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presentationml.handoutMaster+xml" PartName="/ppt/handoutMasters/handoutMaster1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theme+xml" PartName="/ppt/theme/theme6.xml"/>
  <Override ContentType="application/vnd.openxmlformats-officedocument.themeOverride+xml" PartName="/ppt/theme/themeOverride1.xml"/>
  <Override ContentType="application/vnd.openxmlformats-officedocument.themeOverride+xml" PartName="/ppt/theme/themeOverrid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Target="docProps/core.xml" Type="http://schemas.openxmlformats.org/package/2006/relationships/metadata/core-properties" Id="rId3"></Relationship><Relationship Target="docProps/thumbnail.jpeg" Type="http://schemas.openxmlformats.org/package/2006/relationships/metadata/thumbnail" Id="rId2"></Relationship><Relationship Target="ppt/presentation.xml" Type="http://schemas.openxmlformats.org/officeDocument/2006/relationships/officeDocument" Id="rId1"></Relationship><Relationship Target="docProps/app.xml" Type="http://schemas.openxmlformats.org/officeDocument/2006/relationships/extended-properties" Id="rId4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saveSubsetFonts="true">
  <p:sldMasterIdLst>
    <p:sldMasterId id="2147483720" r:id="rId1"/>
    <p:sldMasterId id="2147483648" r:id="rId2"/>
    <p:sldMasterId id="2147483691" r:id="rId3"/>
    <p:sldMasterId id="2147483726" r:id="rId4"/>
    <p:sldMasterId id="2147483697" r:id="rId5"/>
  </p:sldMasterIdLst>
  <p:handoutMasterIdLst>
    <p:handoutMasterId r:id="rId6"/>
  </p:handoutMasterIdLst>
  <p:sldIdLst>
    <p:sldId id="431661706" r:id="rId11"/>
    <p:sldId id="53847737" r:id="rId12"/>
    <p:sldId id="908698036" r:id="rId13"/>
    <p:sldId id="1255509549" r:id="rId14"/>
    <p:sldId id="930435409" r:id="rId15"/>
    <p:sldId id="889910536" r:id="rId16"/>
    <p:sldId id="186873930" r:id="rId17"/>
    <p:sldId id="1199271807" r:id="rId18"/>
    <p:sldId id="1022581971" r:id="rId19"/>
    <p:sldId id="308081560" r:id="rId20"/>
    <p:sldId id="185268766" r:id="rId21"/>
    <p:sldId id="1085899708" r:id="rId22"/>
    <p:sldId id="136921417" r:id="rId23"/>
    <p:sldId id="72337825" r:id="rId24"/>
    <p:sldId id="1309278165" r:id="rId25"/>
    <p:sldId id="2049298258" r:id="rId26"/>
    <p:sldId id="1372454935" r:id="rId27"/>
    <p:sldId id="1120355262" r:id="rId28"/>
    <p:sldId id="521326396" r:id="rId29"/>
    <p:sldId id="306385097" r:id="rId30"/>
    <p:sldId id="1035800722" r:id="rId31"/>
    <p:sldId id="2067833481" r:id="rId32"/>
    <p:sldId id="942894817" r:id="rId33"/>
    <p:sldId id="900235761" r:id="rId34"/>
    <p:sldId id="1495751393" r:id="rId35"/>
    <p:sldId id="1366063314" r:id="rId36"/>
    <p:sldId id="1798922431" r:id="rId37"/>
    <p:sldId id="2123121067" r:id="rId38"/>
    <p:sldId id="1439022849" r:id="rId39"/>
    <p:sldId id="718664572" r:id="rId40"/>
    <p:sldId id="1802573329" r:id="rId41"/>
    <p:sldId id="1055805522" r:id="rId42"/>
    <p:sldId id="1520814562" r:id="rId43"/>
    <p:sldId id="2015397109" r:id="rId44"/>
    <p:sldId id="1164938823" r:id="rId45"/>
  </p:sldIdLst>
  <p:sldSz cx="9144000" cy="6858000" type="screen4x3"/>
  <p:notesSz cx="6858000" cy="9144000"/>
  <p:defaultTextStyle>
    <a:defPPr>
      <a:defRPr lang="en-US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CC"/>
    <a:srgbClr val="6BAE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60" autoAdjust="0"/>
  </p:normalViewPr>
  <p:slideViewPr>
    <p:cSldViewPr>
      <p:cViewPr>
        <p:scale>
          <a:sx n="70" d="100"/>
          <a:sy n="70" d="100"/>
        </p:scale>
        <p:origin x="-2730" y="-10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<Relationships xmlns="http://schemas.openxmlformats.org/package/2006/relationships"><Relationship Target="viewProps.xml" Type="http://schemas.openxmlformats.org/officeDocument/2006/relationships/viewProps" Id="rId8"></Relationship><Relationship Target="slideMasters/slideMaster3.xml" Type="http://schemas.openxmlformats.org/officeDocument/2006/relationships/slideMaster" Id="rId3"></Relationship><Relationship Target="presProps.xml" Type="http://schemas.openxmlformats.org/officeDocument/2006/relationships/presProps" Id="rId7"></Relationship><Relationship Target="slideMasters/slideMaster2.xml" Type="http://schemas.openxmlformats.org/officeDocument/2006/relationships/slideMaster" Id="rId2"></Relationship><Relationship Target="slideMasters/slideMaster1.xml" Type="http://schemas.openxmlformats.org/officeDocument/2006/relationships/slideMaster" Id="rId1"></Relationship><Relationship Target="handoutMasters/handoutMaster1.xml" Type="http://schemas.openxmlformats.org/officeDocument/2006/relationships/handoutMaster" Id="rId6"></Relationship><Relationship Target="slideMasters/slideMaster5.xml" Type="http://schemas.openxmlformats.org/officeDocument/2006/relationships/slideMaster" Id="rId5"></Relationship><Relationship Target="tableStyles.xml" Type="http://schemas.openxmlformats.org/officeDocument/2006/relationships/tableStyles" Id="rId10"></Relationship><Relationship Target="slideMasters/slideMaster4.xml" Type="http://schemas.openxmlformats.org/officeDocument/2006/relationships/slideMaster" Id="rId4"></Relationship><Relationship Target="theme/theme1.xml" Type="http://schemas.openxmlformats.org/officeDocument/2006/relationships/theme" Id="rId9"></Relationship><Relationship Target="slides/slide1.xml" Type="http://schemas.openxmlformats.org/officeDocument/2006/relationships/slide" Id="rId11"/><Relationship Target="slides/slide2.xml" Type="http://schemas.openxmlformats.org/officeDocument/2006/relationships/slide" Id="rId12"/><Relationship Target="slides/slide3.xml" Type="http://schemas.openxmlformats.org/officeDocument/2006/relationships/slide" Id="rId13"/><Relationship Target="slides/slide4.xml" Type="http://schemas.openxmlformats.org/officeDocument/2006/relationships/slide" Id="rId14"/><Relationship Target="slides/slide5.xml" Type="http://schemas.openxmlformats.org/officeDocument/2006/relationships/slide" Id="rId15"/><Relationship Target="slides/slide6.xml" Type="http://schemas.openxmlformats.org/officeDocument/2006/relationships/slide" Id="rId16"/><Relationship Target="slides/slide7.xml" Type="http://schemas.openxmlformats.org/officeDocument/2006/relationships/slide" Id="rId17"/><Relationship Target="slides/slide8.xml" Type="http://schemas.openxmlformats.org/officeDocument/2006/relationships/slide" Id="rId18"/><Relationship Target="slides/slide9.xml" Type="http://schemas.openxmlformats.org/officeDocument/2006/relationships/slide" Id="rId19"/><Relationship Target="slides/slide10.xml" Type="http://schemas.openxmlformats.org/officeDocument/2006/relationships/slide" Id="rId20"/><Relationship Target="slides/slide11.xml" Type="http://schemas.openxmlformats.org/officeDocument/2006/relationships/slide" Id="rId21"/><Relationship Target="slides/slide12.xml" Type="http://schemas.openxmlformats.org/officeDocument/2006/relationships/slide" Id="rId22"/><Relationship Target="slides/slide13.xml" Type="http://schemas.openxmlformats.org/officeDocument/2006/relationships/slide" Id="rId23"/><Relationship Target="slides/slide14.xml" Type="http://schemas.openxmlformats.org/officeDocument/2006/relationships/slide" Id="rId24"/><Relationship Target="slides/slide15.xml" Type="http://schemas.openxmlformats.org/officeDocument/2006/relationships/slide" Id="rId25"/><Relationship Target="slides/slide16.xml" Type="http://schemas.openxmlformats.org/officeDocument/2006/relationships/slide" Id="rId26"/><Relationship Target="slides/slide17.xml" Type="http://schemas.openxmlformats.org/officeDocument/2006/relationships/slide" Id="rId27"/><Relationship Target="slides/slide18.xml" Type="http://schemas.openxmlformats.org/officeDocument/2006/relationships/slide" Id="rId28"/><Relationship Target="slides/slide19.xml" Type="http://schemas.openxmlformats.org/officeDocument/2006/relationships/slide" Id="rId29"/><Relationship Target="slides/slide20.xml" Type="http://schemas.openxmlformats.org/officeDocument/2006/relationships/slide" Id="rId30"/><Relationship Target="slides/slide21.xml" Type="http://schemas.openxmlformats.org/officeDocument/2006/relationships/slide" Id="rId31"/><Relationship Target="slides/slide22.xml" Type="http://schemas.openxmlformats.org/officeDocument/2006/relationships/slide" Id="rId32"/><Relationship Target="slides/slide23.xml" Type="http://schemas.openxmlformats.org/officeDocument/2006/relationships/slide" Id="rId33"/><Relationship Target="slides/slide24.xml" Type="http://schemas.openxmlformats.org/officeDocument/2006/relationships/slide" Id="rId34"/><Relationship Target="slides/slide25.xml" Type="http://schemas.openxmlformats.org/officeDocument/2006/relationships/slide" Id="rId35"/><Relationship Target="slides/slide26.xml" Type="http://schemas.openxmlformats.org/officeDocument/2006/relationships/slide" Id="rId36"/><Relationship Target="slides/slide27.xml" Type="http://schemas.openxmlformats.org/officeDocument/2006/relationships/slide" Id="rId37"/><Relationship Target="slides/slide28.xml" Type="http://schemas.openxmlformats.org/officeDocument/2006/relationships/slide" Id="rId38"/><Relationship Target="slides/slide29.xml" Type="http://schemas.openxmlformats.org/officeDocument/2006/relationships/slide" Id="rId39"/><Relationship Target="slides/slide30.xml" Type="http://schemas.openxmlformats.org/officeDocument/2006/relationships/slide" Id="rId40"/><Relationship Target="slides/slide31.xml" Type="http://schemas.openxmlformats.org/officeDocument/2006/relationships/slide" Id="rId41"/><Relationship Target="slides/slide32.xml" Type="http://schemas.openxmlformats.org/officeDocument/2006/relationships/slide" Id="rId42"/><Relationship Target="slides/slide33.xml" Type="http://schemas.openxmlformats.org/officeDocument/2006/relationships/slide" Id="rId43"/><Relationship Target="slides/slide34.xml" Type="http://schemas.openxmlformats.org/officeDocument/2006/relationships/slide" Id="rId44"/><Relationship Target="slides/slide35.xml" Type="http://schemas.openxmlformats.org/officeDocument/2006/relationships/slide" Id="rId45"/></Relationships>
</file>

<file path=ppt/charts/_rels/chart1.xml.rels><?xml version="1.0" encoding="UTF-8" standalone="yes"?><Relationships xmlns="http://schemas.openxmlformats.org/package/2006/relationships"><Relationship Target="../embeddings/Microsoft_Excel_Worksheet1.xlsx" Type="http://schemas.openxmlformats.org/officeDocument/2006/relationships/package" Id="rId2"></Relationship><Relationship Target="../theme/themeOverride1.xml" Type="http://schemas.openxmlformats.org/officeDocument/2006/relationships/themeOverride" Id="rId1"></Relationship></Relationships>
</file>

<file path=ppt/charts/_rels/chart2.xml.rels><?xml version="1.0" encoding="UTF-8" standalone="yes"?><Relationships xmlns="http://schemas.openxmlformats.org/package/2006/relationships"><Relationship Target="../embeddings/Microsoft_Excel_Worksheet2.xlsx" Type="http://schemas.openxmlformats.org/officeDocument/2006/relationships/package" Id="rId2"></Relationship><Relationship Target="../theme/themeOverride2.xml" Type="http://schemas.openxmlformats.org/officeDocument/2006/relationships/themeOverride" Id="rId1"></Relationship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6699CC"/>
            </a:solidFill>
          </c:spPr>
          <c:invertIfNegative val="0"/>
          <c:cat>
            <c:strRef>
              <c:f>MultiSegment!$A$55:$A$62</c:f>
              <c:strCache>
                <c:ptCount val="8"/>
                <c:pt idx="0">
                  <c:v>Age Description</c:v>
                </c:pt>
                <c:pt idx="1">
                  <c:v>Household Income</c:v>
                </c:pt>
                <c:pt idx="2">
                  <c:v>Assessed Median Home Value</c:v>
                </c:pt>
                <c:pt idx="3">
                  <c:v>Women's Fashion</c:v>
                </c:pt>
                <c:pt idx="4">
                  <c:v>Mail Responder</c:v>
                </c:pt>
                <c:pt idx="5">
                  <c:v>Household Type</c:v>
                </c:pt>
                <c:pt idx="6">
                  <c:v>Religion</c:v>
                </c:pt>
                <c:pt idx="7">
                  <c:v>Food and Wine</c:v>
                </c:pt>
              </c:strCache>
            </c:strRef>
          </c:cat>
          <c:val>
            <c:numRef>
              <c:f>MultiSegment!$B$55:$B$62</c:f>
              <c:numCache>
                <c:formatCode>General</c:formatCode>
                <c:ptCount val="8"/>
                <c:pt idx="0">
                  <c:v>0.35</c:v>
                </c:pt>
                <c:pt idx="1">
                  <c:v>0.2</c:v>
                </c:pt>
                <c:pt idx="2">
                  <c:v>0.15</c:v>
                </c:pt>
                <c:pt idx="3">
                  <c:v>0.09</c:v>
                </c:pt>
                <c:pt idx="4">
                  <c:v>0.08</c:v>
                </c:pt>
                <c:pt idx="5">
                  <c:v>7.0000000000000007E-2</c:v>
                </c:pt>
                <c:pt idx="6">
                  <c:v>0.06</c:v>
                </c:pt>
                <c:pt idx="7">
                  <c:v>0.06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28"/>
        <c:axId val="110765056"/>
        <c:axId val="81393280"/>
      </c:barChart>
      <c:catAx>
        <c:axId val="110765056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81393280"/>
        <c:crosses val="autoZero"/>
        <c:auto val="1"/>
        <c:lblAlgn val="ctr"/>
        <c:lblOffset val="100"/>
        <c:noMultiLvlLbl val="0"/>
      </c:catAx>
      <c:valAx>
        <c:axId val="81393280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50000"/>
                </a:schemeClr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0765056"/>
        <c:crosses val="max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6699CC"/>
            </a:solidFill>
          </c:spPr>
          <c:invertIfNegative val="0"/>
          <c:cat>
            <c:strRef>
              <c:f>MultiSegment!$A$55:$A$62</c:f>
              <c:strCache>
                <c:ptCount val="8"/>
                <c:pt idx="0">
                  <c:v>Age Description</c:v>
                </c:pt>
                <c:pt idx="1">
                  <c:v>Household Income</c:v>
                </c:pt>
                <c:pt idx="2">
                  <c:v>Assessed Median Home Value</c:v>
                </c:pt>
                <c:pt idx="3">
                  <c:v>Women's Fashion</c:v>
                </c:pt>
                <c:pt idx="4">
                  <c:v>Mail Responder</c:v>
                </c:pt>
                <c:pt idx="5">
                  <c:v>Household Type</c:v>
                </c:pt>
                <c:pt idx="6">
                  <c:v>Religion</c:v>
                </c:pt>
                <c:pt idx="7">
                  <c:v>Food and Wine</c:v>
                </c:pt>
              </c:strCache>
            </c:strRef>
          </c:cat>
          <c:val>
            <c:numRef>
              <c:f>MultiSegment!$B$55:$B$62</c:f>
              <c:numCache>
                <c:formatCode>General</c:formatCode>
                <c:ptCount val="8"/>
                <c:pt idx="0">
                  <c:v>0.35</c:v>
                </c:pt>
                <c:pt idx="1">
                  <c:v>0.2</c:v>
                </c:pt>
                <c:pt idx="2">
                  <c:v>0.15</c:v>
                </c:pt>
                <c:pt idx="3">
                  <c:v>0.09</c:v>
                </c:pt>
                <c:pt idx="4">
                  <c:v>0.08</c:v>
                </c:pt>
                <c:pt idx="5">
                  <c:v>7.0000000000000007E-2</c:v>
                </c:pt>
                <c:pt idx="6">
                  <c:v>0.06</c:v>
                </c:pt>
                <c:pt idx="7">
                  <c:v>0.06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28"/>
        <c:axId val="133148672"/>
        <c:axId val="107393536"/>
      </c:barChart>
      <c:catAx>
        <c:axId val="133148672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7393536"/>
        <c:crosses val="autoZero"/>
        <c:auto val="1"/>
        <c:lblAlgn val="ctr"/>
        <c:lblOffset val="100"/>
        <c:noMultiLvlLbl val="0"/>
      </c:catAx>
      <c:valAx>
        <c:axId val="107393536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50000"/>
                </a:schemeClr>
              </a:solidFill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 sz="1100" b="0"/>
                </a:pPr>
                <a:r>
                  <a:rPr lang="en-US" sz="1100" b="0" dirty="0" smtClean="0"/>
                  <a:t>Average</a:t>
                </a:r>
                <a:r>
                  <a:rPr lang="en-US" sz="1100" b="0" baseline="0" dirty="0" smtClean="0"/>
                  <a:t> Coefficient Weight</a:t>
                </a:r>
                <a:endParaRPr lang="en-US" sz="1100" b="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3148672"/>
        <c:crosses val="max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handoutMasters/_rels/handoutMaster1.xml.rels><?xml version="1.0" encoding="UTF-8" standalone="yes"?><Relationships xmlns="http://schemas.openxmlformats.org/package/2006/relationships"><Relationship Target="../theme/theme6.xml" Type="http://schemas.openxmlformats.org/officeDocument/2006/relationships/theme" Id="rId1"></Relationship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683E87-A3D0-4A6E-A9DC-D35E867EEC08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AC4E7-BF1B-4F13-9C00-B42212901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2354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0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1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2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3.xml.rels><?xml version="1.0" encoding="UTF-8" standalone="yes"?><Relationships xmlns="http://schemas.openxmlformats.org/package/2006/relationships"><Relationship Target="../media/hdphoto4.wdp" Type="http://schemas.microsoft.com/office/2007/relationships/hdphoto" Id="rId3"></Relationship><Relationship Target="../media/image5.png" Type="http://schemas.openxmlformats.org/officeDocument/2006/relationships/image" Id="rId2"></Relationship><Relationship Target="../slideMasters/slideMaster2.xml" Type="http://schemas.openxmlformats.org/officeDocument/2006/relationships/slideMaster" Id="rId1"></Relationship></Relationships>
</file>

<file path=ppt/slideLayouts/_rels/slideLayout14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5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6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7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8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9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2.xml.rels><?xml version="1.0" encoding="UTF-8" standalone="yes"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20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21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22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23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24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25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26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27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28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29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3.xml.rels><?xml version="1.0" encoding="UTF-8" standalone="yes"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30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31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32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33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34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35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36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37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38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39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4.xml.rels><?xml version="1.0" encoding="UTF-8" standalone="yes"?><Relationships xmlns="http://schemas.openxmlformats.org/package/2006/relationships"><Relationship Target="../media/hdphoto1.wdp" Type="http://schemas.microsoft.com/office/2007/relationships/hdphoto" Id="rId3"></Relationship><Relationship Target="../media/image2.png" Type="http://schemas.openxmlformats.org/officeDocument/2006/relationships/image" Id="rId2"></Relationship><Relationship Target="../slideMasters/slideMaster2.xml" Type="http://schemas.openxmlformats.org/officeDocument/2006/relationships/slideMaster" Id="rId1"></Relationship><Relationship Target="../media/hdphoto2.wdp" Type="http://schemas.microsoft.com/office/2007/relationships/hdphoto" Id="rId5"></Relationship><Relationship Target="../media/image3.png" Type="http://schemas.openxmlformats.org/officeDocument/2006/relationships/image" Id="rId4"></Relationship></Relationships>
</file>

<file path=ppt/slideLayouts/_rels/slideLayout40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41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42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43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44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45.xml.rels><?xml version="1.0" encoding="UTF-8" standalone="yes"?><Relationships xmlns="http://schemas.openxmlformats.org/package/2006/relationships"><Relationship Target="../media/hdphoto5.wdp" Type="http://schemas.microsoft.com/office/2007/relationships/hdphoto" Id="rId3"></Relationship><Relationship Target="../media/image6.png" Type="http://schemas.openxmlformats.org/officeDocument/2006/relationships/image" Id="rId2"></Relationship><Relationship Target="../slideMasters/slideMaster2.xml" Type="http://schemas.openxmlformats.org/officeDocument/2006/relationships/slideMaster" Id="rId1"></Relationship></Relationships>
</file>

<file path=ppt/slideLayouts/_rels/slideLayout46.xml.rels><?xml version="1.0" encoding="UTF-8" standalone="yes"?><Relationships xmlns="http://schemas.openxmlformats.org/package/2006/relationships"><Relationship Target="../media/hdphoto5.wdp" Type="http://schemas.microsoft.com/office/2007/relationships/hdphoto" Id="rId3"></Relationship><Relationship Target="../media/image6.png" Type="http://schemas.openxmlformats.org/officeDocument/2006/relationships/image" Id="rId2"></Relationship><Relationship Target="../slideMasters/slideMaster2.xml" Type="http://schemas.openxmlformats.org/officeDocument/2006/relationships/slideMaster" Id="rId1"></Relationship></Relationships>
</file>

<file path=ppt/slideLayouts/_rels/slideLayout47.xml.rels><?xml version="1.0" encoding="UTF-8" standalone="yes"?><Relationships xmlns="http://schemas.openxmlformats.org/package/2006/relationships"><Relationship Target="../media/hdphoto5.wdp" Type="http://schemas.microsoft.com/office/2007/relationships/hdphoto" Id="rId3"></Relationship><Relationship Target="../media/image6.png" Type="http://schemas.openxmlformats.org/officeDocument/2006/relationships/image" Id="rId2"></Relationship><Relationship Target="../slideMasters/slideMaster2.xml" Type="http://schemas.openxmlformats.org/officeDocument/2006/relationships/slideMaster" Id="rId1"></Relationship></Relationships>
</file>

<file path=ppt/slideLayouts/_rels/slideLayout48.xml.rels><?xml version="1.0" encoding="UTF-8" standalone="yes"?><Relationships xmlns="http://schemas.openxmlformats.org/package/2006/relationships"><Relationship Target="../charts/chart1.xml" Type="http://schemas.openxmlformats.org/officeDocument/2006/relationships/chart" Id="rId2"></Relationship><Relationship Target="../slideMasters/slideMaster3.xml" Type="http://schemas.openxmlformats.org/officeDocument/2006/relationships/slideMaster" Id="rId1"></Relationship></Relationships>
</file>

<file path=ppt/slideLayouts/_rels/slideLayout49.xml.rels><?xml version="1.0" encoding="UTF-8" standalone="yes"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5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50.xml.rels><?xml version="1.0" encoding="UTF-8" standalone="yes"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51.xml.rels><?xml version="1.0" encoding="UTF-8" standalone="yes"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52.xml.rels><?xml version="1.0" encoding="UTF-8" standalone="yes"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53.xml.rels><?xml version="1.0" encoding="UTF-8" standalone="yes"?><Relationships xmlns="http://schemas.openxmlformats.org/package/2006/relationships"><Relationship Target="../media/image1.png" Type="http://schemas.openxmlformats.org/officeDocument/2006/relationships/image" Id="rId3"></Relationship><Relationship Target="../charts/chart2.xml" Type="http://schemas.openxmlformats.org/officeDocument/2006/relationships/chart" Id="rId2"></Relationship><Relationship Target="../slideMasters/slideMaster4.xml" Type="http://schemas.openxmlformats.org/officeDocument/2006/relationships/slideMaster" Id="rId1"></Relationship></Relationships>
</file>

<file path=ppt/slideLayouts/_rels/slideLayout54.xml.rels><?xml version="1.0" encoding="UTF-8" standalone="yes"?><Relationships xmlns="http://schemas.openxmlformats.org/package/2006/relationships"><Relationship Target="../media/image1.png" Type="http://schemas.openxmlformats.org/officeDocument/2006/relationships/image" Id="rId2"></Relationship><Relationship Target="../slideMasters/slideMaster4.xml" Type="http://schemas.openxmlformats.org/officeDocument/2006/relationships/slideMaster" Id="rId1"></Relationship></Relationships>
</file>

<file path=ppt/slideLayouts/_rels/slideLayout55.xml.rels><?xml version="1.0" encoding="UTF-8" standalone="yes"?><Relationships xmlns="http://schemas.openxmlformats.org/package/2006/relationships"><Relationship Target="../slideMasters/slideMaster5.xml" Type="http://schemas.openxmlformats.org/officeDocument/2006/relationships/slideMaster" Id="rId1"></Relationship></Relationships>
</file>

<file path=ppt/slideLayouts/_rels/slideLayout56.xml.rels><?xml version="1.0" encoding="UTF-8" standalone="yes"?><Relationships xmlns="http://schemas.openxmlformats.org/package/2006/relationships"><Relationship Target="../slideMasters/slideMaster5.xml" Type="http://schemas.openxmlformats.org/officeDocument/2006/relationships/slideMaster" Id="rId1"></Relationship></Relationships>
</file>

<file path=ppt/slideLayouts/_rels/slideLayout57.xml.rels><?xml version="1.0" encoding="UTF-8" standalone="yes"?><Relationships xmlns="http://schemas.openxmlformats.org/package/2006/relationships"><Relationship Target="../slideMasters/slideMaster5.xml" Type="http://schemas.openxmlformats.org/officeDocument/2006/relationships/slideMaster" Id="rId1"></Relationship></Relationships>
</file>

<file path=ppt/slideLayouts/_rels/slideLayout58.xml.rels><?xml version="1.0" encoding="UTF-8" standalone="yes"?><Relationships xmlns="http://schemas.openxmlformats.org/package/2006/relationships"><Relationship Target="../slideMasters/slideMaster5.xml" Type="http://schemas.openxmlformats.org/officeDocument/2006/relationships/slideMaster" Id="rId1"></Relationship></Relationships>
</file>

<file path=ppt/slideLayouts/_rels/slideLayout59.xml.rels><?xml version="1.0" encoding="UTF-8" standalone="yes"?><Relationships xmlns="http://schemas.openxmlformats.org/package/2006/relationships"><Relationship Target="../slideMasters/slideMaster5.xml" Type="http://schemas.openxmlformats.org/officeDocument/2006/relationships/slideMaster" Id="rId1"></Relationship></Relationships>
</file>

<file path=ppt/slideLayouts/_rels/slideLayout6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60.xml.rels><?xml version="1.0" encoding="UTF-8" standalone="yes"?><Relationships xmlns="http://schemas.openxmlformats.org/package/2006/relationships"><Relationship Target="../slideMasters/slideMaster5.xml" Type="http://schemas.openxmlformats.org/officeDocument/2006/relationships/slideMaster" Id="rId1"></Relationship></Relationships>
</file>

<file path=ppt/slideLayouts/_rels/slideLayout7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8.xml.rels><?xml version="1.0" encoding="UTF-8" standalone="yes"?><Relationships xmlns="http://schemas.openxmlformats.org/package/2006/relationships"><Relationship Target="../media/hdphoto3.wdp" Type="http://schemas.microsoft.com/office/2007/relationships/hdphoto" Id="rId3"></Relationship><Relationship Target="../media/image4.png" Type="http://schemas.openxmlformats.org/officeDocument/2006/relationships/image" Id="rId2"></Relationship><Relationship Target="../slideMasters/slideMaster2.xml" Type="http://schemas.openxmlformats.org/officeDocument/2006/relationships/slideMaster" Id="rId1"></Relationship></Relationships>
</file>

<file path=ppt/slideLayouts/_rels/slideLayout9.xml.rels><?xml version="1.0" encoding="UTF-8" standalone="yes"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Title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rallelogram 7"/>
          <p:cNvSpPr/>
          <p:nvPr userDrawn="true"/>
        </p:nvSpPr>
        <p:spPr>
          <a:xfrm>
            <a:off x="5143856" y="2819400"/>
            <a:ext cx="3085744" cy="3505200"/>
          </a:xfrm>
          <a:prstGeom prst="parallelogram">
            <a:avLst>
              <a:gd name="adj" fmla="val 50234"/>
            </a:avLst>
          </a:prstGeom>
          <a:solidFill>
            <a:schemeClr val="accent3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9" name="Parallelogram 8"/>
          <p:cNvSpPr/>
          <p:nvPr userDrawn="true"/>
        </p:nvSpPr>
        <p:spPr>
          <a:xfrm>
            <a:off x="4724400" y="4467762"/>
            <a:ext cx="1600200" cy="1856838"/>
          </a:xfrm>
          <a:prstGeom prst="parallelogram">
            <a:avLst>
              <a:gd name="adj" fmla="val 50234"/>
            </a:avLst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0" name="Parallelogram 9"/>
          <p:cNvSpPr/>
          <p:nvPr userDrawn="true"/>
        </p:nvSpPr>
        <p:spPr>
          <a:xfrm>
            <a:off x="3543300" y="3858162"/>
            <a:ext cx="2324100" cy="2466438"/>
          </a:xfrm>
          <a:prstGeom prst="parallelogram">
            <a:avLst>
              <a:gd name="adj" fmla="val 47292"/>
            </a:avLst>
          </a:prstGeom>
          <a:solidFill>
            <a:srgbClr val="D9D9D9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1" name="Parallelogram 10"/>
          <p:cNvSpPr/>
          <p:nvPr userDrawn="true"/>
        </p:nvSpPr>
        <p:spPr>
          <a:xfrm>
            <a:off x="2701361" y="4010564"/>
            <a:ext cx="2327839" cy="2314036"/>
          </a:xfrm>
          <a:prstGeom prst="parallelogram">
            <a:avLst>
              <a:gd name="adj" fmla="val 50234"/>
            </a:avLst>
          </a:prstGeom>
          <a:solidFill>
            <a:srgbClr val="A6A6A6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2" name="Parallelogram 11"/>
          <p:cNvSpPr/>
          <p:nvPr userDrawn="true"/>
        </p:nvSpPr>
        <p:spPr>
          <a:xfrm>
            <a:off x="2139029" y="3657600"/>
            <a:ext cx="2201521" cy="2667000"/>
          </a:xfrm>
          <a:prstGeom prst="parallelogram">
            <a:avLst>
              <a:gd name="adj" fmla="val 54213"/>
            </a:avLst>
          </a:prstGeom>
          <a:solidFill>
            <a:schemeClr val="bg1">
              <a:lumMod val="9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3" name="Parallelogram 12"/>
          <p:cNvSpPr/>
          <p:nvPr userDrawn="true"/>
        </p:nvSpPr>
        <p:spPr>
          <a:xfrm>
            <a:off x="1371600" y="4315362"/>
            <a:ext cx="1828800" cy="2009238"/>
          </a:xfrm>
          <a:prstGeom prst="parallelogram">
            <a:avLst>
              <a:gd name="adj" fmla="val 50234"/>
            </a:avLst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4" name="Text Box 8"/>
          <p:cNvSpPr txBox="true">
            <a:spLocks noChangeArrowheads="true"/>
          </p:cNvSpPr>
          <p:nvPr userDrawn="true"/>
        </p:nvSpPr>
        <p:spPr>
          <a:xfrm>
            <a:off x="0" y="2357735"/>
            <a:ext cx="9144000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marL="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</a:lstStyle>
          <a:p>
            <a:pPr algn="ctr"/>
            <a:r>
              <a:rPr lang="en-US" sz="2800" dirty="false" smtClean="false">
                <a:solidFill>
                  <a:schemeClr val="bg1"/>
                </a:solidFill>
                <a:latin typeface="Calibri" pitchFamily="34" charset="0"/>
              </a:rPr>
              <a:t>Virtual DBS V-Profiler Penetration Analysis</a:t>
            </a:r>
            <a:endParaRPr lang="en-US" sz="2800" dirty="false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5" name="Text Placeholder 2"/>
          <p:cNvSpPr>
            <a:spLocks noGrp="true"/>
          </p:cNvSpPr>
          <p:nvPr>
            <p:ph type="body" sz="quarter" idx="10"/>
          </p:nvPr>
        </p:nvSpPr>
        <p:spPr>
          <a:xfrm>
            <a:off x="762000" y="2819400"/>
            <a:ext cx="7467600" cy="4616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endParaRPr lang="en-US" dirty="false"/>
          </a:p>
        </p:txBody>
      </p:sp>
      <p:sp>
        <p:nvSpPr>
          <p:cNvPr id="16" name="Text Placeholder 2"/>
          <p:cNvSpPr>
            <a:spLocks noGrp="true"/>
          </p:cNvSpPr>
          <p:nvPr>
            <p:ph type="body" sz="quarter" idx="11"/>
          </p:nvPr>
        </p:nvSpPr>
        <p:spPr>
          <a:xfrm>
            <a:off x="762000" y="3195935"/>
            <a:ext cx="7467600" cy="4616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endParaRPr lang="en-US" dirty="false"/>
          </a:p>
        </p:txBody>
      </p:sp>
      <p:cxnSp>
        <p:nvCxnSpPr>
          <p:cNvPr id="17" name="Straight Connector 16"/>
          <p:cNvCxnSpPr/>
          <p:nvPr userDrawn="true"/>
        </p:nvCxnSpPr>
        <p:spPr>
          <a:xfrm>
            <a:off x="762000" y="2819400"/>
            <a:ext cx="7467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8693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Age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Individual Age Description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6" name="Oval 5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true"/>
          <p:nvPr userDrawn="true"/>
        </p:nvSpPr>
        <p:spPr>
          <a:xfrm>
            <a:off x="421376" y="186733"/>
            <a:ext cx="389681" cy="646331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3600" dirty="false" smtClean="false">
                <a:solidFill>
                  <a:schemeClr val="bg1"/>
                </a:solidFill>
                <a:sym typeface="Wingdings"/>
              </a:rPr>
              <a:t></a:t>
            </a:r>
            <a:endParaRPr lang="en-US" sz="3600" dirty="false">
              <a:solidFill>
                <a:schemeClr val="bg1"/>
              </a:solidFill>
            </a:endParaRPr>
          </a:p>
        </p:txBody>
      </p:sp>
      <p:sp>
        <p:nvSpPr>
          <p:cNvPr id="9" name="Title 1"/>
          <p:cNvSpPr txBox="true">
            <a:spLocks/>
          </p:cNvSpPr>
          <p:nvPr userDrawn="true"/>
        </p:nvSpPr>
        <p:spPr>
          <a:xfrm>
            <a:off x="1371600" y="1219199"/>
            <a:ext cx="216603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Customer Distribution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0" name="Title 1"/>
          <p:cNvSpPr txBox="true">
            <a:spLocks/>
          </p:cNvSpPr>
          <p:nvPr userDrawn="true"/>
        </p:nvSpPr>
        <p:spPr>
          <a:xfrm>
            <a:off x="6019800" y="1222159"/>
            <a:ext cx="182880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Penetration Index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421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HOH_Age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HOH Age Description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6" name="Oval 5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true"/>
          <p:nvPr userDrawn="true"/>
        </p:nvSpPr>
        <p:spPr>
          <a:xfrm>
            <a:off x="421376" y="186733"/>
            <a:ext cx="389681" cy="646331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3600" dirty="false" smtClean="false">
                <a:solidFill>
                  <a:schemeClr val="bg1"/>
                </a:solidFill>
                <a:sym typeface="Wingdings"/>
              </a:rPr>
              <a:t></a:t>
            </a:r>
            <a:endParaRPr lang="en-US" sz="3600" dirty="false">
              <a:solidFill>
                <a:schemeClr val="bg1"/>
              </a:solidFill>
            </a:endParaRPr>
          </a:p>
        </p:txBody>
      </p:sp>
      <p:sp>
        <p:nvSpPr>
          <p:cNvPr id="9" name="Title 1"/>
          <p:cNvSpPr txBox="true">
            <a:spLocks/>
          </p:cNvSpPr>
          <p:nvPr userDrawn="true"/>
        </p:nvSpPr>
        <p:spPr>
          <a:xfrm>
            <a:off x="1371600" y="1219199"/>
            <a:ext cx="216603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Customer Distribution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0" name="Title 1"/>
          <p:cNvSpPr txBox="true">
            <a:spLocks/>
          </p:cNvSpPr>
          <p:nvPr userDrawn="true"/>
        </p:nvSpPr>
        <p:spPr>
          <a:xfrm>
            <a:off x="6019800" y="1222159"/>
            <a:ext cx="182880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Penetration Index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303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Household_Ty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Household Type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3" name="Oval 12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true"/>
          <p:nvPr userDrawn="true"/>
        </p:nvSpPr>
        <p:spPr>
          <a:xfrm>
            <a:off x="421376" y="186733"/>
            <a:ext cx="389681" cy="646331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3600" dirty="false" smtClean="false">
                <a:solidFill>
                  <a:schemeClr val="bg1"/>
                </a:solidFill>
                <a:sym typeface="Webdings"/>
              </a:rPr>
              <a:t></a:t>
            </a:r>
            <a:endParaRPr lang="en-US" sz="3600" dirty="false">
              <a:solidFill>
                <a:schemeClr val="bg1"/>
              </a:solidFill>
            </a:endParaRPr>
          </a:p>
        </p:txBody>
      </p:sp>
      <p:sp>
        <p:nvSpPr>
          <p:cNvPr id="17" name="Title 1"/>
          <p:cNvSpPr txBox="true">
            <a:spLocks/>
          </p:cNvSpPr>
          <p:nvPr userDrawn="true"/>
        </p:nvSpPr>
        <p:spPr>
          <a:xfrm>
            <a:off x="1371600" y="1219199"/>
            <a:ext cx="216603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Customer Distribution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9" name="Title 1"/>
          <p:cNvSpPr txBox="true">
            <a:spLocks/>
          </p:cNvSpPr>
          <p:nvPr userDrawn="true"/>
        </p:nvSpPr>
        <p:spPr>
          <a:xfrm>
            <a:off x="6019800" y="1222159"/>
            <a:ext cx="182880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Penetration Index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31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Number_of_Adul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Number of Adults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3" name="Oval 12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7" name="Title 1"/>
          <p:cNvSpPr txBox="true">
            <a:spLocks/>
          </p:cNvSpPr>
          <p:nvPr userDrawn="true"/>
        </p:nvSpPr>
        <p:spPr>
          <a:xfrm>
            <a:off x="1371600" y="1219199"/>
            <a:ext cx="216603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Customer Distribution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9" name="Title 1"/>
          <p:cNvSpPr txBox="true">
            <a:spLocks/>
          </p:cNvSpPr>
          <p:nvPr userDrawn="true"/>
        </p:nvSpPr>
        <p:spPr>
          <a:xfrm>
            <a:off x="6019800" y="1222159"/>
            <a:ext cx="182880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Penetration Index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pic>
        <p:nvPicPr>
          <p:cNvPr id="8" name="Picture 3" descr="C:\Users\sara.szwaja\Desktop\SaraS Folder\20321-200.png"/>
          <p:cNvPicPr>
            <a:picLocks noChangeAspect="true" noChangeArrowheads="true"/>
          </p:cNvPicPr>
          <p:nvPr userDrawn="true"/>
        </p:nvPicPr>
        <p:blipFill>
          <a:blip cstate="print"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32" y="235740"/>
            <a:ext cx="503542" cy="503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09356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Presence_of_Adult_Males_in_Age_B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true">
            <a:spLocks/>
          </p:cNvSpPr>
          <p:nvPr userDrawn="true"/>
        </p:nvSpPr>
        <p:spPr>
          <a:xfrm>
            <a:off x="923399" y="-76200"/>
            <a:ext cx="82206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Presence of Adult Males</a:t>
            </a:r>
            <a:r>
              <a:rPr lang="en-US" sz="3600" baseline="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 in Age Band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3" name="Oval 12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7" name="Title 1"/>
          <p:cNvSpPr txBox="true">
            <a:spLocks/>
          </p:cNvSpPr>
          <p:nvPr userDrawn="true"/>
        </p:nvSpPr>
        <p:spPr>
          <a:xfrm>
            <a:off x="1371600" y="1219199"/>
            <a:ext cx="216603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Customer Distribution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9" name="Title 1"/>
          <p:cNvSpPr txBox="true">
            <a:spLocks/>
          </p:cNvSpPr>
          <p:nvPr userDrawn="true"/>
        </p:nvSpPr>
        <p:spPr>
          <a:xfrm>
            <a:off x="6019800" y="1222159"/>
            <a:ext cx="182880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Penetration Index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2" name="TextBox 1"/>
          <p:cNvSpPr txBox="true"/>
          <p:nvPr userDrawn="true"/>
        </p:nvSpPr>
        <p:spPr>
          <a:xfrm>
            <a:off x="267403" y="124047"/>
            <a:ext cx="697627" cy="707886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r>
              <a:rPr lang="en-US" sz="4000" dirty="false" smtClean="false">
                <a:solidFill>
                  <a:schemeClr val="bg1"/>
                </a:solidFill>
                <a:sym typeface="Webdings"/>
              </a:rPr>
              <a:t></a:t>
            </a:r>
            <a:endParaRPr lang="en-US" sz="4000" dirty="fals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95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Presence_of_Adult_Females_in_Age_B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true">
            <a:spLocks/>
          </p:cNvSpPr>
          <p:nvPr userDrawn="true"/>
        </p:nvSpPr>
        <p:spPr>
          <a:xfrm>
            <a:off x="923399" y="-76200"/>
            <a:ext cx="82206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Presence of Adult Females</a:t>
            </a:r>
            <a:r>
              <a:rPr lang="en-US" sz="3600" baseline="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 in Age Band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3" name="Oval 12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7" name="Title 1"/>
          <p:cNvSpPr txBox="true">
            <a:spLocks/>
          </p:cNvSpPr>
          <p:nvPr userDrawn="true"/>
        </p:nvSpPr>
        <p:spPr>
          <a:xfrm>
            <a:off x="1371600" y="1219199"/>
            <a:ext cx="216603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Customer Distribution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9" name="Title 1"/>
          <p:cNvSpPr txBox="true">
            <a:spLocks/>
          </p:cNvSpPr>
          <p:nvPr userDrawn="true"/>
        </p:nvSpPr>
        <p:spPr>
          <a:xfrm>
            <a:off x="6019800" y="1222159"/>
            <a:ext cx="182880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Penetration Index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2" name="TextBox 1"/>
          <p:cNvSpPr txBox="true"/>
          <p:nvPr userDrawn="true"/>
        </p:nvSpPr>
        <p:spPr>
          <a:xfrm>
            <a:off x="267403" y="124047"/>
            <a:ext cx="697627" cy="707886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r>
              <a:rPr lang="en-US" sz="4000" dirty="false" smtClean="false">
                <a:solidFill>
                  <a:schemeClr val="bg1"/>
                </a:solidFill>
                <a:sym typeface="Webdings"/>
              </a:rPr>
              <a:t></a:t>
            </a:r>
            <a:endParaRPr lang="en-US" sz="4000" dirty="fals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5475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Ge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Individual Gender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7" name="Oval 6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true"/>
          <p:nvPr userDrawn="true"/>
        </p:nvSpPr>
        <p:spPr>
          <a:xfrm>
            <a:off x="228600" y="228600"/>
            <a:ext cx="1143000" cy="584775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r>
              <a:rPr lang="en-US" sz="3200" dirty="false" smtClean="false">
                <a:solidFill>
                  <a:schemeClr val="bg1"/>
                </a:solidFill>
                <a:sym typeface="Webdings"/>
              </a:rPr>
              <a:t></a:t>
            </a:r>
            <a:endParaRPr lang="en-US" sz="3200" dirty="false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 userDrawn="true"/>
        </p:nvSpPr>
        <p:spPr>
          <a:xfrm>
            <a:off x="400079" y="228601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dirty="false">
                <a:solidFill>
                  <a:schemeClr val="bg1"/>
                </a:solidFill>
                <a:sym typeface="Webdings"/>
              </a:rPr>
              <a:t></a:t>
            </a:r>
            <a:endParaRPr lang="en-US" sz="3200" dirty="false">
              <a:solidFill>
                <a:schemeClr val="bg1"/>
              </a:solidFill>
            </a:endParaRPr>
          </a:p>
        </p:txBody>
      </p:sp>
      <p:sp>
        <p:nvSpPr>
          <p:cNvPr id="11" name="Title 1"/>
          <p:cNvSpPr txBox="true">
            <a:spLocks/>
          </p:cNvSpPr>
          <p:nvPr userDrawn="true"/>
        </p:nvSpPr>
        <p:spPr>
          <a:xfrm>
            <a:off x="1371600" y="1219199"/>
            <a:ext cx="216603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Customer Distribution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3" name="Title 1"/>
          <p:cNvSpPr txBox="true">
            <a:spLocks/>
          </p:cNvSpPr>
          <p:nvPr userDrawn="true"/>
        </p:nvSpPr>
        <p:spPr>
          <a:xfrm>
            <a:off x="6019800" y="1222159"/>
            <a:ext cx="182880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Penetration Index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3222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HOH_Ge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HOH Gender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7" name="Oval 6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true"/>
          <p:nvPr userDrawn="true"/>
        </p:nvSpPr>
        <p:spPr>
          <a:xfrm>
            <a:off x="228600" y="228600"/>
            <a:ext cx="1143000" cy="584775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r>
              <a:rPr lang="en-US" sz="3200" dirty="false" smtClean="false">
                <a:solidFill>
                  <a:schemeClr val="bg1"/>
                </a:solidFill>
                <a:sym typeface="Webdings"/>
              </a:rPr>
              <a:t></a:t>
            </a:r>
            <a:endParaRPr lang="en-US" sz="3200" dirty="false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 userDrawn="true"/>
        </p:nvSpPr>
        <p:spPr>
          <a:xfrm>
            <a:off x="400079" y="228601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dirty="false">
                <a:solidFill>
                  <a:schemeClr val="bg1"/>
                </a:solidFill>
                <a:sym typeface="Webdings"/>
              </a:rPr>
              <a:t></a:t>
            </a:r>
            <a:endParaRPr lang="en-US" sz="3200" dirty="false">
              <a:solidFill>
                <a:schemeClr val="bg1"/>
              </a:solidFill>
            </a:endParaRPr>
          </a:p>
        </p:txBody>
      </p:sp>
      <p:sp>
        <p:nvSpPr>
          <p:cNvPr id="11" name="Title 1"/>
          <p:cNvSpPr txBox="true">
            <a:spLocks/>
          </p:cNvSpPr>
          <p:nvPr userDrawn="true"/>
        </p:nvSpPr>
        <p:spPr>
          <a:xfrm>
            <a:off x="1371600" y="1219199"/>
            <a:ext cx="216603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Customer Distribution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3" name="Title 1"/>
          <p:cNvSpPr txBox="true">
            <a:spLocks/>
          </p:cNvSpPr>
          <p:nvPr userDrawn="true"/>
        </p:nvSpPr>
        <p:spPr>
          <a:xfrm>
            <a:off x="6019800" y="1222159"/>
            <a:ext cx="182880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Penetration Index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3431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Marital_Sta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Marital Status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7" name="Oval 6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 userDrawn="true"/>
        </p:nvSpPr>
        <p:spPr>
          <a:xfrm>
            <a:off x="398720" y="411480"/>
            <a:ext cx="274320" cy="27432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 userDrawn="true"/>
        </p:nvSpPr>
        <p:spPr>
          <a:xfrm>
            <a:off x="563880" y="411480"/>
            <a:ext cx="274320" cy="27432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 userDrawn="true"/>
        </p:nvSpPr>
        <p:spPr>
          <a:xfrm rot="10800000">
            <a:off x="637478" y="326184"/>
            <a:ext cx="140251" cy="85296"/>
          </a:xfrm>
          <a:prstGeom prst="triangl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true">
            <a:spLocks/>
          </p:cNvSpPr>
          <p:nvPr userDrawn="true"/>
        </p:nvSpPr>
        <p:spPr>
          <a:xfrm>
            <a:off x="1371600" y="1219199"/>
            <a:ext cx="216603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Customer Distribution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4" name="Title 1"/>
          <p:cNvSpPr txBox="true">
            <a:spLocks/>
          </p:cNvSpPr>
          <p:nvPr userDrawn="true"/>
        </p:nvSpPr>
        <p:spPr>
          <a:xfrm>
            <a:off x="6019800" y="1222159"/>
            <a:ext cx="182880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Penetration Index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4454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HOH_Marital_Sta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Household Marital Status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7" name="Oval 6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 userDrawn="true"/>
        </p:nvSpPr>
        <p:spPr>
          <a:xfrm>
            <a:off x="398720" y="411480"/>
            <a:ext cx="274320" cy="27432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 userDrawn="true"/>
        </p:nvSpPr>
        <p:spPr>
          <a:xfrm>
            <a:off x="563880" y="411480"/>
            <a:ext cx="274320" cy="27432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 userDrawn="true"/>
        </p:nvSpPr>
        <p:spPr>
          <a:xfrm rot="10800000">
            <a:off x="637478" y="326184"/>
            <a:ext cx="140251" cy="85296"/>
          </a:xfrm>
          <a:prstGeom prst="triangl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true">
            <a:spLocks/>
          </p:cNvSpPr>
          <p:nvPr userDrawn="true"/>
        </p:nvSpPr>
        <p:spPr>
          <a:xfrm>
            <a:off x="1371600" y="1219199"/>
            <a:ext cx="216603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Customer Distribution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4" name="Title 1"/>
          <p:cNvSpPr txBox="true">
            <a:spLocks/>
          </p:cNvSpPr>
          <p:nvPr userDrawn="true"/>
        </p:nvSpPr>
        <p:spPr>
          <a:xfrm>
            <a:off x="6019800" y="1222159"/>
            <a:ext cx="182880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Penetration Index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934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VProPlus_Title_P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rallelogram 7"/>
          <p:cNvSpPr/>
          <p:nvPr userDrawn="true"/>
        </p:nvSpPr>
        <p:spPr>
          <a:xfrm>
            <a:off x="5143856" y="2819400"/>
            <a:ext cx="3085744" cy="3505200"/>
          </a:xfrm>
          <a:prstGeom prst="parallelogram">
            <a:avLst>
              <a:gd name="adj" fmla="val 50234"/>
            </a:avLst>
          </a:prstGeom>
          <a:solidFill>
            <a:schemeClr val="accent3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9" name="Parallelogram 8"/>
          <p:cNvSpPr/>
          <p:nvPr userDrawn="true"/>
        </p:nvSpPr>
        <p:spPr>
          <a:xfrm>
            <a:off x="4724400" y="4467762"/>
            <a:ext cx="1600200" cy="1856838"/>
          </a:xfrm>
          <a:prstGeom prst="parallelogram">
            <a:avLst>
              <a:gd name="adj" fmla="val 50234"/>
            </a:avLst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0" name="Parallelogram 9"/>
          <p:cNvSpPr/>
          <p:nvPr userDrawn="true"/>
        </p:nvSpPr>
        <p:spPr>
          <a:xfrm>
            <a:off x="3543300" y="3858162"/>
            <a:ext cx="2324100" cy="2466438"/>
          </a:xfrm>
          <a:prstGeom prst="parallelogram">
            <a:avLst>
              <a:gd name="adj" fmla="val 47292"/>
            </a:avLst>
          </a:prstGeom>
          <a:solidFill>
            <a:srgbClr val="D9D9D9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1" name="Parallelogram 10"/>
          <p:cNvSpPr/>
          <p:nvPr userDrawn="true"/>
        </p:nvSpPr>
        <p:spPr>
          <a:xfrm>
            <a:off x="2701361" y="4010564"/>
            <a:ext cx="2327839" cy="2314036"/>
          </a:xfrm>
          <a:prstGeom prst="parallelogram">
            <a:avLst>
              <a:gd name="adj" fmla="val 50234"/>
            </a:avLst>
          </a:prstGeom>
          <a:solidFill>
            <a:srgbClr val="A6A6A6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2" name="Parallelogram 11"/>
          <p:cNvSpPr/>
          <p:nvPr userDrawn="true"/>
        </p:nvSpPr>
        <p:spPr>
          <a:xfrm>
            <a:off x="2139029" y="3657600"/>
            <a:ext cx="2201521" cy="2667000"/>
          </a:xfrm>
          <a:prstGeom prst="parallelogram">
            <a:avLst>
              <a:gd name="adj" fmla="val 54213"/>
            </a:avLst>
          </a:prstGeom>
          <a:solidFill>
            <a:schemeClr val="bg1">
              <a:lumMod val="9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3" name="Parallelogram 12"/>
          <p:cNvSpPr/>
          <p:nvPr userDrawn="true"/>
        </p:nvSpPr>
        <p:spPr>
          <a:xfrm>
            <a:off x="1371600" y="4315362"/>
            <a:ext cx="1828800" cy="2009238"/>
          </a:xfrm>
          <a:prstGeom prst="parallelogram">
            <a:avLst>
              <a:gd name="adj" fmla="val 50234"/>
            </a:avLst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5" name="Text Placeholder 2"/>
          <p:cNvSpPr>
            <a:spLocks noGrp="true"/>
          </p:cNvSpPr>
          <p:nvPr>
            <p:ph type="body" sz="quarter" idx="10"/>
          </p:nvPr>
        </p:nvSpPr>
        <p:spPr>
          <a:xfrm>
            <a:off x="762000" y="2819400"/>
            <a:ext cx="7467600" cy="4616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endParaRPr lang="en-US" dirty="false"/>
          </a:p>
        </p:txBody>
      </p:sp>
      <p:sp>
        <p:nvSpPr>
          <p:cNvPr id="16" name="Text Placeholder 2"/>
          <p:cNvSpPr>
            <a:spLocks noGrp="true"/>
          </p:cNvSpPr>
          <p:nvPr>
            <p:ph type="body" sz="quarter" idx="11"/>
          </p:nvPr>
        </p:nvSpPr>
        <p:spPr>
          <a:xfrm>
            <a:off x="762000" y="3195935"/>
            <a:ext cx="7467600" cy="4616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endParaRPr lang="en-US" dirty="false"/>
          </a:p>
        </p:txBody>
      </p:sp>
      <p:cxnSp>
        <p:nvCxnSpPr>
          <p:cNvPr id="17" name="Straight Connector 16"/>
          <p:cNvCxnSpPr/>
          <p:nvPr userDrawn="true"/>
        </p:nvCxnSpPr>
        <p:spPr>
          <a:xfrm>
            <a:off x="762000" y="2819400"/>
            <a:ext cx="7467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8"/>
          <p:cNvSpPr txBox="true">
            <a:spLocks noChangeArrowheads="true"/>
          </p:cNvSpPr>
          <p:nvPr userDrawn="true"/>
        </p:nvSpPr>
        <p:spPr>
          <a:xfrm>
            <a:off x="0" y="2357735"/>
            <a:ext cx="9144000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marL="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</a:lstStyle>
          <a:p>
            <a:pPr algn="ctr"/>
            <a:r>
              <a:rPr lang="en-US" sz="2800" dirty="false" smtClean="false">
                <a:solidFill>
                  <a:prstClr val="white"/>
                </a:solidFill>
                <a:latin typeface="Calibri" pitchFamily="34" charset="0"/>
              </a:rPr>
              <a:t>Virtual DBS V-Profiler Plus Modeling Results</a:t>
            </a:r>
            <a:endParaRPr lang="en-US" sz="2800" dirty="false">
              <a:solidFill>
                <a:prstClr val="white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398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Ethnici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true">
            <a:spLocks/>
          </p:cNvSpPr>
          <p:nvPr userDrawn="true"/>
        </p:nvSpPr>
        <p:spPr>
          <a:xfrm>
            <a:off x="1371600" y="1219199"/>
            <a:ext cx="216603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Customer Distribution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9" name="Oval 8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Ethnicity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2" name="TextBox 11"/>
          <p:cNvSpPr txBox="true"/>
          <p:nvPr userDrawn="true"/>
        </p:nvSpPr>
        <p:spPr>
          <a:xfrm>
            <a:off x="421376" y="186733"/>
            <a:ext cx="389681" cy="646331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3600" dirty="false" smtClean="false">
                <a:solidFill>
                  <a:schemeClr val="bg1"/>
                </a:solidFill>
                <a:sym typeface="Webdings"/>
              </a:rPr>
              <a:t></a:t>
            </a:r>
            <a:endParaRPr lang="en-US" sz="3600" dirty="false">
              <a:solidFill>
                <a:schemeClr val="bg1"/>
              </a:solidFill>
            </a:endParaRPr>
          </a:p>
        </p:txBody>
      </p:sp>
      <p:sp>
        <p:nvSpPr>
          <p:cNvPr id="11" name="Title 1"/>
          <p:cNvSpPr txBox="true">
            <a:spLocks/>
          </p:cNvSpPr>
          <p:nvPr userDrawn="true"/>
        </p:nvSpPr>
        <p:spPr>
          <a:xfrm>
            <a:off x="6019800" y="1222159"/>
            <a:ext cx="182880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Penetration Index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886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HOH_Ethnici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true">
            <a:spLocks/>
          </p:cNvSpPr>
          <p:nvPr userDrawn="true"/>
        </p:nvSpPr>
        <p:spPr>
          <a:xfrm>
            <a:off x="1371600" y="1219199"/>
            <a:ext cx="216603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Customer Distribution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9" name="Oval 8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Household Ethnicity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2" name="TextBox 11"/>
          <p:cNvSpPr txBox="true"/>
          <p:nvPr userDrawn="true"/>
        </p:nvSpPr>
        <p:spPr>
          <a:xfrm>
            <a:off x="421376" y="186733"/>
            <a:ext cx="389681" cy="646331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3600" dirty="false" smtClean="false">
                <a:solidFill>
                  <a:schemeClr val="bg1"/>
                </a:solidFill>
                <a:sym typeface="Webdings"/>
              </a:rPr>
              <a:t></a:t>
            </a:r>
            <a:endParaRPr lang="en-US" sz="3600" dirty="false">
              <a:solidFill>
                <a:schemeClr val="bg1"/>
              </a:solidFill>
            </a:endParaRPr>
          </a:p>
        </p:txBody>
      </p:sp>
      <p:sp>
        <p:nvSpPr>
          <p:cNvPr id="11" name="Title 1"/>
          <p:cNvSpPr txBox="true">
            <a:spLocks/>
          </p:cNvSpPr>
          <p:nvPr userDrawn="true"/>
        </p:nvSpPr>
        <p:spPr>
          <a:xfrm>
            <a:off x="6019800" y="1222159"/>
            <a:ext cx="182880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Penetration Index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6904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Household_Inc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true">
            <a:spLocks/>
          </p:cNvSpPr>
          <p:nvPr userDrawn="true"/>
        </p:nvSpPr>
        <p:spPr>
          <a:xfrm>
            <a:off x="1371600" y="1219199"/>
            <a:ext cx="216603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Customer Distribution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9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Household Income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0" name="Oval 9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true"/>
          <p:nvPr userDrawn="true"/>
        </p:nvSpPr>
        <p:spPr>
          <a:xfrm>
            <a:off x="421376" y="186733"/>
            <a:ext cx="389681" cy="646331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3600" dirty="false" smtClean="false">
                <a:solidFill>
                  <a:schemeClr val="bg1"/>
                </a:solidFill>
                <a:sym typeface="Webdings"/>
              </a:rPr>
              <a:t></a:t>
            </a:r>
            <a:endParaRPr lang="en-US" sz="3600" dirty="false">
              <a:solidFill>
                <a:schemeClr val="bg1"/>
              </a:solidFill>
            </a:endParaRPr>
          </a:p>
        </p:txBody>
      </p:sp>
      <p:sp>
        <p:nvSpPr>
          <p:cNvPr id="8" name="Title 1"/>
          <p:cNvSpPr txBox="true">
            <a:spLocks/>
          </p:cNvSpPr>
          <p:nvPr userDrawn="true"/>
        </p:nvSpPr>
        <p:spPr>
          <a:xfrm>
            <a:off x="6019800" y="1222159"/>
            <a:ext cx="182880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Penetration Index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334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Wealth_Ra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Wealth</a:t>
            </a:r>
            <a:r>
              <a:rPr lang="en-US" sz="3600" baseline="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 Rating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7" name="Oval 6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true"/>
          <p:nvPr userDrawn="true"/>
        </p:nvSpPr>
        <p:spPr>
          <a:xfrm>
            <a:off x="569138" y="324088"/>
            <a:ext cx="389681" cy="338554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1600" dirty="false" smtClean="false">
                <a:solidFill>
                  <a:schemeClr val="bg1"/>
                </a:solidFill>
                <a:latin typeface="Sylfaen" panose="010A0502050306030303" pitchFamily="18" charset="0"/>
                <a:sym typeface="Webdings"/>
              </a:rPr>
              <a:t>$</a:t>
            </a:r>
            <a:endParaRPr lang="en-US" sz="1600" dirty="false">
              <a:solidFill>
                <a:schemeClr val="bg1"/>
              </a:solidFill>
              <a:latin typeface="Sylfaen" panose="010A0502050306030303" pitchFamily="18" charset="0"/>
            </a:endParaRPr>
          </a:p>
        </p:txBody>
      </p:sp>
      <p:sp>
        <p:nvSpPr>
          <p:cNvPr id="9" name="TextBox 8"/>
          <p:cNvSpPr txBox="true"/>
          <p:nvPr userDrawn="true"/>
        </p:nvSpPr>
        <p:spPr>
          <a:xfrm>
            <a:off x="423974" y="179821"/>
            <a:ext cx="389681" cy="338554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1600" dirty="false" smtClean="false">
                <a:solidFill>
                  <a:schemeClr val="bg1"/>
                </a:solidFill>
                <a:latin typeface="Sylfaen" panose="010A0502050306030303" pitchFamily="18" charset="0"/>
                <a:sym typeface="Webdings"/>
              </a:rPr>
              <a:t></a:t>
            </a:r>
            <a:endParaRPr lang="en-US" sz="1600" dirty="false">
              <a:solidFill>
                <a:schemeClr val="bg1"/>
              </a:solidFill>
              <a:latin typeface="Sylfaen" panose="010A0502050306030303" pitchFamily="18" charset="0"/>
            </a:endParaRPr>
          </a:p>
        </p:txBody>
      </p:sp>
      <p:sp>
        <p:nvSpPr>
          <p:cNvPr id="10" name="Rectangle 9"/>
          <p:cNvSpPr/>
          <p:nvPr userDrawn="true"/>
        </p:nvSpPr>
        <p:spPr>
          <a:xfrm>
            <a:off x="428547" y="475869"/>
            <a:ext cx="113405" cy="5691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1" name="Flowchart: Extract 10"/>
          <p:cNvSpPr/>
          <p:nvPr userDrawn="true"/>
        </p:nvSpPr>
        <p:spPr>
          <a:xfrm>
            <a:off x="412668" y="426333"/>
            <a:ext cx="145164" cy="47744"/>
          </a:xfrm>
          <a:prstGeom prst="flowChartExtra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true"/>
          <p:nvPr userDrawn="true"/>
        </p:nvSpPr>
        <p:spPr>
          <a:xfrm>
            <a:off x="349172" y="321677"/>
            <a:ext cx="492443" cy="461665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r>
              <a:rPr lang="en-US" sz="2400" dirty="false" smtClean="false">
                <a:solidFill>
                  <a:schemeClr val="bg1"/>
                </a:solidFill>
                <a:sym typeface="Webdings"/>
              </a:rPr>
              <a:t></a:t>
            </a:r>
            <a:endParaRPr lang="en-US" sz="2400" dirty="false">
              <a:solidFill>
                <a:schemeClr val="bg1"/>
              </a:solidFill>
            </a:endParaRPr>
          </a:p>
        </p:txBody>
      </p:sp>
      <p:sp>
        <p:nvSpPr>
          <p:cNvPr id="14" name="Title 1"/>
          <p:cNvSpPr txBox="true">
            <a:spLocks/>
          </p:cNvSpPr>
          <p:nvPr userDrawn="true"/>
        </p:nvSpPr>
        <p:spPr>
          <a:xfrm>
            <a:off x="1371600" y="1219199"/>
            <a:ext cx="216603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Customer Distribution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6" name="Title 1"/>
          <p:cNvSpPr txBox="true">
            <a:spLocks/>
          </p:cNvSpPr>
          <p:nvPr userDrawn="true"/>
        </p:nvSpPr>
        <p:spPr>
          <a:xfrm>
            <a:off x="6019800" y="1222159"/>
            <a:ext cx="182880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Penetration Index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8002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Level_of_Educ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Level of Education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7" name="Oval 6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8" name="Regular Pentagon 7"/>
          <p:cNvSpPr/>
          <p:nvPr userDrawn="true"/>
        </p:nvSpPr>
        <p:spPr>
          <a:xfrm rot="10800000">
            <a:off x="472163" y="481803"/>
            <a:ext cx="258581" cy="156014"/>
          </a:xfrm>
          <a:prstGeom prst="pentagon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true"/>
        </p:nvSpPr>
        <p:spPr>
          <a:xfrm rot="1691630">
            <a:off x="443200" y="294855"/>
            <a:ext cx="320040" cy="32004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scene3d>
            <a:camera prst="orthographicFront">
              <a:rot lat="2331984" lon="18753110" rev="19538684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 userDrawn="true"/>
        </p:nvSpPr>
        <p:spPr>
          <a:xfrm>
            <a:off x="785953" y="511199"/>
            <a:ext cx="45719" cy="121131"/>
          </a:xfrm>
          <a:prstGeom prst="triangl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endCxn id="10" idx="0"/>
          </p:cNvCxnSpPr>
          <p:nvPr userDrawn="true"/>
        </p:nvCxnSpPr>
        <p:spPr>
          <a:xfrm>
            <a:off x="656063" y="425218"/>
            <a:ext cx="152750" cy="8598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 txBox="true">
            <a:spLocks/>
          </p:cNvSpPr>
          <p:nvPr userDrawn="true"/>
        </p:nvSpPr>
        <p:spPr>
          <a:xfrm>
            <a:off x="1371600" y="1219199"/>
            <a:ext cx="216603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Customer Distribution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5" name="Title 1"/>
          <p:cNvSpPr txBox="true">
            <a:spLocks/>
          </p:cNvSpPr>
          <p:nvPr userDrawn="true"/>
        </p:nvSpPr>
        <p:spPr>
          <a:xfrm>
            <a:off x="6019800" y="1222159"/>
            <a:ext cx="182880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Penetration Index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6050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HOH_Level_of_Educ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true">
            <a:spLocks/>
          </p:cNvSpPr>
          <p:nvPr userDrawn="true"/>
        </p:nvSpPr>
        <p:spPr>
          <a:xfrm>
            <a:off x="923399" y="-76200"/>
            <a:ext cx="8068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Household Level of Education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7" name="Oval 6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8" name="Regular Pentagon 7"/>
          <p:cNvSpPr/>
          <p:nvPr userDrawn="true"/>
        </p:nvSpPr>
        <p:spPr>
          <a:xfrm rot="10800000">
            <a:off x="472163" y="481803"/>
            <a:ext cx="258581" cy="156014"/>
          </a:xfrm>
          <a:prstGeom prst="pentagon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true"/>
        </p:nvSpPr>
        <p:spPr>
          <a:xfrm rot="1691630">
            <a:off x="443200" y="294855"/>
            <a:ext cx="320040" cy="32004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scene3d>
            <a:camera prst="orthographicFront">
              <a:rot lat="2331984" lon="18753110" rev="19538684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 userDrawn="true"/>
        </p:nvSpPr>
        <p:spPr>
          <a:xfrm>
            <a:off x="785953" y="511199"/>
            <a:ext cx="45719" cy="121131"/>
          </a:xfrm>
          <a:prstGeom prst="triangl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endCxn id="10" idx="0"/>
          </p:cNvCxnSpPr>
          <p:nvPr userDrawn="true"/>
        </p:nvCxnSpPr>
        <p:spPr>
          <a:xfrm>
            <a:off x="656063" y="425218"/>
            <a:ext cx="152750" cy="8598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 txBox="true">
            <a:spLocks/>
          </p:cNvSpPr>
          <p:nvPr userDrawn="true"/>
        </p:nvSpPr>
        <p:spPr>
          <a:xfrm>
            <a:off x="1371600" y="1219199"/>
            <a:ext cx="216603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Customer Distribution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5" name="Title 1"/>
          <p:cNvSpPr txBox="true">
            <a:spLocks/>
          </p:cNvSpPr>
          <p:nvPr userDrawn="true"/>
        </p:nvSpPr>
        <p:spPr>
          <a:xfrm>
            <a:off x="6019800" y="1222159"/>
            <a:ext cx="182880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Penetration Index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463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Presence_of_Childr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Presence of Children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7" name="Oval 6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true"/>
          <p:nvPr userDrawn="true"/>
        </p:nvSpPr>
        <p:spPr>
          <a:xfrm>
            <a:off x="476952" y="202912"/>
            <a:ext cx="389681" cy="584775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3200" dirty="false" smtClean="false">
                <a:solidFill>
                  <a:schemeClr val="bg1"/>
                </a:solidFill>
                <a:sym typeface="Webdings"/>
              </a:rPr>
              <a:t></a:t>
            </a:r>
            <a:endParaRPr lang="en-US" sz="3200" dirty="false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true"/>
          <p:nvPr userDrawn="true"/>
        </p:nvSpPr>
        <p:spPr>
          <a:xfrm>
            <a:off x="356251" y="287725"/>
            <a:ext cx="389681" cy="523220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2800" dirty="false" smtClean="false">
                <a:solidFill>
                  <a:schemeClr val="bg1"/>
                </a:solidFill>
                <a:sym typeface="Webdings"/>
              </a:rPr>
              <a:t></a:t>
            </a:r>
            <a:endParaRPr lang="en-US" sz="2800" dirty="false">
              <a:solidFill>
                <a:schemeClr val="bg1"/>
              </a:solidFill>
            </a:endParaRPr>
          </a:p>
        </p:txBody>
      </p:sp>
      <p:sp>
        <p:nvSpPr>
          <p:cNvPr id="11" name="Title 1"/>
          <p:cNvSpPr txBox="true">
            <a:spLocks/>
          </p:cNvSpPr>
          <p:nvPr userDrawn="true"/>
        </p:nvSpPr>
        <p:spPr>
          <a:xfrm>
            <a:off x="1371600" y="1219199"/>
            <a:ext cx="216603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Customer Distribution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3" name="Title 1"/>
          <p:cNvSpPr txBox="true">
            <a:spLocks/>
          </p:cNvSpPr>
          <p:nvPr userDrawn="true"/>
        </p:nvSpPr>
        <p:spPr>
          <a:xfrm>
            <a:off x="6019800" y="1222159"/>
            <a:ext cx="182880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Penetration Index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0329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Number_of_Children__When_Present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true">
            <a:spLocks/>
          </p:cNvSpPr>
          <p:nvPr userDrawn="true"/>
        </p:nvSpPr>
        <p:spPr>
          <a:xfrm>
            <a:off x="1371600" y="1219199"/>
            <a:ext cx="216603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Customer Distribution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9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Number of Children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0" name="Oval 9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true"/>
          <p:nvPr userDrawn="true"/>
        </p:nvSpPr>
        <p:spPr>
          <a:xfrm>
            <a:off x="424908" y="194747"/>
            <a:ext cx="389681" cy="584775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3200" dirty="false" smtClean="false">
                <a:solidFill>
                  <a:schemeClr val="bg1"/>
                </a:solidFill>
                <a:sym typeface="Webdings"/>
              </a:rPr>
              <a:t></a:t>
            </a:r>
            <a:endParaRPr lang="en-US" sz="3200" dirty="false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true"/>
          <p:nvPr userDrawn="true"/>
        </p:nvSpPr>
        <p:spPr>
          <a:xfrm>
            <a:off x="578434" y="187762"/>
            <a:ext cx="389681" cy="584775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3200" dirty="false" smtClean="false">
                <a:solidFill>
                  <a:schemeClr val="bg1"/>
                </a:solidFill>
                <a:sym typeface="Webdings"/>
              </a:rPr>
              <a:t></a:t>
            </a:r>
            <a:endParaRPr lang="en-US" sz="3200" dirty="false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true"/>
          <p:nvPr userDrawn="true"/>
        </p:nvSpPr>
        <p:spPr>
          <a:xfrm>
            <a:off x="257984" y="197287"/>
            <a:ext cx="389681" cy="584775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3200" dirty="false" smtClean="false">
                <a:solidFill>
                  <a:schemeClr val="bg1"/>
                </a:solidFill>
                <a:sym typeface="Webdings"/>
              </a:rPr>
              <a:t></a:t>
            </a:r>
            <a:endParaRPr lang="en-US" sz="3200" dirty="false">
              <a:solidFill>
                <a:schemeClr val="bg1"/>
              </a:solidFill>
            </a:endParaRPr>
          </a:p>
        </p:txBody>
      </p:sp>
      <p:sp>
        <p:nvSpPr>
          <p:cNvPr id="14" name="Title 1"/>
          <p:cNvSpPr txBox="true">
            <a:spLocks/>
          </p:cNvSpPr>
          <p:nvPr userDrawn="true"/>
        </p:nvSpPr>
        <p:spPr>
          <a:xfrm>
            <a:off x="6019800" y="1222159"/>
            <a:ext cx="182880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Penetration Index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2394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Number_of_Childr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true">
            <a:spLocks/>
          </p:cNvSpPr>
          <p:nvPr userDrawn="true"/>
        </p:nvSpPr>
        <p:spPr>
          <a:xfrm>
            <a:off x="1371600" y="1219199"/>
            <a:ext cx="216603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Customer Distribution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9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Number of Children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0" name="Oval 9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true"/>
          <p:nvPr userDrawn="true"/>
        </p:nvSpPr>
        <p:spPr>
          <a:xfrm>
            <a:off x="424908" y="194747"/>
            <a:ext cx="389681" cy="584775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3200" dirty="false" smtClean="false">
                <a:solidFill>
                  <a:schemeClr val="bg1"/>
                </a:solidFill>
                <a:sym typeface="Webdings"/>
              </a:rPr>
              <a:t></a:t>
            </a:r>
            <a:endParaRPr lang="en-US" sz="3200" dirty="false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true"/>
          <p:nvPr userDrawn="true"/>
        </p:nvSpPr>
        <p:spPr>
          <a:xfrm>
            <a:off x="578434" y="187762"/>
            <a:ext cx="389681" cy="584775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3200" dirty="false" smtClean="false">
                <a:solidFill>
                  <a:schemeClr val="bg1"/>
                </a:solidFill>
                <a:sym typeface="Webdings"/>
              </a:rPr>
              <a:t></a:t>
            </a:r>
            <a:endParaRPr lang="en-US" sz="3200" dirty="false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true"/>
          <p:nvPr userDrawn="true"/>
        </p:nvSpPr>
        <p:spPr>
          <a:xfrm>
            <a:off x="257984" y="197287"/>
            <a:ext cx="389681" cy="584775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3200" dirty="false" smtClean="false">
                <a:solidFill>
                  <a:schemeClr val="bg1"/>
                </a:solidFill>
                <a:sym typeface="Webdings"/>
              </a:rPr>
              <a:t></a:t>
            </a:r>
            <a:endParaRPr lang="en-US" sz="3200" dirty="false">
              <a:solidFill>
                <a:schemeClr val="bg1"/>
              </a:solidFill>
            </a:endParaRPr>
          </a:p>
        </p:txBody>
      </p:sp>
      <p:sp>
        <p:nvSpPr>
          <p:cNvPr id="14" name="Title 1"/>
          <p:cNvSpPr txBox="true">
            <a:spLocks/>
          </p:cNvSpPr>
          <p:nvPr userDrawn="true"/>
        </p:nvSpPr>
        <p:spPr>
          <a:xfrm>
            <a:off x="6019800" y="1222159"/>
            <a:ext cx="182880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Penetration Index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5146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Length_of_Resid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Length of Residence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7" name="Oval 6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true"/>
          <p:nvPr userDrawn="true"/>
        </p:nvSpPr>
        <p:spPr>
          <a:xfrm>
            <a:off x="340339" y="186733"/>
            <a:ext cx="551754" cy="646331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pPr algn="ctr"/>
            <a:r>
              <a:rPr lang="en-US" sz="3600" dirty="false" smtClean="false">
                <a:solidFill>
                  <a:schemeClr val="bg1"/>
                </a:solidFill>
                <a:sym typeface="Symbol"/>
              </a:rPr>
              <a:t></a:t>
            </a:r>
            <a:endParaRPr lang="en-US" sz="3600" dirty="false">
              <a:solidFill>
                <a:schemeClr val="bg1"/>
              </a:solidFill>
            </a:endParaRPr>
          </a:p>
        </p:txBody>
      </p:sp>
      <p:sp>
        <p:nvSpPr>
          <p:cNvPr id="10" name="Title 1"/>
          <p:cNvSpPr txBox="true">
            <a:spLocks/>
          </p:cNvSpPr>
          <p:nvPr userDrawn="true"/>
        </p:nvSpPr>
        <p:spPr>
          <a:xfrm>
            <a:off x="1371600" y="1219199"/>
            <a:ext cx="216603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Customer Distribution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2" name="Title 1"/>
          <p:cNvSpPr txBox="true">
            <a:spLocks/>
          </p:cNvSpPr>
          <p:nvPr userDrawn="true"/>
        </p:nvSpPr>
        <p:spPr>
          <a:xfrm>
            <a:off x="6019800" y="1222159"/>
            <a:ext cx="182880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Penetration Index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10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VProPlus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true">
            <a:spLocks noChangeArrowheads="true"/>
          </p:cNvSpPr>
          <p:nvPr userDrawn="true"/>
        </p:nvSpPr>
        <p:spPr>
          <a:xfrm>
            <a:off x="-4572" y="2838271"/>
            <a:ext cx="915314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marL="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</a:lstStyle>
          <a:p>
            <a:pPr algn="ctr"/>
            <a:r>
              <a:rPr lang="en-US" sz="2400" dirty="false" smtClean="false">
                <a:latin typeface="Calibri" pitchFamily="34" charset="0"/>
              </a:rPr>
              <a:t>Example </a:t>
            </a:r>
            <a:r>
              <a:rPr lang="en-US" sz="2400" dirty="false">
                <a:latin typeface="Calibri" pitchFamily="34" charset="0"/>
              </a:rPr>
              <a:t>B2C </a:t>
            </a:r>
            <a:r>
              <a:rPr lang="en-US" sz="2400" dirty="false" smtClean="false">
                <a:latin typeface="Calibri" pitchFamily="34" charset="0"/>
              </a:rPr>
              <a:t>V-Profiler </a:t>
            </a:r>
            <a:r>
              <a:rPr lang="en-US" sz="2400" dirty="false" smtClean="false">
                <a:latin typeface="Calibri" pitchFamily="34" charset="0"/>
              </a:rPr>
              <a:t>Plus Results</a:t>
            </a:r>
            <a:endParaRPr lang="en-US" sz="2400" dirty="false">
              <a:latin typeface="Calibri" pitchFamily="34" charset="0"/>
            </a:endParaRPr>
          </a:p>
        </p:txBody>
      </p:sp>
      <p:cxnSp>
        <p:nvCxnSpPr>
          <p:cNvPr id="4" name="Straight Connector 3"/>
          <p:cNvCxnSpPr/>
          <p:nvPr userDrawn="true"/>
        </p:nvCxnSpPr>
        <p:spPr>
          <a:xfrm>
            <a:off x="762000" y="2819400"/>
            <a:ext cx="7467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arallelogram 4"/>
          <p:cNvSpPr/>
          <p:nvPr userDrawn="true"/>
        </p:nvSpPr>
        <p:spPr>
          <a:xfrm>
            <a:off x="5143856" y="2819400"/>
            <a:ext cx="3085744" cy="3505200"/>
          </a:xfrm>
          <a:prstGeom prst="parallelogram">
            <a:avLst>
              <a:gd name="adj" fmla="val 50234"/>
            </a:avLst>
          </a:prstGeom>
          <a:solidFill>
            <a:schemeClr val="accent3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6" name="Parallelogram 5"/>
          <p:cNvSpPr/>
          <p:nvPr userDrawn="true"/>
        </p:nvSpPr>
        <p:spPr>
          <a:xfrm>
            <a:off x="4724400" y="4467762"/>
            <a:ext cx="1600200" cy="1856838"/>
          </a:xfrm>
          <a:prstGeom prst="parallelogram">
            <a:avLst>
              <a:gd name="adj" fmla="val 50234"/>
            </a:avLst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7" name="Parallelogram 6"/>
          <p:cNvSpPr/>
          <p:nvPr userDrawn="true"/>
        </p:nvSpPr>
        <p:spPr>
          <a:xfrm>
            <a:off x="3543300" y="3858162"/>
            <a:ext cx="2324100" cy="2466438"/>
          </a:xfrm>
          <a:prstGeom prst="parallelogram">
            <a:avLst>
              <a:gd name="adj" fmla="val 47292"/>
            </a:avLst>
          </a:prstGeom>
          <a:solidFill>
            <a:srgbClr val="D9D9D9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8" name="Parallelogram 7"/>
          <p:cNvSpPr/>
          <p:nvPr userDrawn="true"/>
        </p:nvSpPr>
        <p:spPr>
          <a:xfrm>
            <a:off x="2701361" y="4010564"/>
            <a:ext cx="2327839" cy="2314036"/>
          </a:xfrm>
          <a:prstGeom prst="parallelogram">
            <a:avLst>
              <a:gd name="adj" fmla="val 50234"/>
            </a:avLst>
          </a:prstGeom>
          <a:solidFill>
            <a:srgbClr val="A6A6A6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9" name="Parallelogram 8"/>
          <p:cNvSpPr/>
          <p:nvPr userDrawn="true"/>
        </p:nvSpPr>
        <p:spPr>
          <a:xfrm>
            <a:off x="2139029" y="3657600"/>
            <a:ext cx="2201521" cy="2667000"/>
          </a:xfrm>
          <a:prstGeom prst="parallelogram">
            <a:avLst>
              <a:gd name="adj" fmla="val 54213"/>
            </a:avLst>
          </a:prstGeom>
          <a:solidFill>
            <a:schemeClr val="bg1">
              <a:lumMod val="9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0" name="Parallelogram 9"/>
          <p:cNvSpPr/>
          <p:nvPr userDrawn="true"/>
        </p:nvSpPr>
        <p:spPr>
          <a:xfrm>
            <a:off x="1371600" y="4315362"/>
            <a:ext cx="1828800" cy="2009238"/>
          </a:xfrm>
          <a:prstGeom prst="parallelogram">
            <a:avLst>
              <a:gd name="adj" fmla="val 50234"/>
            </a:avLst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1" name="Text Box 8"/>
          <p:cNvSpPr txBox="true">
            <a:spLocks noChangeArrowheads="true"/>
          </p:cNvSpPr>
          <p:nvPr userDrawn="true"/>
        </p:nvSpPr>
        <p:spPr>
          <a:xfrm>
            <a:off x="0" y="2357735"/>
            <a:ext cx="9144000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marL="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</a:lstStyle>
          <a:p>
            <a:pPr algn="ctr"/>
            <a:r>
              <a:rPr lang="en-US" sz="2800" dirty="false" smtClean="false">
                <a:solidFill>
                  <a:prstClr val="white"/>
                </a:solidFill>
                <a:latin typeface="Calibri" pitchFamily="34" charset="0"/>
              </a:rPr>
              <a:t>Virtual DBS V-Profiler Plus Modeling Results</a:t>
            </a:r>
            <a:endParaRPr lang="en-US" sz="2800" dirty="false">
              <a:solidFill>
                <a:prstClr val="white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0330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Homeowner_Sta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Homeowner Status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9" name="Oval 8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true"/>
        </p:nvSpPr>
        <p:spPr>
          <a:xfrm>
            <a:off x="292973" y="130314"/>
            <a:ext cx="697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false" smtClean="false">
                <a:solidFill>
                  <a:schemeClr val="bg1"/>
                </a:solidFill>
                <a:sym typeface="Webdings"/>
              </a:rPr>
              <a:t></a:t>
            </a:r>
            <a:endParaRPr lang="en-US" sz="4000" dirty="false"/>
          </a:p>
        </p:txBody>
      </p:sp>
      <p:sp>
        <p:nvSpPr>
          <p:cNvPr id="12" name="Title 1"/>
          <p:cNvSpPr txBox="true">
            <a:spLocks/>
          </p:cNvSpPr>
          <p:nvPr userDrawn="true"/>
        </p:nvSpPr>
        <p:spPr>
          <a:xfrm>
            <a:off x="1371600" y="1219199"/>
            <a:ext cx="216603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Customer Distribution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4" name="Title 1"/>
          <p:cNvSpPr txBox="true">
            <a:spLocks/>
          </p:cNvSpPr>
          <p:nvPr userDrawn="true"/>
        </p:nvSpPr>
        <p:spPr>
          <a:xfrm>
            <a:off x="6019800" y="1222159"/>
            <a:ext cx="182880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Penetration Index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8868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Dwelling_Ty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Dwelling Type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7" name="Oval 6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true"/>
          <p:nvPr userDrawn="true"/>
        </p:nvSpPr>
        <p:spPr>
          <a:xfrm>
            <a:off x="421376" y="186733"/>
            <a:ext cx="389681" cy="646331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3600" dirty="false" smtClean="false">
                <a:solidFill>
                  <a:schemeClr val="bg1"/>
                </a:solidFill>
                <a:sym typeface="Webdings"/>
              </a:rPr>
              <a:t></a:t>
            </a:r>
            <a:endParaRPr lang="en-US" sz="3600" dirty="false">
              <a:solidFill>
                <a:schemeClr val="bg1"/>
              </a:solidFill>
            </a:endParaRPr>
          </a:p>
        </p:txBody>
      </p:sp>
      <p:sp>
        <p:nvSpPr>
          <p:cNvPr id="11" name="Title 1"/>
          <p:cNvSpPr txBox="true">
            <a:spLocks/>
          </p:cNvSpPr>
          <p:nvPr userDrawn="true"/>
        </p:nvSpPr>
        <p:spPr>
          <a:xfrm>
            <a:off x="1371600" y="1219199"/>
            <a:ext cx="216603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Customer Distribution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2" name="Title 1"/>
          <p:cNvSpPr txBox="true">
            <a:spLocks/>
          </p:cNvSpPr>
          <p:nvPr userDrawn="true"/>
        </p:nvSpPr>
        <p:spPr>
          <a:xfrm>
            <a:off x="6019800" y="1222159"/>
            <a:ext cx="182880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Penetration Index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999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Assessed_Median_Home_Va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true">
            <a:spLocks/>
          </p:cNvSpPr>
          <p:nvPr userDrawn="true"/>
        </p:nvSpPr>
        <p:spPr>
          <a:xfrm>
            <a:off x="923399" y="-76200"/>
            <a:ext cx="68490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Assessed Median Home Value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7" name="Oval 6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true"/>
          <p:nvPr userDrawn="true"/>
        </p:nvSpPr>
        <p:spPr>
          <a:xfrm>
            <a:off x="421376" y="186733"/>
            <a:ext cx="389681" cy="646331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3600" dirty="false" smtClean="false">
                <a:solidFill>
                  <a:schemeClr val="bg1"/>
                </a:solidFill>
                <a:sym typeface="Webdings"/>
              </a:rPr>
              <a:t></a:t>
            </a:r>
            <a:endParaRPr lang="en-US" sz="3600" dirty="false">
              <a:solidFill>
                <a:schemeClr val="bg1"/>
              </a:solidFill>
            </a:endParaRPr>
          </a:p>
        </p:txBody>
      </p:sp>
      <p:sp>
        <p:nvSpPr>
          <p:cNvPr id="10" name="Title 1"/>
          <p:cNvSpPr txBox="true">
            <a:spLocks/>
          </p:cNvSpPr>
          <p:nvPr userDrawn="true"/>
        </p:nvSpPr>
        <p:spPr>
          <a:xfrm>
            <a:off x="1371600" y="1219199"/>
            <a:ext cx="216603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Customer Distribution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2" name="Title 1"/>
          <p:cNvSpPr txBox="true">
            <a:spLocks/>
          </p:cNvSpPr>
          <p:nvPr userDrawn="true"/>
        </p:nvSpPr>
        <p:spPr>
          <a:xfrm>
            <a:off x="6019800" y="1222159"/>
            <a:ext cx="182880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Penetration Index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5972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Mail_Respo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Mail Responder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7" name="Oval 6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true"/>
          <p:nvPr userDrawn="true"/>
        </p:nvSpPr>
        <p:spPr>
          <a:xfrm>
            <a:off x="421376" y="177225"/>
            <a:ext cx="389681" cy="584775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3200" dirty="false" smtClean="false">
                <a:solidFill>
                  <a:schemeClr val="bg1"/>
                </a:solidFill>
                <a:sym typeface="Webdings"/>
              </a:rPr>
              <a:t></a:t>
            </a:r>
            <a:endParaRPr lang="en-US" sz="3200" dirty="false">
              <a:solidFill>
                <a:schemeClr val="bg1"/>
              </a:solidFill>
            </a:endParaRPr>
          </a:p>
        </p:txBody>
      </p:sp>
      <p:sp>
        <p:nvSpPr>
          <p:cNvPr id="10" name="Title 1"/>
          <p:cNvSpPr txBox="true">
            <a:spLocks/>
          </p:cNvSpPr>
          <p:nvPr userDrawn="true"/>
        </p:nvSpPr>
        <p:spPr>
          <a:xfrm>
            <a:off x="1371600" y="1219199"/>
            <a:ext cx="216603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Customer Distribution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2" name="Title 1"/>
          <p:cNvSpPr txBox="true">
            <a:spLocks/>
          </p:cNvSpPr>
          <p:nvPr userDrawn="true"/>
        </p:nvSpPr>
        <p:spPr>
          <a:xfrm>
            <a:off x="6019800" y="1222159"/>
            <a:ext cx="182880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Penetration Index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3549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HOH_Mail_Respo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Household Mail Responder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7" name="Oval 6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true"/>
          <p:nvPr userDrawn="true"/>
        </p:nvSpPr>
        <p:spPr>
          <a:xfrm>
            <a:off x="421376" y="177225"/>
            <a:ext cx="389681" cy="584775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3200" dirty="false" smtClean="false">
                <a:solidFill>
                  <a:schemeClr val="bg1"/>
                </a:solidFill>
                <a:sym typeface="Webdings"/>
              </a:rPr>
              <a:t></a:t>
            </a:r>
            <a:endParaRPr lang="en-US" sz="3200" dirty="false">
              <a:solidFill>
                <a:schemeClr val="bg1"/>
              </a:solidFill>
            </a:endParaRPr>
          </a:p>
        </p:txBody>
      </p:sp>
      <p:sp>
        <p:nvSpPr>
          <p:cNvPr id="10" name="Title 1"/>
          <p:cNvSpPr txBox="true">
            <a:spLocks/>
          </p:cNvSpPr>
          <p:nvPr userDrawn="true"/>
        </p:nvSpPr>
        <p:spPr>
          <a:xfrm>
            <a:off x="1371600" y="1219199"/>
            <a:ext cx="216603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Customer Distribution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2" name="Title 1"/>
          <p:cNvSpPr txBox="true">
            <a:spLocks/>
          </p:cNvSpPr>
          <p:nvPr userDrawn="true"/>
        </p:nvSpPr>
        <p:spPr>
          <a:xfrm>
            <a:off x="6019800" y="1222159"/>
            <a:ext cx="182880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Penetration Index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8456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Donor_Behav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Donor Behavior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7" name="Oval 6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8" name="Heart 7"/>
          <p:cNvSpPr/>
          <p:nvPr userDrawn="true"/>
        </p:nvSpPr>
        <p:spPr>
          <a:xfrm>
            <a:off x="421371" y="342790"/>
            <a:ext cx="389691" cy="365760"/>
          </a:xfrm>
          <a:prstGeom prst="hear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9" name="Plus 8"/>
          <p:cNvSpPr/>
          <p:nvPr userDrawn="true"/>
        </p:nvSpPr>
        <p:spPr>
          <a:xfrm>
            <a:off x="518899" y="450001"/>
            <a:ext cx="182880" cy="182880"/>
          </a:xfrm>
          <a:prstGeom prst="mathPlus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true">
            <a:spLocks/>
          </p:cNvSpPr>
          <p:nvPr userDrawn="true"/>
        </p:nvSpPr>
        <p:spPr>
          <a:xfrm>
            <a:off x="1371600" y="1219199"/>
            <a:ext cx="216603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Customer Distribution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3" name="Title 1"/>
          <p:cNvSpPr txBox="true">
            <a:spLocks/>
          </p:cNvSpPr>
          <p:nvPr userDrawn="true"/>
        </p:nvSpPr>
        <p:spPr>
          <a:xfrm>
            <a:off x="6019800" y="1222159"/>
            <a:ext cx="182880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Penetration Index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6387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Intere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Top Interests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7" name="Oval 6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true">
            <a:spLocks/>
          </p:cNvSpPr>
          <p:nvPr userDrawn="true"/>
        </p:nvSpPr>
        <p:spPr>
          <a:xfrm>
            <a:off x="1371600" y="1219199"/>
            <a:ext cx="216603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Customer Distribution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1" name="TextBox 10"/>
          <p:cNvSpPr txBox="true"/>
          <p:nvPr userDrawn="true"/>
        </p:nvSpPr>
        <p:spPr>
          <a:xfrm>
            <a:off x="210482" y="125178"/>
            <a:ext cx="748923" cy="769441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pPr algn="ctr"/>
            <a:r>
              <a:rPr lang="en-US" sz="4400" dirty="false" smtClean="false">
                <a:solidFill>
                  <a:schemeClr val="bg1"/>
                </a:solidFill>
                <a:sym typeface="Webdings"/>
              </a:rPr>
              <a:t></a:t>
            </a:r>
            <a:endParaRPr lang="en-US" sz="4400" dirty="false">
              <a:solidFill>
                <a:schemeClr val="bg1"/>
              </a:solidFill>
            </a:endParaRPr>
          </a:p>
        </p:txBody>
      </p:sp>
      <p:sp>
        <p:nvSpPr>
          <p:cNvPr id="12" name="Title 1"/>
          <p:cNvSpPr txBox="true">
            <a:spLocks/>
          </p:cNvSpPr>
          <p:nvPr userDrawn="true"/>
        </p:nvSpPr>
        <p:spPr>
          <a:xfrm>
            <a:off x="6019800" y="1222159"/>
            <a:ext cx="182880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Penetration Index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70473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ConsumerVec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Top 12 </a:t>
            </a:r>
            <a:r>
              <a:rPr lang="en-US" sz="3600" dirty="false" err="tru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ConsumerVectors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7" name="Oval 6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true"/>
          <p:nvPr userDrawn="true"/>
        </p:nvSpPr>
        <p:spPr>
          <a:xfrm>
            <a:off x="344394" y="177225"/>
            <a:ext cx="579005" cy="584775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r>
              <a:rPr lang="en-US" sz="3200" dirty="false">
                <a:solidFill>
                  <a:schemeClr val="bg1"/>
                </a:solidFill>
                <a:latin typeface="Corbel" panose="020B0503020204020204" pitchFamily="34" charset="0"/>
              </a:rPr>
              <a:t>12</a:t>
            </a:r>
            <a:endParaRPr lang="en-US" sz="3200" dirty="fals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36553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HOH_ConsumerVec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Top 12 </a:t>
            </a:r>
            <a:r>
              <a:rPr lang="en-US" sz="3600" dirty="false" err="tru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ConsumerVectors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7" name="Oval 6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true"/>
          <p:nvPr userDrawn="true"/>
        </p:nvSpPr>
        <p:spPr>
          <a:xfrm>
            <a:off x="344394" y="177225"/>
            <a:ext cx="579005" cy="584775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r>
              <a:rPr lang="en-US" sz="3200" dirty="false">
                <a:solidFill>
                  <a:schemeClr val="bg1"/>
                </a:solidFill>
                <a:latin typeface="Corbel" panose="020B0503020204020204" pitchFamily="34" charset="0"/>
              </a:rPr>
              <a:t>12</a:t>
            </a:r>
            <a:endParaRPr lang="en-US" sz="3200" dirty="fals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5511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CV_Des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true">
            <a:spLocks noChangeArrowheads="true"/>
          </p:cNvSpPr>
          <p:nvPr userDrawn="true"/>
        </p:nvSpPr>
        <p:spPr>
          <a:xfrm>
            <a:off x="4772025" y="1219201"/>
            <a:ext cx="4200524" cy="228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  <a:effectLst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91440" rIns="91440" bIns="91440" numCol="1" anchor="t" anchorCtr="false" compatLnSpc="true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</a:lstStyle>
          <a:p>
            <a:pPr defTabSz="914400" eaLnBrk="true" hangingPunct="true">
              <a:spcAft>
                <a:spcPts val="1200"/>
              </a:spcAft>
            </a:pPr>
            <a:r>
              <a:rPr lang="en-US" altLang="en-US" sz="1400" b="true" dirty="false" smtClean="false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Arial" pitchFamily="34" charset="0"/>
              </a:rPr>
              <a:t>Use </a:t>
            </a:r>
            <a:r>
              <a:rPr lang="en-US" altLang="en-US" sz="1400" b="true" dirty="false" err="true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Arial" pitchFamily="34" charset="0"/>
              </a:rPr>
              <a:t>ConsumerVectors</a:t>
            </a:r>
            <a:r>
              <a:rPr lang="en-US" altLang="en-US" sz="1400" b="true" dirty="false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Arial" pitchFamily="34" charset="0"/>
              </a:rPr>
              <a:t> to: </a:t>
            </a:r>
            <a:r>
              <a:rPr lang="en-US" altLang="en-US" sz="1400" b="true" dirty="false" smtClean="false">
                <a:latin typeface="Calibri" pitchFamily="34" charset="0"/>
                <a:cs typeface="Arial" pitchFamily="34" charset="0"/>
              </a:rPr>
              <a:t/>
            </a:r>
            <a:br>
              <a:rPr lang="en-US" altLang="en-US" sz="1400" b="true" dirty="false" smtClean="false">
                <a:latin typeface="Calibri" pitchFamily="34" charset="0"/>
                <a:cs typeface="Arial" pitchFamily="34" charset="0"/>
              </a:rPr>
            </a:br>
            <a:r>
              <a:rPr lang="en-US" altLang="en-US" sz="1300" b="true" dirty="false" smtClean="false">
                <a:latin typeface="Calibri" pitchFamily="34" charset="0"/>
                <a:cs typeface="Arial" pitchFamily="34" charset="0"/>
              </a:rPr>
              <a:t/>
            </a:r>
            <a:br>
              <a:rPr lang="en-US" altLang="en-US" sz="1300" b="true" dirty="false" smtClean="false">
                <a:latin typeface="Calibri" pitchFamily="34" charset="0"/>
                <a:cs typeface="Arial" pitchFamily="34" charset="0"/>
              </a:rPr>
            </a:br>
            <a:r>
              <a:rPr lang="en-US" altLang="en-US" sz="1300" b="true" dirty="false" smtClean="false">
                <a:solidFill>
                  <a:schemeClr val="accent5"/>
                </a:solidFill>
                <a:latin typeface="Calibri" pitchFamily="34" charset="0"/>
                <a:cs typeface="Arial" pitchFamily="34" charset="0"/>
                <a:sym typeface="Symbol"/>
              </a:rPr>
              <a:t></a:t>
            </a:r>
            <a:r>
              <a:rPr lang="en-US" altLang="en-US" sz="1300" b="true" dirty="false" smtClean="false">
                <a:latin typeface="Calibri" pitchFamily="34" charset="0"/>
                <a:cs typeface="Arial" pitchFamily="34" charset="0"/>
                <a:sym typeface="Symbol"/>
              </a:rPr>
              <a:t> </a:t>
            </a:r>
            <a:r>
              <a:rPr lang="en-US" alt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Build </a:t>
            </a:r>
            <a:r>
              <a:rPr lang="en-US" altLang="en-US" sz="1300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profitable relationships with your </a:t>
            </a:r>
            <a:r>
              <a:rPr lang="en-US" alt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customers</a:t>
            </a:r>
            <a:r>
              <a:rPr lang="en-US" altLang="en-US" sz="1300" dirty="false">
                <a:solidFill>
                  <a:srgbClr val="336699"/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en-US" altLang="en-US" sz="1300" dirty="false">
                <a:solidFill>
                  <a:srgbClr val="336699"/>
                </a:solidFill>
                <a:latin typeface="Calibri" pitchFamily="34" charset="0"/>
                <a:cs typeface="Arial" pitchFamily="34" charset="0"/>
              </a:rPr>
            </a:br>
            <a:r>
              <a:rPr lang="en-US" altLang="en-US" sz="1300" dirty="false" smtClean="false">
                <a:solidFill>
                  <a:srgbClr val="336699"/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en-US" altLang="en-US" sz="1300" dirty="false" smtClean="false">
                <a:solidFill>
                  <a:srgbClr val="336699"/>
                </a:solidFill>
                <a:latin typeface="Calibri" pitchFamily="34" charset="0"/>
                <a:cs typeface="Arial" pitchFamily="34" charset="0"/>
              </a:rPr>
            </a:br>
            <a:r>
              <a:rPr lang="en-US" altLang="en-US" sz="1300" b="true" dirty="false">
                <a:solidFill>
                  <a:schemeClr val="accent5"/>
                </a:solidFill>
                <a:latin typeface="Calibri" pitchFamily="34" charset="0"/>
                <a:cs typeface="Arial" pitchFamily="34" charset="0"/>
                <a:sym typeface="Symbol"/>
              </a:rPr>
              <a:t></a:t>
            </a:r>
            <a:r>
              <a:rPr lang="en-US" altLang="en-US" sz="1300" b="true" dirty="false">
                <a:latin typeface="Calibri" pitchFamily="34" charset="0"/>
                <a:cs typeface="Arial" pitchFamily="34" charset="0"/>
                <a:sym typeface="Symbol"/>
              </a:rPr>
              <a:t> </a:t>
            </a:r>
            <a:r>
              <a:rPr lang="en-US" alt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Create </a:t>
            </a:r>
            <a:r>
              <a:rPr lang="en-US" altLang="en-US" sz="1300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meaningful interactions within real-time digital </a:t>
            </a:r>
            <a:r>
              <a:rPr lang="en-US" alt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environments</a:t>
            </a:r>
            <a:br>
              <a:rPr lang="en-US" alt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</a:br>
            <a:r>
              <a:rPr lang="en-US" alt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en-US" alt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</a:br>
            <a:r>
              <a:rPr lang="en-US" altLang="en-US" sz="1300" b="true" dirty="false">
                <a:solidFill>
                  <a:schemeClr val="accent5"/>
                </a:solidFill>
                <a:latin typeface="Calibri" pitchFamily="34" charset="0"/>
                <a:cs typeface="Arial" pitchFamily="34" charset="0"/>
                <a:sym typeface="Symbol"/>
              </a:rPr>
              <a:t></a:t>
            </a:r>
            <a:r>
              <a:rPr lang="en-US" altLang="en-US" sz="1300" b="true" dirty="false">
                <a:latin typeface="Calibri" pitchFamily="34" charset="0"/>
                <a:cs typeface="Arial" pitchFamily="34" charset="0"/>
                <a:sym typeface="Symbol"/>
              </a:rPr>
              <a:t> </a:t>
            </a:r>
            <a:r>
              <a:rPr lang="en-US" alt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Optimize </a:t>
            </a:r>
            <a:r>
              <a:rPr lang="en-US" altLang="en-US" sz="1300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your customer </a:t>
            </a:r>
            <a:r>
              <a:rPr lang="en-US" alt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dialogues</a:t>
            </a:r>
            <a:r>
              <a:rPr lang="en-US" altLang="en-US" sz="1300" dirty="false">
                <a:solidFill>
                  <a:srgbClr val="336699"/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en-US" altLang="en-US" sz="1300" dirty="false">
                <a:solidFill>
                  <a:srgbClr val="336699"/>
                </a:solidFill>
                <a:latin typeface="Calibri" pitchFamily="34" charset="0"/>
                <a:cs typeface="Arial" pitchFamily="34" charset="0"/>
              </a:rPr>
            </a:br>
            <a:r>
              <a:rPr lang="en-US" altLang="en-US" sz="1300" dirty="false" smtClean="false">
                <a:solidFill>
                  <a:srgbClr val="336699"/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en-US" altLang="en-US" sz="1300" dirty="false" smtClean="false">
                <a:solidFill>
                  <a:srgbClr val="336699"/>
                </a:solidFill>
                <a:latin typeface="Calibri" pitchFamily="34" charset="0"/>
                <a:cs typeface="Arial" pitchFamily="34" charset="0"/>
              </a:rPr>
            </a:br>
            <a:r>
              <a:rPr lang="en-US" altLang="en-US" sz="1300" b="true" dirty="false">
                <a:solidFill>
                  <a:schemeClr val="accent5"/>
                </a:solidFill>
                <a:latin typeface="Calibri" pitchFamily="34" charset="0"/>
                <a:cs typeface="Arial" pitchFamily="34" charset="0"/>
                <a:sym typeface="Symbol"/>
              </a:rPr>
              <a:t></a:t>
            </a:r>
            <a:r>
              <a:rPr lang="en-US" altLang="en-US" sz="1300" b="true" dirty="false">
                <a:latin typeface="Calibri" pitchFamily="34" charset="0"/>
                <a:cs typeface="Arial" pitchFamily="34" charset="0"/>
                <a:sym typeface="Symbol"/>
              </a:rPr>
              <a:t> </a:t>
            </a:r>
            <a:r>
              <a:rPr lang="en-US" alt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Maintain </a:t>
            </a:r>
            <a:r>
              <a:rPr lang="en-US" altLang="en-US" sz="1300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consistency in messaging across </a:t>
            </a:r>
            <a:r>
              <a:rPr lang="en-US" alt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all </a:t>
            </a:r>
            <a:r>
              <a:rPr lang="en-US" altLang="en-US" sz="1300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channels</a:t>
            </a:r>
            <a:endParaRPr lang="en-US" altLang="en-US" sz="1300" dirty="false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defTabSz="914400" eaLnBrk="true" hangingPunct="true"/>
            <a:endParaRPr lang="en-US" altLang="en-US" sz="1300" dirty="false" smtClean="false">
              <a:solidFill>
                <a:srgbClr val="336699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7" name="Text Box 4"/>
          <p:cNvSpPr txBox="true">
            <a:spLocks noChangeArrowheads="true"/>
          </p:cNvSpPr>
          <p:nvPr userDrawn="true"/>
        </p:nvSpPr>
        <p:spPr>
          <a:xfrm>
            <a:off x="76200" y="1330188"/>
            <a:ext cx="4648200" cy="21750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91440" rIns="91440" bIns="91440" numCol="1" anchor="t" anchorCtr="false" compatLnSpc="true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</a:lstStyle>
          <a:p>
            <a:pPr defTabSz="914400" eaLnBrk="true" hangingPunct="true"/>
            <a:endParaRPr lang="en-US" altLang="en-US" sz="300" dirty="false" smtClean="false">
              <a:latin typeface="Calibri" panose="020F0502020204030204" pitchFamily="34" charset="0"/>
              <a:cs typeface="Arial" pitchFamily="34" charset="0"/>
            </a:endParaRPr>
          </a:p>
          <a:p>
            <a:pPr defTabSz="914400" eaLnBrk="true" hangingPunct="true"/>
            <a:r>
              <a:rPr lang="en-US" altLang="en-US" sz="1400" b="true" dirty="false" err="true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Arial" pitchFamily="34" charset="0"/>
              </a:rPr>
              <a:t>Consumer</a:t>
            </a:r>
            <a:r>
              <a:rPr lang="en-US" altLang="en-US" sz="1400" b="true" dirty="false" err="tru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Vectors</a:t>
            </a:r>
            <a:r>
              <a:rPr lang="en-US" altLang="en-US" sz="1400" b="true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alt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is a comprehensive consumer segmentation system that groups all US consumers into unique demographic segments, providing marketers with a  powerful and effective way to understand and engage with their target audience</a:t>
            </a:r>
          </a:p>
          <a:p>
            <a:pPr defTabSz="914400" eaLnBrk="true" hangingPunct="true"/>
            <a:endParaRPr lang="en-US" altLang="en-US" sz="1400" dirty="false">
              <a:solidFill>
                <a:srgbClr val="595959"/>
              </a:solidFill>
              <a:latin typeface="Calibri" pitchFamily="34" charset="0"/>
              <a:cs typeface="Arial" pitchFamily="34" charset="0"/>
            </a:endParaRPr>
          </a:p>
          <a:p>
            <a:pPr defTabSz="914400" eaLnBrk="true" hangingPunct="true"/>
            <a:r>
              <a:rPr lang="en-US" altLang="en-US" sz="1400" b="true" dirty="false" err="true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Arial" pitchFamily="34" charset="0"/>
              </a:rPr>
              <a:t>Consumer</a:t>
            </a:r>
            <a:r>
              <a:rPr lang="en-US" altLang="en-US" sz="1400" b="true" dirty="false" err="tru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Vectors</a:t>
            </a:r>
            <a:r>
              <a:rPr lang="en-US" altLang="en-US" sz="1400" b="true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alt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uses </a:t>
            </a:r>
            <a:r>
              <a:rPr lang="en-US" altLang="en-US" sz="1300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the most robust and significant demographics - age, income, gender, household type and geography - to create insightful consumer </a:t>
            </a:r>
            <a:r>
              <a:rPr lang="en-US" alt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composites</a:t>
            </a:r>
            <a:endParaRPr lang="en-US" altLang="en-US" sz="1300" dirty="false">
              <a:solidFill>
                <a:srgbClr val="595959"/>
              </a:solidFill>
              <a:latin typeface="Calibri" pitchFamily="34" charset="0"/>
              <a:cs typeface="Arial" pitchFamily="34" charset="0"/>
            </a:endParaRPr>
          </a:p>
          <a:p>
            <a:pPr defTabSz="914400" eaLnBrk="true" hangingPunct="true"/>
            <a:endParaRPr lang="en-US" altLang="en-US" sz="1400" dirty="false" smtClean="false">
              <a:solidFill>
                <a:srgbClr val="595959"/>
              </a:solidFill>
              <a:latin typeface="Calibri" pitchFamily="34" charset="0"/>
              <a:cs typeface="Arial" pitchFamily="34" charset="0"/>
            </a:endParaRPr>
          </a:p>
          <a:p>
            <a:pPr defTabSz="914400" eaLnBrk="true" hangingPunct="true"/>
            <a:endParaRPr lang="en-US" altLang="en-US" sz="1300" dirty="false" smtClean="false">
              <a:solidFill>
                <a:srgbClr val="336699"/>
              </a:solidFill>
              <a:latin typeface="Calibri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true"/>
          </p:cNvGraphicFramePr>
          <p:nvPr userDrawn="true">
            <p:extLst>
              <p:ext uri="{D42A27DB-BD31-4B8C-83A1-F6EECF244321}">
                <p14:modId xmlns:p14="http://schemas.microsoft.com/office/powerpoint/2010/main" val="1586263544"/>
              </p:ext>
            </p:extLst>
          </p:nvPr>
        </p:nvGraphicFramePr>
        <p:xfrm>
          <a:off x="1371600" y="3829050"/>
          <a:ext cx="6134100" cy="1885950"/>
        </p:xfrm>
        <a:graphic>
          <a:graphicData uri="http://schemas.openxmlformats.org/drawingml/2006/table">
            <a:tbl>
              <a:tblPr/>
              <a:tblGrid>
                <a:gridCol w="2250064"/>
                <a:gridCol w="3884036"/>
              </a:tblGrid>
              <a:tr h="409575">
                <a:tc>
                  <a:txBody>
                    <a:bodyPr/>
                    <a:lstStyle/>
                    <a:p>
                      <a:pPr algn="ctr" rtl="false" fontAlgn="ctr"/>
                      <a:r>
                        <a:rPr lang="en-US" sz="1200" b="true" i="false" u="none" strike="noStrike" dirty="false" err="tru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Consume</a:t>
                      </a:r>
                      <a:r>
                        <a:rPr lang="en-US" sz="1200" b="true" i="false" u="none" strike="noStrike" dirty="false" err="true">
                          <a:solidFill>
                            <a:schemeClr val="accent5"/>
                          </a:solidFill>
                          <a:effectLst/>
                          <a:latin typeface="Calibri"/>
                        </a:rPr>
                        <a:t>rVectors</a:t>
                      </a:r>
                      <a:r>
                        <a:rPr lang="en-US" sz="1200" b="true" i="false" u="none" strike="noStrike" dirty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en-US" sz="1200" b="true" i="false" u="none" strike="noStrike" dirty="false" smtClean="false">
                        <a:solidFill>
                          <a:srgbClr val="4BACC6"/>
                        </a:solidFill>
                        <a:effectLst/>
                        <a:latin typeface="Calibri"/>
                      </a:endParaRPr>
                    </a:p>
                    <a:p>
                      <a:pPr algn="ctr" rtl="false" fontAlgn="ctr"/>
                      <a:r>
                        <a:rPr lang="en-US" sz="1200" b="true" i="false" u="none" strike="noStrike" dirty="false" smtClean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Segment</a:t>
                      </a:r>
                      <a:endParaRPr lang="en-US" sz="1200" b="true" i="false" u="none" strike="noStrike" dirty="false">
                        <a:solidFill>
                          <a:srgbClr val="4BACC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false" fontAlgn="ctr"/>
                      <a:r>
                        <a:rPr lang="en-US" sz="1200" b="true" i="false" u="none" strike="noStrike" dirty="false" err="true" smtClean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Consumer</a:t>
                      </a:r>
                      <a:r>
                        <a:rPr lang="en-US" sz="1200" b="true" i="false" u="none" strike="noStrike" dirty="false" err="true" smtClean="false">
                          <a:solidFill>
                            <a:schemeClr val="accent5"/>
                          </a:solidFill>
                          <a:effectLst/>
                          <a:latin typeface="Calibri"/>
                        </a:rPr>
                        <a:t>Vectors</a:t>
                      </a:r>
                      <a:r>
                        <a:rPr lang="en-US" sz="1200" b="true" i="false" u="none" strike="noStrike" dirty="false" smtClean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algn="ctr" rtl="false" fontAlgn="ctr"/>
                      <a:r>
                        <a:rPr lang="en-US" sz="1200" b="true" i="false" u="none" strike="noStrike" dirty="false" smtClean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Segment Description</a:t>
                      </a:r>
                      <a:endParaRPr lang="en-US" sz="1200" b="true" i="false" u="none" strike="noStrike" dirty="false">
                        <a:solidFill>
                          <a:srgbClr val="4BACC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rtl="false" fontAlgn="ctr"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200" b="false" i="false" u="none" strike="noStrike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</a:t>
                      </a:r>
                      <a:endParaRPr lang="en-US" sz="1200" b="false" i="false" u="none" strike="noStrike" dirty="fals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false" fontAlgn="ctr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Millennials, Gen X, Baby Boomers, Greatest Generation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rtl="false" fontAlgn="ctr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Income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false" fontAlgn="ctr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High, Upper Middle, Middle, 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rtl="false" fontAlgn="ctr"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200" b="false" i="false" u="none" strike="noStrike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Household Type</a:t>
                      </a:r>
                      <a:endParaRPr lang="en-US" sz="1200" b="false" i="false" u="none" strike="noStrike" dirty="fals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false" fontAlgn="ctr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Single, Couples, Couples with Children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rtl="false" fontAlgn="ctr"/>
                      <a:r>
                        <a:rPr lang="en-US" sz="1200" b="false" i="false" u="none" strike="noStrike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Geography</a:t>
                      </a:r>
                      <a:endParaRPr lang="en-US" sz="1200" b="false" i="false" u="none" strike="noStrike" dirty="fals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false" fontAlgn="ctr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Urban, Suburban, Rural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rtl="false" fontAlgn="ctr"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200" b="false" i="false" u="none" strike="noStrike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  <a:endParaRPr lang="en-US" sz="1200" b="false" i="false" u="none" strike="noStrike" dirty="fals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false" fontAlgn="ctr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Female, Male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Title 1"/>
          <p:cNvSpPr txBox="true">
            <a:spLocks/>
          </p:cNvSpPr>
          <p:nvPr userDrawn="true"/>
        </p:nvSpPr>
        <p:spPr>
          <a:xfrm>
            <a:off x="0" y="-76200"/>
            <a:ext cx="9143999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false" err="tru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ConsumerVectors</a:t>
            </a:r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 Description and Application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918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Understand_VP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val 40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Understanding Your Data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pic>
        <p:nvPicPr>
          <p:cNvPr id="8" name="Picture 19" descr="C:\Users\sara.szwaja\Desktop\SaraS Folder\51575-200.png"/>
          <p:cNvPicPr>
            <a:picLocks noChangeAspect="true" noChangeArrowheads="true"/>
          </p:cNvPicPr>
          <p:nvPr userDrawn="true"/>
        </p:nvPicPr>
        <p:blipFill>
          <a:blip cstate="print"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617" y="281299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 userDrawn="true"/>
        </p:nvCxnSpPr>
        <p:spPr>
          <a:xfrm>
            <a:off x="0" y="1876953"/>
            <a:ext cx="9144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 userDrawn="true"/>
        </p:nvSpPr>
        <p:spPr>
          <a:xfrm>
            <a:off x="1042086" y="1708666"/>
            <a:ext cx="304800" cy="304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true"/>
          <p:nvPr userDrawn="true"/>
        </p:nvSpPr>
        <p:spPr>
          <a:xfrm>
            <a:off x="1050619" y="1676400"/>
            <a:ext cx="288862" cy="369332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r>
              <a:rPr lang="en-US" dirty="false" smtClean="false">
                <a:latin typeface="Corbel" panose="020B0503020204020204" pitchFamily="34" charset="0"/>
              </a:rPr>
              <a:t>1</a:t>
            </a:r>
            <a:endParaRPr lang="en-US" dirty="false">
              <a:latin typeface="Corbel" panose="020B0503020204020204" pitchFamily="34" charset="0"/>
            </a:endParaRPr>
          </a:p>
        </p:txBody>
      </p:sp>
      <p:sp>
        <p:nvSpPr>
          <p:cNvPr id="12" name="Oval 11"/>
          <p:cNvSpPr/>
          <p:nvPr userDrawn="true"/>
        </p:nvSpPr>
        <p:spPr>
          <a:xfrm>
            <a:off x="3263146" y="1708666"/>
            <a:ext cx="304800" cy="304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true"/>
          <p:nvPr userDrawn="true"/>
        </p:nvSpPr>
        <p:spPr>
          <a:xfrm>
            <a:off x="3271679" y="1676400"/>
            <a:ext cx="303288" cy="369332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r>
              <a:rPr lang="en-US" dirty="false">
                <a:latin typeface="Corbel" panose="020B0503020204020204" pitchFamily="34" charset="0"/>
              </a:rPr>
              <a:t>2</a:t>
            </a:r>
          </a:p>
        </p:txBody>
      </p:sp>
      <p:sp>
        <p:nvSpPr>
          <p:cNvPr id="14" name="Oval 13"/>
          <p:cNvSpPr/>
          <p:nvPr userDrawn="true"/>
        </p:nvSpPr>
        <p:spPr>
          <a:xfrm>
            <a:off x="5482410" y="1708666"/>
            <a:ext cx="304800" cy="304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true"/>
          <p:nvPr userDrawn="true"/>
        </p:nvSpPr>
        <p:spPr>
          <a:xfrm>
            <a:off x="5502338" y="1651475"/>
            <a:ext cx="288862" cy="369332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pPr algn="ctr"/>
            <a:r>
              <a:rPr lang="en-US" dirty="false">
                <a:latin typeface="Corbel" panose="020B0503020204020204" pitchFamily="34" charset="0"/>
              </a:rPr>
              <a:t>3</a:t>
            </a:r>
          </a:p>
        </p:txBody>
      </p:sp>
      <p:sp>
        <p:nvSpPr>
          <p:cNvPr id="16" name="Oval 15"/>
          <p:cNvSpPr/>
          <p:nvPr userDrawn="true"/>
        </p:nvSpPr>
        <p:spPr>
          <a:xfrm>
            <a:off x="7710381" y="1724553"/>
            <a:ext cx="304800" cy="304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true"/>
          <p:nvPr userDrawn="true"/>
        </p:nvSpPr>
        <p:spPr>
          <a:xfrm>
            <a:off x="7723096" y="1667362"/>
            <a:ext cx="303288" cy="369332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pPr algn="ctr"/>
            <a:r>
              <a:rPr lang="en-US" dirty="false" smtClean="false">
                <a:latin typeface="Corbel" panose="020B0503020204020204" pitchFamily="34" charset="0"/>
              </a:rPr>
              <a:t>4</a:t>
            </a:r>
            <a:endParaRPr lang="en-US" dirty="false">
              <a:latin typeface="Corbel" panose="020B0503020204020204" pitchFamily="34" charset="0"/>
            </a:endParaRPr>
          </a:p>
        </p:txBody>
      </p:sp>
      <p:sp>
        <p:nvSpPr>
          <p:cNvPr id="18" name="Rectangle 17"/>
          <p:cNvSpPr/>
          <p:nvPr userDrawn="true"/>
        </p:nvSpPr>
        <p:spPr>
          <a:xfrm>
            <a:off x="152400" y="2133600"/>
            <a:ext cx="2133600" cy="2743200"/>
          </a:xfrm>
          <a:prstGeom prst="rect">
            <a:avLst/>
          </a:prstGeom>
          <a:solidFill>
            <a:srgbClr val="6699CC"/>
          </a:solidFill>
          <a:ln>
            <a:solidFill>
              <a:srgbClr val="66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true"/>
        </p:nvSpPr>
        <p:spPr>
          <a:xfrm>
            <a:off x="2362200" y="2133600"/>
            <a:ext cx="2133600" cy="2743200"/>
          </a:xfrm>
          <a:prstGeom prst="rect">
            <a:avLst/>
          </a:prstGeom>
          <a:solidFill>
            <a:srgbClr val="6699CC"/>
          </a:solidFill>
          <a:ln>
            <a:solidFill>
              <a:srgbClr val="66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 userDrawn="true"/>
        </p:nvSpPr>
        <p:spPr>
          <a:xfrm>
            <a:off x="4600575" y="2124075"/>
            <a:ext cx="2133600" cy="2743200"/>
          </a:xfrm>
          <a:prstGeom prst="rect">
            <a:avLst/>
          </a:prstGeom>
          <a:solidFill>
            <a:srgbClr val="6699CC"/>
          </a:solidFill>
          <a:ln>
            <a:solidFill>
              <a:srgbClr val="66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 userDrawn="true"/>
        </p:nvSpPr>
        <p:spPr>
          <a:xfrm>
            <a:off x="6819900" y="2133600"/>
            <a:ext cx="2133600" cy="2743200"/>
          </a:xfrm>
          <a:prstGeom prst="rect">
            <a:avLst/>
          </a:prstGeom>
          <a:solidFill>
            <a:srgbClr val="6699CC"/>
          </a:solidFill>
          <a:ln>
            <a:solidFill>
              <a:srgbClr val="66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 userDrawn="true"/>
        </p:nvSpPr>
        <p:spPr>
          <a:xfrm>
            <a:off x="935494" y="2514600"/>
            <a:ext cx="519113" cy="504202"/>
          </a:xfrm>
          <a:prstGeom prst="ellipse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true"/>
          <p:nvPr userDrawn="true"/>
        </p:nvSpPr>
        <p:spPr>
          <a:xfrm>
            <a:off x="993970" y="2401669"/>
            <a:ext cx="389681" cy="646331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3600" dirty="false" smtClean="false">
                <a:solidFill>
                  <a:schemeClr val="bg1"/>
                </a:solidFill>
                <a:sym typeface="Webdings"/>
              </a:rPr>
              <a:t></a:t>
            </a:r>
            <a:endParaRPr lang="en-US" sz="3600" dirty="false">
              <a:solidFill>
                <a:schemeClr val="bg1"/>
              </a:solidFill>
            </a:endParaRPr>
          </a:p>
        </p:txBody>
      </p:sp>
      <p:cxnSp>
        <p:nvCxnSpPr>
          <p:cNvPr id="24" name="Straight Arrow Connector 23"/>
          <p:cNvCxnSpPr/>
          <p:nvPr userDrawn="true"/>
        </p:nvCxnSpPr>
        <p:spPr>
          <a:xfrm>
            <a:off x="1191647" y="2752007"/>
            <a:ext cx="2839" cy="210312"/>
          </a:xfrm>
          <a:prstGeom prst="straightConnector1">
            <a:avLst/>
          </a:prstGeom>
          <a:ln>
            <a:solidFill>
              <a:schemeClr val="bg1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 userDrawn="true"/>
        </p:nvCxnSpPr>
        <p:spPr>
          <a:xfrm>
            <a:off x="1238557" y="2758483"/>
            <a:ext cx="130058" cy="79629"/>
          </a:xfrm>
          <a:prstGeom prst="straightConnector1">
            <a:avLst/>
          </a:prstGeom>
          <a:ln>
            <a:solidFill>
              <a:schemeClr val="bg1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 userDrawn="true"/>
        </p:nvCxnSpPr>
        <p:spPr>
          <a:xfrm flipH="true">
            <a:off x="1021041" y="2758483"/>
            <a:ext cx="120580" cy="79629"/>
          </a:xfrm>
          <a:prstGeom prst="straightConnector1">
            <a:avLst/>
          </a:prstGeom>
          <a:ln>
            <a:solidFill>
              <a:schemeClr val="bg1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 userDrawn="true"/>
        </p:nvSpPr>
        <p:spPr>
          <a:xfrm>
            <a:off x="3163767" y="2510210"/>
            <a:ext cx="519113" cy="504202"/>
          </a:xfrm>
          <a:prstGeom prst="ellipse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true"/>
          <p:nvPr userDrawn="true"/>
        </p:nvSpPr>
        <p:spPr>
          <a:xfrm>
            <a:off x="3228482" y="2417562"/>
            <a:ext cx="389681" cy="646331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3600" dirty="false" smtClean="false">
                <a:solidFill>
                  <a:schemeClr val="bg1"/>
                </a:solidFill>
                <a:sym typeface="Webdings"/>
              </a:rPr>
              <a:t></a:t>
            </a:r>
            <a:endParaRPr lang="en-US" sz="3600" dirty="false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true"/>
          <p:nvPr userDrawn="true"/>
        </p:nvSpPr>
        <p:spPr>
          <a:xfrm>
            <a:off x="322153" y="3089866"/>
            <a:ext cx="1745794" cy="830997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1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en-US" sz="1600" dirty="false" smtClean="false">
                <a:latin typeface="Corbel" panose="020B0503020204020204" pitchFamily="34" charset="0"/>
              </a:rPr>
              <a:t>Waterfall Report</a:t>
            </a:r>
          </a:p>
          <a:p>
            <a:pPr algn="ctr"/>
            <a:r>
              <a:rPr lang="en-US" sz="1600" dirty="false" smtClean="false">
                <a:solidFill>
                  <a:schemeClr val="bg1"/>
                </a:solidFill>
                <a:latin typeface="Corbel" panose="020B0503020204020204" pitchFamily="34" charset="0"/>
              </a:rPr>
              <a:t>Data hygiene</a:t>
            </a:r>
            <a:r>
              <a:rPr lang="en-US" sz="1600" baseline="0" dirty="false" smtClean="false">
                <a:solidFill>
                  <a:schemeClr val="bg1"/>
                </a:solidFill>
                <a:latin typeface="Corbel" panose="020B0503020204020204" pitchFamily="34" charset="0"/>
              </a:rPr>
              <a:t> summary</a:t>
            </a:r>
            <a:endParaRPr lang="en-US" sz="1600" dirty="false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30" name="TextBox 29"/>
          <p:cNvSpPr txBox="true"/>
          <p:nvPr userDrawn="true"/>
        </p:nvSpPr>
        <p:spPr>
          <a:xfrm>
            <a:off x="2542649" y="3089866"/>
            <a:ext cx="1745794" cy="1323439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1600" dirty="false" smtClean="false">
                <a:latin typeface="Corbel" panose="020B0503020204020204" pitchFamily="34" charset="0"/>
              </a:rPr>
              <a:t>Heat Map Report</a:t>
            </a:r>
          </a:p>
          <a:p>
            <a:pPr algn="ctr"/>
            <a:r>
              <a:rPr lang="en-US" sz="1600" dirty="false" smtClean="false">
                <a:solidFill>
                  <a:schemeClr val="bg1"/>
                </a:solidFill>
                <a:latin typeface="Corbel" panose="020B0503020204020204" pitchFamily="34" charset="0"/>
              </a:rPr>
              <a:t>Geographically represent customer location and density</a:t>
            </a:r>
            <a:endParaRPr lang="en-US" sz="1600" dirty="false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31" name="TextBox 30"/>
          <p:cNvSpPr txBox="true"/>
          <p:nvPr userDrawn="true"/>
        </p:nvSpPr>
        <p:spPr>
          <a:xfrm>
            <a:off x="4794478" y="3089866"/>
            <a:ext cx="1745794" cy="1323439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1600" dirty="false" smtClean="false">
                <a:latin typeface="Corbel" panose="020B0503020204020204" pitchFamily="34" charset="0"/>
              </a:rPr>
              <a:t>Demographics</a:t>
            </a:r>
          </a:p>
          <a:p>
            <a:pPr algn="ctr"/>
            <a:r>
              <a:rPr lang="en-US" sz="1600" dirty="false" smtClean="false">
                <a:solidFill>
                  <a:schemeClr val="bg1"/>
                </a:solidFill>
                <a:latin typeface="Corbel" panose="020B0503020204020204" pitchFamily="34" charset="0"/>
              </a:rPr>
              <a:t>Customer and prospect universe appended data analysis</a:t>
            </a:r>
            <a:endParaRPr lang="en-US" sz="1600" dirty="false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32" name="Oval 31"/>
          <p:cNvSpPr/>
          <p:nvPr userDrawn="true"/>
        </p:nvSpPr>
        <p:spPr>
          <a:xfrm>
            <a:off x="5375254" y="2514600"/>
            <a:ext cx="519113" cy="504202"/>
          </a:xfrm>
          <a:prstGeom prst="ellipse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pic>
        <p:nvPicPr>
          <p:cNvPr id="33" name="Picture 4" descr="http://www.iconsfind.com/wp-content/uploads/2013/11/Data-Data-backup-icon.png"/>
          <p:cNvPicPr>
            <a:picLocks noChangeAspect="true" noChangeArrowheads="true"/>
          </p:cNvPicPr>
          <p:nvPr userDrawn="true"/>
        </p:nvPicPr>
        <p:blipFill>
          <a:blip cstate="print" r:embed="rId4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982" y="2583821"/>
            <a:ext cx="365760" cy="36576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Oval 33"/>
          <p:cNvSpPr/>
          <p:nvPr userDrawn="true"/>
        </p:nvSpPr>
        <p:spPr>
          <a:xfrm>
            <a:off x="7627143" y="2514600"/>
            <a:ext cx="519113" cy="504202"/>
          </a:xfrm>
          <a:prstGeom prst="ellipse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true"/>
          <p:nvPr userDrawn="true"/>
        </p:nvSpPr>
        <p:spPr>
          <a:xfrm>
            <a:off x="7013802" y="3089866"/>
            <a:ext cx="1745794" cy="1077218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1600" dirty="false" smtClean="false">
                <a:latin typeface="Corbel" panose="020B0503020204020204" pitchFamily="34" charset="0"/>
              </a:rPr>
              <a:t>Next Steps</a:t>
            </a:r>
          </a:p>
          <a:p>
            <a:pPr algn="ctr"/>
            <a:r>
              <a:rPr lang="en-US" sz="1600" dirty="false" smtClean="false">
                <a:solidFill>
                  <a:schemeClr val="bg1"/>
                </a:solidFill>
                <a:latin typeface="Corbel" panose="020B0503020204020204" pitchFamily="34" charset="0"/>
              </a:rPr>
              <a:t>Moving forward with data and</a:t>
            </a:r>
            <a:r>
              <a:rPr lang="en-US" sz="1600" baseline="0" dirty="false" smtClean="false">
                <a:solidFill>
                  <a:schemeClr val="bg1"/>
                </a:solidFill>
                <a:latin typeface="Corbel" panose="020B0503020204020204" pitchFamily="34" charset="0"/>
              </a:rPr>
              <a:t> modeling</a:t>
            </a:r>
            <a:endParaRPr lang="en-US" sz="1600" dirty="false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36" name="Rectangle 35"/>
          <p:cNvSpPr/>
          <p:nvPr userDrawn="true"/>
        </p:nvSpPr>
        <p:spPr>
          <a:xfrm>
            <a:off x="7741444" y="2812923"/>
            <a:ext cx="76200" cy="1367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 userDrawn="true"/>
        </p:nvSpPr>
        <p:spPr>
          <a:xfrm>
            <a:off x="7839128" y="2711567"/>
            <a:ext cx="76200" cy="2364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 userDrawn="true"/>
        </p:nvSpPr>
        <p:spPr>
          <a:xfrm>
            <a:off x="7938874" y="2639759"/>
            <a:ext cx="76307" cy="3082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 userDrawn="true"/>
        </p:nvCxnSpPr>
        <p:spPr>
          <a:xfrm flipV="true">
            <a:off x="7703766" y="2583821"/>
            <a:ext cx="244579" cy="148011"/>
          </a:xfrm>
          <a:prstGeom prst="straightConnector1">
            <a:avLst/>
          </a:prstGeom>
          <a:ln w="127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85869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HOH_CV_Des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true">
            <a:spLocks noChangeArrowheads="true"/>
          </p:cNvSpPr>
          <p:nvPr userDrawn="true"/>
        </p:nvSpPr>
        <p:spPr>
          <a:xfrm>
            <a:off x="4772025" y="1219201"/>
            <a:ext cx="4200524" cy="228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  <a:effectLst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91440" rIns="91440" bIns="91440" numCol="1" anchor="t" anchorCtr="false" compatLnSpc="true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</a:lstStyle>
          <a:p>
            <a:pPr defTabSz="914400" eaLnBrk="true" hangingPunct="true">
              <a:spcAft>
                <a:spcPts val="1200"/>
              </a:spcAft>
            </a:pPr>
            <a:r>
              <a:rPr lang="en-US" altLang="en-US" sz="1400" b="true" dirty="false" smtClean="false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Arial" pitchFamily="34" charset="0"/>
              </a:rPr>
              <a:t>Use </a:t>
            </a:r>
            <a:r>
              <a:rPr lang="en-US" altLang="en-US" sz="1400" b="true" dirty="false" err="true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Arial" pitchFamily="34" charset="0"/>
              </a:rPr>
              <a:t>ConsumerVectors</a:t>
            </a:r>
            <a:r>
              <a:rPr lang="en-US" altLang="en-US" sz="1400" b="true" dirty="false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Arial" pitchFamily="34" charset="0"/>
              </a:rPr>
              <a:t> to: </a:t>
            </a:r>
            <a:r>
              <a:rPr lang="en-US" altLang="en-US" sz="1400" b="true" dirty="false" smtClean="false">
                <a:latin typeface="Calibri" pitchFamily="34" charset="0"/>
                <a:cs typeface="Arial" pitchFamily="34" charset="0"/>
              </a:rPr>
              <a:t/>
            </a:r>
            <a:br>
              <a:rPr lang="en-US" altLang="en-US" sz="1400" b="true" dirty="false" smtClean="false">
                <a:latin typeface="Calibri" pitchFamily="34" charset="0"/>
                <a:cs typeface="Arial" pitchFamily="34" charset="0"/>
              </a:rPr>
            </a:br>
            <a:r>
              <a:rPr lang="en-US" altLang="en-US" sz="1300" b="true" dirty="false" smtClean="false">
                <a:latin typeface="Calibri" pitchFamily="34" charset="0"/>
                <a:cs typeface="Arial" pitchFamily="34" charset="0"/>
              </a:rPr>
              <a:t/>
            </a:r>
            <a:br>
              <a:rPr lang="en-US" altLang="en-US" sz="1300" b="true" dirty="false" smtClean="false">
                <a:latin typeface="Calibri" pitchFamily="34" charset="0"/>
                <a:cs typeface="Arial" pitchFamily="34" charset="0"/>
              </a:rPr>
            </a:br>
            <a:r>
              <a:rPr lang="en-US" altLang="en-US" sz="1300" b="true" dirty="false" smtClean="false">
                <a:solidFill>
                  <a:schemeClr val="accent5"/>
                </a:solidFill>
                <a:latin typeface="Calibri" pitchFamily="34" charset="0"/>
                <a:cs typeface="Arial" pitchFamily="34" charset="0"/>
                <a:sym typeface="Symbol"/>
              </a:rPr>
              <a:t></a:t>
            </a:r>
            <a:r>
              <a:rPr lang="en-US" altLang="en-US" sz="1300" b="true" dirty="false" smtClean="false">
                <a:latin typeface="Calibri" pitchFamily="34" charset="0"/>
                <a:cs typeface="Arial" pitchFamily="34" charset="0"/>
                <a:sym typeface="Symbol"/>
              </a:rPr>
              <a:t> </a:t>
            </a:r>
            <a:r>
              <a:rPr lang="en-US" alt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Build </a:t>
            </a:r>
            <a:r>
              <a:rPr lang="en-US" altLang="en-US" sz="1300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profitable relationships with your </a:t>
            </a:r>
            <a:r>
              <a:rPr lang="en-US" alt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customers</a:t>
            </a:r>
            <a:r>
              <a:rPr lang="en-US" altLang="en-US" sz="1300" dirty="false">
                <a:solidFill>
                  <a:srgbClr val="336699"/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en-US" altLang="en-US" sz="1300" dirty="false">
                <a:solidFill>
                  <a:srgbClr val="336699"/>
                </a:solidFill>
                <a:latin typeface="Calibri" pitchFamily="34" charset="0"/>
                <a:cs typeface="Arial" pitchFamily="34" charset="0"/>
              </a:rPr>
            </a:br>
            <a:r>
              <a:rPr lang="en-US" altLang="en-US" sz="1300" dirty="false" smtClean="false">
                <a:solidFill>
                  <a:srgbClr val="336699"/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en-US" altLang="en-US" sz="1300" dirty="false" smtClean="false">
                <a:solidFill>
                  <a:srgbClr val="336699"/>
                </a:solidFill>
                <a:latin typeface="Calibri" pitchFamily="34" charset="0"/>
                <a:cs typeface="Arial" pitchFamily="34" charset="0"/>
              </a:rPr>
            </a:br>
            <a:r>
              <a:rPr lang="en-US" altLang="en-US" sz="1300" b="true" dirty="false">
                <a:solidFill>
                  <a:schemeClr val="accent5"/>
                </a:solidFill>
                <a:latin typeface="Calibri" pitchFamily="34" charset="0"/>
                <a:cs typeface="Arial" pitchFamily="34" charset="0"/>
                <a:sym typeface="Symbol"/>
              </a:rPr>
              <a:t></a:t>
            </a:r>
            <a:r>
              <a:rPr lang="en-US" altLang="en-US" sz="1300" b="true" dirty="false">
                <a:latin typeface="Calibri" pitchFamily="34" charset="0"/>
                <a:cs typeface="Arial" pitchFamily="34" charset="0"/>
                <a:sym typeface="Symbol"/>
              </a:rPr>
              <a:t> </a:t>
            </a:r>
            <a:r>
              <a:rPr lang="en-US" alt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Create </a:t>
            </a:r>
            <a:r>
              <a:rPr lang="en-US" altLang="en-US" sz="1300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meaningful interactions within real-time digital </a:t>
            </a:r>
            <a:r>
              <a:rPr lang="en-US" alt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environments</a:t>
            </a:r>
            <a:br>
              <a:rPr lang="en-US" alt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</a:br>
            <a:r>
              <a:rPr lang="en-US" alt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en-US" alt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</a:br>
            <a:r>
              <a:rPr lang="en-US" altLang="en-US" sz="1300" b="true" dirty="false">
                <a:solidFill>
                  <a:schemeClr val="accent5"/>
                </a:solidFill>
                <a:latin typeface="Calibri" pitchFamily="34" charset="0"/>
                <a:cs typeface="Arial" pitchFamily="34" charset="0"/>
                <a:sym typeface="Symbol"/>
              </a:rPr>
              <a:t></a:t>
            </a:r>
            <a:r>
              <a:rPr lang="en-US" altLang="en-US" sz="1300" b="true" dirty="false">
                <a:latin typeface="Calibri" pitchFamily="34" charset="0"/>
                <a:cs typeface="Arial" pitchFamily="34" charset="0"/>
                <a:sym typeface="Symbol"/>
              </a:rPr>
              <a:t> </a:t>
            </a:r>
            <a:r>
              <a:rPr lang="en-US" alt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Optimize </a:t>
            </a:r>
            <a:r>
              <a:rPr lang="en-US" altLang="en-US" sz="1300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your customer </a:t>
            </a:r>
            <a:r>
              <a:rPr lang="en-US" alt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dialogues</a:t>
            </a:r>
            <a:r>
              <a:rPr lang="en-US" altLang="en-US" sz="1300" dirty="false">
                <a:solidFill>
                  <a:srgbClr val="336699"/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en-US" altLang="en-US" sz="1300" dirty="false">
                <a:solidFill>
                  <a:srgbClr val="336699"/>
                </a:solidFill>
                <a:latin typeface="Calibri" pitchFamily="34" charset="0"/>
                <a:cs typeface="Arial" pitchFamily="34" charset="0"/>
              </a:rPr>
            </a:br>
            <a:r>
              <a:rPr lang="en-US" altLang="en-US" sz="1300" dirty="false" smtClean="false">
                <a:solidFill>
                  <a:srgbClr val="336699"/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en-US" altLang="en-US" sz="1300" dirty="false" smtClean="false">
                <a:solidFill>
                  <a:srgbClr val="336699"/>
                </a:solidFill>
                <a:latin typeface="Calibri" pitchFamily="34" charset="0"/>
                <a:cs typeface="Arial" pitchFamily="34" charset="0"/>
              </a:rPr>
            </a:br>
            <a:r>
              <a:rPr lang="en-US" altLang="en-US" sz="1300" b="true" dirty="false">
                <a:solidFill>
                  <a:schemeClr val="accent5"/>
                </a:solidFill>
                <a:latin typeface="Calibri" pitchFamily="34" charset="0"/>
                <a:cs typeface="Arial" pitchFamily="34" charset="0"/>
                <a:sym typeface="Symbol"/>
              </a:rPr>
              <a:t></a:t>
            </a:r>
            <a:r>
              <a:rPr lang="en-US" altLang="en-US" sz="1300" b="true" dirty="false">
                <a:latin typeface="Calibri" pitchFamily="34" charset="0"/>
                <a:cs typeface="Arial" pitchFamily="34" charset="0"/>
                <a:sym typeface="Symbol"/>
              </a:rPr>
              <a:t> </a:t>
            </a:r>
            <a:r>
              <a:rPr lang="en-US" alt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Maintain </a:t>
            </a:r>
            <a:r>
              <a:rPr lang="en-US" altLang="en-US" sz="1300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consistency in messaging across </a:t>
            </a:r>
            <a:r>
              <a:rPr lang="en-US" alt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all </a:t>
            </a:r>
            <a:r>
              <a:rPr lang="en-US" altLang="en-US" sz="1300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channels</a:t>
            </a:r>
            <a:endParaRPr lang="en-US" altLang="en-US" sz="1300" dirty="false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defTabSz="914400" eaLnBrk="true" hangingPunct="true"/>
            <a:endParaRPr lang="en-US" altLang="en-US" sz="1300" dirty="false" smtClean="false">
              <a:solidFill>
                <a:srgbClr val="336699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7" name="Text Box 4"/>
          <p:cNvSpPr txBox="true">
            <a:spLocks noChangeArrowheads="true"/>
          </p:cNvSpPr>
          <p:nvPr userDrawn="true"/>
        </p:nvSpPr>
        <p:spPr>
          <a:xfrm>
            <a:off x="76200" y="1330188"/>
            <a:ext cx="4648200" cy="21750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91440" rIns="91440" bIns="91440" numCol="1" anchor="t" anchorCtr="false" compatLnSpc="true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</a:lstStyle>
          <a:p>
            <a:pPr defTabSz="914400" eaLnBrk="true" hangingPunct="true"/>
            <a:endParaRPr lang="en-US" altLang="en-US" sz="300" dirty="false" smtClean="false">
              <a:latin typeface="Calibri" panose="020F0502020204030204" pitchFamily="34" charset="0"/>
              <a:cs typeface="Arial" pitchFamily="34" charset="0"/>
            </a:endParaRPr>
          </a:p>
          <a:p>
            <a:pPr defTabSz="914400" eaLnBrk="true" hangingPunct="true"/>
            <a:r>
              <a:rPr lang="en-US" altLang="en-US" sz="1400" b="true" dirty="false" err="true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Arial" pitchFamily="34" charset="0"/>
              </a:rPr>
              <a:t>Consumer</a:t>
            </a:r>
            <a:r>
              <a:rPr lang="en-US" altLang="en-US" sz="1400" b="true" dirty="false" err="tru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Vectors</a:t>
            </a:r>
            <a:r>
              <a:rPr lang="en-US" altLang="en-US" sz="1400" b="true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alt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is a comprehensive consumer segmentation system that groups all US consumers into unique demographic segments, providing marketers with a  powerful and effective way to understand and engage with their target audience</a:t>
            </a:r>
          </a:p>
          <a:p>
            <a:pPr defTabSz="914400" eaLnBrk="true" hangingPunct="true"/>
            <a:endParaRPr lang="en-US" altLang="en-US" sz="1400" dirty="false">
              <a:solidFill>
                <a:srgbClr val="595959"/>
              </a:solidFill>
              <a:latin typeface="Calibri" pitchFamily="34" charset="0"/>
              <a:cs typeface="Arial" pitchFamily="34" charset="0"/>
            </a:endParaRPr>
          </a:p>
          <a:p>
            <a:pPr defTabSz="914400" eaLnBrk="true" hangingPunct="true"/>
            <a:r>
              <a:rPr lang="en-US" altLang="en-US" sz="1400" b="true" dirty="false" err="true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Arial" pitchFamily="34" charset="0"/>
              </a:rPr>
              <a:t>Consumer</a:t>
            </a:r>
            <a:r>
              <a:rPr lang="en-US" altLang="en-US" sz="1400" b="true" dirty="false" err="tru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Vectors</a:t>
            </a:r>
            <a:r>
              <a:rPr lang="en-US" altLang="en-US" sz="1400" b="true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alt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uses </a:t>
            </a:r>
            <a:r>
              <a:rPr lang="en-US" altLang="en-US" sz="1300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the most robust and significant demographics </a:t>
            </a:r>
            <a:r>
              <a:rPr lang="en-US" alt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– HOH age</a:t>
            </a:r>
            <a:r>
              <a:rPr lang="en-US" altLang="en-US" sz="1300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, </a:t>
            </a:r>
            <a:r>
              <a:rPr lang="en-US" alt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household income</a:t>
            </a:r>
            <a:r>
              <a:rPr lang="en-US" altLang="en-US" sz="1300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, </a:t>
            </a:r>
            <a:r>
              <a:rPr lang="en-US" alt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HOH gender</a:t>
            </a:r>
            <a:r>
              <a:rPr lang="en-US" altLang="en-US" sz="1300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, household type and geography - to create insightful consumer </a:t>
            </a:r>
            <a:r>
              <a:rPr lang="en-US" alt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composites</a:t>
            </a:r>
            <a:endParaRPr lang="en-US" altLang="en-US" sz="1300" dirty="false">
              <a:solidFill>
                <a:srgbClr val="595959"/>
              </a:solidFill>
              <a:latin typeface="Calibri" pitchFamily="34" charset="0"/>
              <a:cs typeface="Arial" pitchFamily="34" charset="0"/>
            </a:endParaRPr>
          </a:p>
          <a:p>
            <a:pPr defTabSz="914400" eaLnBrk="true" hangingPunct="true"/>
            <a:endParaRPr lang="en-US" altLang="en-US" sz="1400" dirty="false" smtClean="false">
              <a:solidFill>
                <a:srgbClr val="595959"/>
              </a:solidFill>
              <a:latin typeface="Calibri" pitchFamily="34" charset="0"/>
              <a:cs typeface="Arial" pitchFamily="34" charset="0"/>
            </a:endParaRPr>
          </a:p>
          <a:p>
            <a:pPr defTabSz="914400" eaLnBrk="true" hangingPunct="true"/>
            <a:endParaRPr lang="en-US" altLang="en-US" sz="1300" dirty="false" smtClean="false">
              <a:solidFill>
                <a:srgbClr val="336699"/>
              </a:solidFill>
              <a:latin typeface="Calibri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true"/>
          </p:cNvGraphicFramePr>
          <p:nvPr userDrawn="true">
            <p:extLst>
              <p:ext uri="{D42A27DB-BD31-4B8C-83A1-F6EECF244321}">
                <p14:modId xmlns:p14="http://schemas.microsoft.com/office/powerpoint/2010/main" val="2738523775"/>
              </p:ext>
            </p:extLst>
          </p:nvPr>
        </p:nvGraphicFramePr>
        <p:xfrm>
          <a:off x="1371600" y="3829050"/>
          <a:ext cx="6134100" cy="1885950"/>
        </p:xfrm>
        <a:graphic>
          <a:graphicData uri="http://schemas.openxmlformats.org/drawingml/2006/table">
            <a:tbl>
              <a:tblPr/>
              <a:tblGrid>
                <a:gridCol w="2250064"/>
                <a:gridCol w="3884036"/>
              </a:tblGrid>
              <a:tr h="409575">
                <a:tc>
                  <a:txBody>
                    <a:bodyPr/>
                    <a:lstStyle/>
                    <a:p>
                      <a:pPr algn="ctr" rtl="false" fontAlgn="ctr"/>
                      <a:r>
                        <a:rPr lang="en-US" sz="1200" b="true" i="false" u="none" strike="noStrike" dirty="false" err="tru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Consume</a:t>
                      </a:r>
                      <a:r>
                        <a:rPr lang="en-US" sz="1200" b="true" i="false" u="none" strike="noStrike" dirty="false" err="true">
                          <a:solidFill>
                            <a:schemeClr val="accent5"/>
                          </a:solidFill>
                          <a:effectLst/>
                          <a:latin typeface="Calibri"/>
                        </a:rPr>
                        <a:t>rVectors</a:t>
                      </a:r>
                      <a:r>
                        <a:rPr lang="en-US" sz="1200" b="true" i="false" u="none" strike="noStrike" dirty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en-US" sz="1200" b="true" i="false" u="none" strike="noStrike" dirty="false" smtClean="false">
                        <a:solidFill>
                          <a:srgbClr val="4BACC6"/>
                        </a:solidFill>
                        <a:effectLst/>
                        <a:latin typeface="Calibri"/>
                      </a:endParaRPr>
                    </a:p>
                    <a:p>
                      <a:pPr algn="ctr" rtl="false" fontAlgn="ctr"/>
                      <a:r>
                        <a:rPr lang="en-US" sz="1200" b="true" i="false" u="none" strike="noStrike" dirty="false" smtClean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Segment</a:t>
                      </a:r>
                      <a:endParaRPr lang="en-US" sz="1200" b="true" i="false" u="none" strike="noStrike" dirty="false">
                        <a:solidFill>
                          <a:srgbClr val="4BACC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false" fontAlgn="ctr"/>
                      <a:r>
                        <a:rPr lang="en-US" sz="1200" b="true" i="false" u="none" strike="noStrike" dirty="false" err="true" smtClean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Consumer</a:t>
                      </a:r>
                      <a:r>
                        <a:rPr lang="en-US" sz="1200" b="true" i="false" u="none" strike="noStrike" dirty="false" err="true" smtClean="false">
                          <a:solidFill>
                            <a:schemeClr val="accent5"/>
                          </a:solidFill>
                          <a:effectLst/>
                          <a:latin typeface="Calibri"/>
                        </a:rPr>
                        <a:t>Vectors</a:t>
                      </a:r>
                      <a:r>
                        <a:rPr lang="en-US" sz="1200" b="true" i="false" u="none" strike="noStrike" dirty="false" smtClean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algn="ctr" rtl="false" fontAlgn="ctr"/>
                      <a:r>
                        <a:rPr lang="en-US" sz="1200" b="true" i="false" u="none" strike="noStrike" dirty="false" smtClean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Segment Description</a:t>
                      </a:r>
                      <a:endParaRPr lang="en-US" sz="1200" b="true" i="false" u="none" strike="noStrike" dirty="false">
                        <a:solidFill>
                          <a:srgbClr val="4BACC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rtl="false" fontAlgn="ctr"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200" b="false" i="false" u="none" strike="noStrike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HOH Age</a:t>
                      </a:r>
                      <a:endParaRPr lang="en-US" sz="1200" b="false" i="false" u="none" strike="noStrike" dirty="fals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false" fontAlgn="ctr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Millennials, Gen X, Baby Boomers, Greatest Generation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rtl="false" fontAlgn="ctr"/>
                      <a:r>
                        <a:rPr lang="en-US" sz="1200" b="false" i="false" u="none" strike="noStrike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Household Income</a:t>
                      </a:r>
                      <a:endParaRPr lang="en-US" sz="1200" b="false" i="false" u="none" strike="noStrike" dirty="fals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false" fontAlgn="ctr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High, Upper Middle, Middle, 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rtl="false" fontAlgn="ctr"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200" b="false" i="false" u="none" strike="noStrike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Household Type</a:t>
                      </a:r>
                      <a:endParaRPr lang="en-US" sz="1200" b="false" i="false" u="none" strike="noStrike" dirty="fals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false" fontAlgn="ctr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Single, Couples, Couples with Children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rtl="false" fontAlgn="ctr"/>
                      <a:r>
                        <a:rPr lang="en-US" sz="1200" b="false" i="false" u="none" strike="noStrike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Geography</a:t>
                      </a:r>
                      <a:endParaRPr lang="en-US" sz="1200" b="false" i="false" u="none" strike="noStrike" dirty="fals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false" fontAlgn="ctr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Urban, Suburban, Rural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rtl="false" fontAlgn="ctr"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200" b="false" i="false" u="none" strike="noStrike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HOH Gender</a:t>
                      </a:r>
                      <a:endParaRPr lang="en-US" sz="1200" b="false" i="false" u="none" strike="noStrike" dirty="fals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false" fontAlgn="ctr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Female, Male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Title 1"/>
          <p:cNvSpPr txBox="true">
            <a:spLocks/>
          </p:cNvSpPr>
          <p:nvPr userDrawn="true"/>
        </p:nvSpPr>
        <p:spPr>
          <a:xfrm>
            <a:off x="0" y="-76200"/>
            <a:ext cx="9143999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false" err="tru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ConsumerVectors</a:t>
            </a:r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 Description and Application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378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GeoVec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Top 10 </a:t>
            </a:r>
            <a:r>
              <a:rPr lang="en-US" sz="3600" dirty="false" err="tru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GeoVectors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7" name="Oval 6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true"/>
          <p:nvPr userDrawn="true"/>
        </p:nvSpPr>
        <p:spPr>
          <a:xfrm>
            <a:off x="344394" y="177225"/>
            <a:ext cx="580608" cy="584775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r>
              <a:rPr lang="en-US" sz="3200" dirty="false" smtClean="false">
                <a:solidFill>
                  <a:schemeClr val="bg1"/>
                </a:solidFill>
                <a:latin typeface="Corbel" panose="020B0503020204020204" pitchFamily="34" charset="0"/>
              </a:rPr>
              <a:t>10</a:t>
            </a:r>
            <a:endParaRPr lang="en-US" sz="3200" dirty="fals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0836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HOH_GeoVec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Top 10 </a:t>
            </a:r>
            <a:r>
              <a:rPr lang="en-US" sz="3600" dirty="false" err="tru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GeoVectors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7" name="Oval 6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true"/>
          <p:nvPr userDrawn="true"/>
        </p:nvSpPr>
        <p:spPr>
          <a:xfrm>
            <a:off x="344394" y="177225"/>
            <a:ext cx="580608" cy="584775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r>
              <a:rPr lang="en-US" sz="3200" dirty="false" smtClean="false">
                <a:solidFill>
                  <a:schemeClr val="bg1"/>
                </a:solidFill>
                <a:latin typeface="Corbel" panose="020B0503020204020204" pitchFamily="34" charset="0"/>
              </a:rPr>
              <a:t>10</a:t>
            </a:r>
            <a:endParaRPr lang="en-US" sz="3200" dirty="fals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6995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GV_Des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true">
            <a:spLocks noChangeArrowheads="true"/>
          </p:cNvSpPr>
          <p:nvPr userDrawn="true"/>
        </p:nvSpPr>
        <p:spPr>
          <a:xfrm>
            <a:off x="4772025" y="1219201"/>
            <a:ext cx="4200524" cy="228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  <a:effectLst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91440" rIns="91440" bIns="91440" numCol="1" anchor="t" anchorCtr="false" compatLnSpc="true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</a:lstStyle>
          <a:p>
            <a:pPr>
              <a:defRPr/>
            </a:pPr>
            <a:r>
              <a:rPr lang="en-US" altLang="en-US" sz="1400" b="true" dirty="false" smtClean="false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Arial" pitchFamily="34" charset="0"/>
              </a:rPr>
              <a:t>Use</a:t>
            </a:r>
            <a:r>
              <a:rPr lang="en-US" altLang="en-US" sz="1400" b="true" dirty="false" smtClean="false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altLang="en-US" sz="1400" b="true" dirty="false" err="true" smtClean="false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Arial" pitchFamily="34" charset="0"/>
              </a:rPr>
              <a:t>GeoVectors</a:t>
            </a:r>
            <a:r>
              <a:rPr lang="en-US" sz="1400" dirty="false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altLang="en-US" sz="1400" b="true" dirty="false" smtClean="false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Arial" pitchFamily="34" charset="0"/>
              </a:rPr>
              <a:t>: </a:t>
            </a:r>
            <a:r>
              <a:rPr lang="en-US" altLang="en-US" sz="1400" b="true" dirty="false" smtClean="false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en-US" altLang="en-US" sz="1400" b="true" dirty="false" smtClean="false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</a:br>
            <a:r>
              <a:rPr lang="en-US" altLang="en-US" sz="1300" b="true" dirty="false" smtClean="false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en-US" altLang="en-US" sz="1300" b="true" dirty="false" smtClean="false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</a:br>
            <a:r>
              <a:rPr lang="en-US" altLang="en-US" sz="1300" b="true" dirty="false" smtClean="false">
                <a:solidFill>
                  <a:srgbClr val="4BACC6"/>
                </a:solidFill>
                <a:latin typeface="Calibri" pitchFamily="34" charset="0"/>
                <a:cs typeface="Arial" pitchFamily="34" charset="0"/>
                <a:sym typeface="Symbol"/>
              </a:rPr>
              <a:t></a:t>
            </a:r>
            <a:r>
              <a:rPr lang="en-US" altLang="en-US" sz="1300" b="true" dirty="false" smtClean="false">
                <a:solidFill>
                  <a:prstClr val="black"/>
                </a:solidFill>
                <a:latin typeface="Calibri" pitchFamily="34" charset="0"/>
                <a:cs typeface="Arial" pitchFamily="34" charset="0"/>
                <a:sym typeface="Symbol"/>
              </a:rPr>
              <a:t> </a:t>
            </a:r>
            <a:r>
              <a:rPr lang="en-US" altLang="en-US" sz="1300" dirty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cs typeface="Arial" pitchFamily="34" charset="0"/>
                <a:sym typeface="Symbol"/>
              </a:rPr>
              <a:t>A</a:t>
            </a:r>
            <a:r>
              <a:rPr lang="en-US" sz="1300" dirty="false" smtClean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s </a:t>
            </a:r>
            <a:r>
              <a:rPr lang="en-US" sz="1300" dirty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appends for internal segmentation of a customer’s database or </a:t>
            </a:r>
            <a:r>
              <a:rPr lang="en-US" sz="1300" dirty="false" smtClean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as selects </a:t>
            </a:r>
            <a:r>
              <a:rPr lang="en-US" sz="1300" dirty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for acquisition and retention </a:t>
            </a:r>
            <a:r>
              <a:rPr lang="en-US" sz="1300" dirty="false" smtClean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efforts</a:t>
            </a:r>
            <a:r>
              <a:rPr lang="en-US" sz="1300" dirty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   </a:t>
            </a:r>
          </a:p>
          <a:p>
            <a:pPr>
              <a:defRPr/>
            </a:pPr>
            <a:endParaRPr lang="en-US" sz="1300" dirty="false">
              <a:solidFill>
                <a:srgbClr val="FFFFFF">
                  <a:lumMod val="10000"/>
                </a:srgbClr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altLang="en-US" sz="1300" b="true" dirty="false" smtClean="false">
                <a:solidFill>
                  <a:srgbClr val="4BACC6"/>
                </a:solidFill>
                <a:latin typeface="Calibri" pitchFamily="34" charset="0"/>
                <a:cs typeface="Arial" pitchFamily="34" charset="0"/>
                <a:sym typeface="Symbol"/>
              </a:rPr>
              <a:t></a:t>
            </a:r>
            <a:r>
              <a:rPr lang="en-US" altLang="en-US" sz="1300" b="true" dirty="false" smtClean="false">
                <a:solidFill>
                  <a:prstClr val="black"/>
                </a:solidFill>
                <a:latin typeface="Calibri" pitchFamily="34" charset="0"/>
                <a:cs typeface="Arial" pitchFamily="34" charset="0"/>
                <a:sym typeface="Symbol"/>
              </a:rPr>
              <a:t> </a:t>
            </a:r>
            <a:r>
              <a:rPr lang="en-US" altLang="en-US" sz="1300" dirty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cs typeface="Arial" pitchFamily="34" charset="0"/>
                <a:sym typeface="Symbol"/>
              </a:rPr>
              <a:t>I</a:t>
            </a:r>
            <a:r>
              <a:rPr lang="en-US" sz="1300" dirty="false" smtClean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nsight </a:t>
            </a:r>
            <a:r>
              <a:rPr lang="en-US" sz="1300" dirty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into market penetration across a manageable number of v</a:t>
            </a:r>
            <a:r>
              <a:rPr lang="en-US" sz="1300" dirty="false" smtClean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ectors</a:t>
            </a:r>
            <a:endParaRPr lang="en-US" sz="1300" dirty="false">
              <a:solidFill>
                <a:srgbClr val="FFFFFF">
                  <a:lumMod val="10000"/>
                </a:srgbClr>
              </a:solidFill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>
              <a:defRPr/>
            </a:pPr>
            <a:endParaRPr lang="en-US" sz="1300" dirty="false">
              <a:solidFill>
                <a:srgbClr val="FFFFFF">
                  <a:lumMod val="10000"/>
                </a:srgbClr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altLang="en-US" sz="1300" b="true" dirty="false">
                <a:solidFill>
                  <a:srgbClr val="4BACC6"/>
                </a:solidFill>
                <a:latin typeface="Calibri" pitchFamily="34" charset="0"/>
                <a:cs typeface="Arial" pitchFamily="34" charset="0"/>
                <a:sym typeface="Symbol"/>
              </a:rPr>
              <a:t></a:t>
            </a:r>
            <a:r>
              <a:rPr lang="en-US" altLang="en-US" sz="1300" dirty="false">
                <a:solidFill>
                  <a:prstClr val="black"/>
                </a:solidFill>
                <a:latin typeface="Calibri" pitchFamily="34" charset="0"/>
                <a:cs typeface="Arial" pitchFamily="34" charset="0"/>
                <a:sym typeface="Symbol"/>
              </a:rPr>
              <a:t> </a:t>
            </a:r>
            <a:r>
              <a:rPr lang="en-US" altLang="en-US" sz="1300" dirty="false" smtClean="false">
                <a:solidFill>
                  <a:prstClr val="black"/>
                </a:solidFill>
                <a:latin typeface="Calibri" pitchFamily="34" charset="0"/>
                <a:cs typeface="Arial" pitchFamily="34" charset="0"/>
                <a:sym typeface="Symbol"/>
              </a:rPr>
              <a:t>As </a:t>
            </a:r>
            <a:r>
              <a:rPr lang="en-US" sz="1300" dirty="false" smtClean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list </a:t>
            </a:r>
            <a:r>
              <a:rPr lang="en-US" sz="1300" dirty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selects as well as for crafting messaging and offers that are most salient for that </a:t>
            </a:r>
            <a:r>
              <a:rPr lang="en-US" sz="1300" dirty="false" err="true" smtClean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GeoVector</a:t>
            </a:r>
            <a:r>
              <a:rPr lang="en-US" sz="1300" dirty="false" smtClean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(s)</a:t>
            </a:r>
            <a:r>
              <a:rPr lang="en-US" sz="1300" dirty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  </a:t>
            </a:r>
          </a:p>
          <a:p>
            <a:pPr defTabSz="914400" eaLnBrk="true" hangingPunct="true"/>
            <a:endParaRPr lang="en-US" altLang="en-US" sz="1300" dirty="false" smtClean="false">
              <a:solidFill>
                <a:srgbClr val="336699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7" name="Text Box 4"/>
          <p:cNvSpPr txBox="true">
            <a:spLocks noChangeArrowheads="true"/>
          </p:cNvSpPr>
          <p:nvPr userDrawn="true"/>
        </p:nvSpPr>
        <p:spPr>
          <a:xfrm>
            <a:off x="76200" y="1219200"/>
            <a:ext cx="4648200" cy="21750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91440" rIns="91440" bIns="91440" numCol="1" anchor="t" anchorCtr="false" compatLnSpc="true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</a:lstStyle>
          <a:p>
            <a:pPr defTabSz="914400" eaLnBrk="true" hangingPunct="true"/>
            <a:r>
              <a:rPr lang="en-US" altLang="en-US" sz="1400" b="true" dirty="false" err="true" smtClean="false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Arial" pitchFamily="34" charset="0"/>
              </a:rPr>
              <a:t>Geo</a:t>
            </a:r>
            <a:r>
              <a:rPr lang="en-US" altLang="en-US" sz="1400" b="true" dirty="false" err="tru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Vectors</a:t>
            </a:r>
            <a:r>
              <a:rPr lang="en-US" sz="1400" dirty="false" smtClean="false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altLang="en-US" sz="1400" b="true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1300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are </a:t>
            </a:r>
            <a:r>
              <a:rPr 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mutually exclusive groupings (108 groupings) </a:t>
            </a:r>
            <a:r>
              <a:rPr lang="en-US" sz="1300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that are combinations of 4 primary demographics (age, income, household type and geography) into one cumulative </a:t>
            </a:r>
            <a:r>
              <a:rPr lang="en-US" sz="1300" dirty="false" err="tru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GeoVector</a:t>
            </a:r>
            <a:r>
              <a:rPr lang="en-US" sz="1300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selection</a:t>
            </a:r>
          </a:p>
          <a:p>
            <a:pPr defTabSz="914400" eaLnBrk="true" hangingPunct="true"/>
            <a:endParaRPr lang="en-US" sz="1300" dirty="false">
              <a:solidFill>
                <a:srgbClr val="595959"/>
              </a:solidFill>
              <a:latin typeface="Calibri" pitchFamily="34" charset="0"/>
              <a:cs typeface="Arial" pitchFamily="34" charset="0"/>
            </a:endParaRPr>
          </a:p>
          <a:p>
            <a:pPr defTabSz="914400" eaLnBrk="true" hangingPunct="true"/>
            <a:r>
              <a:rPr lang="en-US" altLang="en-US" sz="1400" b="true" dirty="false" err="true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Arial" pitchFamily="34" charset="0"/>
              </a:rPr>
              <a:t>Geo</a:t>
            </a:r>
            <a:r>
              <a:rPr lang="en-US" altLang="en-US" sz="1400" b="true" dirty="false" err="tru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Vectors</a:t>
            </a:r>
            <a:r>
              <a:rPr lang="en-US" sz="1400" dirty="false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altLang="en-US" sz="1400" b="true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1300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are highly descriptive</a:t>
            </a:r>
            <a:r>
              <a:rPr 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, </a:t>
            </a:r>
            <a:r>
              <a:rPr lang="en-US" sz="1300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intuitive in nature and mutually exclusive</a:t>
            </a:r>
          </a:p>
          <a:p>
            <a:pPr defTabSz="914400" eaLnBrk="true" hangingPunct="true"/>
            <a:endParaRPr lang="en-US" altLang="en-US" sz="1400" dirty="false" smtClean="false">
              <a:solidFill>
                <a:srgbClr val="595959"/>
              </a:solidFill>
              <a:latin typeface="Calibri" pitchFamily="34" charset="0"/>
              <a:cs typeface="Arial" pitchFamily="34" charset="0"/>
            </a:endParaRPr>
          </a:p>
          <a:p>
            <a:pPr defTabSz="914400" eaLnBrk="true" hangingPunct="true"/>
            <a:r>
              <a:rPr lang="en-US" altLang="en-US" sz="1400" b="true" dirty="false" err="true" smtClean="false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Arial" pitchFamily="34" charset="0"/>
              </a:rPr>
              <a:t>Geo</a:t>
            </a:r>
            <a:r>
              <a:rPr lang="en-US" altLang="en-US" sz="1400" b="true" dirty="false" err="tru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Vectors</a:t>
            </a:r>
            <a:r>
              <a:rPr lang="en-US" sz="1400" dirty="false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altLang="en-US" sz="1400" b="true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life </a:t>
            </a:r>
            <a:r>
              <a:rPr lang="en-US" sz="1300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stages  are based on the interaction between 4 primary </a:t>
            </a:r>
            <a:r>
              <a:rPr 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demographics </a:t>
            </a:r>
            <a:endParaRPr lang="en-US" altLang="en-US" sz="1300" dirty="false">
              <a:solidFill>
                <a:srgbClr val="595959"/>
              </a:solidFill>
              <a:latin typeface="Calibri" pitchFamily="34" charset="0"/>
              <a:cs typeface="Arial" pitchFamily="34" charset="0"/>
            </a:endParaRPr>
          </a:p>
          <a:p>
            <a:pPr defTabSz="914400" eaLnBrk="true" hangingPunct="true"/>
            <a:endParaRPr lang="en-US" altLang="en-US" sz="1300" dirty="false" smtClean="false">
              <a:solidFill>
                <a:srgbClr val="336699"/>
              </a:solidFill>
              <a:latin typeface="Calibri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true"/>
          </p:cNvGraphicFramePr>
          <p:nvPr userDrawn="true">
            <p:extLst>
              <p:ext uri="{D42A27DB-BD31-4B8C-83A1-F6EECF244321}">
                <p14:modId xmlns:p14="http://schemas.microsoft.com/office/powerpoint/2010/main" val="3314950031"/>
              </p:ext>
            </p:extLst>
          </p:nvPr>
        </p:nvGraphicFramePr>
        <p:xfrm>
          <a:off x="2057400" y="3827145"/>
          <a:ext cx="5257801" cy="2299335"/>
        </p:xfrm>
        <a:graphic>
          <a:graphicData uri="http://schemas.openxmlformats.org/drawingml/2006/table">
            <a:tbl>
              <a:tblPr/>
              <a:tblGrid>
                <a:gridCol w="1521995"/>
                <a:gridCol w="687805"/>
                <a:gridCol w="3048001"/>
              </a:tblGrid>
              <a:tr h="409575">
                <a:tc>
                  <a:txBody>
                    <a:bodyPr/>
                    <a:lstStyle/>
                    <a:p>
                      <a:pPr algn="ctr" rtl="false" fontAlgn="ctr"/>
                      <a:r>
                        <a:rPr lang="en-US" sz="1200" b="true" i="false" u="none" strike="noStrike" dirty="false" err="true" smtClean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Geo</a:t>
                      </a:r>
                      <a:r>
                        <a:rPr lang="en-US" sz="1200" b="true" i="false" u="none" strike="noStrike" dirty="false" err="true" smtClean="false">
                          <a:solidFill>
                            <a:schemeClr val="accent5"/>
                          </a:solidFill>
                          <a:effectLst/>
                          <a:latin typeface="Calibri"/>
                        </a:rPr>
                        <a:t>Vectors</a:t>
                      </a:r>
                      <a:r>
                        <a:rPr lang="en-US" sz="1200" b="true" i="false" u="none" strike="noStrike" dirty="false" smtClean="false">
                          <a:solidFill>
                            <a:schemeClr val="accent5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algn="ctr" rtl="false" fontAlgn="ctr"/>
                      <a:r>
                        <a:rPr lang="en-US" sz="1200" b="true" i="false" u="none" strike="noStrike" dirty="false" smtClean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Life Stage</a:t>
                      </a:r>
                      <a:endParaRPr lang="en-US" sz="1200" b="true" i="false" u="none" strike="noStrike" dirty="false">
                        <a:solidFill>
                          <a:srgbClr val="4BACC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false" fontAlgn="ctr"/>
                      <a:r>
                        <a:rPr lang="en-US" sz="1200" b="true" i="false" u="none" strike="noStrike" dirty="false" err="true" smtClean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Geo</a:t>
                      </a:r>
                      <a:r>
                        <a:rPr lang="en-US" sz="1200" b="true" i="false" u="none" strike="noStrike" dirty="false" err="true" smtClean="false">
                          <a:solidFill>
                            <a:schemeClr val="accent5"/>
                          </a:solidFill>
                          <a:effectLst/>
                          <a:latin typeface="Calibri"/>
                        </a:rPr>
                        <a:t>Vectors</a:t>
                      </a:r>
                      <a:r>
                        <a:rPr lang="en-US" sz="1200" b="true" i="false" u="none" strike="noStrike" dirty="false" smtClean="fals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algn="ctr" rtl="false" fontAlgn="ctr"/>
                      <a:r>
                        <a:rPr lang="en-US" sz="1200" b="true" i="false" u="none" strike="noStrike" dirty="false" smtClean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Life Stage Description</a:t>
                      </a:r>
                      <a:endParaRPr lang="en-US" sz="1200" b="true" i="false" u="none" strike="noStrike" dirty="false">
                        <a:solidFill>
                          <a:srgbClr val="4BACC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true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>
                  <a:txBody>
                    <a:bodyPr/>
                    <a:lstStyle/>
                    <a:p>
                      <a:pPr algn="l" rtl="false" fontAlgn="ctr"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200" b="false" i="false" u="none" strike="noStrike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</a:t>
                      </a:r>
                      <a:endParaRPr lang="en-US" sz="1200" b="false" i="false" u="none" strike="noStrike" dirty="fals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false" fontAlgn="ctr"/>
                      <a:r>
                        <a:rPr lang="en-US" sz="1200" b="false" i="false" u="none" strike="noStrike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Spring:</a:t>
                      </a:r>
                      <a:r>
                        <a:rPr lang="en-US" sz="1200" b="false" i="false" u="none" strike="noStrike" baseline="0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</a:t>
                      </a:r>
                    </a:p>
                    <a:p>
                      <a:pPr algn="l" rtl="false" fontAlgn="ctr"/>
                      <a:r>
                        <a:rPr lang="en-US" sz="1200" b="false" i="false" u="none" strike="noStrike" baseline="0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Summer:</a:t>
                      </a:r>
                    </a:p>
                    <a:p>
                      <a:pPr algn="l" rtl="false" fontAlgn="ctr"/>
                      <a:r>
                        <a:rPr lang="en-US" sz="1200" b="false" i="false" u="none" strike="noStrike" baseline="0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Fall:</a:t>
                      </a:r>
                    </a:p>
                    <a:p>
                      <a:pPr algn="l" rtl="false" fontAlgn="ctr"/>
                      <a:r>
                        <a:rPr lang="en-US" sz="1200" b="false" i="false" u="none" strike="noStrike" baseline="0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Winter:</a:t>
                      </a:r>
                      <a:endParaRPr lang="en-US" sz="1200" b="false" i="false" u="none" strike="noStrike" dirty="fals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false" fontAlgn="ctr"/>
                      <a:r>
                        <a:rPr lang="en-US" sz="1200" b="false" i="false" u="none" strike="noStrike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 – 24 Year Olds</a:t>
                      </a:r>
                    </a:p>
                    <a:p>
                      <a:pPr algn="l" rtl="false" fontAlgn="ctr"/>
                      <a:r>
                        <a:rPr lang="en-US" sz="1200" b="false" i="false" u="none" strike="noStrike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 – 44 Year</a:t>
                      </a:r>
                      <a:r>
                        <a:rPr lang="en-US" sz="1200" b="false" i="false" u="none" strike="noStrike" baseline="0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Olds</a:t>
                      </a:r>
                    </a:p>
                    <a:p>
                      <a:pPr algn="l" rtl="false" fontAlgn="ctr"/>
                      <a:r>
                        <a:rPr lang="en-US" sz="1200" b="false" i="false" u="none" strike="noStrike" baseline="0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 – 64 Year Olds</a:t>
                      </a:r>
                    </a:p>
                    <a:p>
                      <a:pPr algn="l" rtl="false" fontAlgn="ctr"/>
                      <a:r>
                        <a:rPr lang="en-US" sz="1200" b="false" i="false" u="none" strike="noStrike" baseline="0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65+ Year Olds</a:t>
                      </a:r>
                      <a:endParaRPr lang="en-US" sz="1200" b="false" i="false" u="none" strike="noStrike" dirty="fals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rtl="false" fontAlgn="ctr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Income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false" fontAlgn="ctr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High, </a:t>
                      </a:r>
                      <a:r>
                        <a:rPr lang="en-US" sz="1200" b="false" i="false" u="none" strike="noStrike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Middle</a:t>
                      </a:r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true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>
                  <a:txBody>
                    <a:bodyPr/>
                    <a:lstStyle/>
                    <a:p>
                      <a:pPr algn="l" rtl="false" fontAlgn="ctr"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200" b="false" i="false" u="none" strike="noStrike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Household Type</a:t>
                      </a:r>
                      <a:endParaRPr lang="en-US" sz="1200" b="false" i="false" u="none" strike="noStrike" dirty="fals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1" algn="l" defTabSz="914400" rtl="false" eaLnBrk="true" fontAlgn="ctr" latinLnBrk="false" hangingPunct="true">
                        <a:buFontTx/>
                        <a:buNone/>
                        <a:tabLst>
                          <a:tab pos="228574" algn="l"/>
                        </a:tabLst>
                      </a:pPr>
                      <a:r>
                        <a:rPr lang="en-US" sz="1200" b="false" i="false" u="none" strike="noStrike" kern="1200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Single head of households</a:t>
                      </a:r>
                    </a:p>
                    <a:p>
                      <a:pPr marL="0" lvl="1" algn="l" defTabSz="914400" rtl="false" eaLnBrk="true" fontAlgn="ctr" latinLnBrk="false" hangingPunct="true">
                        <a:buFontTx/>
                        <a:buNone/>
                        <a:tabLst>
                          <a:tab pos="228574" algn="l"/>
                        </a:tabLst>
                      </a:pPr>
                      <a:r>
                        <a:rPr lang="en-US" sz="1200" b="false" i="false" u="none" strike="noStrike" kern="1200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Couples, no children present</a:t>
                      </a:r>
                    </a:p>
                    <a:p>
                      <a:pPr marL="0" lvl="1" algn="l" defTabSz="914400" rtl="false" eaLnBrk="true" fontAlgn="ctr" latinLnBrk="false" hangingPunct="true">
                        <a:buFontTx/>
                        <a:buNone/>
                        <a:tabLst>
                          <a:tab pos="228574" algn="l"/>
                        </a:tabLst>
                      </a:pPr>
                      <a:r>
                        <a:rPr lang="en-US" sz="1200" b="false" i="false" u="none" strike="noStrike" kern="1200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Families,</a:t>
                      </a:r>
                      <a:r>
                        <a:rPr lang="en-US" sz="1200" b="false" i="false" u="none" strike="noStrike" kern="1200" baseline="0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s</a:t>
                      </a:r>
                      <a:r>
                        <a:rPr lang="en-US" sz="1200" b="false" i="false" u="none" strike="noStrike" kern="1200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ingles or couples with children present  </a:t>
                      </a:r>
                      <a:endParaRPr lang="en-US" sz="1200" b="false" i="false" u="none" strike="noStrike" kern="1200" dirty="false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true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>
                  <a:txBody>
                    <a:bodyPr/>
                    <a:lstStyle/>
                    <a:p>
                      <a:pPr algn="l" rtl="false" fontAlgn="ctr"/>
                      <a:r>
                        <a:rPr lang="en-US" sz="1200" b="false" i="false" u="none" strike="noStrike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Geography</a:t>
                      </a:r>
                      <a:endParaRPr lang="en-US" sz="1200" b="false" i="false" u="none" strike="noStrike" dirty="fals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false" fontAlgn="ctr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Urban, Suburban, Rural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true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itle 1"/>
          <p:cNvSpPr txBox="true">
            <a:spLocks/>
          </p:cNvSpPr>
          <p:nvPr userDrawn="true"/>
        </p:nvSpPr>
        <p:spPr>
          <a:xfrm>
            <a:off x="0" y="-76200"/>
            <a:ext cx="9143999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false" err="tru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GeoVectors</a:t>
            </a:r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 Description and Application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13469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HOH_GV_Des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true">
            <a:spLocks noChangeArrowheads="true"/>
          </p:cNvSpPr>
          <p:nvPr userDrawn="true"/>
        </p:nvSpPr>
        <p:spPr>
          <a:xfrm>
            <a:off x="4772025" y="1219201"/>
            <a:ext cx="4200524" cy="228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  <a:effectLst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91440" rIns="91440" bIns="91440" numCol="1" anchor="t" anchorCtr="false" compatLnSpc="true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</a:lstStyle>
          <a:p>
            <a:pPr>
              <a:defRPr/>
            </a:pPr>
            <a:r>
              <a:rPr lang="en-US" altLang="en-US" sz="1400" b="true" dirty="false" smtClean="false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Arial" pitchFamily="34" charset="0"/>
              </a:rPr>
              <a:t>Use</a:t>
            </a:r>
            <a:r>
              <a:rPr lang="en-US" altLang="en-US" sz="1400" b="true" dirty="false" smtClean="false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altLang="en-US" sz="1400" b="true" dirty="false" err="true" smtClean="false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Arial" pitchFamily="34" charset="0"/>
              </a:rPr>
              <a:t>GeoVectors</a:t>
            </a:r>
            <a:r>
              <a:rPr lang="en-US" sz="1400" dirty="false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altLang="en-US" sz="1400" b="true" dirty="false" smtClean="false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Arial" pitchFamily="34" charset="0"/>
              </a:rPr>
              <a:t>: </a:t>
            </a:r>
            <a:r>
              <a:rPr lang="en-US" altLang="en-US" sz="1400" b="true" dirty="false" smtClean="false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en-US" altLang="en-US" sz="1400" b="true" dirty="false" smtClean="false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</a:br>
            <a:r>
              <a:rPr lang="en-US" altLang="en-US" sz="1300" b="true" dirty="false" smtClean="false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en-US" altLang="en-US" sz="1300" b="true" dirty="false" smtClean="false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</a:br>
            <a:r>
              <a:rPr lang="en-US" altLang="en-US" sz="1300" b="true" dirty="false" smtClean="false">
                <a:solidFill>
                  <a:srgbClr val="4BACC6"/>
                </a:solidFill>
                <a:latin typeface="Calibri" pitchFamily="34" charset="0"/>
                <a:cs typeface="Arial" pitchFamily="34" charset="0"/>
                <a:sym typeface="Symbol"/>
              </a:rPr>
              <a:t></a:t>
            </a:r>
            <a:r>
              <a:rPr lang="en-US" altLang="en-US" sz="1300" b="true" dirty="false" smtClean="false">
                <a:solidFill>
                  <a:prstClr val="black"/>
                </a:solidFill>
                <a:latin typeface="Calibri" pitchFamily="34" charset="0"/>
                <a:cs typeface="Arial" pitchFamily="34" charset="0"/>
                <a:sym typeface="Symbol"/>
              </a:rPr>
              <a:t> </a:t>
            </a:r>
            <a:r>
              <a:rPr lang="en-US" altLang="en-US" sz="1300" dirty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cs typeface="Arial" pitchFamily="34" charset="0"/>
                <a:sym typeface="Symbol"/>
              </a:rPr>
              <a:t>A</a:t>
            </a:r>
            <a:r>
              <a:rPr lang="en-US" sz="1300" dirty="false" smtClean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s </a:t>
            </a:r>
            <a:r>
              <a:rPr lang="en-US" sz="1300" dirty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appends for internal segmentation of a customer’s database or </a:t>
            </a:r>
            <a:r>
              <a:rPr lang="en-US" sz="1300" dirty="false" smtClean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as selects </a:t>
            </a:r>
            <a:r>
              <a:rPr lang="en-US" sz="1300" dirty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for acquisition and retention </a:t>
            </a:r>
            <a:r>
              <a:rPr lang="en-US" sz="1300" dirty="false" smtClean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efforts</a:t>
            </a:r>
            <a:r>
              <a:rPr lang="en-US" sz="1300" dirty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   </a:t>
            </a:r>
          </a:p>
          <a:p>
            <a:pPr>
              <a:defRPr/>
            </a:pPr>
            <a:endParaRPr lang="en-US" sz="1300" dirty="false">
              <a:solidFill>
                <a:srgbClr val="FFFFFF">
                  <a:lumMod val="10000"/>
                </a:srgbClr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altLang="en-US" sz="1300" b="true" dirty="false" smtClean="false">
                <a:solidFill>
                  <a:srgbClr val="4BACC6"/>
                </a:solidFill>
                <a:latin typeface="Calibri" pitchFamily="34" charset="0"/>
                <a:cs typeface="Arial" pitchFamily="34" charset="0"/>
                <a:sym typeface="Symbol"/>
              </a:rPr>
              <a:t></a:t>
            </a:r>
            <a:r>
              <a:rPr lang="en-US" altLang="en-US" sz="1300" b="true" dirty="false" smtClean="false">
                <a:solidFill>
                  <a:prstClr val="black"/>
                </a:solidFill>
                <a:latin typeface="Calibri" pitchFamily="34" charset="0"/>
                <a:cs typeface="Arial" pitchFamily="34" charset="0"/>
                <a:sym typeface="Symbol"/>
              </a:rPr>
              <a:t> </a:t>
            </a:r>
            <a:r>
              <a:rPr lang="en-US" altLang="en-US" sz="1300" dirty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cs typeface="Arial" pitchFamily="34" charset="0"/>
                <a:sym typeface="Symbol"/>
              </a:rPr>
              <a:t>I</a:t>
            </a:r>
            <a:r>
              <a:rPr lang="en-US" sz="1300" dirty="false" smtClean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nsight </a:t>
            </a:r>
            <a:r>
              <a:rPr lang="en-US" sz="1300" dirty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into market penetration across a manageable number of v</a:t>
            </a:r>
            <a:r>
              <a:rPr lang="en-US" sz="1300" dirty="false" smtClean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ectors</a:t>
            </a:r>
            <a:endParaRPr lang="en-US" sz="1300" dirty="false">
              <a:solidFill>
                <a:srgbClr val="FFFFFF">
                  <a:lumMod val="10000"/>
                </a:srgbClr>
              </a:solidFill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>
              <a:defRPr/>
            </a:pPr>
            <a:endParaRPr lang="en-US" sz="1300" dirty="false">
              <a:solidFill>
                <a:srgbClr val="FFFFFF">
                  <a:lumMod val="10000"/>
                </a:srgbClr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altLang="en-US" sz="1300" b="true" dirty="false">
                <a:solidFill>
                  <a:srgbClr val="4BACC6"/>
                </a:solidFill>
                <a:latin typeface="Calibri" pitchFamily="34" charset="0"/>
                <a:cs typeface="Arial" pitchFamily="34" charset="0"/>
                <a:sym typeface="Symbol"/>
              </a:rPr>
              <a:t></a:t>
            </a:r>
            <a:r>
              <a:rPr lang="en-US" altLang="en-US" sz="1300" dirty="false">
                <a:solidFill>
                  <a:prstClr val="black"/>
                </a:solidFill>
                <a:latin typeface="Calibri" pitchFamily="34" charset="0"/>
                <a:cs typeface="Arial" pitchFamily="34" charset="0"/>
                <a:sym typeface="Symbol"/>
              </a:rPr>
              <a:t> </a:t>
            </a:r>
            <a:r>
              <a:rPr lang="en-US" altLang="en-US" sz="1300" dirty="false" smtClean="false">
                <a:solidFill>
                  <a:prstClr val="black"/>
                </a:solidFill>
                <a:latin typeface="Calibri" pitchFamily="34" charset="0"/>
                <a:cs typeface="Arial" pitchFamily="34" charset="0"/>
                <a:sym typeface="Symbol"/>
              </a:rPr>
              <a:t>As </a:t>
            </a:r>
            <a:r>
              <a:rPr lang="en-US" sz="1300" dirty="false" smtClean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list </a:t>
            </a:r>
            <a:r>
              <a:rPr lang="en-US" sz="1300" dirty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selects as well as for crafting messaging and offers that are most salient for that </a:t>
            </a:r>
            <a:r>
              <a:rPr lang="en-US" sz="1300" dirty="false" err="true" smtClean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GeoVector</a:t>
            </a:r>
            <a:r>
              <a:rPr lang="en-US" sz="1300" dirty="false" smtClean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(s)</a:t>
            </a:r>
            <a:r>
              <a:rPr lang="en-US" sz="1300" dirty="false">
                <a:solidFill>
                  <a:srgbClr val="FFFFFF">
                    <a:lumMod val="10000"/>
                  </a:srgb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  </a:t>
            </a:r>
          </a:p>
          <a:p>
            <a:pPr defTabSz="914400" eaLnBrk="true" hangingPunct="true"/>
            <a:endParaRPr lang="en-US" altLang="en-US" sz="1300" dirty="false" smtClean="false">
              <a:solidFill>
                <a:srgbClr val="336699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7" name="Text Box 4"/>
          <p:cNvSpPr txBox="true">
            <a:spLocks noChangeArrowheads="true"/>
          </p:cNvSpPr>
          <p:nvPr userDrawn="true"/>
        </p:nvSpPr>
        <p:spPr>
          <a:xfrm>
            <a:off x="76200" y="1219200"/>
            <a:ext cx="4648200" cy="21750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91440" rIns="91440" bIns="91440" numCol="1" anchor="t" anchorCtr="false" compatLnSpc="true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</a:lstStyle>
          <a:p>
            <a:pPr defTabSz="914400" eaLnBrk="true" hangingPunct="true"/>
            <a:r>
              <a:rPr lang="en-US" altLang="en-US" sz="1400" b="true" dirty="false" err="true" smtClean="false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Arial" pitchFamily="34" charset="0"/>
              </a:rPr>
              <a:t>Geo</a:t>
            </a:r>
            <a:r>
              <a:rPr lang="en-US" altLang="en-US" sz="1400" b="true" dirty="false" err="tru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Vectors</a:t>
            </a:r>
            <a:r>
              <a:rPr lang="en-US" sz="1400" dirty="false" smtClean="false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altLang="en-US" sz="1400" b="true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1300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are </a:t>
            </a:r>
            <a:r>
              <a:rPr 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mutually exclusive groupings (108 groupings) </a:t>
            </a:r>
            <a:r>
              <a:rPr lang="en-US" sz="1300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that are combinations of 4 primary demographics </a:t>
            </a:r>
            <a:r>
              <a:rPr 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(HOH age</a:t>
            </a:r>
            <a:r>
              <a:rPr lang="en-US" sz="1300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, </a:t>
            </a:r>
            <a:r>
              <a:rPr 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household income</a:t>
            </a:r>
            <a:r>
              <a:rPr lang="en-US" sz="1300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, household type and geography) into one cumulative </a:t>
            </a:r>
            <a:r>
              <a:rPr lang="en-US" sz="1300" dirty="false" err="tru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GeoVector</a:t>
            </a:r>
            <a:r>
              <a:rPr lang="en-US" sz="1300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selection</a:t>
            </a:r>
          </a:p>
          <a:p>
            <a:pPr defTabSz="914400" eaLnBrk="true" hangingPunct="true"/>
            <a:endParaRPr lang="en-US" sz="1300" dirty="false">
              <a:solidFill>
                <a:srgbClr val="595959"/>
              </a:solidFill>
              <a:latin typeface="Calibri" pitchFamily="34" charset="0"/>
              <a:cs typeface="Arial" pitchFamily="34" charset="0"/>
            </a:endParaRPr>
          </a:p>
          <a:p>
            <a:pPr defTabSz="914400" eaLnBrk="true" hangingPunct="true"/>
            <a:r>
              <a:rPr lang="en-US" altLang="en-US" sz="1400" b="true" dirty="false" err="true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Arial" pitchFamily="34" charset="0"/>
              </a:rPr>
              <a:t>Geo</a:t>
            </a:r>
            <a:r>
              <a:rPr lang="en-US" altLang="en-US" sz="1400" b="true" dirty="false" err="tru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Vectors</a:t>
            </a:r>
            <a:r>
              <a:rPr lang="en-US" sz="1400" dirty="false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altLang="en-US" sz="1400" b="true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1300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are highly descriptive</a:t>
            </a:r>
            <a:r>
              <a:rPr 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, </a:t>
            </a:r>
            <a:r>
              <a:rPr lang="en-US" sz="1300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intuitive in nature and mutually exclusive</a:t>
            </a:r>
          </a:p>
          <a:p>
            <a:pPr defTabSz="914400" eaLnBrk="true" hangingPunct="true"/>
            <a:endParaRPr lang="en-US" altLang="en-US" sz="1400" dirty="false" smtClean="false">
              <a:solidFill>
                <a:srgbClr val="595959"/>
              </a:solidFill>
              <a:latin typeface="Calibri" pitchFamily="34" charset="0"/>
              <a:cs typeface="Arial" pitchFamily="34" charset="0"/>
            </a:endParaRPr>
          </a:p>
          <a:p>
            <a:pPr defTabSz="914400" eaLnBrk="true" hangingPunct="true"/>
            <a:r>
              <a:rPr lang="en-US" altLang="en-US" sz="1400" b="true" dirty="false" err="true" smtClean="false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Arial" pitchFamily="34" charset="0"/>
              </a:rPr>
              <a:t>Geo</a:t>
            </a:r>
            <a:r>
              <a:rPr lang="en-US" altLang="en-US" sz="1400" b="true" dirty="false" err="tru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Vectors</a:t>
            </a:r>
            <a:r>
              <a:rPr lang="en-US" sz="1400" dirty="false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altLang="en-US" sz="1400" b="true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life </a:t>
            </a:r>
            <a:r>
              <a:rPr lang="en-US" sz="1300" dirty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stages  are based on the interaction between 4 primary </a:t>
            </a:r>
            <a:r>
              <a:rPr lang="en-US" sz="1300" dirty="false" smtClean="false">
                <a:solidFill>
                  <a:srgbClr val="595959"/>
                </a:solidFill>
                <a:latin typeface="Calibri" pitchFamily="34" charset="0"/>
                <a:cs typeface="Arial" pitchFamily="34" charset="0"/>
              </a:rPr>
              <a:t>demographics </a:t>
            </a:r>
            <a:endParaRPr lang="en-US" altLang="en-US" sz="1300" dirty="false">
              <a:solidFill>
                <a:srgbClr val="595959"/>
              </a:solidFill>
              <a:latin typeface="Calibri" pitchFamily="34" charset="0"/>
              <a:cs typeface="Arial" pitchFamily="34" charset="0"/>
            </a:endParaRPr>
          </a:p>
          <a:p>
            <a:pPr defTabSz="914400" eaLnBrk="true" hangingPunct="true"/>
            <a:endParaRPr lang="en-US" altLang="en-US" sz="1300" dirty="false" smtClean="false">
              <a:solidFill>
                <a:srgbClr val="336699"/>
              </a:solidFill>
              <a:latin typeface="Calibri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true"/>
          </p:cNvGraphicFramePr>
          <p:nvPr userDrawn="true">
            <p:extLst>
              <p:ext uri="{D42A27DB-BD31-4B8C-83A1-F6EECF244321}">
                <p14:modId xmlns:p14="http://schemas.microsoft.com/office/powerpoint/2010/main" val="2797020508"/>
              </p:ext>
            </p:extLst>
          </p:nvPr>
        </p:nvGraphicFramePr>
        <p:xfrm>
          <a:off x="2057400" y="3827145"/>
          <a:ext cx="5257801" cy="2299335"/>
        </p:xfrm>
        <a:graphic>
          <a:graphicData uri="http://schemas.openxmlformats.org/drawingml/2006/table">
            <a:tbl>
              <a:tblPr/>
              <a:tblGrid>
                <a:gridCol w="1521995"/>
                <a:gridCol w="687805"/>
                <a:gridCol w="3048001"/>
              </a:tblGrid>
              <a:tr h="409575">
                <a:tc>
                  <a:txBody>
                    <a:bodyPr/>
                    <a:lstStyle/>
                    <a:p>
                      <a:pPr algn="ctr" rtl="false" fontAlgn="ctr"/>
                      <a:r>
                        <a:rPr lang="en-US" sz="1200" b="true" i="false" u="none" strike="noStrike" dirty="false" err="true" smtClean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Geo</a:t>
                      </a:r>
                      <a:r>
                        <a:rPr lang="en-US" sz="1200" b="true" i="false" u="none" strike="noStrike" dirty="false" err="true" smtClean="false">
                          <a:solidFill>
                            <a:schemeClr val="accent5"/>
                          </a:solidFill>
                          <a:effectLst/>
                          <a:latin typeface="Calibri"/>
                        </a:rPr>
                        <a:t>Vectors</a:t>
                      </a:r>
                      <a:r>
                        <a:rPr lang="en-US" sz="1200" b="true" i="false" u="none" strike="noStrike" dirty="false" smtClean="false">
                          <a:solidFill>
                            <a:schemeClr val="accent5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algn="ctr" rtl="false" fontAlgn="ctr"/>
                      <a:r>
                        <a:rPr lang="en-US" sz="1200" b="true" i="false" u="none" strike="noStrike" dirty="false" smtClean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Life Stage</a:t>
                      </a:r>
                      <a:endParaRPr lang="en-US" sz="1200" b="true" i="false" u="none" strike="noStrike" dirty="false">
                        <a:solidFill>
                          <a:srgbClr val="4BACC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false" fontAlgn="ctr"/>
                      <a:r>
                        <a:rPr lang="en-US" sz="1200" b="true" i="false" u="none" strike="noStrike" dirty="false" err="true" smtClean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Geo</a:t>
                      </a:r>
                      <a:r>
                        <a:rPr lang="en-US" sz="1200" b="true" i="false" u="none" strike="noStrike" dirty="false" err="true" smtClean="false">
                          <a:solidFill>
                            <a:schemeClr val="accent5"/>
                          </a:solidFill>
                          <a:effectLst/>
                          <a:latin typeface="Calibri"/>
                        </a:rPr>
                        <a:t>Vectors</a:t>
                      </a:r>
                      <a:r>
                        <a:rPr lang="en-US" sz="1200" b="true" i="false" u="none" strike="noStrike" dirty="false" smtClean="fals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algn="ctr" rtl="false" fontAlgn="ctr"/>
                      <a:r>
                        <a:rPr lang="en-US" sz="1200" b="true" i="false" u="none" strike="noStrike" dirty="false" smtClean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Life Stage Description</a:t>
                      </a:r>
                      <a:endParaRPr lang="en-US" sz="1200" b="true" i="false" u="none" strike="noStrike" dirty="false">
                        <a:solidFill>
                          <a:srgbClr val="4BACC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true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>
                  <a:txBody>
                    <a:bodyPr/>
                    <a:lstStyle/>
                    <a:p>
                      <a:pPr algn="l" rtl="false" fontAlgn="ctr"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200" b="false" i="false" u="none" strike="noStrike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HOH Age</a:t>
                      </a:r>
                      <a:endParaRPr lang="en-US" sz="1200" b="false" i="false" u="none" strike="noStrike" dirty="fals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false" fontAlgn="ctr"/>
                      <a:r>
                        <a:rPr lang="en-US" sz="1200" b="false" i="false" u="none" strike="noStrike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Spring:</a:t>
                      </a:r>
                      <a:r>
                        <a:rPr lang="en-US" sz="1200" b="false" i="false" u="none" strike="noStrike" baseline="0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</a:t>
                      </a:r>
                    </a:p>
                    <a:p>
                      <a:pPr algn="l" rtl="false" fontAlgn="ctr"/>
                      <a:r>
                        <a:rPr lang="en-US" sz="1200" b="false" i="false" u="none" strike="noStrike" baseline="0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Summer:</a:t>
                      </a:r>
                    </a:p>
                    <a:p>
                      <a:pPr algn="l" rtl="false" fontAlgn="ctr"/>
                      <a:r>
                        <a:rPr lang="en-US" sz="1200" b="false" i="false" u="none" strike="noStrike" baseline="0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Fall:</a:t>
                      </a:r>
                    </a:p>
                    <a:p>
                      <a:pPr algn="l" rtl="false" fontAlgn="ctr"/>
                      <a:r>
                        <a:rPr lang="en-US" sz="1200" b="false" i="false" u="none" strike="noStrike" baseline="0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Winter:</a:t>
                      </a:r>
                      <a:endParaRPr lang="en-US" sz="1200" b="false" i="false" u="none" strike="noStrike" dirty="fals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false" fontAlgn="ctr"/>
                      <a:r>
                        <a:rPr lang="en-US" sz="1200" b="false" i="false" u="none" strike="noStrike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 – 24 Year Olds</a:t>
                      </a:r>
                    </a:p>
                    <a:p>
                      <a:pPr algn="l" rtl="false" fontAlgn="ctr"/>
                      <a:r>
                        <a:rPr lang="en-US" sz="1200" b="false" i="false" u="none" strike="noStrike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 – 44 Year</a:t>
                      </a:r>
                      <a:r>
                        <a:rPr lang="en-US" sz="1200" b="false" i="false" u="none" strike="noStrike" baseline="0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Olds</a:t>
                      </a:r>
                    </a:p>
                    <a:p>
                      <a:pPr algn="l" rtl="false" fontAlgn="ctr"/>
                      <a:r>
                        <a:rPr lang="en-US" sz="1200" b="false" i="false" u="none" strike="noStrike" baseline="0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 – 64 Year Olds</a:t>
                      </a:r>
                    </a:p>
                    <a:p>
                      <a:pPr algn="l" rtl="false" fontAlgn="ctr"/>
                      <a:r>
                        <a:rPr lang="en-US" sz="1200" b="false" i="false" u="none" strike="noStrike" baseline="0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65+ Year Olds</a:t>
                      </a:r>
                      <a:endParaRPr lang="en-US" sz="1200" b="false" i="false" u="none" strike="noStrike" dirty="fals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rtl="false" fontAlgn="ctr"/>
                      <a:r>
                        <a:rPr lang="en-US" sz="1200" b="false" i="false" u="none" strike="noStrike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Household Income</a:t>
                      </a:r>
                      <a:endParaRPr lang="en-US" sz="1200" b="false" i="false" u="none" strike="noStrike" dirty="fals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false" fontAlgn="ctr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High, </a:t>
                      </a:r>
                      <a:r>
                        <a:rPr lang="en-US" sz="1200" b="false" i="false" u="none" strike="noStrike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Middle</a:t>
                      </a:r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true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>
                  <a:txBody>
                    <a:bodyPr/>
                    <a:lstStyle/>
                    <a:p>
                      <a:pPr algn="l" rtl="false" fontAlgn="ctr"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200" b="false" i="false" u="none" strike="noStrike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Household Type</a:t>
                      </a:r>
                      <a:endParaRPr lang="en-US" sz="1200" b="false" i="false" u="none" strike="noStrike" dirty="fals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1" algn="l" defTabSz="914400" rtl="false" eaLnBrk="true" fontAlgn="ctr" latinLnBrk="false" hangingPunct="true">
                        <a:buFontTx/>
                        <a:buNone/>
                        <a:tabLst>
                          <a:tab pos="228574" algn="l"/>
                        </a:tabLst>
                      </a:pPr>
                      <a:r>
                        <a:rPr lang="en-US" sz="1200" b="false" i="false" u="none" strike="noStrike" kern="1200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Single head of households</a:t>
                      </a:r>
                    </a:p>
                    <a:p>
                      <a:pPr marL="0" lvl="1" algn="l" defTabSz="914400" rtl="false" eaLnBrk="true" fontAlgn="ctr" latinLnBrk="false" hangingPunct="true">
                        <a:buFontTx/>
                        <a:buNone/>
                        <a:tabLst>
                          <a:tab pos="228574" algn="l"/>
                        </a:tabLst>
                      </a:pPr>
                      <a:r>
                        <a:rPr lang="en-US" sz="1200" b="false" i="false" u="none" strike="noStrike" kern="1200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Couples, no children present</a:t>
                      </a:r>
                    </a:p>
                    <a:p>
                      <a:pPr marL="0" lvl="1" algn="l" defTabSz="914400" rtl="false" eaLnBrk="true" fontAlgn="ctr" latinLnBrk="false" hangingPunct="true">
                        <a:buFontTx/>
                        <a:buNone/>
                        <a:tabLst>
                          <a:tab pos="228574" algn="l"/>
                        </a:tabLst>
                      </a:pPr>
                      <a:r>
                        <a:rPr lang="en-US" sz="1200" b="false" i="false" u="none" strike="noStrike" kern="1200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Families,</a:t>
                      </a:r>
                      <a:r>
                        <a:rPr lang="en-US" sz="1200" b="false" i="false" u="none" strike="noStrike" kern="1200" baseline="0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s</a:t>
                      </a:r>
                      <a:r>
                        <a:rPr lang="en-US" sz="1200" b="false" i="false" u="none" strike="noStrike" kern="1200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ingles or couples with children present  </a:t>
                      </a:r>
                      <a:endParaRPr lang="en-US" sz="1200" b="false" i="false" u="none" strike="noStrike" kern="1200" dirty="false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true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>
                  <a:txBody>
                    <a:bodyPr/>
                    <a:lstStyle/>
                    <a:p>
                      <a:pPr algn="l" rtl="false" fontAlgn="ctr"/>
                      <a:r>
                        <a:rPr lang="en-US" sz="1200" b="false" i="false" u="none" strike="noStrike" dirty="false" smtClean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Geography</a:t>
                      </a:r>
                      <a:endParaRPr lang="en-US" sz="1200" b="false" i="false" u="none" strike="noStrike" dirty="fals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false" fontAlgn="ctr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Urban, Suburban, Rural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true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itle 1"/>
          <p:cNvSpPr txBox="true">
            <a:spLocks/>
          </p:cNvSpPr>
          <p:nvPr userDrawn="true"/>
        </p:nvSpPr>
        <p:spPr>
          <a:xfrm>
            <a:off x="0" y="-76200"/>
            <a:ext cx="9143999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false" err="tru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GeoVectors</a:t>
            </a:r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 Description and Application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21842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Next_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Moving forward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7" name="Oval 6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pic>
        <p:nvPicPr>
          <p:cNvPr id="8" name="Picture 3" descr="C:\Users\sara.szwaja\Desktop\SaraS Folder\42339-200.png"/>
          <p:cNvPicPr>
            <a:picLocks noChangeAspect="true" noChangeArrowheads="true"/>
          </p:cNvPicPr>
          <p:nvPr userDrawn="true"/>
        </p:nvPicPr>
        <p:blipFill>
          <a:blip cstate="print"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89" y="241907"/>
            <a:ext cx="506785" cy="506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 userDrawn="true"/>
        </p:nvCxnSpPr>
        <p:spPr>
          <a:xfrm>
            <a:off x="0" y="1876953"/>
            <a:ext cx="9144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 userDrawn="true"/>
        </p:nvSpPr>
        <p:spPr>
          <a:xfrm>
            <a:off x="1042086" y="1708666"/>
            <a:ext cx="304800" cy="304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TextBox 10"/>
          <p:cNvSpPr txBox="true"/>
          <p:nvPr userDrawn="true"/>
        </p:nvSpPr>
        <p:spPr>
          <a:xfrm>
            <a:off x="1050619" y="1676400"/>
            <a:ext cx="288862" cy="369332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r>
              <a:rPr lang="en-US" dirty="false" smtClean="false">
                <a:solidFill>
                  <a:prstClr val="black"/>
                </a:solidFill>
                <a:latin typeface="Corbel" panose="020B0503020204020204" pitchFamily="34" charset="0"/>
              </a:rPr>
              <a:t>1</a:t>
            </a:r>
            <a:endParaRPr lang="en-US" dirty="false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12" name="Oval 11"/>
          <p:cNvSpPr/>
          <p:nvPr userDrawn="true"/>
        </p:nvSpPr>
        <p:spPr>
          <a:xfrm>
            <a:off x="3263146" y="1708666"/>
            <a:ext cx="304800" cy="304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TextBox 12"/>
          <p:cNvSpPr txBox="true"/>
          <p:nvPr userDrawn="true"/>
        </p:nvSpPr>
        <p:spPr>
          <a:xfrm>
            <a:off x="3271679" y="1676400"/>
            <a:ext cx="303288" cy="369332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r>
              <a:rPr lang="en-US" dirty="false">
                <a:solidFill>
                  <a:prstClr val="black"/>
                </a:solidFill>
                <a:latin typeface="Corbel" panose="020B0503020204020204" pitchFamily="34" charset="0"/>
              </a:rPr>
              <a:t>2</a:t>
            </a:r>
          </a:p>
        </p:txBody>
      </p:sp>
      <p:sp>
        <p:nvSpPr>
          <p:cNvPr id="14" name="Oval 13"/>
          <p:cNvSpPr/>
          <p:nvPr userDrawn="true"/>
        </p:nvSpPr>
        <p:spPr>
          <a:xfrm>
            <a:off x="5482410" y="1708666"/>
            <a:ext cx="304800" cy="304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true"/>
          <p:nvPr userDrawn="true"/>
        </p:nvSpPr>
        <p:spPr>
          <a:xfrm>
            <a:off x="5502338" y="1651475"/>
            <a:ext cx="288862" cy="369332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pPr algn="ctr"/>
            <a:r>
              <a:rPr lang="en-US" dirty="false">
                <a:solidFill>
                  <a:prstClr val="black"/>
                </a:solidFill>
                <a:latin typeface="Corbel" panose="020B0503020204020204" pitchFamily="34" charset="0"/>
              </a:rPr>
              <a:t>3</a:t>
            </a:r>
          </a:p>
        </p:txBody>
      </p:sp>
      <p:sp>
        <p:nvSpPr>
          <p:cNvPr id="16" name="Oval 15"/>
          <p:cNvSpPr/>
          <p:nvPr userDrawn="true"/>
        </p:nvSpPr>
        <p:spPr>
          <a:xfrm>
            <a:off x="7710381" y="1724553"/>
            <a:ext cx="304800" cy="304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true"/>
          <p:nvPr userDrawn="true"/>
        </p:nvSpPr>
        <p:spPr>
          <a:xfrm>
            <a:off x="7723096" y="1667362"/>
            <a:ext cx="303288" cy="369332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pPr algn="ctr"/>
            <a:r>
              <a:rPr lang="en-US" dirty="false" smtClean="false">
                <a:solidFill>
                  <a:prstClr val="black"/>
                </a:solidFill>
                <a:latin typeface="Corbel" panose="020B0503020204020204" pitchFamily="34" charset="0"/>
              </a:rPr>
              <a:t>4</a:t>
            </a:r>
            <a:endParaRPr lang="en-US" dirty="false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18" name="Rectangle 17"/>
          <p:cNvSpPr/>
          <p:nvPr userDrawn="true"/>
        </p:nvSpPr>
        <p:spPr>
          <a:xfrm>
            <a:off x="152400" y="2133600"/>
            <a:ext cx="2133600" cy="2733675"/>
          </a:xfrm>
          <a:prstGeom prst="rect">
            <a:avLst/>
          </a:prstGeom>
          <a:solidFill>
            <a:srgbClr val="6699CC"/>
          </a:solidFill>
          <a:ln>
            <a:solidFill>
              <a:srgbClr val="66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ln>
                <a:noFill/>
              </a:ln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 userDrawn="true"/>
        </p:nvSpPr>
        <p:spPr>
          <a:xfrm>
            <a:off x="2362200" y="2133600"/>
            <a:ext cx="2133600" cy="2743200"/>
          </a:xfrm>
          <a:prstGeom prst="rect">
            <a:avLst/>
          </a:prstGeom>
          <a:solidFill>
            <a:srgbClr val="6699CC"/>
          </a:solidFill>
          <a:ln>
            <a:solidFill>
              <a:srgbClr val="66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 userDrawn="true"/>
        </p:nvSpPr>
        <p:spPr>
          <a:xfrm>
            <a:off x="4600575" y="2124075"/>
            <a:ext cx="2133600" cy="2743200"/>
          </a:xfrm>
          <a:prstGeom prst="rect">
            <a:avLst/>
          </a:prstGeom>
          <a:solidFill>
            <a:srgbClr val="6699CC"/>
          </a:solidFill>
          <a:ln>
            <a:solidFill>
              <a:srgbClr val="66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 userDrawn="true"/>
        </p:nvSpPr>
        <p:spPr>
          <a:xfrm>
            <a:off x="6819900" y="2133600"/>
            <a:ext cx="2133600" cy="2743200"/>
          </a:xfrm>
          <a:prstGeom prst="rect">
            <a:avLst/>
          </a:prstGeom>
          <a:solidFill>
            <a:srgbClr val="6699CC"/>
          </a:solidFill>
          <a:ln>
            <a:solidFill>
              <a:srgbClr val="66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true"/>
        </p:nvSpPr>
        <p:spPr>
          <a:xfrm>
            <a:off x="3163767" y="2510210"/>
            <a:ext cx="519113" cy="504202"/>
          </a:xfrm>
          <a:prstGeom prst="ellipse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 userDrawn="true"/>
        </p:nvSpPr>
        <p:spPr>
          <a:xfrm>
            <a:off x="935494" y="2514600"/>
            <a:ext cx="519113" cy="504202"/>
          </a:xfrm>
          <a:prstGeom prst="ellipse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true"/>
          <p:nvPr userDrawn="true"/>
        </p:nvSpPr>
        <p:spPr>
          <a:xfrm>
            <a:off x="322153" y="3089866"/>
            <a:ext cx="1745794" cy="1077218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1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en-US" sz="1600" dirty="false" smtClean="false">
                <a:latin typeface="Corbel" panose="020B0503020204020204" pitchFamily="34" charset="0"/>
              </a:rPr>
              <a:t>Consider Your Next Campaign</a:t>
            </a:r>
          </a:p>
          <a:p>
            <a:pPr algn="ctr"/>
            <a:r>
              <a:rPr lang="en-US" sz="1600" dirty="false" smtClean="false">
                <a:solidFill>
                  <a:schemeClr val="bg1"/>
                </a:solidFill>
                <a:latin typeface="Corbel" panose="020B0503020204020204" pitchFamily="34" charset="0"/>
              </a:rPr>
              <a:t>What are your marketing goals</a:t>
            </a:r>
            <a:r>
              <a:rPr lang="en-US" sz="1600" baseline="0" dirty="false" smtClean="false">
                <a:solidFill>
                  <a:schemeClr val="bg1"/>
                </a:solidFill>
                <a:latin typeface="Corbel" panose="020B0503020204020204" pitchFamily="34" charset="0"/>
              </a:rPr>
              <a:t>?</a:t>
            </a:r>
            <a:endParaRPr lang="en-US" sz="1600" dirty="false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26" name="Oval 25"/>
          <p:cNvSpPr/>
          <p:nvPr userDrawn="true"/>
        </p:nvSpPr>
        <p:spPr>
          <a:xfrm>
            <a:off x="5375254" y="2514600"/>
            <a:ext cx="519113" cy="504202"/>
          </a:xfrm>
          <a:prstGeom prst="ellipse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 userDrawn="true"/>
        </p:nvSpPr>
        <p:spPr>
          <a:xfrm>
            <a:off x="7627143" y="2514600"/>
            <a:ext cx="519113" cy="504202"/>
          </a:xfrm>
          <a:prstGeom prst="ellipse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true"/>
          <p:nvPr userDrawn="true"/>
        </p:nvSpPr>
        <p:spPr>
          <a:xfrm>
            <a:off x="2483797" y="3089866"/>
            <a:ext cx="1863497" cy="1569660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1600" dirty="false" smtClean="false">
                <a:solidFill>
                  <a:schemeClr val="tx1"/>
                </a:solidFill>
                <a:latin typeface="Corbel" panose="020B0503020204020204" pitchFamily="34" charset="0"/>
              </a:rPr>
              <a:t>Modeling Improves Performance</a:t>
            </a:r>
            <a:endParaRPr lang="en-US" sz="1600" dirty="false" smtClean="false">
              <a:latin typeface="Corbel" panose="020B0503020204020204" pitchFamily="34" charset="0"/>
            </a:endParaRPr>
          </a:p>
          <a:p>
            <a:pPr algn="ctr"/>
            <a:r>
              <a:rPr lang="en-US" sz="1600" dirty="false" smtClean="false">
                <a:solidFill>
                  <a:schemeClr val="bg1"/>
                </a:solidFill>
                <a:latin typeface="Corbel" panose="020B0503020204020204" pitchFamily="34" charset="0"/>
              </a:rPr>
              <a:t>Virtual DBS analytics</a:t>
            </a:r>
            <a:r>
              <a:rPr lang="en-US" sz="1600" baseline="0" dirty="false" smtClean="false">
                <a:solidFill>
                  <a:schemeClr val="bg1"/>
                </a:solidFill>
                <a:latin typeface="Corbel" panose="020B0503020204020204" pitchFamily="34" charset="0"/>
              </a:rPr>
              <a:t> identifies top campaign prospects</a:t>
            </a:r>
            <a:endParaRPr lang="en-US" sz="1600" dirty="false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29" name="TextBox 28"/>
          <p:cNvSpPr txBox="true"/>
          <p:nvPr userDrawn="true"/>
        </p:nvSpPr>
        <p:spPr>
          <a:xfrm>
            <a:off x="4676775" y="3080176"/>
            <a:ext cx="1981199" cy="1569660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1600" dirty="false" smtClean="false">
                <a:solidFill>
                  <a:schemeClr val="tx1"/>
                </a:solidFill>
                <a:latin typeface="Corbel" panose="020B0503020204020204" pitchFamily="34" charset="0"/>
              </a:rPr>
              <a:t>Data</a:t>
            </a:r>
            <a:endParaRPr lang="en-US" sz="1600" dirty="false" smtClean="false">
              <a:latin typeface="Corbel" panose="020B0503020204020204" pitchFamily="34" charset="0"/>
            </a:endParaRPr>
          </a:p>
          <a:p>
            <a:pPr algn="ctr"/>
            <a:r>
              <a:rPr lang="en-US" sz="1600" dirty="false" smtClean="false">
                <a:solidFill>
                  <a:schemeClr val="bg1"/>
                </a:solidFill>
                <a:latin typeface="Corbel" panose="020B0503020204020204" pitchFamily="34" charset="0"/>
              </a:rPr>
              <a:t>Virtual DBS has over 240 million consumer prospects</a:t>
            </a:r>
            <a:r>
              <a:rPr lang="en-US" sz="1600" baseline="0" dirty="false" smtClean="false">
                <a:solidFill>
                  <a:schemeClr val="bg1"/>
                </a:solidFill>
                <a:latin typeface="Corbel" panose="020B0503020204020204" pitchFamily="34" charset="0"/>
              </a:rPr>
              <a:t> in our </a:t>
            </a:r>
            <a:r>
              <a:rPr lang="en-US" sz="1600" dirty="false" smtClean="false">
                <a:solidFill>
                  <a:schemeClr val="bg1"/>
                </a:solidFill>
                <a:latin typeface="Corbel" panose="020B0503020204020204" pitchFamily="34" charset="0"/>
              </a:rPr>
              <a:t>nationwide</a:t>
            </a:r>
            <a:r>
              <a:rPr lang="en-US" sz="1600" baseline="0" dirty="false" smtClean="false">
                <a:solidFill>
                  <a:schemeClr val="bg1"/>
                </a:solidFill>
                <a:latin typeface="Corbel" panose="020B0503020204020204" pitchFamily="34" charset="0"/>
              </a:rPr>
              <a:t> database</a:t>
            </a:r>
            <a:endParaRPr lang="en-US" sz="1600" dirty="false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30" name="Teardrop 29"/>
          <p:cNvSpPr/>
          <p:nvPr userDrawn="true"/>
        </p:nvSpPr>
        <p:spPr>
          <a:xfrm>
            <a:off x="1057326" y="2608006"/>
            <a:ext cx="274320" cy="274320"/>
          </a:xfrm>
          <a:prstGeom prst="teardrop">
            <a:avLst/>
          </a:prstGeom>
          <a:solidFill>
            <a:schemeClr val="bg1"/>
          </a:solidFill>
          <a:ln w="15875">
            <a:solidFill>
              <a:schemeClr val="bg1"/>
            </a:solidFill>
          </a:ln>
          <a:scene3d>
            <a:camera prst="orthographicFront">
              <a:rot lat="0" lon="0" rev="134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Oval 30"/>
          <p:cNvSpPr/>
          <p:nvPr userDrawn="true"/>
        </p:nvSpPr>
        <p:spPr>
          <a:xfrm>
            <a:off x="1126862" y="2627280"/>
            <a:ext cx="137160" cy="137160"/>
          </a:xfrm>
          <a:prstGeom prst="ellipse">
            <a:avLst/>
          </a:prstGeom>
          <a:solidFill>
            <a:srgbClr val="66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Isosceles Triangle 31"/>
          <p:cNvSpPr/>
          <p:nvPr userDrawn="true"/>
        </p:nvSpPr>
        <p:spPr>
          <a:xfrm rot="10800000">
            <a:off x="3350826" y="2719376"/>
            <a:ext cx="143867" cy="184033"/>
          </a:xfrm>
          <a:prstGeom prst="triangl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3" name="Isosceles Triangle 32"/>
          <p:cNvSpPr/>
          <p:nvPr userDrawn="true"/>
        </p:nvSpPr>
        <p:spPr>
          <a:xfrm rot="10800000">
            <a:off x="3298798" y="2766701"/>
            <a:ext cx="249049" cy="136706"/>
          </a:xfrm>
          <a:prstGeom prst="triangl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4" name="Isosceles Triangle 33"/>
          <p:cNvSpPr/>
          <p:nvPr userDrawn="true"/>
        </p:nvSpPr>
        <p:spPr>
          <a:xfrm>
            <a:off x="3365045" y="2719376"/>
            <a:ext cx="116557" cy="45719"/>
          </a:xfrm>
          <a:prstGeom prst="triangl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35" name="Straight Connector 34"/>
          <p:cNvCxnSpPr>
            <a:stCxn id="32" idx="2"/>
            <a:endCxn id="33" idx="2"/>
          </p:cNvCxnSpPr>
          <p:nvPr userDrawn="true"/>
        </p:nvCxnSpPr>
        <p:spPr>
          <a:xfrm>
            <a:off x="3494693" y="2719376"/>
            <a:ext cx="53154" cy="4732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32" idx="4"/>
            <a:endCxn id="33" idx="4"/>
          </p:cNvCxnSpPr>
          <p:nvPr userDrawn="true"/>
        </p:nvCxnSpPr>
        <p:spPr>
          <a:xfrm flipH="true">
            <a:off x="3298798" y="2719376"/>
            <a:ext cx="52028" cy="4732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 userDrawn="true"/>
        </p:nvCxnSpPr>
        <p:spPr>
          <a:xfrm flipH="true">
            <a:off x="3422759" y="2583821"/>
            <a:ext cx="565" cy="5593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 userDrawn="true"/>
        </p:nvCxnSpPr>
        <p:spPr>
          <a:xfrm flipH="true">
            <a:off x="3481038" y="2611790"/>
            <a:ext cx="40232" cy="3279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 userDrawn="true"/>
        </p:nvCxnSpPr>
        <p:spPr>
          <a:xfrm flipH="true">
            <a:off x="3527731" y="2675889"/>
            <a:ext cx="47429" cy="16396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 userDrawn="true"/>
        </p:nvCxnSpPr>
        <p:spPr>
          <a:xfrm>
            <a:off x="3331832" y="2608006"/>
            <a:ext cx="36576" cy="36576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 userDrawn="true"/>
        </p:nvCxnSpPr>
        <p:spPr>
          <a:xfrm>
            <a:off x="3278893" y="2668664"/>
            <a:ext cx="55280" cy="1445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true"/>
          <p:nvPr userDrawn="true"/>
        </p:nvSpPr>
        <p:spPr>
          <a:xfrm>
            <a:off x="5349251" y="2469923"/>
            <a:ext cx="595035" cy="584775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r>
              <a:rPr lang="en-US" sz="3200" dirty="false" smtClean="false">
                <a:solidFill>
                  <a:prstClr val="white"/>
                </a:solidFill>
                <a:sym typeface="Webdings"/>
              </a:rPr>
              <a:t></a:t>
            </a:r>
            <a:endParaRPr lang="en-US" sz="3200" dirty="false">
              <a:solidFill>
                <a:prstClr val="white"/>
              </a:solidFill>
            </a:endParaRPr>
          </a:p>
        </p:txBody>
      </p:sp>
      <p:sp>
        <p:nvSpPr>
          <p:cNvPr id="43" name="TextBox 42"/>
          <p:cNvSpPr txBox="true"/>
          <p:nvPr userDrawn="true"/>
        </p:nvSpPr>
        <p:spPr>
          <a:xfrm>
            <a:off x="7742269" y="2502830"/>
            <a:ext cx="288862" cy="523220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r>
              <a:rPr lang="en-US" sz="2800" dirty="false" err="true" smtClean="false">
                <a:solidFill>
                  <a:prstClr val="white"/>
                </a:solidFill>
                <a:latin typeface="Bauhaus 93" panose="04030905020B02020C02" pitchFamily="82" charset="0"/>
                <a:sym typeface="Wingdings"/>
              </a:rPr>
              <a:t>i</a:t>
            </a:r>
            <a:endParaRPr lang="en-US" sz="2800" dirty="false">
              <a:solidFill>
                <a:prstClr val="white"/>
              </a:solidFill>
              <a:latin typeface="Bauhaus 93" panose="04030905020B02020C02" pitchFamily="82" charset="0"/>
            </a:endParaRPr>
          </a:p>
        </p:txBody>
      </p:sp>
      <p:sp>
        <p:nvSpPr>
          <p:cNvPr id="44" name="TextBox 43"/>
          <p:cNvSpPr txBox="true"/>
          <p:nvPr userDrawn="true"/>
        </p:nvSpPr>
        <p:spPr>
          <a:xfrm>
            <a:off x="7013803" y="3080176"/>
            <a:ext cx="1745794" cy="1323439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1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en-US" sz="1600" dirty="false" smtClean="false">
                <a:solidFill>
                  <a:schemeClr val="tx1"/>
                </a:solidFill>
                <a:latin typeface="Corbel" panose="020B0503020204020204" pitchFamily="34" charset="0"/>
              </a:rPr>
              <a:t>Learn and Grow</a:t>
            </a:r>
            <a:endParaRPr lang="en-US" sz="1600" dirty="false" smtClean="false">
              <a:latin typeface="Corbel" panose="020B0503020204020204" pitchFamily="34" charset="0"/>
            </a:endParaRPr>
          </a:p>
          <a:p>
            <a:pPr algn="ctr"/>
            <a:r>
              <a:rPr lang="en-US" sz="1600" dirty="false" smtClean="false">
                <a:solidFill>
                  <a:schemeClr val="bg1"/>
                </a:solidFill>
                <a:latin typeface="Corbel" panose="020B0503020204020204" pitchFamily="34" charset="0"/>
              </a:rPr>
              <a:t>Virtual DBS helps</a:t>
            </a:r>
            <a:r>
              <a:rPr lang="en-US" sz="1600" baseline="0" dirty="false" smtClean="false">
                <a:solidFill>
                  <a:schemeClr val="bg1"/>
                </a:solidFill>
                <a:latin typeface="Corbel" panose="020B0503020204020204" pitchFamily="34" charset="0"/>
              </a:rPr>
              <a:t> track and evaluate campaign performance</a:t>
            </a:r>
            <a:endParaRPr lang="en-US" sz="1600" dirty="false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90165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VProPlus_Next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true">
            <a:spLocks/>
          </p:cNvSpPr>
          <p:nvPr userDrawn="true"/>
        </p:nvSpPr>
        <p:spPr>
          <a:xfrm>
            <a:off x="923399" y="-76200"/>
            <a:ext cx="69633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prstClr val="white">
                    <a:lumMod val="50000"/>
                  </a:prstClr>
                </a:solidFill>
                <a:latin typeface="Corbel" panose="020B0503020204020204" pitchFamily="34" charset="0"/>
              </a:rPr>
              <a:t>Moving forward</a:t>
            </a:r>
            <a:endParaRPr lang="en-US" sz="3600" dirty="false">
              <a:solidFill>
                <a:prstClr val="white">
                  <a:lumMod val="50000"/>
                </a:prstClr>
              </a:solidFill>
              <a:latin typeface="Corbel" panose="020B0503020204020204" pitchFamily="34" charset="0"/>
            </a:endParaRPr>
          </a:p>
        </p:txBody>
      </p:sp>
      <p:cxnSp>
        <p:nvCxnSpPr>
          <p:cNvPr id="16" name="Straight Connector 15"/>
          <p:cNvCxnSpPr/>
          <p:nvPr userDrawn="true"/>
        </p:nvCxnSpPr>
        <p:spPr>
          <a:xfrm>
            <a:off x="0" y="1876953"/>
            <a:ext cx="9144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 userDrawn="true"/>
        </p:nvSpPr>
        <p:spPr>
          <a:xfrm>
            <a:off x="1042086" y="1708666"/>
            <a:ext cx="304800" cy="304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 userDrawn="true"/>
        </p:nvSpPr>
        <p:spPr>
          <a:xfrm>
            <a:off x="152400" y="2133600"/>
            <a:ext cx="2133600" cy="2743200"/>
          </a:xfrm>
          <a:prstGeom prst="rect">
            <a:avLst/>
          </a:prstGeom>
          <a:solidFill>
            <a:srgbClr val="6699CC"/>
          </a:solidFill>
          <a:ln>
            <a:solidFill>
              <a:srgbClr val="66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 userDrawn="true"/>
        </p:nvSpPr>
        <p:spPr>
          <a:xfrm>
            <a:off x="2362200" y="2133600"/>
            <a:ext cx="2133600" cy="2743200"/>
          </a:xfrm>
          <a:prstGeom prst="rect">
            <a:avLst/>
          </a:prstGeom>
          <a:solidFill>
            <a:srgbClr val="6699CC"/>
          </a:solidFill>
          <a:ln>
            <a:solidFill>
              <a:srgbClr val="66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 userDrawn="true"/>
        </p:nvSpPr>
        <p:spPr>
          <a:xfrm>
            <a:off x="4600575" y="2124075"/>
            <a:ext cx="2133600" cy="2743200"/>
          </a:xfrm>
          <a:prstGeom prst="rect">
            <a:avLst/>
          </a:prstGeom>
          <a:solidFill>
            <a:srgbClr val="6699CC"/>
          </a:solidFill>
          <a:ln>
            <a:solidFill>
              <a:srgbClr val="66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 userDrawn="true"/>
        </p:nvSpPr>
        <p:spPr>
          <a:xfrm>
            <a:off x="6819900" y="2133600"/>
            <a:ext cx="2133600" cy="2743200"/>
          </a:xfrm>
          <a:prstGeom prst="rect">
            <a:avLst/>
          </a:prstGeom>
          <a:solidFill>
            <a:srgbClr val="6699CC"/>
          </a:solidFill>
          <a:ln>
            <a:solidFill>
              <a:srgbClr val="66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Oval 21"/>
          <p:cNvSpPr/>
          <p:nvPr userDrawn="true"/>
        </p:nvSpPr>
        <p:spPr>
          <a:xfrm>
            <a:off x="935494" y="2514600"/>
            <a:ext cx="519113" cy="504202"/>
          </a:xfrm>
          <a:prstGeom prst="ellipse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TextBox 22"/>
          <p:cNvSpPr txBox="true"/>
          <p:nvPr userDrawn="true"/>
        </p:nvSpPr>
        <p:spPr>
          <a:xfrm>
            <a:off x="1050619" y="1676400"/>
            <a:ext cx="288862" cy="369332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r>
              <a:rPr lang="en-US" dirty="false" smtClean="false">
                <a:solidFill>
                  <a:prstClr val="black"/>
                </a:solidFill>
                <a:latin typeface="Corbel" panose="020B0503020204020204" pitchFamily="34" charset="0"/>
              </a:rPr>
              <a:t>1</a:t>
            </a:r>
            <a:endParaRPr lang="en-US" dirty="false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24" name="Oval 23"/>
          <p:cNvSpPr/>
          <p:nvPr userDrawn="true"/>
        </p:nvSpPr>
        <p:spPr>
          <a:xfrm>
            <a:off x="3163767" y="2510210"/>
            <a:ext cx="519113" cy="504202"/>
          </a:xfrm>
          <a:prstGeom prst="ellipse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Oval 24"/>
          <p:cNvSpPr/>
          <p:nvPr userDrawn="true"/>
        </p:nvSpPr>
        <p:spPr>
          <a:xfrm>
            <a:off x="3263146" y="1708666"/>
            <a:ext cx="304800" cy="304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TextBox 25"/>
          <p:cNvSpPr txBox="true"/>
          <p:nvPr userDrawn="true"/>
        </p:nvSpPr>
        <p:spPr>
          <a:xfrm>
            <a:off x="3271679" y="1676400"/>
            <a:ext cx="303288" cy="369332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r>
              <a:rPr lang="en-US" dirty="false">
                <a:solidFill>
                  <a:prstClr val="black"/>
                </a:solidFill>
                <a:latin typeface="Corbel" panose="020B0503020204020204" pitchFamily="34" charset="0"/>
              </a:rPr>
              <a:t>2</a:t>
            </a:r>
          </a:p>
        </p:txBody>
      </p:sp>
      <p:sp>
        <p:nvSpPr>
          <p:cNvPr id="27" name="TextBox 26"/>
          <p:cNvSpPr txBox="true"/>
          <p:nvPr userDrawn="true"/>
        </p:nvSpPr>
        <p:spPr>
          <a:xfrm>
            <a:off x="322153" y="3089866"/>
            <a:ext cx="1745794" cy="1569660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1600" dirty="false" smtClean="false">
                <a:solidFill>
                  <a:prstClr val="white">
                    <a:lumMod val="50000"/>
                  </a:prstClr>
                </a:solidFill>
                <a:latin typeface="Corbel" panose="020B0503020204020204" pitchFamily="34" charset="0"/>
              </a:rPr>
              <a:t> </a:t>
            </a:r>
            <a:r>
              <a:rPr lang="en-US" sz="1600" dirty="false" smtClean="false">
                <a:solidFill>
                  <a:prstClr val="black"/>
                </a:solidFill>
                <a:latin typeface="Corbel" panose="020B0503020204020204" pitchFamily="34" charset="0"/>
              </a:rPr>
              <a:t>Prospect Universe Selection</a:t>
            </a:r>
          </a:p>
          <a:p>
            <a:pPr algn="ctr"/>
            <a:r>
              <a:rPr lang="en-US" sz="1600" dirty="false" smtClean="false">
                <a:solidFill>
                  <a:prstClr val="white"/>
                </a:solidFill>
                <a:latin typeface="Corbel" panose="020B0503020204020204" pitchFamily="34" charset="0"/>
              </a:rPr>
              <a:t>Consider preselects on prospects such as geography</a:t>
            </a:r>
            <a:endParaRPr lang="en-US" sz="1600" dirty="false">
              <a:solidFill>
                <a:prstClr val="white"/>
              </a:solidFill>
              <a:latin typeface="Corbel" panose="020B0503020204020204" pitchFamily="34" charset="0"/>
            </a:endParaRPr>
          </a:p>
        </p:txBody>
      </p:sp>
      <p:sp>
        <p:nvSpPr>
          <p:cNvPr id="28" name="TextBox 27"/>
          <p:cNvSpPr txBox="true"/>
          <p:nvPr userDrawn="true"/>
        </p:nvSpPr>
        <p:spPr>
          <a:xfrm>
            <a:off x="2542649" y="3089866"/>
            <a:ext cx="1745794" cy="1077218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1600" dirty="false" smtClean="false">
                <a:solidFill>
                  <a:prstClr val="black"/>
                </a:solidFill>
                <a:latin typeface="Corbel" panose="020B0503020204020204" pitchFamily="34" charset="0"/>
              </a:rPr>
              <a:t>Top Scoring Prospects</a:t>
            </a:r>
          </a:p>
          <a:p>
            <a:pPr algn="ctr"/>
            <a:r>
              <a:rPr lang="en-US" sz="1600" dirty="false" smtClean="false">
                <a:solidFill>
                  <a:prstClr val="white"/>
                </a:solidFill>
                <a:latin typeface="Corbel" panose="020B0503020204020204" pitchFamily="34" charset="0"/>
              </a:rPr>
              <a:t>Choose prospects from top deciles</a:t>
            </a:r>
            <a:endParaRPr lang="en-US" sz="1600" dirty="false">
              <a:solidFill>
                <a:prstClr val="white"/>
              </a:solidFill>
              <a:latin typeface="Corbel" panose="020B0503020204020204" pitchFamily="34" charset="0"/>
            </a:endParaRPr>
          </a:p>
        </p:txBody>
      </p:sp>
      <p:sp>
        <p:nvSpPr>
          <p:cNvPr id="29" name="TextBox 28"/>
          <p:cNvSpPr txBox="true"/>
          <p:nvPr userDrawn="true"/>
        </p:nvSpPr>
        <p:spPr>
          <a:xfrm>
            <a:off x="4794478" y="3089866"/>
            <a:ext cx="1745794" cy="1077218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1600" dirty="false" smtClean="false">
                <a:solidFill>
                  <a:prstClr val="black"/>
                </a:solidFill>
                <a:latin typeface="Corbel" panose="020B0503020204020204" pitchFamily="34" charset="0"/>
              </a:rPr>
              <a:t>Receive Prospects</a:t>
            </a:r>
          </a:p>
          <a:p>
            <a:pPr algn="ctr"/>
            <a:r>
              <a:rPr lang="en-US" sz="1600" dirty="false" smtClean="false">
                <a:solidFill>
                  <a:prstClr val="white"/>
                </a:solidFill>
                <a:latin typeface="Corbel" panose="020B0503020204020204" pitchFamily="34" charset="0"/>
              </a:rPr>
              <a:t>Specify data fields and format for data delivery</a:t>
            </a:r>
            <a:endParaRPr lang="en-US" sz="1600" dirty="false">
              <a:solidFill>
                <a:prstClr val="white"/>
              </a:solidFill>
              <a:latin typeface="Corbel" panose="020B0503020204020204" pitchFamily="34" charset="0"/>
            </a:endParaRPr>
          </a:p>
        </p:txBody>
      </p:sp>
      <p:sp>
        <p:nvSpPr>
          <p:cNvPr id="30" name="Oval 29"/>
          <p:cNvSpPr/>
          <p:nvPr userDrawn="true"/>
        </p:nvSpPr>
        <p:spPr>
          <a:xfrm>
            <a:off x="5375254" y="2514600"/>
            <a:ext cx="519113" cy="504202"/>
          </a:xfrm>
          <a:prstGeom prst="ellipse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Oval 30"/>
          <p:cNvSpPr/>
          <p:nvPr userDrawn="true"/>
        </p:nvSpPr>
        <p:spPr>
          <a:xfrm>
            <a:off x="7627143" y="2514600"/>
            <a:ext cx="519113" cy="504202"/>
          </a:xfrm>
          <a:prstGeom prst="ellipse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TextBox 31"/>
          <p:cNvSpPr txBox="true"/>
          <p:nvPr userDrawn="true"/>
        </p:nvSpPr>
        <p:spPr>
          <a:xfrm>
            <a:off x="7013802" y="3089866"/>
            <a:ext cx="1745794" cy="1077218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1600" dirty="false" smtClean="false">
                <a:solidFill>
                  <a:prstClr val="black"/>
                </a:solidFill>
                <a:latin typeface="Corbel" panose="020B0503020204020204" pitchFamily="34" charset="0"/>
              </a:rPr>
              <a:t>Track / Evaluate</a:t>
            </a:r>
          </a:p>
          <a:p>
            <a:pPr algn="ctr"/>
            <a:r>
              <a:rPr lang="en-US" sz="1600" dirty="false" smtClean="false">
                <a:solidFill>
                  <a:prstClr val="white"/>
                </a:solidFill>
                <a:latin typeface="Corbel" panose="020B0503020204020204" pitchFamily="34" charset="0"/>
              </a:rPr>
              <a:t>Understand campaign</a:t>
            </a:r>
            <a:r>
              <a:rPr lang="en-US" sz="1600" baseline="0" dirty="false" smtClean="false">
                <a:solidFill>
                  <a:prstClr val="white"/>
                </a:solidFill>
                <a:latin typeface="Corbel" panose="020B0503020204020204" pitchFamily="34" charset="0"/>
              </a:rPr>
              <a:t> response</a:t>
            </a:r>
            <a:endParaRPr lang="en-US" sz="1600" dirty="false" smtClean="false">
              <a:solidFill>
                <a:prstClr val="white"/>
              </a:solidFill>
              <a:latin typeface="Corbel" panose="020B0503020204020204" pitchFamily="34" charset="0"/>
            </a:endParaRPr>
          </a:p>
        </p:txBody>
      </p:sp>
      <p:sp>
        <p:nvSpPr>
          <p:cNvPr id="33" name="Oval 32"/>
          <p:cNvSpPr/>
          <p:nvPr userDrawn="true"/>
        </p:nvSpPr>
        <p:spPr>
          <a:xfrm>
            <a:off x="5482410" y="1708666"/>
            <a:ext cx="304800" cy="304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4" name="TextBox 33"/>
          <p:cNvSpPr txBox="true"/>
          <p:nvPr userDrawn="true"/>
        </p:nvSpPr>
        <p:spPr>
          <a:xfrm>
            <a:off x="5502338" y="1651475"/>
            <a:ext cx="288862" cy="369332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pPr algn="ctr"/>
            <a:r>
              <a:rPr lang="en-US" dirty="false">
                <a:solidFill>
                  <a:prstClr val="black"/>
                </a:solidFill>
                <a:latin typeface="Corbel" panose="020B0503020204020204" pitchFamily="34" charset="0"/>
              </a:rPr>
              <a:t>3</a:t>
            </a:r>
          </a:p>
        </p:txBody>
      </p:sp>
      <p:sp>
        <p:nvSpPr>
          <p:cNvPr id="35" name="Oval 34"/>
          <p:cNvSpPr/>
          <p:nvPr userDrawn="true"/>
        </p:nvSpPr>
        <p:spPr>
          <a:xfrm>
            <a:off x="7710381" y="1724553"/>
            <a:ext cx="304800" cy="304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6" name="TextBox 35"/>
          <p:cNvSpPr txBox="true"/>
          <p:nvPr userDrawn="true"/>
        </p:nvSpPr>
        <p:spPr>
          <a:xfrm>
            <a:off x="7723096" y="1667362"/>
            <a:ext cx="303288" cy="369332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pPr algn="ctr"/>
            <a:r>
              <a:rPr lang="en-US" dirty="false" smtClean="false">
                <a:solidFill>
                  <a:prstClr val="black"/>
                </a:solidFill>
                <a:latin typeface="Corbel" panose="020B0503020204020204" pitchFamily="34" charset="0"/>
              </a:rPr>
              <a:t>4</a:t>
            </a:r>
            <a:endParaRPr lang="en-US" dirty="false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37" name="Isosceles Triangle 36"/>
          <p:cNvSpPr/>
          <p:nvPr userDrawn="true"/>
        </p:nvSpPr>
        <p:spPr>
          <a:xfrm rot="10800000">
            <a:off x="3350826" y="2719376"/>
            <a:ext cx="143867" cy="184033"/>
          </a:xfrm>
          <a:prstGeom prst="triangl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Isosceles Triangle 37"/>
          <p:cNvSpPr/>
          <p:nvPr userDrawn="true"/>
        </p:nvSpPr>
        <p:spPr>
          <a:xfrm rot="10800000">
            <a:off x="3298798" y="2766701"/>
            <a:ext cx="249049" cy="136706"/>
          </a:xfrm>
          <a:prstGeom prst="triangl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Isosceles Triangle 38"/>
          <p:cNvSpPr/>
          <p:nvPr userDrawn="true"/>
        </p:nvSpPr>
        <p:spPr>
          <a:xfrm>
            <a:off x="3365045" y="2719376"/>
            <a:ext cx="116557" cy="45719"/>
          </a:xfrm>
          <a:prstGeom prst="triangl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40" name="Straight Connector 39"/>
          <p:cNvCxnSpPr>
            <a:stCxn id="37" idx="2"/>
            <a:endCxn id="38" idx="2"/>
          </p:cNvCxnSpPr>
          <p:nvPr userDrawn="true"/>
        </p:nvCxnSpPr>
        <p:spPr>
          <a:xfrm>
            <a:off x="3494693" y="2719376"/>
            <a:ext cx="53154" cy="4732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7" idx="4"/>
            <a:endCxn id="38" idx="4"/>
          </p:cNvCxnSpPr>
          <p:nvPr userDrawn="true"/>
        </p:nvCxnSpPr>
        <p:spPr>
          <a:xfrm flipH="true">
            <a:off x="3298798" y="2719376"/>
            <a:ext cx="52028" cy="4732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 userDrawn="true"/>
        </p:nvCxnSpPr>
        <p:spPr>
          <a:xfrm flipH="true">
            <a:off x="3422759" y="2583821"/>
            <a:ext cx="565" cy="5593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 userDrawn="true"/>
        </p:nvCxnSpPr>
        <p:spPr>
          <a:xfrm flipH="true">
            <a:off x="3481038" y="2611790"/>
            <a:ext cx="40232" cy="3279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 userDrawn="true"/>
        </p:nvCxnSpPr>
        <p:spPr>
          <a:xfrm flipH="true">
            <a:off x="3527731" y="2675889"/>
            <a:ext cx="47429" cy="16396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 userDrawn="true"/>
        </p:nvCxnSpPr>
        <p:spPr>
          <a:xfrm>
            <a:off x="3331832" y="2608006"/>
            <a:ext cx="36576" cy="36576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 userDrawn="true"/>
        </p:nvCxnSpPr>
        <p:spPr>
          <a:xfrm>
            <a:off x="3278893" y="2668664"/>
            <a:ext cx="55280" cy="1445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ardrop 46"/>
          <p:cNvSpPr/>
          <p:nvPr userDrawn="true"/>
        </p:nvSpPr>
        <p:spPr>
          <a:xfrm>
            <a:off x="1052575" y="2608006"/>
            <a:ext cx="274320" cy="274320"/>
          </a:xfrm>
          <a:prstGeom prst="teardrop">
            <a:avLst/>
          </a:prstGeom>
          <a:solidFill>
            <a:schemeClr val="bg1"/>
          </a:solidFill>
          <a:ln w="15875">
            <a:solidFill>
              <a:schemeClr val="bg1"/>
            </a:solidFill>
          </a:ln>
          <a:scene3d>
            <a:camera prst="orthographicFront">
              <a:rot lat="0" lon="0" rev="134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8" name="Oval 47"/>
          <p:cNvSpPr/>
          <p:nvPr userDrawn="true"/>
        </p:nvSpPr>
        <p:spPr>
          <a:xfrm>
            <a:off x="1122111" y="2627280"/>
            <a:ext cx="137160" cy="137160"/>
          </a:xfrm>
          <a:prstGeom prst="ellipse">
            <a:avLst/>
          </a:prstGeom>
          <a:solidFill>
            <a:srgbClr val="66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9" name="TextBox 48"/>
          <p:cNvSpPr txBox="true"/>
          <p:nvPr userDrawn="true"/>
        </p:nvSpPr>
        <p:spPr>
          <a:xfrm>
            <a:off x="5337292" y="2474313"/>
            <a:ext cx="595035" cy="584775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r>
              <a:rPr lang="en-US" sz="3200" dirty="false" smtClean="false">
                <a:solidFill>
                  <a:prstClr val="white"/>
                </a:solidFill>
                <a:sym typeface="Webdings"/>
              </a:rPr>
              <a:t></a:t>
            </a:r>
            <a:endParaRPr lang="en-US" sz="3200" dirty="false">
              <a:solidFill>
                <a:prstClr val="white"/>
              </a:solidFill>
            </a:endParaRPr>
          </a:p>
        </p:txBody>
      </p:sp>
      <p:sp>
        <p:nvSpPr>
          <p:cNvPr id="50" name="TextBox 49"/>
          <p:cNvSpPr txBox="true"/>
          <p:nvPr userDrawn="true"/>
        </p:nvSpPr>
        <p:spPr>
          <a:xfrm>
            <a:off x="7742269" y="2502830"/>
            <a:ext cx="288862" cy="523220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r>
              <a:rPr lang="en-US" sz="2800" dirty="false" err="true" smtClean="false">
                <a:solidFill>
                  <a:prstClr val="white"/>
                </a:solidFill>
                <a:latin typeface="Bauhaus 93" panose="04030905020B02020C02" pitchFamily="82" charset="0"/>
                <a:sym typeface="Wingdings"/>
              </a:rPr>
              <a:t>i</a:t>
            </a:r>
            <a:endParaRPr lang="en-US" sz="2800" dirty="false">
              <a:solidFill>
                <a:prstClr val="white"/>
              </a:solidFill>
              <a:latin typeface="Bauhaus 93" panose="04030905020B02020C02" pitchFamily="82" charset="0"/>
            </a:endParaRPr>
          </a:p>
        </p:txBody>
      </p:sp>
      <p:sp>
        <p:nvSpPr>
          <p:cNvPr id="52" name="TextBox 51"/>
          <p:cNvSpPr txBox="true"/>
          <p:nvPr userDrawn="true"/>
        </p:nvSpPr>
        <p:spPr>
          <a:xfrm>
            <a:off x="8001000" y="386834"/>
            <a:ext cx="974434" cy="369332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r>
              <a:rPr lang="en-US" i="true" dirty="false" smtClean="false">
                <a:solidFill>
                  <a:schemeClr val="tx1">
                    <a:lumMod val="65000"/>
                    <a:lumOff val="35000"/>
                  </a:schemeClr>
                </a:solidFill>
              </a:rPr>
              <a:t>Example</a:t>
            </a:r>
            <a:endParaRPr lang="en-US" i="true" dirty="false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1" name="Oval 50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pic>
        <p:nvPicPr>
          <p:cNvPr id="53" name="Picture 3" descr="C:\Users\sara.szwaja\Desktop\SaraS Folder\42339-200.png"/>
          <p:cNvPicPr>
            <a:picLocks noChangeAspect="true" noChangeArrowheads="true"/>
          </p:cNvPicPr>
          <p:nvPr userDrawn="true"/>
        </p:nvPicPr>
        <p:blipFill>
          <a:blip cstate="print"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89" y="241907"/>
            <a:ext cx="506785" cy="506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65359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VProPlus_NextSteps_P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true">
            <a:spLocks/>
          </p:cNvSpPr>
          <p:nvPr userDrawn="true"/>
        </p:nvSpPr>
        <p:spPr>
          <a:xfrm>
            <a:off x="923399" y="-76200"/>
            <a:ext cx="69633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prstClr val="white">
                    <a:lumMod val="50000"/>
                  </a:prstClr>
                </a:solidFill>
                <a:latin typeface="Corbel" panose="020B0503020204020204" pitchFamily="34" charset="0"/>
              </a:rPr>
              <a:t>Moving forward</a:t>
            </a:r>
            <a:endParaRPr lang="en-US" sz="3600" dirty="false">
              <a:solidFill>
                <a:prstClr val="white">
                  <a:lumMod val="50000"/>
                </a:prstClr>
              </a:solidFill>
              <a:latin typeface="Corbel" panose="020B0503020204020204" pitchFamily="34" charset="0"/>
            </a:endParaRPr>
          </a:p>
        </p:txBody>
      </p:sp>
      <p:cxnSp>
        <p:nvCxnSpPr>
          <p:cNvPr id="16" name="Straight Connector 15"/>
          <p:cNvCxnSpPr/>
          <p:nvPr userDrawn="true"/>
        </p:nvCxnSpPr>
        <p:spPr>
          <a:xfrm>
            <a:off x="0" y="1876953"/>
            <a:ext cx="9144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 userDrawn="true"/>
        </p:nvSpPr>
        <p:spPr>
          <a:xfrm>
            <a:off x="1042086" y="1708666"/>
            <a:ext cx="304800" cy="304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 userDrawn="true"/>
        </p:nvSpPr>
        <p:spPr>
          <a:xfrm>
            <a:off x="152400" y="2133600"/>
            <a:ext cx="2133600" cy="2743200"/>
          </a:xfrm>
          <a:prstGeom prst="rect">
            <a:avLst/>
          </a:prstGeom>
          <a:solidFill>
            <a:srgbClr val="6699CC"/>
          </a:solidFill>
          <a:ln>
            <a:solidFill>
              <a:srgbClr val="66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 userDrawn="true"/>
        </p:nvSpPr>
        <p:spPr>
          <a:xfrm>
            <a:off x="2362200" y="2133600"/>
            <a:ext cx="2133600" cy="2743200"/>
          </a:xfrm>
          <a:prstGeom prst="rect">
            <a:avLst/>
          </a:prstGeom>
          <a:solidFill>
            <a:srgbClr val="6699CC"/>
          </a:solidFill>
          <a:ln>
            <a:solidFill>
              <a:srgbClr val="66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 userDrawn="true"/>
        </p:nvSpPr>
        <p:spPr>
          <a:xfrm>
            <a:off x="4600575" y="2124075"/>
            <a:ext cx="2133600" cy="2743200"/>
          </a:xfrm>
          <a:prstGeom prst="rect">
            <a:avLst/>
          </a:prstGeom>
          <a:solidFill>
            <a:srgbClr val="6699CC"/>
          </a:solidFill>
          <a:ln>
            <a:solidFill>
              <a:srgbClr val="66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 userDrawn="true"/>
        </p:nvSpPr>
        <p:spPr>
          <a:xfrm>
            <a:off x="6819900" y="2133600"/>
            <a:ext cx="2133600" cy="2743200"/>
          </a:xfrm>
          <a:prstGeom prst="rect">
            <a:avLst/>
          </a:prstGeom>
          <a:solidFill>
            <a:srgbClr val="6699CC"/>
          </a:solidFill>
          <a:ln>
            <a:solidFill>
              <a:srgbClr val="66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Oval 21"/>
          <p:cNvSpPr/>
          <p:nvPr userDrawn="true"/>
        </p:nvSpPr>
        <p:spPr>
          <a:xfrm>
            <a:off x="935494" y="2514600"/>
            <a:ext cx="519113" cy="504202"/>
          </a:xfrm>
          <a:prstGeom prst="ellipse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TextBox 22"/>
          <p:cNvSpPr txBox="true"/>
          <p:nvPr userDrawn="true"/>
        </p:nvSpPr>
        <p:spPr>
          <a:xfrm>
            <a:off x="1050619" y="1676400"/>
            <a:ext cx="288862" cy="369332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r>
              <a:rPr lang="en-US" dirty="false" smtClean="false">
                <a:solidFill>
                  <a:prstClr val="black"/>
                </a:solidFill>
                <a:latin typeface="Corbel" panose="020B0503020204020204" pitchFamily="34" charset="0"/>
              </a:rPr>
              <a:t>1</a:t>
            </a:r>
            <a:endParaRPr lang="en-US" dirty="false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24" name="Oval 23"/>
          <p:cNvSpPr/>
          <p:nvPr userDrawn="true"/>
        </p:nvSpPr>
        <p:spPr>
          <a:xfrm>
            <a:off x="3163767" y="2510210"/>
            <a:ext cx="519113" cy="504202"/>
          </a:xfrm>
          <a:prstGeom prst="ellipse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Oval 24"/>
          <p:cNvSpPr/>
          <p:nvPr userDrawn="true"/>
        </p:nvSpPr>
        <p:spPr>
          <a:xfrm>
            <a:off x="3263146" y="1708666"/>
            <a:ext cx="304800" cy="304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TextBox 25"/>
          <p:cNvSpPr txBox="true"/>
          <p:nvPr userDrawn="true"/>
        </p:nvSpPr>
        <p:spPr>
          <a:xfrm>
            <a:off x="3271679" y="1676400"/>
            <a:ext cx="303288" cy="369332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r>
              <a:rPr lang="en-US" dirty="false">
                <a:solidFill>
                  <a:prstClr val="black"/>
                </a:solidFill>
                <a:latin typeface="Corbel" panose="020B0503020204020204" pitchFamily="34" charset="0"/>
              </a:rPr>
              <a:t>2</a:t>
            </a:r>
          </a:p>
        </p:txBody>
      </p:sp>
      <p:sp>
        <p:nvSpPr>
          <p:cNvPr id="27" name="TextBox 26"/>
          <p:cNvSpPr txBox="true"/>
          <p:nvPr userDrawn="true"/>
        </p:nvSpPr>
        <p:spPr>
          <a:xfrm>
            <a:off x="322153" y="3089866"/>
            <a:ext cx="1745794" cy="1569660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1600" dirty="false" smtClean="false">
                <a:solidFill>
                  <a:prstClr val="white">
                    <a:lumMod val="50000"/>
                  </a:prstClr>
                </a:solidFill>
                <a:latin typeface="Corbel" panose="020B0503020204020204" pitchFamily="34" charset="0"/>
              </a:rPr>
              <a:t> </a:t>
            </a:r>
            <a:r>
              <a:rPr lang="en-US" sz="1600" dirty="false" smtClean="false">
                <a:solidFill>
                  <a:prstClr val="black"/>
                </a:solidFill>
                <a:latin typeface="Corbel" panose="020B0503020204020204" pitchFamily="34" charset="0"/>
              </a:rPr>
              <a:t>Prospect Universe Selection</a:t>
            </a:r>
          </a:p>
          <a:p>
            <a:pPr algn="ctr"/>
            <a:r>
              <a:rPr lang="en-US" sz="1600" dirty="false" smtClean="false">
                <a:solidFill>
                  <a:prstClr val="white"/>
                </a:solidFill>
                <a:latin typeface="Corbel" panose="020B0503020204020204" pitchFamily="34" charset="0"/>
              </a:rPr>
              <a:t>Consider preselects on prospects such as geography</a:t>
            </a:r>
            <a:endParaRPr lang="en-US" sz="1600" dirty="false">
              <a:solidFill>
                <a:prstClr val="white"/>
              </a:solidFill>
              <a:latin typeface="Corbel" panose="020B0503020204020204" pitchFamily="34" charset="0"/>
            </a:endParaRPr>
          </a:p>
        </p:txBody>
      </p:sp>
      <p:sp>
        <p:nvSpPr>
          <p:cNvPr id="28" name="TextBox 27"/>
          <p:cNvSpPr txBox="true"/>
          <p:nvPr userDrawn="true"/>
        </p:nvSpPr>
        <p:spPr>
          <a:xfrm>
            <a:off x="2542649" y="3089866"/>
            <a:ext cx="1745794" cy="1077218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1600" dirty="false" smtClean="false">
                <a:solidFill>
                  <a:prstClr val="black"/>
                </a:solidFill>
                <a:latin typeface="Corbel" panose="020B0503020204020204" pitchFamily="34" charset="0"/>
              </a:rPr>
              <a:t>Top Scoring Prospects</a:t>
            </a:r>
          </a:p>
          <a:p>
            <a:pPr algn="ctr"/>
            <a:r>
              <a:rPr lang="en-US" sz="1600" dirty="false" smtClean="false">
                <a:solidFill>
                  <a:prstClr val="white"/>
                </a:solidFill>
                <a:latin typeface="Corbel" panose="020B0503020204020204" pitchFamily="34" charset="0"/>
              </a:rPr>
              <a:t>Choose prospects from top deciles</a:t>
            </a:r>
            <a:endParaRPr lang="en-US" sz="1600" dirty="false">
              <a:solidFill>
                <a:prstClr val="white"/>
              </a:solidFill>
              <a:latin typeface="Corbel" panose="020B0503020204020204" pitchFamily="34" charset="0"/>
            </a:endParaRPr>
          </a:p>
        </p:txBody>
      </p:sp>
      <p:sp>
        <p:nvSpPr>
          <p:cNvPr id="29" name="TextBox 28"/>
          <p:cNvSpPr txBox="true"/>
          <p:nvPr userDrawn="true"/>
        </p:nvSpPr>
        <p:spPr>
          <a:xfrm>
            <a:off x="4794478" y="3089866"/>
            <a:ext cx="1745794" cy="1077218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1600" dirty="false" smtClean="false">
                <a:solidFill>
                  <a:prstClr val="black"/>
                </a:solidFill>
                <a:latin typeface="Corbel" panose="020B0503020204020204" pitchFamily="34" charset="0"/>
              </a:rPr>
              <a:t>Receive Prospects</a:t>
            </a:r>
          </a:p>
          <a:p>
            <a:pPr algn="ctr"/>
            <a:r>
              <a:rPr lang="en-US" sz="1600" dirty="false" smtClean="false">
                <a:solidFill>
                  <a:prstClr val="white"/>
                </a:solidFill>
                <a:latin typeface="Corbel" panose="020B0503020204020204" pitchFamily="34" charset="0"/>
              </a:rPr>
              <a:t>Specify data fields and format for data delivery</a:t>
            </a:r>
            <a:endParaRPr lang="en-US" sz="1600" dirty="false">
              <a:solidFill>
                <a:prstClr val="white"/>
              </a:solidFill>
              <a:latin typeface="Corbel" panose="020B0503020204020204" pitchFamily="34" charset="0"/>
            </a:endParaRPr>
          </a:p>
        </p:txBody>
      </p:sp>
      <p:sp>
        <p:nvSpPr>
          <p:cNvPr id="30" name="Oval 29"/>
          <p:cNvSpPr/>
          <p:nvPr userDrawn="true"/>
        </p:nvSpPr>
        <p:spPr>
          <a:xfrm>
            <a:off x="5375254" y="2514600"/>
            <a:ext cx="519113" cy="504202"/>
          </a:xfrm>
          <a:prstGeom prst="ellipse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Oval 30"/>
          <p:cNvSpPr/>
          <p:nvPr userDrawn="true"/>
        </p:nvSpPr>
        <p:spPr>
          <a:xfrm>
            <a:off x="7627143" y="2514600"/>
            <a:ext cx="519113" cy="504202"/>
          </a:xfrm>
          <a:prstGeom prst="ellipse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TextBox 31"/>
          <p:cNvSpPr txBox="true"/>
          <p:nvPr userDrawn="true"/>
        </p:nvSpPr>
        <p:spPr>
          <a:xfrm>
            <a:off x="7013802" y="3089866"/>
            <a:ext cx="1745794" cy="1077218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1600" dirty="false" smtClean="false">
                <a:solidFill>
                  <a:prstClr val="black"/>
                </a:solidFill>
                <a:latin typeface="Corbel" panose="020B0503020204020204" pitchFamily="34" charset="0"/>
              </a:rPr>
              <a:t>Track / Evaluate</a:t>
            </a:r>
          </a:p>
          <a:p>
            <a:pPr algn="ctr"/>
            <a:r>
              <a:rPr lang="en-US" sz="1600" dirty="false" smtClean="false">
                <a:solidFill>
                  <a:prstClr val="white"/>
                </a:solidFill>
                <a:latin typeface="Corbel" panose="020B0503020204020204" pitchFamily="34" charset="0"/>
              </a:rPr>
              <a:t>Understand campaign</a:t>
            </a:r>
            <a:r>
              <a:rPr lang="en-US" sz="1600" baseline="0" dirty="false" smtClean="false">
                <a:solidFill>
                  <a:prstClr val="white"/>
                </a:solidFill>
                <a:latin typeface="Corbel" panose="020B0503020204020204" pitchFamily="34" charset="0"/>
              </a:rPr>
              <a:t> response</a:t>
            </a:r>
            <a:endParaRPr lang="en-US" sz="1600" dirty="false" smtClean="false">
              <a:solidFill>
                <a:prstClr val="white"/>
              </a:solidFill>
              <a:latin typeface="Corbel" panose="020B0503020204020204" pitchFamily="34" charset="0"/>
            </a:endParaRPr>
          </a:p>
        </p:txBody>
      </p:sp>
      <p:sp>
        <p:nvSpPr>
          <p:cNvPr id="33" name="Oval 32"/>
          <p:cNvSpPr/>
          <p:nvPr userDrawn="true"/>
        </p:nvSpPr>
        <p:spPr>
          <a:xfrm>
            <a:off x="5482410" y="1708666"/>
            <a:ext cx="304800" cy="304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4" name="TextBox 33"/>
          <p:cNvSpPr txBox="true"/>
          <p:nvPr userDrawn="true"/>
        </p:nvSpPr>
        <p:spPr>
          <a:xfrm>
            <a:off x="5502338" y="1651475"/>
            <a:ext cx="288862" cy="369332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pPr algn="ctr"/>
            <a:r>
              <a:rPr lang="en-US" dirty="false">
                <a:solidFill>
                  <a:prstClr val="black"/>
                </a:solidFill>
                <a:latin typeface="Corbel" panose="020B0503020204020204" pitchFamily="34" charset="0"/>
              </a:rPr>
              <a:t>3</a:t>
            </a:r>
          </a:p>
        </p:txBody>
      </p:sp>
      <p:sp>
        <p:nvSpPr>
          <p:cNvPr id="35" name="Oval 34"/>
          <p:cNvSpPr/>
          <p:nvPr userDrawn="true"/>
        </p:nvSpPr>
        <p:spPr>
          <a:xfrm>
            <a:off x="7710381" y="1724553"/>
            <a:ext cx="304800" cy="304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6" name="TextBox 35"/>
          <p:cNvSpPr txBox="true"/>
          <p:nvPr userDrawn="true"/>
        </p:nvSpPr>
        <p:spPr>
          <a:xfrm>
            <a:off x="7723096" y="1667362"/>
            <a:ext cx="303288" cy="369332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pPr algn="ctr"/>
            <a:r>
              <a:rPr lang="en-US" dirty="false" smtClean="false">
                <a:solidFill>
                  <a:prstClr val="black"/>
                </a:solidFill>
                <a:latin typeface="Corbel" panose="020B0503020204020204" pitchFamily="34" charset="0"/>
              </a:rPr>
              <a:t>4</a:t>
            </a:r>
            <a:endParaRPr lang="en-US" dirty="false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37" name="Isosceles Triangle 36"/>
          <p:cNvSpPr/>
          <p:nvPr userDrawn="true"/>
        </p:nvSpPr>
        <p:spPr>
          <a:xfrm rot="10800000">
            <a:off x="3350826" y="2719376"/>
            <a:ext cx="143867" cy="184033"/>
          </a:xfrm>
          <a:prstGeom prst="triangl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Isosceles Triangle 37"/>
          <p:cNvSpPr/>
          <p:nvPr userDrawn="true"/>
        </p:nvSpPr>
        <p:spPr>
          <a:xfrm rot="10800000">
            <a:off x="3298798" y="2766701"/>
            <a:ext cx="249049" cy="136706"/>
          </a:xfrm>
          <a:prstGeom prst="triangl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Isosceles Triangle 38"/>
          <p:cNvSpPr/>
          <p:nvPr userDrawn="true"/>
        </p:nvSpPr>
        <p:spPr>
          <a:xfrm>
            <a:off x="3365045" y="2719376"/>
            <a:ext cx="116557" cy="45719"/>
          </a:xfrm>
          <a:prstGeom prst="triangl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40" name="Straight Connector 39"/>
          <p:cNvCxnSpPr>
            <a:stCxn id="37" idx="2"/>
            <a:endCxn id="38" idx="2"/>
          </p:cNvCxnSpPr>
          <p:nvPr userDrawn="true"/>
        </p:nvCxnSpPr>
        <p:spPr>
          <a:xfrm>
            <a:off x="3494693" y="2719376"/>
            <a:ext cx="53154" cy="4732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7" idx="4"/>
            <a:endCxn id="38" idx="4"/>
          </p:cNvCxnSpPr>
          <p:nvPr userDrawn="true"/>
        </p:nvCxnSpPr>
        <p:spPr>
          <a:xfrm flipH="true">
            <a:off x="3298798" y="2719376"/>
            <a:ext cx="52028" cy="4732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 userDrawn="true"/>
        </p:nvCxnSpPr>
        <p:spPr>
          <a:xfrm flipH="true">
            <a:off x="3422759" y="2583821"/>
            <a:ext cx="565" cy="5593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 userDrawn="true"/>
        </p:nvCxnSpPr>
        <p:spPr>
          <a:xfrm flipH="true">
            <a:off x="3481038" y="2611790"/>
            <a:ext cx="40232" cy="3279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 userDrawn="true"/>
        </p:nvCxnSpPr>
        <p:spPr>
          <a:xfrm flipH="true">
            <a:off x="3527731" y="2675889"/>
            <a:ext cx="47429" cy="16396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 userDrawn="true"/>
        </p:nvCxnSpPr>
        <p:spPr>
          <a:xfrm>
            <a:off x="3331832" y="2608006"/>
            <a:ext cx="36576" cy="36576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 userDrawn="true"/>
        </p:nvCxnSpPr>
        <p:spPr>
          <a:xfrm>
            <a:off x="3278893" y="2668664"/>
            <a:ext cx="55280" cy="1445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ardrop 46"/>
          <p:cNvSpPr/>
          <p:nvPr userDrawn="true"/>
        </p:nvSpPr>
        <p:spPr>
          <a:xfrm>
            <a:off x="1052575" y="2608006"/>
            <a:ext cx="274320" cy="274320"/>
          </a:xfrm>
          <a:prstGeom prst="teardrop">
            <a:avLst/>
          </a:prstGeom>
          <a:solidFill>
            <a:schemeClr val="bg1"/>
          </a:solidFill>
          <a:ln w="15875">
            <a:solidFill>
              <a:schemeClr val="bg1"/>
            </a:solidFill>
          </a:ln>
          <a:scene3d>
            <a:camera prst="orthographicFront">
              <a:rot lat="0" lon="0" rev="134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8" name="Oval 47"/>
          <p:cNvSpPr/>
          <p:nvPr userDrawn="true"/>
        </p:nvSpPr>
        <p:spPr>
          <a:xfrm>
            <a:off x="1122111" y="2627280"/>
            <a:ext cx="137160" cy="137160"/>
          </a:xfrm>
          <a:prstGeom prst="ellipse">
            <a:avLst/>
          </a:prstGeom>
          <a:solidFill>
            <a:srgbClr val="66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9" name="TextBox 48"/>
          <p:cNvSpPr txBox="true"/>
          <p:nvPr userDrawn="true"/>
        </p:nvSpPr>
        <p:spPr>
          <a:xfrm>
            <a:off x="5337292" y="2474313"/>
            <a:ext cx="595035" cy="584775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r>
              <a:rPr lang="en-US" sz="3200" dirty="false" smtClean="false">
                <a:solidFill>
                  <a:prstClr val="white"/>
                </a:solidFill>
                <a:sym typeface="Webdings"/>
              </a:rPr>
              <a:t></a:t>
            </a:r>
            <a:endParaRPr lang="en-US" sz="3200" dirty="false">
              <a:solidFill>
                <a:prstClr val="white"/>
              </a:solidFill>
            </a:endParaRPr>
          </a:p>
        </p:txBody>
      </p:sp>
      <p:sp>
        <p:nvSpPr>
          <p:cNvPr id="50" name="TextBox 49"/>
          <p:cNvSpPr txBox="true"/>
          <p:nvPr userDrawn="true"/>
        </p:nvSpPr>
        <p:spPr>
          <a:xfrm>
            <a:off x="7742269" y="2502830"/>
            <a:ext cx="288862" cy="523220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r>
              <a:rPr lang="en-US" sz="2800" dirty="false" err="true" smtClean="false">
                <a:solidFill>
                  <a:prstClr val="white"/>
                </a:solidFill>
                <a:latin typeface="Bauhaus 93" panose="04030905020B02020C02" pitchFamily="82" charset="0"/>
                <a:sym typeface="Wingdings"/>
              </a:rPr>
              <a:t>i</a:t>
            </a:r>
            <a:endParaRPr lang="en-US" sz="2800" dirty="false">
              <a:solidFill>
                <a:prstClr val="white"/>
              </a:solidFill>
              <a:latin typeface="Bauhaus 93" panose="04030905020B02020C02" pitchFamily="82" charset="0"/>
            </a:endParaRPr>
          </a:p>
        </p:txBody>
      </p:sp>
      <p:sp>
        <p:nvSpPr>
          <p:cNvPr id="51" name="Oval 50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pic>
        <p:nvPicPr>
          <p:cNvPr id="52" name="Picture 3" descr="C:\Users\sara.szwaja\Desktop\SaraS Folder\42339-200.png"/>
          <p:cNvPicPr>
            <a:picLocks noChangeAspect="true" noChangeArrowheads="true"/>
          </p:cNvPicPr>
          <p:nvPr userDrawn="true"/>
        </p:nvPicPr>
        <p:blipFill>
          <a:blip cstate="print"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89" y="241907"/>
            <a:ext cx="506785" cy="506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231734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VProPlus_Driv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/>
          </p:cNvGraphicFramePr>
          <p:nvPr userDrawn="true">
            <p:extLst>
              <p:ext uri="{D42A27DB-BD31-4B8C-83A1-F6EECF244321}">
                <p14:modId xmlns:p14="http://schemas.microsoft.com/office/powerpoint/2010/main" val="416408624"/>
              </p:ext>
            </p:extLst>
          </p:nvPr>
        </p:nvGraphicFramePr>
        <p:xfrm>
          <a:off x="409575" y="1447800"/>
          <a:ext cx="7591425" cy="4824414"/>
        </p:xfrm>
        <a:graphic>
          <a:graphicData uri="http://schemas.openxmlformats.org/drawingml/2006/chart">
            <c:chart r:id="rId2"/>
          </a:graphicData>
        </a:graphic>
      </p:graphicFrame>
      <p:sp>
        <p:nvSpPr>
          <p:cNvPr id="7" name="Title 1"/>
          <p:cNvSpPr txBox="true">
            <a:spLocks/>
          </p:cNvSpPr>
          <p:nvPr userDrawn="true"/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 lnSpcReduction="10000"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prstClr val="white"/>
                </a:solidFill>
              </a:rPr>
              <a:t>B2C V-Profiler Plus</a:t>
            </a:r>
          </a:p>
          <a:p>
            <a:pPr algn="l"/>
            <a:r>
              <a:rPr lang="en-US" sz="3600" dirty="false" smtClean="false">
                <a:solidFill>
                  <a:prstClr val="white"/>
                </a:solidFill>
              </a:rPr>
              <a:t>Predictive Drivers</a:t>
            </a:r>
            <a:endParaRPr lang="en-US" sz="3600" dirty="false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true"/>
          <p:nvPr userDrawn="true"/>
        </p:nvSpPr>
        <p:spPr>
          <a:xfrm>
            <a:off x="4180121" y="6276201"/>
            <a:ext cx="1876604" cy="276999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r>
              <a:rPr lang="en-US" sz="1200" dirty="false" smtClean="false"/>
              <a:t>Average </a:t>
            </a:r>
            <a:r>
              <a:rPr lang="en-US" sz="1200" baseline="0" dirty="false" smtClean="false"/>
              <a:t>Coefficient Weight</a:t>
            </a:r>
            <a:endParaRPr lang="en-US" sz="1200" dirty="false"/>
          </a:p>
        </p:txBody>
      </p:sp>
    </p:spTree>
    <p:extLst>
      <p:ext uri="{BB962C8B-B14F-4D97-AF65-F5344CB8AC3E}">
        <p14:creationId xmlns:p14="http://schemas.microsoft.com/office/powerpoint/2010/main" val="403813963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VProPlus_Lif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true">
            <a:spLocks/>
          </p:cNvSpPr>
          <p:nvPr userDrawn="true"/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 lnSpcReduction="10000"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prstClr val="white"/>
                </a:solidFill>
              </a:rPr>
              <a:t>B2C V-Profiler Plus</a:t>
            </a:r>
          </a:p>
          <a:p>
            <a:pPr algn="l"/>
            <a:r>
              <a:rPr lang="en-US" sz="3600" dirty="false" smtClean="false">
                <a:solidFill>
                  <a:prstClr val="white"/>
                </a:solidFill>
              </a:rPr>
              <a:t>Validation Performance - Lift</a:t>
            </a:r>
            <a:endParaRPr lang="en-US" sz="3600" dirty="false">
              <a:solidFill>
                <a:prstClr val="white"/>
              </a:solidFill>
            </a:endParaRPr>
          </a:p>
        </p:txBody>
      </p:sp>
      <p:sp>
        <p:nvSpPr>
          <p:cNvPr id="9" name="Double Bracket 8"/>
          <p:cNvSpPr/>
          <p:nvPr userDrawn="true"/>
        </p:nvSpPr>
        <p:spPr>
          <a:xfrm>
            <a:off x="609600" y="1905000"/>
            <a:ext cx="1676400" cy="2438260"/>
          </a:xfrm>
          <a:prstGeom prst="bracketPair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07" tIns="45704" rIns="91407" bIns="45704" anchor="ctr"/>
          <a:lstStyle/>
          <a:p>
            <a:pPr algn="ctr" defTabSz="820391">
              <a:defRPr/>
            </a:pPr>
            <a:endParaRPr lang="en-US" dirty="false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true"/>
          <p:nvPr userDrawn="true"/>
        </p:nvSpPr>
        <p:spPr>
          <a:xfrm>
            <a:off x="1143000" y="5257800"/>
            <a:ext cx="7242048" cy="1295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91440" rIns="91440" bIns="91440" numCol="1" anchor="t" anchorCtr="false" compatLnSpc="true">
            <a:prstTxWarp prst="textNoShape">
              <a:avLst/>
            </a:prstTxWarp>
          </a:bodyPr>
          <a:lstStyle>
            <a:defPPr>
              <a:defRPr lang="en-US"/>
            </a:defPPr>
            <a:lvl1pPr defTabSz="0" eaLnBrk="false" fontAlgn="base" hangingPunct="false">
              <a:spcBef>
                <a:spcPct val="0"/>
              </a:spcBef>
              <a:spcAft>
                <a:spcPct val="0"/>
              </a:spcAft>
              <a:defRPr sz="1400" b="true">
                <a:solidFill>
                  <a:prstClr val="black"/>
                </a:solidFill>
                <a:latin typeface="Calibri" pitchFamily="34" charset="0"/>
                <a:cs typeface="Arial" pitchFamily="34" charset="0"/>
              </a:defRPr>
            </a:lvl1pPr>
            <a:lvl2pPr defTabSz="0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defTabSz="0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defTabSz="0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defTabSz="0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</a:lstStyle>
          <a:p>
            <a:pPr lvl="0"/>
            <a:r>
              <a:rPr lang="en-US" sz="1200" dirty="false" smtClean="false"/>
              <a:t>Lift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en-US" sz="1200" b="false" dirty="false" smtClean="false">
                <a:sym typeface="Symbol"/>
              </a:rPr>
              <a:t>A m</a:t>
            </a:r>
            <a:r>
              <a:rPr lang="en-US" sz="1200" b="false" dirty="false" smtClean="false"/>
              <a:t>easure of the improvement in response achieved when utilizing the model</a:t>
            </a:r>
            <a:br>
              <a:rPr lang="en-US" sz="1200" b="false" dirty="false" smtClean="false"/>
            </a:br>
            <a:endParaRPr lang="en-US" sz="1200" b="false" dirty="false" smtClean="false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200" b="false" dirty="false" smtClean="false"/>
              <a:t>Within the first demi-</a:t>
            </a:r>
            <a:r>
              <a:rPr lang="en-US" sz="1200" b="false" dirty="false" err="true" smtClean="false"/>
              <a:t>decile</a:t>
            </a:r>
            <a:r>
              <a:rPr lang="en-US" sz="1200" b="false" dirty="false" smtClean="false"/>
              <a:t> we expect the model to achieve</a:t>
            </a:r>
            <a:r>
              <a:rPr lang="en-US" sz="1200" b="false" baseline="0" dirty="false" smtClean="false"/>
              <a:t> 8 times the response rate of random selection</a:t>
            </a:r>
            <a:endParaRPr lang="en-US" sz="1200" b="false" dirty="false"/>
          </a:p>
        </p:txBody>
      </p:sp>
      <p:grpSp>
        <p:nvGrpSpPr>
          <p:cNvPr id="7" name="grp2"/>
          <p:cNvGrpSpPr/>
          <p:nvPr userDrawn="true"/>
        </p:nvGrpSpPr>
        <p:grpSpPr>
          <a:xfrm>
            <a:off x="457200" y="1463040"/>
            <a:ext cx="7772400" cy="3200400"/>
            <a:chOff x="457200" y="1463040"/>
            <a:chExt cx="7772400" cy="3200400"/>
          </a:xfrm>
        </p:grpSpPr>
        <p:sp>
          <p:nvSpPr>
            <p:cNvPr id="11" name="rc4"/>
            <p:cNvSpPr/>
            <p:nvPr/>
          </p:nvSpPr>
          <p:spPr>
            <a:xfrm>
              <a:off x="457200" y="1463040"/>
              <a:ext cx="7772400" cy="32004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rc5"/>
            <p:cNvSpPr/>
            <p:nvPr/>
          </p:nvSpPr>
          <p:spPr>
            <a:xfrm>
              <a:off x="808972" y="1532629"/>
              <a:ext cx="7351038" cy="2753638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3" name="pl6"/>
            <p:cNvSpPr/>
            <p:nvPr/>
          </p:nvSpPr>
          <p:spPr>
            <a:xfrm>
              <a:off x="808972" y="4271220"/>
              <a:ext cx="7351038" cy="0"/>
            </a:xfrm>
            <a:custGeom>
              <a:avLst/>
              <a:gdLst/>
              <a:ahLst/>
              <a:cxnLst/>
              <a:rect l="0" t="0" r="0" b="0"/>
              <a:pathLst>
                <a:path w="7351038">
                  <a:moveTo>
                    <a:pt x="0" y="0"/>
                  </a:moveTo>
                  <a:lnTo>
                    <a:pt x="7351038" y="0"/>
                  </a:lnTo>
                  <a:lnTo>
                    <a:pt x="7351038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pl7"/>
            <p:cNvSpPr/>
            <p:nvPr/>
          </p:nvSpPr>
          <p:spPr>
            <a:xfrm>
              <a:off x="808972" y="3970276"/>
              <a:ext cx="7351038" cy="0"/>
            </a:xfrm>
            <a:custGeom>
              <a:avLst/>
              <a:gdLst/>
              <a:ahLst/>
              <a:cxnLst/>
              <a:rect l="0" t="0" r="0" b="0"/>
              <a:pathLst>
                <a:path w="7351038">
                  <a:moveTo>
                    <a:pt x="0" y="0"/>
                  </a:moveTo>
                  <a:lnTo>
                    <a:pt x="7351038" y="0"/>
                  </a:lnTo>
                  <a:lnTo>
                    <a:pt x="7351038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" name="pl8"/>
            <p:cNvSpPr/>
            <p:nvPr/>
          </p:nvSpPr>
          <p:spPr>
            <a:xfrm>
              <a:off x="808972" y="3669332"/>
              <a:ext cx="7351038" cy="0"/>
            </a:xfrm>
            <a:custGeom>
              <a:avLst/>
              <a:gdLst/>
              <a:ahLst/>
              <a:cxnLst/>
              <a:rect l="0" t="0" r="0" b="0"/>
              <a:pathLst>
                <a:path w="7351038">
                  <a:moveTo>
                    <a:pt x="0" y="0"/>
                  </a:moveTo>
                  <a:lnTo>
                    <a:pt x="7351038" y="0"/>
                  </a:lnTo>
                  <a:lnTo>
                    <a:pt x="7351038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" name="pl9"/>
            <p:cNvSpPr/>
            <p:nvPr/>
          </p:nvSpPr>
          <p:spPr>
            <a:xfrm>
              <a:off x="808972" y="3368387"/>
              <a:ext cx="7351038" cy="0"/>
            </a:xfrm>
            <a:custGeom>
              <a:avLst/>
              <a:gdLst/>
              <a:ahLst/>
              <a:cxnLst/>
              <a:rect l="0" t="0" r="0" b="0"/>
              <a:pathLst>
                <a:path w="7351038">
                  <a:moveTo>
                    <a:pt x="0" y="0"/>
                  </a:moveTo>
                  <a:lnTo>
                    <a:pt x="7351038" y="0"/>
                  </a:lnTo>
                  <a:lnTo>
                    <a:pt x="7351038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" name="pl10"/>
            <p:cNvSpPr/>
            <p:nvPr/>
          </p:nvSpPr>
          <p:spPr>
            <a:xfrm>
              <a:off x="808972" y="3067443"/>
              <a:ext cx="7351038" cy="0"/>
            </a:xfrm>
            <a:custGeom>
              <a:avLst/>
              <a:gdLst/>
              <a:ahLst/>
              <a:cxnLst/>
              <a:rect l="0" t="0" r="0" b="0"/>
              <a:pathLst>
                <a:path w="7351038">
                  <a:moveTo>
                    <a:pt x="0" y="0"/>
                  </a:moveTo>
                  <a:lnTo>
                    <a:pt x="7351038" y="0"/>
                  </a:lnTo>
                  <a:lnTo>
                    <a:pt x="7351038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" name="pl11"/>
            <p:cNvSpPr/>
            <p:nvPr/>
          </p:nvSpPr>
          <p:spPr>
            <a:xfrm>
              <a:off x="808972" y="2766499"/>
              <a:ext cx="7351038" cy="0"/>
            </a:xfrm>
            <a:custGeom>
              <a:avLst/>
              <a:gdLst/>
              <a:ahLst/>
              <a:cxnLst/>
              <a:rect l="0" t="0" r="0" b="0"/>
              <a:pathLst>
                <a:path w="7351038">
                  <a:moveTo>
                    <a:pt x="0" y="0"/>
                  </a:moveTo>
                  <a:lnTo>
                    <a:pt x="7351038" y="0"/>
                  </a:lnTo>
                  <a:lnTo>
                    <a:pt x="7351038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" name="pl12"/>
            <p:cNvSpPr/>
            <p:nvPr/>
          </p:nvSpPr>
          <p:spPr>
            <a:xfrm>
              <a:off x="808972" y="2465555"/>
              <a:ext cx="7351038" cy="0"/>
            </a:xfrm>
            <a:custGeom>
              <a:avLst/>
              <a:gdLst/>
              <a:ahLst/>
              <a:cxnLst/>
              <a:rect l="0" t="0" r="0" b="0"/>
              <a:pathLst>
                <a:path w="7351038">
                  <a:moveTo>
                    <a:pt x="0" y="0"/>
                  </a:moveTo>
                  <a:lnTo>
                    <a:pt x="7351038" y="0"/>
                  </a:lnTo>
                  <a:lnTo>
                    <a:pt x="7351038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" name="pl13"/>
            <p:cNvSpPr/>
            <p:nvPr/>
          </p:nvSpPr>
          <p:spPr>
            <a:xfrm>
              <a:off x="808972" y="2164611"/>
              <a:ext cx="7351038" cy="0"/>
            </a:xfrm>
            <a:custGeom>
              <a:avLst/>
              <a:gdLst/>
              <a:ahLst/>
              <a:cxnLst/>
              <a:rect l="0" t="0" r="0" b="0"/>
              <a:pathLst>
                <a:path w="7351038">
                  <a:moveTo>
                    <a:pt x="0" y="0"/>
                  </a:moveTo>
                  <a:lnTo>
                    <a:pt x="7351038" y="0"/>
                  </a:lnTo>
                  <a:lnTo>
                    <a:pt x="7351038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" name="pl14"/>
            <p:cNvSpPr/>
            <p:nvPr/>
          </p:nvSpPr>
          <p:spPr>
            <a:xfrm>
              <a:off x="808972" y="1863667"/>
              <a:ext cx="7351038" cy="0"/>
            </a:xfrm>
            <a:custGeom>
              <a:avLst/>
              <a:gdLst/>
              <a:ahLst/>
              <a:cxnLst/>
              <a:rect l="0" t="0" r="0" b="0"/>
              <a:pathLst>
                <a:path w="7351038">
                  <a:moveTo>
                    <a:pt x="0" y="0"/>
                  </a:moveTo>
                  <a:lnTo>
                    <a:pt x="7351038" y="0"/>
                  </a:lnTo>
                  <a:lnTo>
                    <a:pt x="7351038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" name="pl15"/>
            <p:cNvSpPr/>
            <p:nvPr/>
          </p:nvSpPr>
          <p:spPr>
            <a:xfrm>
              <a:off x="808972" y="1562723"/>
              <a:ext cx="7351038" cy="0"/>
            </a:xfrm>
            <a:custGeom>
              <a:avLst/>
              <a:gdLst/>
              <a:ahLst/>
              <a:cxnLst/>
              <a:rect l="0" t="0" r="0" b="0"/>
              <a:pathLst>
                <a:path w="7351038">
                  <a:moveTo>
                    <a:pt x="0" y="0"/>
                  </a:moveTo>
                  <a:lnTo>
                    <a:pt x="7351038" y="0"/>
                  </a:lnTo>
                  <a:lnTo>
                    <a:pt x="7351038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" name="rc16"/>
            <p:cNvSpPr/>
            <p:nvPr/>
          </p:nvSpPr>
          <p:spPr>
            <a:xfrm>
              <a:off x="1159022" y="3970276"/>
              <a:ext cx="105014" cy="30094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" name="rc17"/>
            <p:cNvSpPr/>
            <p:nvPr/>
          </p:nvSpPr>
          <p:spPr>
            <a:xfrm>
              <a:off x="1054007" y="1863667"/>
              <a:ext cx="105014" cy="2407552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" name="rc18"/>
            <p:cNvSpPr/>
            <p:nvPr/>
          </p:nvSpPr>
          <p:spPr>
            <a:xfrm>
              <a:off x="1509071" y="3970276"/>
              <a:ext cx="105014" cy="30094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6" name="rc19"/>
            <p:cNvSpPr/>
            <p:nvPr/>
          </p:nvSpPr>
          <p:spPr>
            <a:xfrm>
              <a:off x="1404056" y="3067443"/>
              <a:ext cx="105014" cy="1203776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" name="rc20"/>
            <p:cNvSpPr/>
            <p:nvPr/>
          </p:nvSpPr>
          <p:spPr>
            <a:xfrm>
              <a:off x="1859120" y="3970276"/>
              <a:ext cx="105014" cy="30094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8" name="rc21"/>
            <p:cNvSpPr/>
            <p:nvPr/>
          </p:nvSpPr>
          <p:spPr>
            <a:xfrm>
              <a:off x="1754106" y="3669332"/>
              <a:ext cx="105014" cy="60188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9" name="rc22"/>
            <p:cNvSpPr/>
            <p:nvPr/>
          </p:nvSpPr>
          <p:spPr>
            <a:xfrm>
              <a:off x="2209170" y="3970276"/>
              <a:ext cx="105014" cy="30094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0" name="rc23"/>
            <p:cNvSpPr/>
            <p:nvPr/>
          </p:nvSpPr>
          <p:spPr>
            <a:xfrm>
              <a:off x="2104155" y="3819804"/>
              <a:ext cx="105014" cy="451416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1" name="rc24"/>
            <p:cNvSpPr/>
            <p:nvPr/>
          </p:nvSpPr>
          <p:spPr>
            <a:xfrm>
              <a:off x="2559219" y="3970276"/>
              <a:ext cx="105014" cy="30094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2" name="rc25"/>
            <p:cNvSpPr/>
            <p:nvPr/>
          </p:nvSpPr>
          <p:spPr>
            <a:xfrm>
              <a:off x="2454204" y="4030464"/>
              <a:ext cx="105014" cy="24075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" name="rc26"/>
            <p:cNvSpPr/>
            <p:nvPr/>
          </p:nvSpPr>
          <p:spPr>
            <a:xfrm>
              <a:off x="2909269" y="3970276"/>
              <a:ext cx="105014" cy="30094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" name="rc27"/>
            <p:cNvSpPr/>
            <p:nvPr/>
          </p:nvSpPr>
          <p:spPr>
            <a:xfrm>
              <a:off x="2804254" y="4090653"/>
              <a:ext cx="105014" cy="180566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" name="rc28"/>
            <p:cNvSpPr/>
            <p:nvPr/>
          </p:nvSpPr>
          <p:spPr>
            <a:xfrm>
              <a:off x="3259318" y="3970276"/>
              <a:ext cx="105014" cy="30094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" name="rc29"/>
            <p:cNvSpPr/>
            <p:nvPr/>
          </p:nvSpPr>
          <p:spPr>
            <a:xfrm>
              <a:off x="3154303" y="4150842"/>
              <a:ext cx="105014" cy="120377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" name="rc30"/>
            <p:cNvSpPr/>
            <p:nvPr/>
          </p:nvSpPr>
          <p:spPr>
            <a:xfrm>
              <a:off x="3609368" y="3970276"/>
              <a:ext cx="105014" cy="30094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" name="rc31"/>
            <p:cNvSpPr/>
            <p:nvPr/>
          </p:nvSpPr>
          <p:spPr>
            <a:xfrm>
              <a:off x="3504353" y="4180936"/>
              <a:ext cx="105014" cy="90283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" name="rc32"/>
            <p:cNvSpPr/>
            <p:nvPr/>
          </p:nvSpPr>
          <p:spPr>
            <a:xfrm>
              <a:off x="3959417" y="3970276"/>
              <a:ext cx="105014" cy="30094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rc33"/>
            <p:cNvSpPr/>
            <p:nvPr/>
          </p:nvSpPr>
          <p:spPr>
            <a:xfrm>
              <a:off x="3854402" y="4211031"/>
              <a:ext cx="105014" cy="6018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" name="rc34"/>
            <p:cNvSpPr/>
            <p:nvPr/>
          </p:nvSpPr>
          <p:spPr>
            <a:xfrm>
              <a:off x="4309467" y="3970276"/>
              <a:ext cx="105014" cy="30094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" name="rc35"/>
            <p:cNvSpPr/>
            <p:nvPr/>
          </p:nvSpPr>
          <p:spPr>
            <a:xfrm>
              <a:off x="4204452" y="4211031"/>
              <a:ext cx="105014" cy="6018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" name="rc36"/>
            <p:cNvSpPr/>
            <p:nvPr/>
          </p:nvSpPr>
          <p:spPr>
            <a:xfrm>
              <a:off x="4659516" y="3970276"/>
              <a:ext cx="105014" cy="30094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" name="rc37"/>
            <p:cNvSpPr/>
            <p:nvPr/>
          </p:nvSpPr>
          <p:spPr>
            <a:xfrm>
              <a:off x="4554501" y="4211031"/>
              <a:ext cx="105014" cy="6018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" name="rc38"/>
            <p:cNvSpPr/>
            <p:nvPr/>
          </p:nvSpPr>
          <p:spPr>
            <a:xfrm>
              <a:off x="5009565" y="3970276"/>
              <a:ext cx="105014" cy="30094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" name="rc39"/>
            <p:cNvSpPr/>
            <p:nvPr/>
          </p:nvSpPr>
          <p:spPr>
            <a:xfrm>
              <a:off x="4904551" y="4211031"/>
              <a:ext cx="105014" cy="6018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7" name="rc40"/>
            <p:cNvSpPr/>
            <p:nvPr/>
          </p:nvSpPr>
          <p:spPr>
            <a:xfrm>
              <a:off x="5359615" y="3970276"/>
              <a:ext cx="105014" cy="30094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8" name="rc41"/>
            <p:cNvSpPr/>
            <p:nvPr/>
          </p:nvSpPr>
          <p:spPr>
            <a:xfrm>
              <a:off x="5254600" y="4211031"/>
              <a:ext cx="105014" cy="6018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9" name="rc42"/>
            <p:cNvSpPr/>
            <p:nvPr/>
          </p:nvSpPr>
          <p:spPr>
            <a:xfrm>
              <a:off x="5709664" y="3970276"/>
              <a:ext cx="105014" cy="30094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0" name="rc43"/>
            <p:cNvSpPr/>
            <p:nvPr/>
          </p:nvSpPr>
          <p:spPr>
            <a:xfrm>
              <a:off x="5604650" y="4211031"/>
              <a:ext cx="105014" cy="6018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" name="rc44"/>
            <p:cNvSpPr/>
            <p:nvPr/>
          </p:nvSpPr>
          <p:spPr>
            <a:xfrm>
              <a:off x="6059714" y="3970276"/>
              <a:ext cx="105014" cy="30094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2" name="rc45"/>
            <p:cNvSpPr/>
            <p:nvPr/>
          </p:nvSpPr>
          <p:spPr>
            <a:xfrm>
              <a:off x="5954699" y="4211031"/>
              <a:ext cx="105014" cy="6018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3" name="rc46"/>
            <p:cNvSpPr/>
            <p:nvPr/>
          </p:nvSpPr>
          <p:spPr>
            <a:xfrm>
              <a:off x="6409763" y="3970276"/>
              <a:ext cx="105014" cy="30094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4" name="rc47"/>
            <p:cNvSpPr/>
            <p:nvPr/>
          </p:nvSpPr>
          <p:spPr>
            <a:xfrm>
              <a:off x="6304748" y="4211031"/>
              <a:ext cx="105014" cy="6018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5" name="rc48"/>
            <p:cNvSpPr/>
            <p:nvPr/>
          </p:nvSpPr>
          <p:spPr>
            <a:xfrm>
              <a:off x="6759813" y="3970276"/>
              <a:ext cx="105014" cy="30094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6" name="rc49"/>
            <p:cNvSpPr/>
            <p:nvPr/>
          </p:nvSpPr>
          <p:spPr>
            <a:xfrm>
              <a:off x="6654798" y="4211031"/>
              <a:ext cx="105014" cy="6018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7" name="rc50"/>
            <p:cNvSpPr/>
            <p:nvPr/>
          </p:nvSpPr>
          <p:spPr>
            <a:xfrm>
              <a:off x="7109862" y="3970276"/>
              <a:ext cx="105014" cy="30094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8" name="rc51"/>
            <p:cNvSpPr/>
            <p:nvPr/>
          </p:nvSpPr>
          <p:spPr>
            <a:xfrm>
              <a:off x="7004847" y="4211031"/>
              <a:ext cx="105014" cy="6018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9" name="rc52"/>
            <p:cNvSpPr/>
            <p:nvPr/>
          </p:nvSpPr>
          <p:spPr>
            <a:xfrm>
              <a:off x="7459912" y="3970276"/>
              <a:ext cx="105014" cy="30094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0" name="rc53"/>
            <p:cNvSpPr/>
            <p:nvPr/>
          </p:nvSpPr>
          <p:spPr>
            <a:xfrm>
              <a:off x="7354897" y="4211031"/>
              <a:ext cx="105014" cy="6018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1" name="rc54"/>
            <p:cNvSpPr/>
            <p:nvPr/>
          </p:nvSpPr>
          <p:spPr>
            <a:xfrm>
              <a:off x="7809961" y="3970276"/>
              <a:ext cx="105014" cy="30094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2" name="rc55"/>
            <p:cNvSpPr/>
            <p:nvPr/>
          </p:nvSpPr>
          <p:spPr>
            <a:xfrm>
              <a:off x="7704946" y="4211031"/>
              <a:ext cx="105014" cy="6018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3" name="pl56"/>
            <p:cNvSpPr/>
            <p:nvPr/>
          </p:nvSpPr>
          <p:spPr>
            <a:xfrm>
              <a:off x="948992" y="1713195"/>
              <a:ext cx="0" cy="2558024"/>
            </a:xfrm>
            <a:custGeom>
              <a:avLst/>
              <a:gdLst/>
              <a:ahLst/>
              <a:cxnLst/>
              <a:rect l="0" t="0" r="0" b="0"/>
              <a:pathLst>
                <a:path h="2558024">
                  <a:moveTo>
                    <a:pt x="0" y="2558024"/>
                  </a:moveTo>
                  <a:lnTo>
                    <a:pt x="0" y="1203776"/>
                  </a:lnTo>
                  <a:lnTo>
                    <a:pt x="0" y="0"/>
                  </a:lnTo>
                </a:path>
              </a:pathLst>
            </a:custGeom>
            <a:ln w="40651" cap="rnd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4" name="pl57"/>
            <p:cNvSpPr/>
            <p:nvPr/>
          </p:nvSpPr>
          <p:spPr>
            <a:xfrm>
              <a:off x="2384195" y="1713195"/>
              <a:ext cx="0" cy="2558024"/>
            </a:xfrm>
            <a:custGeom>
              <a:avLst/>
              <a:gdLst/>
              <a:ahLst/>
              <a:cxnLst/>
              <a:rect l="0" t="0" r="0" b="0"/>
              <a:pathLst>
                <a:path h="2558024">
                  <a:moveTo>
                    <a:pt x="0" y="2558024"/>
                  </a:moveTo>
                  <a:lnTo>
                    <a:pt x="0" y="1203776"/>
                  </a:lnTo>
                  <a:lnTo>
                    <a:pt x="0" y="0"/>
                  </a:lnTo>
                </a:path>
              </a:pathLst>
            </a:custGeom>
            <a:ln w="40651" cap="rnd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5" name="pl58"/>
            <p:cNvSpPr/>
            <p:nvPr/>
          </p:nvSpPr>
          <p:spPr>
            <a:xfrm>
              <a:off x="948992" y="1696789"/>
              <a:ext cx="70009" cy="16405"/>
            </a:xfrm>
            <a:custGeom>
              <a:avLst/>
              <a:gdLst/>
              <a:ahLst/>
              <a:cxnLst/>
              <a:rect l="0" t="0" r="0" b="0"/>
              <a:pathLst>
                <a:path w="70009" h="16405">
                  <a:moveTo>
                    <a:pt x="0" y="16405"/>
                  </a:moveTo>
                  <a:lnTo>
                    <a:pt x="512" y="16098"/>
                  </a:lnTo>
                  <a:lnTo>
                    <a:pt x="2783" y="14734"/>
                  </a:lnTo>
                  <a:lnTo>
                    <a:pt x="5666" y="13006"/>
                  </a:lnTo>
                  <a:lnTo>
                    <a:pt x="8214" y="11526"/>
                  </a:lnTo>
                  <a:lnTo>
                    <a:pt x="10574" y="10257"/>
                  </a:lnTo>
                  <a:lnTo>
                    <a:pt x="12925" y="9099"/>
                  </a:lnTo>
                  <a:lnTo>
                    <a:pt x="15105" y="8107"/>
                  </a:lnTo>
                  <a:lnTo>
                    <a:pt x="17117" y="7235"/>
                  </a:lnTo>
                  <a:lnTo>
                    <a:pt x="19332" y="6321"/>
                  </a:lnTo>
                  <a:lnTo>
                    <a:pt x="21784" y="5396"/>
                  </a:lnTo>
                  <a:lnTo>
                    <a:pt x="24267" y="4557"/>
                  </a:lnTo>
                  <a:lnTo>
                    <a:pt x="26559" y="3860"/>
                  </a:lnTo>
                  <a:lnTo>
                    <a:pt x="28668" y="3259"/>
                  </a:lnTo>
                  <a:lnTo>
                    <a:pt x="30983" y="2643"/>
                  </a:lnTo>
                  <a:lnTo>
                    <a:pt x="33536" y="2049"/>
                  </a:lnTo>
                  <a:lnTo>
                    <a:pt x="36107" y="1542"/>
                  </a:lnTo>
                  <a:lnTo>
                    <a:pt x="38471" y="1152"/>
                  </a:lnTo>
                  <a:lnTo>
                    <a:pt x="40641" y="833"/>
                  </a:lnTo>
                  <a:lnTo>
                    <a:pt x="43016" y="527"/>
                  </a:lnTo>
                  <a:lnTo>
                    <a:pt x="45625" y="272"/>
                  </a:lnTo>
                  <a:lnTo>
                    <a:pt x="48241" y="107"/>
                  </a:lnTo>
                  <a:lnTo>
                    <a:pt x="50635" y="31"/>
                  </a:lnTo>
                  <a:lnTo>
                    <a:pt x="52828" y="0"/>
                  </a:lnTo>
                  <a:lnTo>
                    <a:pt x="55223" y="7"/>
                  </a:lnTo>
                  <a:lnTo>
                    <a:pt x="57843" y="97"/>
                  </a:lnTo>
                  <a:lnTo>
                    <a:pt x="60516" y="285"/>
                  </a:lnTo>
                  <a:lnTo>
                    <a:pt x="63446" y="587"/>
                  </a:lnTo>
                  <a:lnTo>
                    <a:pt x="66785" y="978"/>
                  </a:lnTo>
                  <a:lnTo>
                    <a:pt x="69416" y="1288"/>
                  </a:lnTo>
                  <a:lnTo>
                    <a:pt x="70009" y="1358"/>
                  </a:lnTo>
                </a:path>
              </a:pathLst>
            </a:custGeom>
            <a:ln w="4065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6" name="pl59"/>
            <p:cNvSpPr/>
            <p:nvPr/>
          </p:nvSpPr>
          <p:spPr>
            <a:xfrm>
              <a:off x="2314185" y="1696789"/>
              <a:ext cx="70009" cy="16405"/>
            </a:xfrm>
            <a:custGeom>
              <a:avLst/>
              <a:gdLst/>
              <a:ahLst/>
              <a:cxnLst/>
              <a:rect l="0" t="0" r="0" b="0"/>
              <a:pathLst>
                <a:path w="70009" h="16405">
                  <a:moveTo>
                    <a:pt x="70009" y="16405"/>
                  </a:moveTo>
                  <a:lnTo>
                    <a:pt x="69497" y="16098"/>
                  </a:lnTo>
                  <a:lnTo>
                    <a:pt x="67226" y="14734"/>
                  </a:lnTo>
                  <a:lnTo>
                    <a:pt x="64343" y="13006"/>
                  </a:lnTo>
                  <a:lnTo>
                    <a:pt x="61795" y="11526"/>
                  </a:lnTo>
                  <a:lnTo>
                    <a:pt x="59435" y="10257"/>
                  </a:lnTo>
                  <a:lnTo>
                    <a:pt x="57084" y="9099"/>
                  </a:lnTo>
                  <a:lnTo>
                    <a:pt x="54904" y="8107"/>
                  </a:lnTo>
                  <a:lnTo>
                    <a:pt x="52891" y="7235"/>
                  </a:lnTo>
                  <a:lnTo>
                    <a:pt x="50677" y="6321"/>
                  </a:lnTo>
                  <a:lnTo>
                    <a:pt x="48225" y="5396"/>
                  </a:lnTo>
                  <a:lnTo>
                    <a:pt x="45742" y="4557"/>
                  </a:lnTo>
                  <a:lnTo>
                    <a:pt x="43450" y="3860"/>
                  </a:lnTo>
                  <a:lnTo>
                    <a:pt x="41341" y="3259"/>
                  </a:lnTo>
                  <a:lnTo>
                    <a:pt x="39026" y="2643"/>
                  </a:lnTo>
                  <a:lnTo>
                    <a:pt x="36473" y="2049"/>
                  </a:lnTo>
                  <a:lnTo>
                    <a:pt x="33901" y="1542"/>
                  </a:lnTo>
                  <a:lnTo>
                    <a:pt x="31538" y="1152"/>
                  </a:lnTo>
                  <a:lnTo>
                    <a:pt x="29368" y="833"/>
                  </a:lnTo>
                  <a:lnTo>
                    <a:pt x="26992" y="527"/>
                  </a:lnTo>
                  <a:lnTo>
                    <a:pt x="24384" y="272"/>
                  </a:lnTo>
                  <a:lnTo>
                    <a:pt x="21768" y="107"/>
                  </a:lnTo>
                  <a:lnTo>
                    <a:pt x="19374" y="31"/>
                  </a:lnTo>
                  <a:lnTo>
                    <a:pt x="17181" y="0"/>
                  </a:lnTo>
                  <a:lnTo>
                    <a:pt x="14785" y="7"/>
                  </a:lnTo>
                  <a:lnTo>
                    <a:pt x="12166" y="97"/>
                  </a:lnTo>
                  <a:lnTo>
                    <a:pt x="9493" y="285"/>
                  </a:lnTo>
                  <a:lnTo>
                    <a:pt x="6562" y="587"/>
                  </a:lnTo>
                  <a:lnTo>
                    <a:pt x="3223" y="978"/>
                  </a:lnTo>
                  <a:lnTo>
                    <a:pt x="593" y="1288"/>
                  </a:lnTo>
                  <a:lnTo>
                    <a:pt x="0" y="1358"/>
                  </a:lnTo>
                </a:path>
              </a:pathLst>
            </a:custGeom>
            <a:ln w="4065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7" name="pl60"/>
            <p:cNvSpPr/>
            <p:nvPr/>
          </p:nvSpPr>
          <p:spPr>
            <a:xfrm>
              <a:off x="948992" y="4271220"/>
              <a:ext cx="37222" cy="15047"/>
            </a:xfrm>
            <a:custGeom>
              <a:avLst/>
              <a:gdLst/>
              <a:ahLst/>
              <a:cxnLst/>
              <a:rect l="0" t="0" r="0" b="0"/>
              <a:pathLst>
                <a:path w="37222" h="15047">
                  <a:moveTo>
                    <a:pt x="0" y="0"/>
                  </a:moveTo>
                  <a:lnTo>
                    <a:pt x="512" y="307"/>
                  </a:lnTo>
                  <a:lnTo>
                    <a:pt x="2783" y="1670"/>
                  </a:lnTo>
                  <a:lnTo>
                    <a:pt x="5666" y="3399"/>
                  </a:lnTo>
                  <a:lnTo>
                    <a:pt x="8214" y="4879"/>
                  </a:lnTo>
                  <a:lnTo>
                    <a:pt x="10574" y="6148"/>
                  </a:lnTo>
                  <a:lnTo>
                    <a:pt x="12925" y="7306"/>
                  </a:lnTo>
                  <a:lnTo>
                    <a:pt x="15105" y="8298"/>
                  </a:lnTo>
                  <a:lnTo>
                    <a:pt x="17117" y="9170"/>
                  </a:lnTo>
                  <a:lnTo>
                    <a:pt x="19332" y="10084"/>
                  </a:lnTo>
                  <a:lnTo>
                    <a:pt x="21784" y="11008"/>
                  </a:lnTo>
                  <a:lnTo>
                    <a:pt x="24267" y="11848"/>
                  </a:lnTo>
                  <a:lnTo>
                    <a:pt x="26559" y="12545"/>
                  </a:lnTo>
                  <a:lnTo>
                    <a:pt x="28668" y="13146"/>
                  </a:lnTo>
                  <a:lnTo>
                    <a:pt x="30983" y="13761"/>
                  </a:lnTo>
                  <a:lnTo>
                    <a:pt x="33536" y="14356"/>
                  </a:lnTo>
                  <a:lnTo>
                    <a:pt x="36107" y="14863"/>
                  </a:lnTo>
                  <a:lnTo>
                    <a:pt x="37222" y="15047"/>
                  </a:lnTo>
                </a:path>
              </a:pathLst>
            </a:custGeom>
            <a:ln w="4065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8" name="pl61"/>
            <p:cNvSpPr/>
            <p:nvPr/>
          </p:nvSpPr>
          <p:spPr>
            <a:xfrm>
              <a:off x="1019002" y="4286267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065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9" name="pl62"/>
            <p:cNvSpPr/>
            <p:nvPr/>
          </p:nvSpPr>
          <p:spPr>
            <a:xfrm>
              <a:off x="2346972" y="4271220"/>
              <a:ext cx="37222" cy="15047"/>
            </a:xfrm>
            <a:custGeom>
              <a:avLst/>
              <a:gdLst/>
              <a:ahLst/>
              <a:cxnLst/>
              <a:rect l="0" t="0" r="0" b="0"/>
              <a:pathLst>
                <a:path w="37222" h="15047">
                  <a:moveTo>
                    <a:pt x="37222" y="0"/>
                  </a:moveTo>
                  <a:lnTo>
                    <a:pt x="36710" y="307"/>
                  </a:lnTo>
                  <a:lnTo>
                    <a:pt x="34439" y="1670"/>
                  </a:lnTo>
                  <a:lnTo>
                    <a:pt x="31556" y="3399"/>
                  </a:lnTo>
                  <a:lnTo>
                    <a:pt x="29008" y="4879"/>
                  </a:lnTo>
                  <a:lnTo>
                    <a:pt x="26648" y="6148"/>
                  </a:lnTo>
                  <a:lnTo>
                    <a:pt x="24297" y="7306"/>
                  </a:lnTo>
                  <a:lnTo>
                    <a:pt x="22117" y="8298"/>
                  </a:lnTo>
                  <a:lnTo>
                    <a:pt x="20104" y="9170"/>
                  </a:lnTo>
                  <a:lnTo>
                    <a:pt x="17890" y="10084"/>
                  </a:lnTo>
                  <a:lnTo>
                    <a:pt x="15438" y="11008"/>
                  </a:lnTo>
                  <a:lnTo>
                    <a:pt x="12955" y="11848"/>
                  </a:lnTo>
                  <a:lnTo>
                    <a:pt x="10663" y="12545"/>
                  </a:lnTo>
                  <a:lnTo>
                    <a:pt x="8554" y="13146"/>
                  </a:lnTo>
                  <a:lnTo>
                    <a:pt x="6239" y="13761"/>
                  </a:lnTo>
                  <a:lnTo>
                    <a:pt x="3686" y="14356"/>
                  </a:lnTo>
                  <a:lnTo>
                    <a:pt x="1114" y="14863"/>
                  </a:lnTo>
                  <a:lnTo>
                    <a:pt x="0" y="15047"/>
                  </a:lnTo>
                </a:path>
              </a:pathLst>
            </a:custGeom>
            <a:ln w="4065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0" name="pl63"/>
            <p:cNvSpPr/>
            <p:nvPr/>
          </p:nvSpPr>
          <p:spPr>
            <a:xfrm>
              <a:off x="2314185" y="4286267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065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1" name="tx64"/>
            <p:cNvSpPr/>
            <p:nvPr/>
          </p:nvSpPr>
          <p:spPr>
            <a:xfrm>
              <a:off x="697978" y="4220420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72" name="tx65"/>
            <p:cNvSpPr/>
            <p:nvPr/>
          </p:nvSpPr>
          <p:spPr>
            <a:xfrm>
              <a:off x="697978" y="3919476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73" name="tx66"/>
            <p:cNvSpPr/>
            <p:nvPr/>
          </p:nvSpPr>
          <p:spPr>
            <a:xfrm>
              <a:off x="697978" y="3618532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</a:t>
              </a:r>
            </a:p>
          </p:txBody>
        </p:sp>
        <p:sp>
          <p:nvSpPr>
            <p:cNvPr id="74" name="tx67"/>
            <p:cNvSpPr/>
            <p:nvPr/>
          </p:nvSpPr>
          <p:spPr>
            <a:xfrm>
              <a:off x="697978" y="3317587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</a:t>
              </a:r>
            </a:p>
          </p:txBody>
        </p:sp>
        <p:sp>
          <p:nvSpPr>
            <p:cNvPr id="75" name="tx68"/>
            <p:cNvSpPr/>
            <p:nvPr/>
          </p:nvSpPr>
          <p:spPr>
            <a:xfrm>
              <a:off x="697978" y="3016643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</a:t>
              </a:r>
            </a:p>
          </p:txBody>
        </p:sp>
        <p:sp>
          <p:nvSpPr>
            <p:cNvPr id="76" name="tx69"/>
            <p:cNvSpPr/>
            <p:nvPr/>
          </p:nvSpPr>
          <p:spPr>
            <a:xfrm>
              <a:off x="697978" y="271569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</a:t>
              </a:r>
            </a:p>
          </p:txBody>
        </p:sp>
        <p:sp>
          <p:nvSpPr>
            <p:cNvPr id="77" name="tx70"/>
            <p:cNvSpPr/>
            <p:nvPr/>
          </p:nvSpPr>
          <p:spPr>
            <a:xfrm>
              <a:off x="697978" y="2414755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6</a:t>
              </a:r>
            </a:p>
          </p:txBody>
        </p:sp>
        <p:sp>
          <p:nvSpPr>
            <p:cNvPr id="78" name="tx71"/>
            <p:cNvSpPr/>
            <p:nvPr/>
          </p:nvSpPr>
          <p:spPr>
            <a:xfrm>
              <a:off x="697978" y="2113811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7</a:t>
              </a:r>
            </a:p>
          </p:txBody>
        </p:sp>
        <p:sp>
          <p:nvSpPr>
            <p:cNvPr id="79" name="tx72"/>
            <p:cNvSpPr/>
            <p:nvPr/>
          </p:nvSpPr>
          <p:spPr>
            <a:xfrm>
              <a:off x="697978" y="1812867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8</a:t>
              </a:r>
            </a:p>
          </p:txBody>
        </p:sp>
        <p:sp>
          <p:nvSpPr>
            <p:cNvPr id="80" name="tx73"/>
            <p:cNvSpPr/>
            <p:nvPr/>
          </p:nvSpPr>
          <p:spPr>
            <a:xfrm>
              <a:off x="697978" y="1511923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9</a:t>
              </a:r>
            </a:p>
          </p:txBody>
        </p:sp>
        <p:sp>
          <p:nvSpPr>
            <p:cNvPr id="81" name="tx74"/>
            <p:cNvSpPr/>
            <p:nvPr/>
          </p:nvSpPr>
          <p:spPr>
            <a:xfrm>
              <a:off x="1375721" y="4321061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10%</a:t>
              </a:r>
            </a:p>
          </p:txBody>
        </p:sp>
        <p:sp>
          <p:nvSpPr>
            <p:cNvPr id="82" name="tx75"/>
            <p:cNvSpPr/>
            <p:nvPr/>
          </p:nvSpPr>
          <p:spPr>
            <a:xfrm>
              <a:off x="2075820" y="4321061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20%</a:t>
              </a:r>
            </a:p>
          </p:txBody>
        </p:sp>
        <p:sp>
          <p:nvSpPr>
            <p:cNvPr id="83" name="tx76"/>
            <p:cNvSpPr/>
            <p:nvPr/>
          </p:nvSpPr>
          <p:spPr>
            <a:xfrm>
              <a:off x="2775919" y="4321061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30%</a:t>
              </a:r>
            </a:p>
          </p:txBody>
        </p:sp>
        <p:sp>
          <p:nvSpPr>
            <p:cNvPr id="84" name="tx77"/>
            <p:cNvSpPr/>
            <p:nvPr/>
          </p:nvSpPr>
          <p:spPr>
            <a:xfrm>
              <a:off x="3476018" y="4321061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40%</a:t>
              </a:r>
            </a:p>
          </p:txBody>
        </p:sp>
        <p:sp>
          <p:nvSpPr>
            <p:cNvPr id="85" name="tx78"/>
            <p:cNvSpPr/>
            <p:nvPr/>
          </p:nvSpPr>
          <p:spPr>
            <a:xfrm>
              <a:off x="4176117" y="4321061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50%</a:t>
              </a:r>
            </a:p>
          </p:txBody>
        </p:sp>
        <p:sp>
          <p:nvSpPr>
            <p:cNvPr id="86" name="tx79"/>
            <p:cNvSpPr/>
            <p:nvPr/>
          </p:nvSpPr>
          <p:spPr>
            <a:xfrm>
              <a:off x="4876215" y="4321061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60%</a:t>
              </a:r>
            </a:p>
          </p:txBody>
        </p:sp>
        <p:sp>
          <p:nvSpPr>
            <p:cNvPr id="87" name="tx80"/>
            <p:cNvSpPr/>
            <p:nvPr/>
          </p:nvSpPr>
          <p:spPr>
            <a:xfrm>
              <a:off x="5576314" y="4321061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70%</a:t>
              </a:r>
            </a:p>
          </p:txBody>
        </p:sp>
        <p:sp>
          <p:nvSpPr>
            <p:cNvPr id="88" name="tx81"/>
            <p:cNvSpPr/>
            <p:nvPr/>
          </p:nvSpPr>
          <p:spPr>
            <a:xfrm>
              <a:off x="6276413" y="4321061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80%</a:t>
              </a:r>
            </a:p>
          </p:txBody>
        </p:sp>
        <p:sp>
          <p:nvSpPr>
            <p:cNvPr id="89" name="tx82"/>
            <p:cNvSpPr/>
            <p:nvPr/>
          </p:nvSpPr>
          <p:spPr>
            <a:xfrm>
              <a:off x="6976512" y="4321061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90%</a:t>
              </a:r>
            </a:p>
          </p:txBody>
        </p:sp>
        <p:sp>
          <p:nvSpPr>
            <p:cNvPr id="90" name="tx83"/>
            <p:cNvSpPr/>
            <p:nvPr/>
          </p:nvSpPr>
          <p:spPr>
            <a:xfrm>
              <a:off x="7638511" y="4321061"/>
              <a:ext cx="3429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100%</a:t>
              </a:r>
            </a:p>
          </p:txBody>
        </p:sp>
        <p:sp>
          <p:nvSpPr>
            <p:cNvPr id="91" name="rc84"/>
            <p:cNvSpPr/>
            <p:nvPr/>
          </p:nvSpPr>
          <p:spPr>
            <a:xfrm>
              <a:off x="3085305" y="1497726"/>
              <a:ext cx="2798373" cy="345167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92" name="rc85"/>
            <p:cNvSpPr/>
            <p:nvPr/>
          </p:nvSpPr>
          <p:spPr>
            <a:xfrm>
              <a:off x="3216597" y="1578726"/>
              <a:ext cx="183167" cy="183167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3" name="rc86"/>
            <p:cNvSpPr/>
            <p:nvPr/>
          </p:nvSpPr>
          <p:spPr>
            <a:xfrm>
              <a:off x="4467710" y="1578726"/>
              <a:ext cx="183168" cy="183167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4" name="tx87"/>
            <p:cNvSpPr/>
            <p:nvPr/>
          </p:nvSpPr>
          <p:spPr>
            <a:xfrm>
              <a:off x="3433911" y="1619510"/>
              <a:ext cx="9996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Model Results</a:t>
              </a:r>
            </a:p>
          </p:txBody>
        </p:sp>
        <p:sp>
          <p:nvSpPr>
            <p:cNvPr id="95" name="tx88"/>
            <p:cNvSpPr/>
            <p:nvPr/>
          </p:nvSpPr>
          <p:spPr>
            <a:xfrm>
              <a:off x="4685024" y="1619510"/>
              <a:ext cx="11266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Random Results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97424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Waterfall_R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val 18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true"/>
          <p:nvPr userDrawn="true"/>
        </p:nvSpPr>
        <p:spPr>
          <a:xfrm>
            <a:off x="421376" y="152400"/>
            <a:ext cx="389681" cy="646331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3600" dirty="false">
                <a:solidFill>
                  <a:prstClr val="white"/>
                </a:solidFill>
                <a:sym typeface="Webdings"/>
              </a:rPr>
              <a:t></a:t>
            </a:r>
            <a:endParaRPr lang="en-US" sz="3600" dirty="false">
              <a:solidFill>
                <a:prstClr val="white"/>
              </a:solidFill>
            </a:endParaRPr>
          </a:p>
        </p:txBody>
      </p:sp>
      <p:cxnSp>
        <p:nvCxnSpPr>
          <p:cNvPr id="8" name="Straight Arrow Connector 7"/>
          <p:cNvCxnSpPr/>
          <p:nvPr userDrawn="true"/>
        </p:nvCxnSpPr>
        <p:spPr>
          <a:xfrm>
            <a:off x="619053" y="502738"/>
            <a:ext cx="2839" cy="210312"/>
          </a:xfrm>
          <a:prstGeom prst="straightConnector1">
            <a:avLst/>
          </a:prstGeom>
          <a:ln>
            <a:solidFill>
              <a:schemeClr val="bg1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 userDrawn="true"/>
        </p:nvCxnSpPr>
        <p:spPr>
          <a:xfrm>
            <a:off x="665963" y="509214"/>
            <a:ext cx="130058" cy="79629"/>
          </a:xfrm>
          <a:prstGeom prst="straightConnector1">
            <a:avLst/>
          </a:prstGeom>
          <a:ln>
            <a:solidFill>
              <a:schemeClr val="bg1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 userDrawn="true"/>
        </p:nvCxnSpPr>
        <p:spPr>
          <a:xfrm flipH="true">
            <a:off x="448447" y="509214"/>
            <a:ext cx="120580" cy="79629"/>
          </a:xfrm>
          <a:prstGeom prst="straightConnector1">
            <a:avLst/>
          </a:prstGeom>
          <a:ln>
            <a:solidFill>
              <a:schemeClr val="bg1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prstClr val="white">
                    <a:lumMod val="50000"/>
                  </a:prstClr>
                </a:solidFill>
                <a:latin typeface="Corbel" panose="020B0503020204020204" pitchFamily="34" charset="0"/>
              </a:rPr>
              <a:t>Waterfall Report</a:t>
            </a:r>
            <a:endParaRPr lang="en-US" sz="3600" dirty="false">
              <a:solidFill>
                <a:prstClr val="white">
                  <a:lumMod val="50000"/>
                </a:prstClr>
              </a:solidFill>
              <a:latin typeface="Corbel" panose="020B0503020204020204" pitchFamily="34" charset="0"/>
            </a:endParaRPr>
          </a:p>
        </p:txBody>
      </p:sp>
      <p:sp>
        <p:nvSpPr>
          <p:cNvPr id="12" name="Rectangle 11"/>
          <p:cNvSpPr/>
          <p:nvPr userDrawn="true"/>
        </p:nvSpPr>
        <p:spPr>
          <a:xfrm>
            <a:off x="152400" y="5410200"/>
            <a:ext cx="8840222" cy="1138773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r>
              <a:rPr lang="en-US" sz="1000" dirty="false">
                <a:solidFill>
                  <a:prstClr val="black"/>
                </a:solidFill>
              </a:rPr>
              <a:t>Matching to Demographics: A waterfall report in this context is a summary of what occurs with customer records as they go through the enhancement process (match and append demographics from </a:t>
            </a:r>
            <a:r>
              <a:rPr lang="en-US" sz="1000" dirty="false" smtClean="false">
                <a:solidFill>
                  <a:prstClr val="black"/>
                </a:solidFill>
              </a:rPr>
              <a:t>our </a:t>
            </a:r>
            <a:r>
              <a:rPr lang="en-US" sz="1000" dirty="false">
                <a:solidFill>
                  <a:prstClr val="black"/>
                </a:solidFill>
              </a:rPr>
              <a:t>multi-source data files). Only matched records can be included in the profiling. For this project, we loaded all customer records and succeeded in matching-and-appending demographics to a statistically significant amount of records, producing strong statistical reliability within the profile</a:t>
            </a:r>
            <a:r>
              <a:rPr lang="en-US" sz="1000" dirty="false" smtClean="false">
                <a:solidFill>
                  <a:prstClr val="black"/>
                </a:solidFill>
              </a:rPr>
              <a:t>.</a:t>
            </a:r>
          </a:p>
          <a:p>
            <a:r>
              <a:rPr lang="en-US" sz="1000" dirty="false" smtClean="false">
                <a:solidFill>
                  <a:prstClr val="black"/>
                </a:solidFill>
              </a:rPr>
              <a:t>Unique Match</a:t>
            </a:r>
            <a:r>
              <a:rPr lang="en-US" sz="1000" baseline="0" dirty="false" smtClean="false">
                <a:solidFill>
                  <a:prstClr val="black"/>
                </a:solidFill>
              </a:rPr>
              <a:t> Rate is defined as the Unique Appended Count as a percentage of the Total Client Count after removing Undeliverable Addresses and Duplicates.</a:t>
            </a:r>
            <a:endParaRPr lang="en-US" sz="1000" dirty="false">
              <a:solidFill>
                <a:prstClr val="black"/>
              </a:solidFill>
            </a:endParaRPr>
          </a:p>
          <a:p>
            <a:endParaRPr lang="en-US" sz="1000" dirty="false">
              <a:solidFill>
                <a:prstClr val="black"/>
              </a:solidFill>
            </a:endParaRPr>
          </a:p>
          <a:p>
            <a:pPr algn="r"/>
            <a:r>
              <a:rPr lang="en-US" sz="800" dirty="false">
                <a:solidFill>
                  <a:prstClr val="black"/>
                </a:solidFill>
              </a:rPr>
              <a:t>V-Profiler version 2.0 – Powered by Virtual DBS and </a:t>
            </a:r>
            <a:r>
              <a:rPr lang="en-US" sz="800" dirty="false" err="true">
                <a:solidFill>
                  <a:prstClr val="black"/>
                </a:solidFill>
              </a:rPr>
              <a:t>RedPoint</a:t>
            </a:r>
            <a:r>
              <a:rPr lang="en-US" sz="800" dirty="false">
                <a:solidFill>
                  <a:prstClr val="black"/>
                </a:solidFill>
              </a:rPr>
              <a:t>.  ©2013 Virtual DBS, Inc. </a:t>
            </a:r>
          </a:p>
          <a:p>
            <a:endParaRPr lang="en-US" sz="1000" dirty="false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 userDrawn="true"/>
        </p:nvSpPr>
        <p:spPr>
          <a:xfrm>
            <a:off x="6248400" y="1828800"/>
            <a:ext cx="2744222" cy="2667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 userDrawn="true"/>
        </p:nvSpPr>
        <p:spPr>
          <a:xfrm>
            <a:off x="6370062" y="3175337"/>
            <a:ext cx="250089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false">
                <a:solidFill>
                  <a:prstClr val="black"/>
                </a:solidFill>
              </a:rPr>
              <a:t>The defined universe is based on a GeoFootprint, dynamically created from your customer base.  This GeoFootprint is based on statistically significant </a:t>
            </a:r>
            <a:r>
              <a:rPr lang="en-US" sz="1200" dirty="false" smtClean="false">
                <a:solidFill>
                  <a:prstClr val="black"/>
                </a:solidFill>
              </a:rPr>
              <a:t>zip codes</a:t>
            </a:r>
            <a:r>
              <a:rPr lang="en-US" sz="1200" baseline="0" dirty="false" smtClean="false">
                <a:solidFill>
                  <a:prstClr val="black"/>
                </a:solidFill>
              </a:rPr>
              <a:t>.</a:t>
            </a:r>
            <a:endParaRPr lang="en-US" sz="1200" dirty="false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true"/>
          <p:nvPr userDrawn="true"/>
        </p:nvSpPr>
        <p:spPr>
          <a:xfrm>
            <a:off x="6252882" y="2080736"/>
            <a:ext cx="2668740" cy="523220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1400" b="false" dirty="false" smtClean="false">
                <a:solidFill>
                  <a:prstClr val="black"/>
                </a:solidFill>
              </a:rPr>
              <a:t>GeoFootprint </a:t>
            </a:r>
            <a:r>
              <a:rPr lang="en-US" sz="1400" b="false" dirty="false">
                <a:solidFill>
                  <a:prstClr val="black"/>
                </a:solidFill>
              </a:rPr>
              <a:t>Prospect </a:t>
            </a:r>
          </a:p>
          <a:p>
            <a:pPr algn="ctr"/>
            <a:r>
              <a:rPr lang="en-US" sz="1400" b="false" dirty="false">
                <a:solidFill>
                  <a:prstClr val="black"/>
                </a:solidFill>
              </a:rPr>
              <a:t>Consumer Universe</a:t>
            </a:r>
            <a:r>
              <a:rPr lang="en-US" sz="1400" b="false" dirty="false" smtClean="false">
                <a:solidFill>
                  <a:prstClr val="black"/>
                </a:solidFill>
              </a:rPr>
              <a:t>,</a:t>
            </a:r>
            <a:endParaRPr lang="en-US" sz="1400" b="false" dirty="false">
              <a:solidFill>
                <a:prstClr val="black"/>
              </a:solidFill>
            </a:endParaRPr>
          </a:p>
        </p:txBody>
      </p:sp>
      <p:sp>
        <p:nvSpPr>
          <p:cNvPr id="17" name="Text Placeholder 16"/>
          <p:cNvSpPr>
            <a:spLocks noGrp="true"/>
          </p:cNvSpPr>
          <p:nvPr>
            <p:ph type="body" sz="quarter" idx="10"/>
          </p:nvPr>
        </p:nvSpPr>
        <p:spPr>
          <a:xfrm>
            <a:off x="6424330" y="2603956"/>
            <a:ext cx="2392362" cy="2921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endParaRPr lang="en-US" dirty="false"/>
          </a:p>
        </p:txBody>
      </p:sp>
      <p:sp>
        <p:nvSpPr>
          <p:cNvPr id="18" name="TextBox 17"/>
          <p:cNvSpPr txBox="true"/>
          <p:nvPr userDrawn="true"/>
        </p:nvSpPr>
        <p:spPr>
          <a:xfrm>
            <a:off x="216930" y="2976890"/>
            <a:ext cx="1549078" cy="307777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pPr algn="ctr"/>
            <a:r>
              <a:rPr lang="en-US" sz="1400" b="false" dirty="false">
                <a:solidFill>
                  <a:prstClr val="black"/>
                </a:solidFill>
              </a:rPr>
              <a:t>Total Client Count</a:t>
            </a:r>
            <a:r>
              <a:rPr lang="en-US" sz="1400" b="false" dirty="false" smtClean="false">
                <a:solidFill>
                  <a:prstClr val="black"/>
                </a:solidFill>
              </a:rPr>
              <a:t>,</a:t>
            </a:r>
            <a:endParaRPr lang="en-US" sz="1400" b="false" dirty="false">
              <a:solidFill>
                <a:prstClr val="black"/>
              </a:solidFill>
            </a:endParaRPr>
          </a:p>
        </p:txBody>
      </p:sp>
      <p:sp>
        <p:nvSpPr>
          <p:cNvPr id="20" name="Text Placeholder 19"/>
          <p:cNvSpPr>
            <a:spLocks noGrp="true"/>
          </p:cNvSpPr>
          <p:nvPr>
            <p:ph type="body" sz="quarter" idx="11"/>
          </p:nvPr>
        </p:nvSpPr>
        <p:spPr>
          <a:xfrm>
            <a:off x="152400" y="3284538"/>
            <a:ext cx="1752600" cy="2968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endParaRPr lang="en-US" dirty="false"/>
          </a:p>
        </p:txBody>
      </p:sp>
      <p:sp>
        <p:nvSpPr>
          <p:cNvPr id="21" name="Right Bracket 20"/>
          <p:cNvSpPr/>
          <p:nvPr userDrawn="true"/>
        </p:nvSpPr>
        <p:spPr>
          <a:xfrm rot="10800000">
            <a:off x="1752600" y="1524000"/>
            <a:ext cx="457199" cy="3429000"/>
          </a:xfrm>
          <a:prstGeom prst="rightBracke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true"/>
          <p:nvPr userDrawn="true"/>
        </p:nvSpPr>
        <p:spPr>
          <a:xfrm>
            <a:off x="1981200" y="5105400"/>
            <a:ext cx="3276600" cy="307777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1400" b="false" dirty="false" smtClean="false">
                <a:solidFill>
                  <a:prstClr val="black"/>
                </a:solidFill>
              </a:rPr>
              <a:t>Unique Match Rate,</a:t>
            </a:r>
            <a:endParaRPr lang="en-US" sz="1400" b="false" dirty="false">
              <a:solidFill>
                <a:prstClr val="black"/>
              </a:solidFill>
            </a:endParaRPr>
          </a:p>
        </p:txBody>
      </p:sp>
      <p:sp>
        <p:nvSpPr>
          <p:cNvPr id="24" name="Text Placeholder 23"/>
          <p:cNvSpPr>
            <a:spLocks noGrp="true"/>
          </p:cNvSpPr>
          <p:nvPr>
            <p:ph type="body" sz="quarter" idx="12"/>
          </p:nvPr>
        </p:nvSpPr>
        <p:spPr>
          <a:xfrm>
            <a:off x="4343400" y="5105400"/>
            <a:ext cx="762000" cy="3079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endParaRPr lang="en-US" dirty="false"/>
          </a:p>
        </p:txBody>
      </p:sp>
      <p:sp>
        <p:nvSpPr>
          <p:cNvPr id="3" name="Text Placeholder 2"/>
          <p:cNvSpPr>
            <a:spLocks noGrp="true"/>
          </p:cNvSpPr>
          <p:nvPr>
            <p:ph type="body" sz="quarter" idx="13"/>
          </p:nvPr>
        </p:nvSpPr>
        <p:spPr>
          <a:xfrm>
            <a:off x="7818521" y="4642105"/>
            <a:ext cx="1174101" cy="31089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1400" kern="1200" dirty="false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US" dirty="false"/>
          </a:p>
        </p:txBody>
      </p:sp>
      <p:sp>
        <p:nvSpPr>
          <p:cNvPr id="23" name="TextBox 22"/>
          <p:cNvSpPr txBox="true"/>
          <p:nvPr userDrawn="true"/>
        </p:nvSpPr>
        <p:spPr>
          <a:xfrm>
            <a:off x="6215991" y="4645223"/>
            <a:ext cx="1613903" cy="307777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pPr algn="ctr"/>
            <a:r>
              <a:rPr lang="en-US" sz="1400" b="false" dirty="false" smtClean="false">
                <a:solidFill>
                  <a:prstClr val="black"/>
                </a:solidFill>
              </a:rPr>
              <a:t>Individual Matches,</a:t>
            </a:r>
            <a:endParaRPr lang="en-US" sz="1400" b="false" dirty="false">
              <a:solidFill>
                <a:prstClr val="black"/>
              </a:solidFill>
            </a:endParaRPr>
          </a:p>
        </p:txBody>
      </p:sp>
      <p:sp>
        <p:nvSpPr>
          <p:cNvPr id="25" name="TextBox 24"/>
          <p:cNvSpPr txBox="true"/>
          <p:nvPr userDrawn="true"/>
        </p:nvSpPr>
        <p:spPr>
          <a:xfrm>
            <a:off x="6215991" y="5026223"/>
            <a:ext cx="1684436" cy="307777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pPr algn="ctr"/>
            <a:r>
              <a:rPr lang="en-US" sz="1400" b="false" dirty="false" smtClean="false">
                <a:solidFill>
                  <a:prstClr val="black"/>
                </a:solidFill>
              </a:rPr>
              <a:t>Household</a:t>
            </a:r>
            <a:r>
              <a:rPr lang="en-US" sz="1400" b="false" baseline="0" dirty="false" smtClean="false">
                <a:solidFill>
                  <a:prstClr val="black"/>
                </a:solidFill>
              </a:rPr>
              <a:t> </a:t>
            </a:r>
            <a:r>
              <a:rPr lang="en-US" sz="1400" b="false" dirty="false" smtClean="false">
                <a:solidFill>
                  <a:prstClr val="black"/>
                </a:solidFill>
              </a:rPr>
              <a:t>Matches,</a:t>
            </a:r>
            <a:endParaRPr lang="en-US" sz="1400" b="false" dirty="false">
              <a:solidFill>
                <a:prstClr val="black"/>
              </a:solidFill>
            </a:endParaRPr>
          </a:p>
        </p:txBody>
      </p:sp>
      <p:sp>
        <p:nvSpPr>
          <p:cNvPr id="26" name="Text Placeholder 2"/>
          <p:cNvSpPr>
            <a:spLocks noGrp="true"/>
          </p:cNvSpPr>
          <p:nvPr>
            <p:ph type="body" sz="quarter" idx="14"/>
          </p:nvPr>
        </p:nvSpPr>
        <p:spPr>
          <a:xfrm>
            <a:off x="7817499" y="5023105"/>
            <a:ext cx="1174101" cy="31089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1400" kern="1200" dirty="false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US" dirty="false"/>
          </a:p>
        </p:txBody>
      </p:sp>
    </p:spTree>
    <p:extLst>
      <p:ext uri="{BB962C8B-B14F-4D97-AF65-F5344CB8AC3E}">
        <p14:creationId xmlns:p14="http://schemas.microsoft.com/office/powerpoint/2010/main" val="354079222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VProPlus_Gai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true">
            <a:spLocks/>
          </p:cNvSpPr>
          <p:nvPr userDrawn="true"/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 lnSpcReduction="10000"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prstClr val="white"/>
                </a:solidFill>
              </a:rPr>
              <a:t>B2C V-Profiler Plus</a:t>
            </a:r>
          </a:p>
          <a:p>
            <a:pPr algn="l"/>
            <a:r>
              <a:rPr lang="en-US" sz="3600" dirty="false" smtClean="false">
                <a:solidFill>
                  <a:prstClr val="white"/>
                </a:solidFill>
              </a:rPr>
              <a:t>Validation Performance - Gains</a:t>
            </a:r>
            <a:endParaRPr lang="en-US" sz="3600" dirty="false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 userDrawn="true"/>
        </p:nvSpPr>
        <p:spPr>
          <a:xfrm>
            <a:off x="2362200" y="2890838"/>
            <a:ext cx="304800" cy="3048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11" name="Straight Connector 10"/>
          <p:cNvCxnSpPr/>
          <p:nvPr userDrawn="true"/>
        </p:nvCxnSpPr>
        <p:spPr>
          <a:xfrm>
            <a:off x="990600" y="3043238"/>
            <a:ext cx="1524000" cy="0"/>
          </a:xfrm>
          <a:prstGeom prst="lin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cxnSp>
        <p:nvCxnSpPr>
          <p:cNvPr id="12" name="Straight Connector 11"/>
          <p:cNvCxnSpPr/>
          <p:nvPr userDrawn="true"/>
        </p:nvCxnSpPr>
        <p:spPr>
          <a:xfrm flipV="true">
            <a:off x="2514600" y="3043238"/>
            <a:ext cx="0" cy="914400"/>
          </a:xfrm>
          <a:prstGeom prst="lin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grpSp>
        <p:nvGrpSpPr>
          <p:cNvPr id="13" name="grp2"/>
          <p:cNvGrpSpPr/>
          <p:nvPr userDrawn="true"/>
        </p:nvGrpSpPr>
        <p:grpSpPr>
          <a:xfrm>
            <a:off x="685800" y="1463040"/>
            <a:ext cx="7498080" cy="3474719"/>
            <a:chOff x="685800" y="1463040"/>
            <a:chExt cx="7498080" cy="3474719"/>
          </a:xfrm>
        </p:grpSpPr>
        <p:sp>
          <p:nvSpPr>
            <p:cNvPr id="14" name="rc4"/>
            <p:cNvSpPr/>
            <p:nvPr/>
          </p:nvSpPr>
          <p:spPr>
            <a:xfrm>
              <a:off x="685800" y="1463040"/>
              <a:ext cx="7498079" cy="3474719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" name="rc5"/>
            <p:cNvSpPr/>
            <p:nvPr/>
          </p:nvSpPr>
          <p:spPr>
            <a:xfrm>
              <a:off x="1493669" y="1532629"/>
              <a:ext cx="6620621" cy="2838561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6" name="pl6"/>
            <p:cNvSpPr/>
            <p:nvPr/>
          </p:nvSpPr>
          <p:spPr>
            <a:xfrm>
              <a:off x="1493669" y="4371190"/>
              <a:ext cx="6620621" cy="0"/>
            </a:xfrm>
            <a:custGeom>
              <a:avLst/>
              <a:gdLst/>
              <a:ahLst/>
              <a:cxnLst/>
              <a:rect l="0" t="0" r="0" b="0"/>
              <a:pathLst>
                <a:path w="6620621">
                  <a:moveTo>
                    <a:pt x="0" y="0"/>
                  </a:moveTo>
                  <a:lnTo>
                    <a:pt x="6620621" y="0"/>
                  </a:lnTo>
                  <a:lnTo>
                    <a:pt x="6620621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" name="pl7"/>
            <p:cNvSpPr/>
            <p:nvPr/>
          </p:nvSpPr>
          <p:spPr>
            <a:xfrm>
              <a:off x="1493669" y="3855088"/>
              <a:ext cx="6620621" cy="0"/>
            </a:xfrm>
            <a:custGeom>
              <a:avLst/>
              <a:gdLst/>
              <a:ahLst/>
              <a:cxnLst/>
              <a:rect l="0" t="0" r="0" b="0"/>
              <a:pathLst>
                <a:path w="6620621">
                  <a:moveTo>
                    <a:pt x="0" y="0"/>
                  </a:moveTo>
                  <a:lnTo>
                    <a:pt x="6620621" y="0"/>
                  </a:lnTo>
                  <a:lnTo>
                    <a:pt x="6620621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" name="pl8"/>
            <p:cNvSpPr/>
            <p:nvPr/>
          </p:nvSpPr>
          <p:spPr>
            <a:xfrm>
              <a:off x="1493669" y="3338986"/>
              <a:ext cx="6620621" cy="0"/>
            </a:xfrm>
            <a:custGeom>
              <a:avLst/>
              <a:gdLst/>
              <a:ahLst/>
              <a:cxnLst/>
              <a:rect l="0" t="0" r="0" b="0"/>
              <a:pathLst>
                <a:path w="6620621">
                  <a:moveTo>
                    <a:pt x="0" y="0"/>
                  </a:moveTo>
                  <a:lnTo>
                    <a:pt x="6620621" y="0"/>
                  </a:lnTo>
                  <a:lnTo>
                    <a:pt x="6620621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" name="pl9"/>
            <p:cNvSpPr/>
            <p:nvPr/>
          </p:nvSpPr>
          <p:spPr>
            <a:xfrm>
              <a:off x="1493669" y="2822884"/>
              <a:ext cx="6620621" cy="0"/>
            </a:xfrm>
            <a:custGeom>
              <a:avLst/>
              <a:gdLst/>
              <a:ahLst/>
              <a:cxnLst/>
              <a:rect l="0" t="0" r="0" b="0"/>
              <a:pathLst>
                <a:path w="6620621">
                  <a:moveTo>
                    <a:pt x="0" y="0"/>
                  </a:moveTo>
                  <a:lnTo>
                    <a:pt x="6620621" y="0"/>
                  </a:lnTo>
                  <a:lnTo>
                    <a:pt x="6620621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" name="pl10"/>
            <p:cNvSpPr/>
            <p:nvPr/>
          </p:nvSpPr>
          <p:spPr>
            <a:xfrm>
              <a:off x="1493669" y="2306782"/>
              <a:ext cx="6620621" cy="0"/>
            </a:xfrm>
            <a:custGeom>
              <a:avLst/>
              <a:gdLst/>
              <a:ahLst/>
              <a:cxnLst/>
              <a:rect l="0" t="0" r="0" b="0"/>
              <a:pathLst>
                <a:path w="6620621">
                  <a:moveTo>
                    <a:pt x="0" y="0"/>
                  </a:moveTo>
                  <a:lnTo>
                    <a:pt x="6620621" y="0"/>
                  </a:lnTo>
                  <a:lnTo>
                    <a:pt x="6620621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" name="pl11"/>
            <p:cNvSpPr/>
            <p:nvPr/>
          </p:nvSpPr>
          <p:spPr>
            <a:xfrm>
              <a:off x="1493669" y="1790680"/>
              <a:ext cx="6620621" cy="0"/>
            </a:xfrm>
            <a:custGeom>
              <a:avLst/>
              <a:gdLst/>
              <a:ahLst/>
              <a:cxnLst/>
              <a:rect l="0" t="0" r="0" b="0"/>
              <a:pathLst>
                <a:path w="6620621">
                  <a:moveTo>
                    <a:pt x="0" y="0"/>
                  </a:moveTo>
                  <a:lnTo>
                    <a:pt x="6620621" y="0"/>
                  </a:lnTo>
                  <a:lnTo>
                    <a:pt x="6620621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" name="pl12"/>
            <p:cNvSpPr/>
            <p:nvPr/>
          </p:nvSpPr>
          <p:spPr>
            <a:xfrm>
              <a:off x="1493669" y="1790680"/>
              <a:ext cx="6305353" cy="2580510"/>
            </a:xfrm>
            <a:custGeom>
              <a:avLst/>
              <a:gdLst/>
              <a:ahLst/>
              <a:cxnLst/>
              <a:rect l="0" t="0" r="0" b="0"/>
              <a:pathLst>
                <a:path w="6305353" h="2580510">
                  <a:moveTo>
                    <a:pt x="0" y="2580510"/>
                  </a:moveTo>
                  <a:lnTo>
                    <a:pt x="315267" y="1548306"/>
                  </a:lnTo>
                  <a:lnTo>
                    <a:pt x="630535" y="1032204"/>
                  </a:lnTo>
                  <a:lnTo>
                    <a:pt x="945803" y="774153"/>
                  </a:lnTo>
                  <a:lnTo>
                    <a:pt x="1261070" y="580614"/>
                  </a:lnTo>
                  <a:lnTo>
                    <a:pt x="1576338" y="477394"/>
                  </a:lnTo>
                  <a:lnTo>
                    <a:pt x="1891606" y="399979"/>
                  </a:lnTo>
                  <a:lnTo>
                    <a:pt x="2206873" y="348368"/>
                  </a:lnTo>
                  <a:lnTo>
                    <a:pt x="2522141" y="309661"/>
                  </a:lnTo>
                  <a:lnTo>
                    <a:pt x="2837409" y="283856"/>
                  </a:lnTo>
                  <a:lnTo>
                    <a:pt x="3152676" y="258051"/>
                  </a:lnTo>
                  <a:lnTo>
                    <a:pt x="3467944" y="232245"/>
                  </a:lnTo>
                  <a:lnTo>
                    <a:pt x="3783212" y="206440"/>
                  </a:lnTo>
                  <a:lnTo>
                    <a:pt x="4098480" y="180635"/>
                  </a:lnTo>
                  <a:lnTo>
                    <a:pt x="4413747" y="154830"/>
                  </a:lnTo>
                  <a:lnTo>
                    <a:pt x="4729015" y="129025"/>
                  </a:lnTo>
                  <a:lnTo>
                    <a:pt x="5044283" y="103220"/>
                  </a:lnTo>
                  <a:lnTo>
                    <a:pt x="5359550" y="77415"/>
                  </a:lnTo>
                  <a:lnTo>
                    <a:pt x="5674818" y="51610"/>
                  </a:lnTo>
                  <a:lnTo>
                    <a:pt x="5990086" y="25805"/>
                  </a:lnTo>
                  <a:lnTo>
                    <a:pt x="6305353" y="0"/>
                  </a:lnTo>
                </a:path>
              </a:pathLst>
            </a:custGeom>
            <a:ln w="32521" cap="flat">
              <a:solidFill>
                <a:srgbClr val="6699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" name="pl13"/>
            <p:cNvSpPr/>
            <p:nvPr/>
          </p:nvSpPr>
          <p:spPr>
            <a:xfrm>
              <a:off x="1493669" y="1790680"/>
              <a:ext cx="6305353" cy="2580510"/>
            </a:xfrm>
            <a:custGeom>
              <a:avLst/>
              <a:gdLst/>
              <a:ahLst/>
              <a:cxnLst/>
              <a:rect l="0" t="0" r="0" b="0"/>
              <a:pathLst>
                <a:path w="6305353" h="2580510">
                  <a:moveTo>
                    <a:pt x="0" y="2580510"/>
                  </a:moveTo>
                  <a:lnTo>
                    <a:pt x="315267" y="2451485"/>
                  </a:lnTo>
                  <a:lnTo>
                    <a:pt x="630535" y="2322459"/>
                  </a:lnTo>
                  <a:lnTo>
                    <a:pt x="945803" y="2193434"/>
                  </a:lnTo>
                  <a:lnTo>
                    <a:pt x="1261070" y="2064408"/>
                  </a:lnTo>
                  <a:lnTo>
                    <a:pt x="1576338" y="1935382"/>
                  </a:lnTo>
                  <a:lnTo>
                    <a:pt x="1891606" y="1806357"/>
                  </a:lnTo>
                  <a:lnTo>
                    <a:pt x="2206873" y="1677331"/>
                  </a:lnTo>
                  <a:lnTo>
                    <a:pt x="2522141" y="1548306"/>
                  </a:lnTo>
                  <a:lnTo>
                    <a:pt x="2837409" y="1419280"/>
                  </a:lnTo>
                  <a:lnTo>
                    <a:pt x="3152676" y="1290255"/>
                  </a:lnTo>
                  <a:lnTo>
                    <a:pt x="3467944" y="1161229"/>
                  </a:lnTo>
                  <a:lnTo>
                    <a:pt x="3783212" y="1032204"/>
                  </a:lnTo>
                  <a:lnTo>
                    <a:pt x="4098480" y="903178"/>
                  </a:lnTo>
                  <a:lnTo>
                    <a:pt x="4413747" y="774153"/>
                  </a:lnTo>
                  <a:lnTo>
                    <a:pt x="4729015" y="645127"/>
                  </a:lnTo>
                  <a:lnTo>
                    <a:pt x="5044283" y="516102"/>
                  </a:lnTo>
                  <a:lnTo>
                    <a:pt x="5359550" y="387076"/>
                  </a:lnTo>
                  <a:lnTo>
                    <a:pt x="5674818" y="258051"/>
                  </a:lnTo>
                  <a:lnTo>
                    <a:pt x="5990086" y="129025"/>
                  </a:lnTo>
                  <a:lnTo>
                    <a:pt x="6305353" y="0"/>
                  </a:lnTo>
                </a:path>
              </a:pathLst>
            </a:custGeom>
            <a:ln w="32521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" name="pl14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" name="pl15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6" name="pl16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" name="pl17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8" name="pl18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9" name="pl19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0" name="pl20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1" name="pl21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2" name="pl22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" name="pl23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" name="pl24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" name="pl25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" name="pl26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" name="pl27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" name="pl28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" name="pl29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pl30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" name="pl31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" name="pl32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" name="pl33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" name="pl34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" name="pl35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" name="pl36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7" name="pl37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8" name="pl38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9" name="pl39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0" name="pl40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" name="pl41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2" name="pl42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3" name="pl43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4" name="pl44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5" name="pl45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6" name="pl46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7" name="pl47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8" name="pl48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9" name="pl49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0" name="pl50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1" name="pl51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2" name="pl52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3" name="pl53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4" name="pl54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5" name="pl55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6" name="pl56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7" name="pl57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8" name="pl58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9" name="pl59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0" name="pl60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1" name="pl61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2" name="pl62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3" name="pl63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4" name="pl64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5" name="pl65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6" name="pl66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7" name="pl67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8" name="pl68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9" name="pl69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0" name="pl70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1" name="pl71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2" name="pl72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3" name="pl73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4" name="pl74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5" name="pl75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6" name="pl76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7" name="pl77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8" name="pl78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9" name="pl79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0" name="pl80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1" name="pl81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2" name="pl82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3" name="pl83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4" name="pl84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5" name="pl85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6" name="pl86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7" name="pl87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8" name="pl88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9" name="pl89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0" name="pl90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1" name="pl91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2" name="pl92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3" name="pl93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4" name="pl94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5" name="pl95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6" name="pl96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7" name="pl97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8" name="pt98"/>
            <p:cNvSpPr/>
            <p:nvPr/>
          </p:nvSpPr>
          <p:spPr>
            <a:xfrm>
              <a:off x="2501828" y="2118383"/>
              <a:ext cx="505822" cy="505822"/>
            </a:xfrm>
            <a:prstGeom prst="ellipse">
              <a:avLst/>
            </a:prstGeom>
            <a:ln w="18000" cap="rnd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9" name="tx99"/>
            <p:cNvSpPr/>
            <p:nvPr/>
          </p:nvSpPr>
          <p:spPr>
            <a:xfrm>
              <a:off x="1192174" y="4320390"/>
              <a:ext cx="1905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0%</a:t>
              </a:r>
            </a:p>
          </p:txBody>
        </p:sp>
        <p:sp>
          <p:nvSpPr>
            <p:cNvPr id="110" name="tx100"/>
            <p:cNvSpPr/>
            <p:nvPr/>
          </p:nvSpPr>
          <p:spPr>
            <a:xfrm>
              <a:off x="1154074" y="3804288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20%</a:t>
              </a:r>
            </a:p>
          </p:txBody>
        </p:sp>
        <p:sp>
          <p:nvSpPr>
            <p:cNvPr id="111" name="tx101"/>
            <p:cNvSpPr/>
            <p:nvPr/>
          </p:nvSpPr>
          <p:spPr>
            <a:xfrm>
              <a:off x="1154074" y="3288186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40%</a:t>
              </a:r>
            </a:p>
          </p:txBody>
        </p:sp>
        <p:sp>
          <p:nvSpPr>
            <p:cNvPr id="112" name="tx102"/>
            <p:cNvSpPr/>
            <p:nvPr/>
          </p:nvSpPr>
          <p:spPr>
            <a:xfrm>
              <a:off x="1154074" y="2772084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60%</a:t>
              </a:r>
            </a:p>
          </p:txBody>
        </p:sp>
        <p:sp>
          <p:nvSpPr>
            <p:cNvPr id="113" name="tx103"/>
            <p:cNvSpPr/>
            <p:nvPr/>
          </p:nvSpPr>
          <p:spPr>
            <a:xfrm>
              <a:off x="1154074" y="2255982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80%</a:t>
              </a:r>
            </a:p>
          </p:txBody>
        </p:sp>
        <p:sp>
          <p:nvSpPr>
            <p:cNvPr id="114" name="tx104"/>
            <p:cNvSpPr/>
            <p:nvPr/>
          </p:nvSpPr>
          <p:spPr>
            <a:xfrm>
              <a:off x="1115974" y="1739880"/>
              <a:ext cx="3429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100%</a:t>
              </a:r>
            </a:p>
          </p:txBody>
        </p:sp>
        <p:sp>
          <p:nvSpPr>
            <p:cNvPr id="115" name="pl105"/>
            <p:cNvSpPr/>
            <p:nvPr/>
          </p:nvSpPr>
          <p:spPr>
            <a:xfrm>
              <a:off x="1493669" y="4371190"/>
              <a:ext cx="6620621" cy="0"/>
            </a:xfrm>
            <a:custGeom>
              <a:avLst/>
              <a:gdLst/>
              <a:ahLst/>
              <a:cxnLst/>
              <a:rect l="0" t="0" r="0" b="0"/>
              <a:pathLst>
                <a:path w="6620621">
                  <a:moveTo>
                    <a:pt x="0" y="0"/>
                  </a:moveTo>
                  <a:lnTo>
                    <a:pt x="6620621" y="0"/>
                  </a:lnTo>
                </a:path>
              </a:pathLst>
            </a:custGeom>
            <a:ln w="13550" cap="flat">
              <a:solidFill>
                <a:srgbClr val="BEBEBE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6" name="tx106"/>
            <p:cNvSpPr/>
            <p:nvPr/>
          </p:nvSpPr>
          <p:spPr>
            <a:xfrm>
              <a:off x="1398419" y="4405985"/>
              <a:ext cx="1905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0%</a:t>
              </a:r>
            </a:p>
          </p:txBody>
        </p:sp>
        <p:sp>
          <p:nvSpPr>
            <p:cNvPr id="117" name="tx107"/>
            <p:cNvSpPr/>
            <p:nvPr/>
          </p:nvSpPr>
          <p:spPr>
            <a:xfrm>
              <a:off x="1990854" y="4405985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10%</a:t>
              </a:r>
            </a:p>
          </p:txBody>
        </p:sp>
        <p:sp>
          <p:nvSpPr>
            <p:cNvPr id="118" name="tx108"/>
            <p:cNvSpPr/>
            <p:nvPr/>
          </p:nvSpPr>
          <p:spPr>
            <a:xfrm>
              <a:off x="2621390" y="4405985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20%</a:t>
              </a:r>
            </a:p>
          </p:txBody>
        </p:sp>
        <p:sp>
          <p:nvSpPr>
            <p:cNvPr id="119" name="tx109"/>
            <p:cNvSpPr/>
            <p:nvPr/>
          </p:nvSpPr>
          <p:spPr>
            <a:xfrm>
              <a:off x="3251925" y="4405985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30%</a:t>
              </a:r>
            </a:p>
          </p:txBody>
        </p:sp>
        <p:sp>
          <p:nvSpPr>
            <p:cNvPr id="120" name="tx110"/>
            <p:cNvSpPr/>
            <p:nvPr/>
          </p:nvSpPr>
          <p:spPr>
            <a:xfrm>
              <a:off x="3882460" y="4405985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40%</a:t>
              </a:r>
            </a:p>
          </p:txBody>
        </p:sp>
        <p:sp>
          <p:nvSpPr>
            <p:cNvPr id="121" name="tx111"/>
            <p:cNvSpPr/>
            <p:nvPr/>
          </p:nvSpPr>
          <p:spPr>
            <a:xfrm>
              <a:off x="4512996" y="4405985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50%</a:t>
              </a:r>
            </a:p>
          </p:txBody>
        </p:sp>
        <p:sp>
          <p:nvSpPr>
            <p:cNvPr id="122" name="tx112"/>
            <p:cNvSpPr/>
            <p:nvPr/>
          </p:nvSpPr>
          <p:spPr>
            <a:xfrm>
              <a:off x="5143531" y="4405985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60%</a:t>
              </a:r>
            </a:p>
          </p:txBody>
        </p:sp>
        <p:sp>
          <p:nvSpPr>
            <p:cNvPr id="123" name="tx113"/>
            <p:cNvSpPr/>
            <p:nvPr/>
          </p:nvSpPr>
          <p:spPr>
            <a:xfrm>
              <a:off x="5774067" y="4405985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70%</a:t>
              </a:r>
            </a:p>
          </p:txBody>
        </p:sp>
        <p:sp>
          <p:nvSpPr>
            <p:cNvPr id="124" name="tx114"/>
            <p:cNvSpPr/>
            <p:nvPr/>
          </p:nvSpPr>
          <p:spPr>
            <a:xfrm>
              <a:off x="6404602" y="4405985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80%</a:t>
              </a:r>
            </a:p>
          </p:txBody>
        </p:sp>
        <p:sp>
          <p:nvSpPr>
            <p:cNvPr id="125" name="tx115"/>
            <p:cNvSpPr/>
            <p:nvPr/>
          </p:nvSpPr>
          <p:spPr>
            <a:xfrm>
              <a:off x="7035137" y="4405985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90%</a:t>
              </a:r>
            </a:p>
          </p:txBody>
        </p:sp>
        <p:sp>
          <p:nvSpPr>
            <p:cNvPr id="126" name="tx116"/>
            <p:cNvSpPr/>
            <p:nvPr/>
          </p:nvSpPr>
          <p:spPr>
            <a:xfrm>
              <a:off x="7627573" y="4405985"/>
              <a:ext cx="3429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100%</a:t>
              </a:r>
            </a:p>
          </p:txBody>
        </p:sp>
        <p:sp>
          <p:nvSpPr>
            <p:cNvPr id="127" name="tx117"/>
            <p:cNvSpPr/>
            <p:nvPr/>
          </p:nvSpPr>
          <p:spPr>
            <a:xfrm>
              <a:off x="4803980" y="4678774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128" name="tx118"/>
            <p:cNvSpPr/>
            <p:nvPr/>
          </p:nvSpPr>
          <p:spPr>
            <a:xfrm>
              <a:off x="3799799" y="4716366"/>
              <a:ext cx="2008361" cy="1270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Percentage of Scored Records</a:t>
              </a:r>
            </a:p>
          </p:txBody>
        </p:sp>
        <p:sp>
          <p:nvSpPr>
            <p:cNvPr id="129" name="tx119"/>
            <p:cNvSpPr/>
            <p:nvPr/>
          </p:nvSpPr>
          <p:spPr>
            <a:xfrm rot="-5400000">
              <a:off x="308185" y="2888409"/>
              <a:ext cx="970607" cy="1270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Percentage of </a:t>
              </a:r>
            </a:p>
          </p:txBody>
        </p:sp>
        <p:sp>
          <p:nvSpPr>
            <p:cNvPr id="130" name="tx120"/>
            <p:cNvSpPr/>
            <p:nvPr/>
          </p:nvSpPr>
          <p:spPr>
            <a:xfrm rot="-5400000">
              <a:off x="2877" y="2888409"/>
              <a:ext cx="1910407" cy="1270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Current Customers Captured</a:t>
              </a:r>
            </a:p>
          </p:txBody>
        </p:sp>
        <p:sp>
          <p:nvSpPr>
            <p:cNvPr id="131" name="rc121"/>
            <p:cNvSpPr/>
            <p:nvPr/>
          </p:nvSpPr>
          <p:spPr>
            <a:xfrm>
              <a:off x="3404793" y="1463040"/>
              <a:ext cx="2798373" cy="242173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32" name="pl122"/>
            <p:cNvSpPr/>
            <p:nvPr/>
          </p:nvSpPr>
          <p:spPr>
            <a:xfrm>
              <a:off x="3547202" y="1532629"/>
              <a:ext cx="160934" cy="0"/>
            </a:xfrm>
            <a:custGeom>
              <a:avLst/>
              <a:gdLst/>
              <a:ahLst/>
              <a:cxnLst/>
              <a:rect l="0" t="0" r="0" b="0"/>
              <a:pathLst>
                <a:path w="160934">
                  <a:moveTo>
                    <a:pt x="0" y="0"/>
                  </a:moveTo>
                  <a:lnTo>
                    <a:pt x="160934" y="0"/>
                  </a:lnTo>
                </a:path>
              </a:pathLst>
            </a:custGeom>
            <a:ln w="32521" cap="flat">
              <a:solidFill>
                <a:srgbClr val="6699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3" name="pl123"/>
            <p:cNvSpPr/>
            <p:nvPr/>
          </p:nvSpPr>
          <p:spPr>
            <a:xfrm>
              <a:off x="4798315" y="1532629"/>
              <a:ext cx="160934" cy="0"/>
            </a:xfrm>
            <a:custGeom>
              <a:avLst/>
              <a:gdLst/>
              <a:ahLst/>
              <a:cxnLst/>
              <a:rect l="0" t="0" r="0" b="0"/>
              <a:pathLst>
                <a:path w="160934">
                  <a:moveTo>
                    <a:pt x="0" y="0"/>
                  </a:moveTo>
                  <a:lnTo>
                    <a:pt x="160934" y="0"/>
                  </a:lnTo>
                </a:path>
              </a:pathLst>
            </a:custGeom>
            <a:ln w="32521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4" name="tx124"/>
            <p:cNvSpPr/>
            <p:nvPr/>
          </p:nvSpPr>
          <p:spPr>
            <a:xfrm>
              <a:off x="3753399" y="1481829"/>
              <a:ext cx="9996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Model Results</a:t>
              </a:r>
            </a:p>
          </p:txBody>
        </p:sp>
        <p:sp>
          <p:nvSpPr>
            <p:cNvPr id="135" name="tx125"/>
            <p:cNvSpPr/>
            <p:nvPr/>
          </p:nvSpPr>
          <p:spPr>
            <a:xfrm>
              <a:off x="5004513" y="1481829"/>
              <a:ext cx="11266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Random Results</a:t>
              </a:r>
            </a:p>
          </p:txBody>
        </p:sp>
      </p:grpSp>
      <p:sp>
        <p:nvSpPr>
          <p:cNvPr id="9" name="TextBox 8"/>
          <p:cNvSpPr txBox="true"/>
          <p:nvPr userDrawn="true"/>
        </p:nvSpPr>
        <p:spPr>
          <a:xfrm>
            <a:off x="996462" y="4953000"/>
            <a:ext cx="7239000" cy="1600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91440" rIns="91440" bIns="91440" numCol="1" anchor="t" anchorCtr="false" compatLnSpc="true">
            <a:prstTxWarp prst="textNoShape">
              <a:avLst/>
            </a:prstTxWarp>
          </a:bodyPr>
          <a:lstStyle>
            <a:defPPr>
              <a:defRPr lang="en-US"/>
            </a:defPPr>
            <a:lvl1pPr defTabSz="0" eaLnBrk="false" fontAlgn="base" hangingPunct="false">
              <a:spcBef>
                <a:spcPct val="0"/>
              </a:spcBef>
              <a:spcAft>
                <a:spcPct val="0"/>
              </a:spcAft>
              <a:defRPr sz="1400" b="true">
                <a:solidFill>
                  <a:prstClr val="black"/>
                </a:solidFill>
                <a:latin typeface="Calibri" pitchFamily="34" charset="0"/>
                <a:cs typeface="Arial" pitchFamily="34" charset="0"/>
              </a:defRPr>
            </a:lvl1pPr>
            <a:lvl2pPr defTabSz="0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defTabSz="0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defTabSz="0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defTabSz="0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1200" dirty="false" smtClean="false"/>
              <a:t>Gains</a:t>
            </a:r>
            <a:endParaRPr lang="en-US" sz="1200" b="false" dirty="false" smtClean="false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false" dirty="false" smtClean="false">
                <a:sym typeface="Symbol"/>
              </a:rPr>
              <a:t>A</a:t>
            </a:r>
            <a:r>
              <a:rPr lang="en-US" altLang="en-US" sz="1200" b="false" baseline="0" dirty="false" smtClean="false">
                <a:sym typeface="Symbol"/>
              </a:rPr>
              <a:t> m</a:t>
            </a:r>
            <a:r>
              <a:rPr lang="en-US" altLang="en-US" sz="1200" b="false" dirty="false" smtClean="false">
                <a:sym typeface="Symbol"/>
              </a:rPr>
              <a:t>easure</a:t>
            </a:r>
            <a:r>
              <a:rPr lang="en-US" altLang="en-US" sz="1200" b="false" baseline="0" dirty="false" smtClean="false">
                <a:sym typeface="Symbol"/>
              </a:rPr>
              <a:t> of the efficiency gained by utilizing the model. </a:t>
            </a:r>
            <a:r>
              <a:rPr lang="en-US" altLang="en-US" sz="1200" b="false" dirty="false" smtClean="false">
                <a:sym typeface="Symbol"/>
              </a:rPr>
              <a:t>Every record in the model is assigned</a:t>
            </a:r>
            <a:r>
              <a:rPr lang="en-US" altLang="en-US" sz="1200" b="false" dirty="false">
                <a:sym typeface="Symbol"/>
              </a:rPr>
              <a:t> </a:t>
            </a:r>
            <a:r>
              <a:rPr lang="en-US" altLang="en-US" sz="1200" b="false" dirty="false" smtClean="false">
                <a:sym typeface="Symbol"/>
              </a:rPr>
              <a:t>a score and ranked highest</a:t>
            </a:r>
            <a:r>
              <a:rPr lang="en-US" altLang="en-US" sz="1200" b="false" baseline="0" dirty="false" smtClean="false">
                <a:sym typeface="Symbol"/>
              </a:rPr>
              <a:t> to lowest. </a:t>
            </a:r>
            <a:r>
              <a:rPr lang="en-US" altLang="en-US" sz="1200" b="false" dirty="false" smtClean="false">
                <a:sym typeface="Symbol"/>
              </a:rPr>
              <a:t> The Gains represent the p</a:t>
            </a:r>
            <a:r>
              <a:rPr lang="en-US" sz="1200" b="false" dirty="false" smtClean="false"/>
              <a:t>ercentage of current customers captured within a given percentage of scored records</a:t>
            </a:r>
            <a:br>
              <a:rPr lang="en-US" sz="1200" b="false" dirty="false" smtClean="false"/>
            </a:br>
            <a:endParaRPr lang="en-US" sz="1200" b="false" dirty="false" smtClean="false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false" dirty="false" smtClean="false"/>
              <a:t>20% of the top scoring records yield</a:t>
            </a:r>
            <a:r>
              <a:rPr lang="en-US" sz="1200" b="false" baseline="0" dirty="false" smtClean="false"/>
              <a:t> a probability of capturing 78% of the current customers</a:t>
            </a:r>
            <a:endParaRPr lang="en-US" sz="1200" b="false" dirty="false"/>
          </a:p>
        </p:txBody>
      </p:sp>
    </p:spTree>
    <p:extLst>
      <p:ext uri="{BB962C8B-B14F-4D97-AF65-F5344CB8AC3E}">
        <p14:creationId xmlns:p14="http://schemas.microsoft.com/office/powerpoint/2010/main" val="153318892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VProPlus_FullU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true">
            <a:spLocks/>
          </p:cNvSpPr>
          <p:nvPr userDrawn="true"/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 lnSpcReduction="10000"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prstClr val="white"/>
                </a:solidFill>
              </a:rPr>
              <a:t>B2C V-Profiler Plus</a:t>
            </a:r>
          </a:p>
          <a:p>
            <a:pPr algn="l"/>
            <a:r>
              <a:rPr lang="en-US" sz="3600" dirty="false" smtClean="false">
                <a:solidFill>
                  <a:prstClr val="white"/>
                </a:solidFill>
              </a:rPr>
              <a:t>Full Universe Distribution</a:t>
            </a:r>
            <a:endParaRPr lang="en-US" sz="3600" dirty="false">
              <a:solidFill>
                <a:prstClr val="white"/>
              </a:solidFill>
            </a:endParaRPr>
          </a:p>
        </p:txBody>
      </p:sp>
      <p:grpSp>
        <p:nvGrpSpPr>
          <p:cNvPr id="12" name="grp2"/>
          <p:cNvGrpSpPr/>
          <p:nvPr userDrawn="true"/>
        </p:nvGrpSpPr>
        <p:grpSpPr>
          <a:xfrm>
            <a:off x="914400" y="1280160"/>
            <a:ext cx="6858000" cy="2560320"/>
            <a:chOff x="914400" y="1280160"/>
            <a:chExt cx="6858000" cy="2560320"/>
          </a:xfrm>
        </p:grpSpPr>
        <p:sp>
          <p:nvSpPr>
            <p:cNvPr id="13" name="rc4"/>
            <p:cNvSpPr/>
            <p:nvPr/>
          </p:nvSpPr>
          <p:spPr>
            <a:xfrm>
              <a:off x="914400" y="1280160"/>
              <a:ext cx="6858000" cy="2560319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rc5"/>
            <p:cNvSpPr/>
            <p:nvPr/>
          </p:nvSpPr>
          <p:spPr>
            <a:xfrm>
              <a:off x="1456672" y="1349749"/>
              <a:ext cx="6246138" cy="2113558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5" name="pl6"/>
            <p:cNvSpPr/>
            <p:nvPr/>
          </p:nvSpPr>
          <p:spPr>
            <a:xfrm>
              <a:off x="1456672" y="3430608"/>
              <a:ext cx="6246138" cy="0"/>
            </a:xfrm>
            <a:custGeom>
              <a:avLst/>
              <a:gdLst/>
              <a:ahLst/>
              <a:cxnLst/>
              <a:rect l="0" t="0" r="0" b="0"/>
              <a:pathLst>
                <a:path w="6246138">
                  <a:moveTo>
                    <a:pt x="0" y="0"/>
                  </a:moveTo>
                  <a:lnTo>
                    <a:pt x="6246138" y="0"/>
                  </a:lnTo>
                  <a:lnTo>
                    <a:pt x="6246138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" name="pl7"/>
            <p:cNvSpPr/>
            <p:nvPr/>
          </p:nvSpPr>
          <p:spPr>
            <a:xfrm>
              <a:off x="1456672" y="3133342"/>
              <a:ext cx="6246138" cy="0"/>
            </a:xfrm>
            <a:custGeom>
              <a:avLst/>
              <a:gdLst/>
              <a:ahLst/>
              <a:cxnLst/>
              <a:rect l="0" t="0" r="0" b="0"/>
              <a:pathLst>
                <a:path w="6246138">
                  <a:moveTo>
                    <a:pt x="0" y="0"/>
                  </a:moveTo>
                  <a:lnTo>
                    <a:pt x="6246138" y="0"/>
                  </a:lnTo>
                  <a:lnTo>
                    <a:pt x="6246138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" name="pl8"/>
            <p:cNvSpPr/>
            <p:nvPr/>
          </p:nvSpPr>
          <p:spPr>
            <a:xfrm>
              <a:off x="1456672" y="2836076"/>
              <a:ext cx="6246138" cy="0"/>
            </a:xfrm>
            <a:custGeom>
              <a:avLst/>
              <a:gdLst/>
              <a:ahLst/>
              <a:cxnLst/>
              <a:rect l="0" t="0" r="0" b="0"/>
              <a:pathLst>
                <a:path w="6246138">
                  <a:moveTo>
                    <a:pt x="0" y="0"/>
                  </a:moveTo>
                  <a:lnTo>
                    <a:pt x="6246138" y="0"/>
                  </a:lnTo>
                  <a:lnTo>
                    <a:pt x="6246138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" name="pl9"/>
            <p:cNvSpPr/>
            <p:nvPr/>
          </p:nvSpPr>
          <p:spPr>
            <a:xfrm>
              <a:off x="1456672" y="2538811"/>
              <a:ext cx="6246138" cy="0"/>
            </a:xfrm>
            <a:custGeom>
              <a:avLst/>
              <a:gdLst/>
              <a:ahLst/>
              <a:cxnLst/>
              <a:rect l="0" t="0" r="0" b="0"/>
              <a:pathLst>
                <a:path w="6246138">
                  <a:moveTo>
                    <a:pt x="0" y="0"/>
                  </a:moveTo>
                  <a:lnTo>
                    <a:pt x="6246138" y="0"/>
                  </a:lnTo>
                  <a:lnTo>
                    <a:pt x="6246138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" name="pl10"/>
            <p:cNvSpPr/>
            <p:nvPr/>
          </p:nvSpPr>
          <p:spPr>
            <a:xfrm>
              <a:off x="1456672" y="2241545"/>
              <a:ext cx="6246138" cy="0"/>
            </a:xfrm>
            <a:custGeom>
              <a:avLst/>
              <a:gdLst/>
              <a:ahLst/>
              <a:cxnLst/>
              <a:rect l="0" t="0" r="0" b="0"/>
              <a:pathLst>
                <a:path w="6246138">
                  <a:moveTo>
                    <a:pt x="0" y="0"/>
                  </a:moveTo>
                  <a:lnTo>
                    <a:pt x="6246138" y="0"/>
                  </a:lnTo>
                  <a:lnTo>
                    <a:pt x="6246138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" name="pl11"/>
            <p:cNvSpPr/>
            <p:nvPr/>
          </p:nvSpPr>
          <p:spPr>
            <a:xfrm>
              <a:off x="1456672" y="1944280"/>
              <a:ext cx="6246138" cy="0"/>
            </a:xfrm>
            <a:custGeom>
              <a:avLst/>
              <a:gdLst/>
              <a:ahLst/>
              <a:cxnLst/>
              <a:rect l="0" t="0" r="0" b="0"/>
              <a:pathLst>
                <a:path w="6246138">
                  <a:moveTo>
                    <a:pt x="0" y="0"/>
                  </a:moveTo>
                  <a:lnTo>
                    <a:pt x="6246138" y="0"/>
                  </a:lnTo>
                  <a:lnTo>
                    <a:pt x="6246138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" name="pl12"/>
            <p:cNvSpPr/>
            <p:nvPr/>
          </p:nvSpPr>
          <p:spPr>
            <a:xfrm>
              <a:off x="1456672" y="1647014"/>
              <a:ext cx="6246138" cy="0"/>
            </a:xfrm>
            <a:custGeom>
              <a:avLst/>
              <a:gdLst/>
              <a:ahLst/>
              <a:cxnLst/>
              <a:rect l="0" t="0" r="0" b="0"/>
              <a:pathLst>
                <a:path w="6246138">
                  <a:moveTo>
                    <a:pt x="0" y="0"/>
                  </a:moveTo>
                  <a:lnTo>
                    <a:pt x="6246138" y="0"/>
                  </a:lnTo>
                  <a:lnTo>
                    <a:pt x="6246138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" name="pl13"/>
            <p:cNvSpPr/>
            <p:nvPr/>
          </p:nvSpPr>
          <p:spPr>
            <a:xfrm>
              <a:off x="1456672" y="1349749"/>
              <a:ext cx="6246138" cy="0"/>
            </a:xfrm>
            <a:custGeom>
              <a:avLst/>
              <a:gdLst/>
              <a:ahLst/>
              <a:cxnLst/>
              <a:rect l="0" t="0" r="0" b="0"/>
              <a:pathLst>
                <a:path w="6246138">
                  <a:moveTo>
                    <a:pt x="0" y="0"/>
                  </a:moveTo>
                  <a:lnTo>
                    <a:pt x="6246138" y="0"/>
                  </a:lnTo>
                  <a:lnTo>
                    <a:pt x="6246138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" name="rc14"/>
            <p:cNvSpPr/>
            <p:nvPr/>
          </p:nvSpPr>
          <p:spPr>
            <a:xfrm>
              <a:off x="1770548" y="3133342"/>
              <a:ext cx="282488" cy="29726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" name="rc15"/>
            <p:cNvSpPr/>
            <p:nvPr/>
          </p:nvSpPr>
          <p:spPr>
            <a:xfrm>
              <a:off x="1488060" y="1647014"/>
              <a:ext cx="282488" cy="1783593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" name="rc16"/>
            <p:cNvSpPr/>
            <p:nvPr/>
          </p:nvSpPr>
          <p:spPr>
            <a:xfrm>
              <a:off x="2398301" y="3133342"/>
              <a:ext cx="282488" cy="29726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6" name="rc17"/>
            <p:cNvSpPr/>
            <p:nvPr/>
          </p:nvSpPr>
          <p:spPr>
            <a:xfrm>
              <a:off x="2115812" y="2910393"/>
              <a:ext cx="282488" cy="520214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" name="rc18"/>
            <p:cNvSpPr/>
            <p:nvPr/>
          </p:nvSpPr>
          <p:spPr>
            <a:xfrm>
              <a:off x="3026054" y="3133342"/>
              <a:ext cx="282488" cy="29726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8" name="rc19"/>
            <p:cNvSpPr/>
            <p:nvPr/>
          </p:nvSpPr>
          <p:spPr>
            <a:xfrm>
              <a:off x="2743565" y="3222522"/>
              <a:ext cx="282488" cy="20808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9" name="rc20"/>
            <p:cNvSpPr/>
            <p:nvPr/>
          </p:nvSpPr>
          <p:spPr>
            <a:xfrm>
              <a:off x="3653806" y="3133342"/>
              <a:ext cx="282488" cy="29726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0" name="rc21"/>
            <p:cNvSpPr/>
            <p:nvPr/>
          </p:nvSpPr>
          <p:spPr>
            <a:xfrm>
              <a:off x="3371318" y="3326565"/>
              <a:ext cx="282488" cy="104042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1" name="rc22"/>
            <p:cNvSpPr/>
            <p:nvPr/>
          </p:nvSpPr>
          <p:spPr>
            <a:xfrm>
              <a:off x="4281559" y="3133342"/>
              <a:ext cx="282488" cy="29726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2" name="rc23"/>
            <p:cNvSpPr/>
            <p:nvPr/>
          </p:nvSpPr>
          <p:spPr>
            <a:xfrm>
              <a:off x="3999070" y="3371155"/>
              <a:ext cx="282488" cy="59453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" name="rc24"/>
            <p:cNvSpPr/>
            <p:nvPr/>
          </p:nvSpPr>
          <p:spPr>
            <a:xfrm>
              <a:off x="4909311" y="3133342"/>
              <a:ext cx="282488" cy="29726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" name="rc25"/>
            <p:cNvSpPr/>
            <p:nvPr/>
          </p:nvSpPr>
          <p:spPr>
            <a:xfrm>
              <a:off x="4626823" y="3371155"/>
              <a:ext cx="282488" cy="59453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" name="rc26"/>
            <p:cNvSpPr/>
            <p:nvPr/>
          </p:nvSpPr>
          <p:spPr>
            <a:xfrm>
              <a:off x="5537064" y="3133342"/>
              <a:ext cx="282488" cy="29726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" name="rc27"/>
            <p:cNvSpPr/>
            <p:nvPr/>
          </p:nvSpPr>
          <p:spPr>
            <a:xfrm>
              <a:off x="5254575" y="3371155"/>
              <a:ext cx="282488" cy="59453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" name="rc28"/>
            <p:cNvSpPr/>
            <p:nvPr/>
          </p:nvSpPr>
          <p:spPr>
            <a:xfrm>
              <a:off x="6164817" y="3133342"/>
              <a:ext cx="282488" cy="29726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" name="rc29"/>
            <p:cNvSpPr/>
            <p:nvPr/>
          </p:nvSpPr>
          <p:spPr>
            <a:xfrm>
              <a:off x="5882328" y="3371155"/>
              <a:ext cx="282488" cy="59453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" name="rc30"/>
            <p:cNvSpPr/>
            <p:nvPr/>
          </p:nvSpPr>
          <p:spPr>
            <a:xfrm>
              <a:off x="6792569" y="3133342"/>
              <a:ext cx="282488" cy="29726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rc31"/>
            <p:cNvSpPr/>
            <p:nvPr/>
          </p:nvSpPr>
          <p:spPr>
            <a:xfrm>
              <a:off x="6510081" y="3371155"/>
              <a:ext cx="282488" cy="59453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" name="rc32"/>
            <p:cNvSpPr/>
            <p:nvPr/>
          </p:nvSpPr>
          <p:spPr>
            <a:xfrm>
              <a:off x="7420322" y="3133342"/>
              <a:ext cx="282488" cy="29726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" name="rc33"/>
            <p:cNvSpPr/>
            <p:nvPr/>
          </p:nvSpPr>
          <p:spPr>
            <a:xfrm>
              <a:off x="7137833" y="3371155"/>
              <a:ext cx="282488" cy="59453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" name="pl34"/>
            <p:cNvSpPr/>
            <p:nvPr/>
          </p:nvSpPr>
          <p:spPr>
            <a:xfrm>
              <a:off x="1456672" y="1498381"/>
              <a:ext cx="0" cy="1932226"/>
            </a:xfrm>
            <a:custGeom>
              <a:avLst/>
              <a:gdLst/>
              <a:ahLst/>
              <a:cxnLst/>
              <a:rect l="0" t="0" r="0" b="0"/>
              <a:pathLst>
                <a:path h="1932226">
                  <a:moveTo>
                    <a:pt x="0" y="1932226"/>
                  </a:moveTo>
                  <a:lnTo>
                    <a:pt x="0" y="891796"/>
                  </a:lnTo>
                  <a:lnTo>
                    <a:pt x="0" y="0"/>
                  </a:lnTo>
                </a:path>
              </a:pathLst>
            </a:custGeom>
            <a:ln w="40651" cap="rnd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" name="pl35"/>
            <p:cNvSpPr/>
            <p:nvPr/>
          </p:nvSpPr>
          <p:spPr>
            <a:xfrm>
              <a:off x="2712177" y="1498381"/>
              <a:ext cx="0" cy="1932226"/>
            </a:xfrm>
            <a:custGeom>
              <a:avLst/>
              <a:gdLst/>
              <a:ahLst/>
              <a:cxnLst/>
              <a:rect l="0" t="0" r="0" b="0"/>
              <a:pathLst>
                <a:path h="1932226">
                  <a:moveTo>
                    <a:pt x="0" y="1932226"/>
                  </a:moveTo>
                  <a:lnTo>
                    <a:pt x="0" y="891796"/>
                  </a:lnTo>
                  <a:lnTo>
                    <a:pt x="0" y="0"/>
                  </a:lnTo>
                </a:path>
              </a:pathLst>
            </a:custGeom>
            <a:ln w="40651" cap="rnd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" name="pl36"/>
            <p:cNvSpPr/>
            <p:nvPr/>
          </p:nvSpPr>
          <p:spPr>
            <a:xfrm>
              <a:off x="1456672" y="1468655"/>
              <a:ext cx="62775" cy="29726"/>
            </a:xfrm>
            <a:custGeom>
              <a:avLst/>
              <a:gdLst/>
              <a:ahLst/>
              <a:cxnLst/>
              <a:rect l="0" t="0" r="0" b="0"/>
              <a:pathLst>
                <a:path w="62775" h="29726">
                  <a:moveTo>
                    <a:pt x="0" y="29726"/>
                  </a:moveTo>
                  <a:lnTo>
                    <a:pt x="415" y="29322"/>
                  </a:lnTo>
                  <a:lnTo>
                    <a:pt x="2257" y="27531"/>
                  </a:lnTo>
                  <a:lnTo>
                    <a:pt x="4597" y="25260"/>
                  </a:lnTo>
                  <a:lnTo>
                    <a:pt x="6675" y="23298"/>
                  </a:lnTo>
                  <a:lnTo>
                    <a:pt x="8622" y="21576"/>
                  </a:lnTo>
                  <a:lnTo>
                    <a:pt x="10585" y="19962"/>
                  </a:lnTo>
                  <a:lnTo>
                    <a:pt x="12425" y="18542"/>
                  </a:lnTo>
                  <a:lnTo>
                    <a:pt x="14131" y="17272"/>
                  </a:lnTo>
                  <a:lnTo>
                    <a:pt x="16020" y="15918"/>
                  </a:lnTo>
                  <a:lnTo>
                    <a:pt x="18131" y="14502"/>
                  </a:lnTo>
                  <a:lnTo>
                    <a:pt x="20289" y="13158"/>
                  </a:lnTo>
                  <a:lnTo>
                    <a:pt x="22299" y="11993"/>
                  </a:lnTo>
                  <a:lnTo>
                    <a:pt x="24158" y="10958"/>
                  </a:lnTo>
                  <a:lnTo>
                    <a:pt x="26207" y="9863"/>
                  </a:lnTo>
                  <a:lnTo>
                    <a:pt x="28486" y="8736"/>
                  </a:lnTo>
                  <a:lnTo>
                    <a:pt x="30802" y="7687"/>
                  </a:lnTo>
                  <a:lnTo>
                    <a:pt x="32947" y="6795"/>
                  </a:lnTo>
                  <a:lnTo>
                    <a:pt x="34926" y="6013"/>
                  </a:lnTo>
                  <a:lnTo>
                    <a:pt x="37101" y="5197"/>
                  </a:lnTo>
                  <a:lnTo>
                    <a:pt x="39508" y="4379"/>
                  </a:lnTo>
                  <a:lnTo>
                    <a:pt x="41942" y="3643"/>
                  </a:lnTo>
                  <a:lnTo>
                    <a:pt x="44185" y="3040"/>
                  </a:lnTo>
                  <a:lnTo>
                    <a:pt x="46249" y="2525"/>
                  </a:lnTo>
                  <a:lnTo>
                    <a:pt x="48513" y="2001"/>
                  </a:lnTo>
                  <a:lnTo>
                    <a:pt x="51007" y="1506"/>
                  </a:lnTo>
                  <a:lnTo>
                    <a:pt x="53572" y="1090"/>
                  </a:lnTo>
                  <a:lnTo>
                    <a:pt x="56406" y="726"/>
                  </a:lnTo>
                  <a:lnTo>
                    <a:pt x="59646" y="355"/>
                  </a:lnTo>
                  <a:lnTo>
                    <a:pt x="62199" y="65"/>
                  </a:lnTo>
                  <a:lnTo>
                    <a:pt x="62775" y="0"/>
                  </a:lnTo>
                </a:path>
              </a:pathLst>
            </a:custGeom>
            <a:ln w="4065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" name="pl37"/>
            <p:cNvSpPr/>
            <p:nvPr/>
          </p:nvSpPr>
          <p:spPr>
            <a:xfrm>
              <a:off x="1456672" y="3430608"/>
              <a:ext cx="62775" cy="29726"/>
            </a:xfrm>
            <a:custGeom>
              <a:avLst/>
              <a:gdLst/>
              <a:ahLst/>
              <a:cxnLst/>
              <a:rect l="0" t="0" r="0" b="0"/>
              <a:pathLst>
                <a:path w="62775" h="29726">
                  <a:moveTo>
                    <a:pt x="0" y="0"/>
                  </a:moveTo>
                  <a:lnTo>
                    <a:pt x="415" y="404"/>
                  </a:lnTo>
                  <a:lnTo>
                    <a:pt x="2257" y="2194"/>
                  </a:lnTo>
                  <a:lnTo>
                    <a:pt x="4597" y="4466"/>
                  </a:lnTo>
                  <a:lnTo>
                    <a:pt x="6675" y="6428"/>
                  </a:lnTo>
                  <a:lnTo>
                    <a:pt x="8622" y="8149"/>
                  </a:lnTo>
                  <a:lnTo>
                    <a:pt x="10585" y="9764"/>
                  </a:lnTo>
                  <a:lnTo>
                    <a:pt x="12425" y="11184"/>
                  </a:lnTo>
                  <a:lnTo>
                    <a:pt x="14131" y="12453"/>
                  </a:lnTo>
                  <a:lnTo>
                    <a:pt x="16020" y="13807"/>
                  </a:lnTo>
                  <a:lnTo>
                    <a:pt x="18131" y="15224"/>
                  </a:lnTo>
                  <a:lnTo>
                    <a:pt x="20289" y="16567"/>
                  </a:lnTo>
                  <a:lnTo>
                    <a:pt x="22299" y="17733"/>
                  </a:lnTo>
                  <a:lnTo>
                    <a:pt x="24158" y="18768"/>
                  </a:lnTo>
                  <a:lnTo>
                    <a:pt x="26207" y="19862"/>
                  </a:lnTo>
                  <a:lnTo>
                    <a:pt x="28486" y="20990"/>
                  </a:lnTo>
                  <a:lnTo>
                    <a:pt x="30802" y="22038"/>
                  </a:lnTo>
                  <a:lnTo>
                    <a:pt x="32947" y="22930"/>
                  </a:lnTo>
                  <a:lnTo>
                    <a:pt x="34926" y="23712"/>
                  </a:lnTo>
                  <a:lnTo>
                    <a:pt x="37101" y="24528"/>
                  </a:lnTo>
                  <a:lnTo>
                    <a:pt x="39508" y="25347"/>
                  </a:lnTo>
                  <a:lnTo>
                    <a:pt x="41942" y="26082"/>
                  </a:lnTo>
                  <a:lnTo>
                    <a:pt x="44185" y="26685"/>
                  </a:lnTo>
                  <a:lnTo>
                    <a:pt x="46249" y="27201"/>
                  </a:lnTo>
                  <a:lnTo>
                    <a:pt x="48513" y="27724"/>
                  </a:lnTo>
                  <a:lnTo>
                    <a:pt x="51007" y="28220"/>
                  </a:lnTo>
                  <a:lnTo>
                    <a:pt x="53572" y="28635"/>
                  </a:lnTo>
                  <a:lnTo>
                    <a:pt x="56406" y="29000"/>
                  </a:lnTo>
                  <a:lnTo>
                    <a:pt x="59646" y="29370"/>
                  </a:lnTo>
                  <a:lnTo>
                    <a:pt x="62199" y="29661"/>
                  </a:lnTo>
                  <a:lnTo>
                    <a:pt x="62775" y="29726"/>
                  </a:lnTo>
                </a:path>
              </a:pathLst>
            </a:custGeom>
            <a:ln w="4065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7" name="pl38"/>
            <p:cNvSpPr/>
            <p:nvPr/>
          </p:nvSpPr>
          <p:spPr>
            <a:xfrm>
              <a:off x="2649402" y="1468655"/>
              <a:ext cx="62775" cy="29726"/>
            </a:xfrm>
            <a:custGeom>
              <a:avLst/>
              <a:gdLst/>
              <a:ahLst/>
              <a:cxnLst/>
              <a:rect l="0" t="0" r="0" b="0"/>
              <a:pathLst>
                <a:path w="62775" h="29726">
                  <a:moveTo>
                    <a:pt x="62775" y="29726"/>
                  </a:moveTo>
                  <a:lnTo>
                    <a:pt x="62359" y="29322"/>
                  </a:lnTo>
                  <a:lnTo>
                    <a:pt x="60517" y="27531"/>
                  </a:lnTo>
                  <a:lnTo>
                    <a:pt x="58177" y="25260"/>
                  </a:lnTo>
                  <a:lnTo>
                    <a:pt x="56099" y="23298"/>
                  </a:lnTo>
                  <a:lnTo>
                    <a:pt x="54152" y="21576"/>
                  </a:lnTo>
                  <a:lnTo>
                    <a:pt x="52189" y="19962"/>
                  </a:lnTo>
                  <a:lnTo>
                    <a:pt x="50350" y="18542"/>
                  </a:lnTo>
                  <a:lnTo>
                    <a:pt x="48643" y="17272"/>
                  </a:lnTo>
                  <a:lnTo>
                    <a:pt x="46755" y="15918"/>
                  </a:lnTo>
                  <a:lnTo>
                    <a:pt x="44644" y="14502"/>
                  </a:lnTo>
                  <a:lnTo>
                    <a:pt x="42485" y="13158"/>
                  </a:lnTo>
                  <a:lnTo>
                    <a:pt x="40475" y="11993"/>
                  </a:lnTo>
                  <a:lnTo>
                    <a:pt x="38617" y="10958"/>
                  </a:lnTo>
                  <a:lnTo>
                    <a:pt x="36567" y="9863"/>
                  </a:lnTo>
                  <a:lnTo>
                    <a:pt x="34288" y="8736"/>
                  </a:lnTo>
                  <a:lnTo>
                    <a:pt x="31972" y="7687"/>
                  </a:lnTo>
                  <a:lnTo>
                    <a:pt x="29827" y="6795"/>
                  </a:lnTo>
                  <a:lnTo>
                    <a:pt x="27849" y="6013"/>
                  </a:lnTo>
                  <a:lnTo>
                    <a:pt x="25673" y="5197"/>
                  </a:lnTo>
                  <a:lnTo>
                    <a:pt x="23266" y="4379"/>
                  </a:lnTo>
                  <a:lnTo>
                    <a:pt x="20833" y="3643"/>
                  </a:lnTo>
                  <a:lnTo>
                    <a:pt x="18589" y="3040"/>
                  </a:lnTo>
                  <a:lnTo>
                    <a:pt x="16525" y="2525"/>
                  </a:lnTo>
                  <a:lnTo>
                    <a:pt x="14261" y="2001"/>
                  </a:lnTo>
                  <a:lnTo>
                    <a:pt x="11768" y="1506"/>
                  </a:lnTo>
                  <a:lnTo>
                    <a:pt x="9202" y="1090"/>
                  </a:lnTo>
                  <a:lnTo>
                    <a:pt x="6368" y="726"/>
                  </a:lnTo>
                  <a:lnTo>
                    <a:pt x="3128" y="355"/>
                  </a:lnTo>
                  <a:lnTo>
                    <a:pt x="576" y="65"/>
                  </a:lnTo>
                  <a:lnTo>
                    <a:pt x="0" y="0"/>
                  </a:lnTo>
                </a:path>
              </a:pathLst>
            </a:custGeom>
            <a:ln w="4065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8" name="pl39"/>
            <p:cNvSpPr/>
            <p:nvPr/>
          </p:nvSpPr>
          <p:spPr>
            <a:xfrm>
              <a:off x="2649402" y="3430608"/>
              <a:ext cx="62775" cy="29726"/>
            </a:xfrm>
            <a:custGeom>
              <a:avLst/>
              <a:gdLst/>
              <a:ahLst/>
              <a:cxnLst/>
              <a:rect l="0" t="0" r="0" b="0"/>
              <a:pathLst>
                <a:path w="62775" h="29726">
                  <a:moveTo>
                    <a:pt x="62775" y="0"/>
                  </a:moveTo>
                  <a:lnTo>
                    <a:pt x="62359" y="404"/>
                  </a:lnTo>
                  <a:lnTo>
                    <a:pt x="60517" y="2194"/>
                  </a:lnTo>
                  <a:lnTo>
                    <a:pt x="58177" y="4466"/>
                  </a:lnTo>
                  <a:lnTo>
                    <a:pt x="56099" y="6428"/>
                  </a:lnTo>
                  <a:lnTo>
                    <a:pt x="54152" y="8149"/>
                  </a:lnTo>
                  <a:lnTo>
                    <a:pt x="52189" y="9764"/>
                  </a:lnTo>
                  <a:lnTo>
                    <a:pt x="50350" y="11184"/>
                  </a:lnTo>
                  <a:lnTo>
                    <a:pt x="48643" y="12453"/>
                  </a:lnTo>
                  <a:lnTo>
                    <a:pt x="46755" y="13807"/>
                  </a:lnTo>
                  <a:lnTo>
                    <a:pt x="44644" y="15224"/>
                  </a:lnTo>
                  <a:lnTo>
                    <a:pt x="42485" y="16567"/>
                  </a:lnTo>
                  <a:lnTo>
                    <a:pt x="40475" y="17733"/>
                  </a:lnTo>
                  <a:lnTo>
                    <a:pt x="38617" y="18768"/>
                  </a:lnTo>
                  <a:lnTo>
                    <a:pt x="36567" y="19862"/>
                  </a:lnTo>
                  <a:lnTo>
                    <a:pt x="34288" y="20990"/>
                  </a:lnTo>
                  <a:lnTo>
                    <a:pt x="31972" y="22038"/>
                  </a:lnTo>
                  <a:lnTo>
                    <a:pt x="29827" y="22930"/>
                  </a:lnTo>
                  <a:lnTo>
                    <a:pt x="27849" y="23712"/>
                  </a:lnTo>
                  <a:lnTo>
                    <a:pt x="25673" y="24528"/>
                  </a:lnTo>
                  <a:lnTo>
                    <a:pt x="23266" y="25347"/>
                  </a:lnTo>
                  <a:lnTo>
                    <a:pt x="20833" y="26082"/>
                  </a:lnTo>
                  <a:lnTo>
                    <a:pt x="18589" y="26685"/>
                  </a:lnTo>
                  <a:lnTo>
                    <a:pt x="16525" y="27201"/>
                  </a:lnTo>
                  <a:lnTo>
                    <a:pt x="14261" y="27724"/>
                  </a:lnTo>
                  <a:lnTo>
                    <a:pt x="11768" y="28220"/>
                  </a:lnTo>
                  <a:lnTo>
                    <a:pt x="9202" y="28635"/>
                  </a:lnTo>
                  <a:lnTo>
                    <a:pt x="6368" y="29000"/>
                  </a:lnTo>
                  <a:lnTo>
                    <a:pt x="3128" y="29370"/>
                  </a:lnTo>
                  <a:lnTo>
                    <a:pt x="576" y="29661"/>
                  </a:lnTo>
                  <a:lnTo>
                    <a:pt x="0" y="29726"/>
                  </a:lnTo>
                </a:path>
              </a:pathLst>
            </a:custGeom>
            <a:ln w="4065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9" name="tx40"/>
            <p:cNvSpPr/>
            <p:nvPr/>
          </p:nvSpPr>
          <p:spPr>
            <a:xfrm>
              <a:off x="1193278" y="3379808"/>
              <a:ext cx="1905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0%</a:t>
              </a:r>
            </a:p>
          </p:txBody>
        </p:sp>
        <p:sp>
          <p:nvSpPr>
            <p:cNvPr id="50" name="tx41"/>
            <p:cNvSpPr/>
            <p:nvPr/>
          </p:nvSpPr>
          <p:spPr>
            <a:xfrm>
              <a:off x="1155178" y="3082542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10%</a:t>
              </a:r>
            </a:p>
          </p:txBody>
        </p:sp>
        <p:sp>
          <p:nvSpPr>
            <p:cNvPr id="51" name="tx42"/>
            <p:cNvSpPr/>
            <p:nvPr/>
          </p:nvSpPr>
          <p:spPr>
            <a:xfrm>
              <a:off x="1155178" y="2785276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20%</a:t>
              </a:r>
            </a:p>
          </p:txBody>
        </p:sp>
        <p:sp>
          <p:nvSpPr>
            <p:cNvPr id="52" name="tx43"/>
            <p:cNvSpPr/>
            <p:nvPr/>
          </p:nvSpPr>
          <p:spPr>
            <a:xfrm>
              <a:off x="1155178" y="2488011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30%</a:t>
              </a:r>
            </a:p>
          </p:txBody>
        </p:sp>
        <p:sp>
          <p:nvSpPr>
            <p:cNvPr id="53" name="tx44"/>
            <p:cNvSpPr/>
            <p:nvPr/>
          </p:nvSpPr>
          <p:spPr>
            <a:xfrm>
              <a:off x="1155178" y="2190745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40%</a:t>
              </a:r>
            </a:p>
          </p:txBody>
        </p:sp>
        <p:sp>
          <p:nvSpPr>
            <p:cNvPr id="54" name="tx45"/>
            <p:cNvSpPr/>
            <p:nvPr/>
          </p:nvSpPr>
          <p:spPr>
            <a:xfrm>
              <a:off x="1155178" y="1893480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50%</a:t>
              </a:r>
            </a:p>
          </p:txBody>
        </p:sp>
        <p:sp>
          <p:nvSpPr>
            <p:cNvPr id="55" name="tx46"/>
            <p:cNvSpPr/>
            <p:nvPr/>
          </p:nvSpPr>
          <p:spPr>
            <a:xfrm>
              <a:off x="1155178" y="1596214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60%</a:t>
              </a:r>
            </a:p>
          </p:txBody>
        </p:sp>
        <p:sp>
          <p:nvSpPr>
            <p:cNvPr id="56" name="tx47"/>
            <p:cNvSpPr/>
            <p:nvPr/>
          </p:nvSpPr>
          <p:spPr>
            <a:xfrm>
              <a:off x="1155178" y="1298949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70%</a:t>
              </a:r>
            </a:p>
          </p:txBody>
        </p:sp>
        <p:sp>
          <p:nvSpPr>
            <p:cNvPr id="57" name="tx48"/>
            <p:cNvSpPr/>
            <p:nvPr/>
          </p:nvSpPr>
          <p:spPr>
            <a:xfrm>
              <a:off x="1520195" y="3498101"/>
              <a:ext cx="500707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1 - Best</a:t>
              </a:r>
            </a:p>
          </p:txBody>
        </p:sp>
        <p:sp>
          <p:nvSpPr>
            <p:cNvPr id="58" name="tx49"/>
            <p:cNvSpPr/>
            <p:nvPr/>
          </p:nvSpPr>
          <p:spPr>
            <a:xfrm>
              <a:off x="2147947" y="3498101"/>
              <a:ext cx="500707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2 - Best</a:t>
              </a:r>
            </a:p>
          </p:txBody>
        </p:sp>
        <p:sp>
          <p:nvSpPr>
            <p:cNvPr id="59" name="tx50"/>
            <p:cNvSpPr/>
            <p:nvPr/>
          </p:nvSpPr>
          <p:spPr>
            <a:xfrm>
              <a:off x="2987954" y="3498101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</a:t>
              </a:r>
            </a:p>
          </p:txBody>
        </p:sp>
        <p:sp>
          <p:nvSpPr>
            <p:cNvPr id="60" name="tx51"/>
            <p:cNvSpPr/>
            <p:nvPr/>
          </p:nvSpPr>
          <p:spPr>
            <a:xfrm>
              <a:off x="3615706" y="3498101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</a:t>
              </a:r>
            </a:p>
          </p:txBody>
        </p:sp>
        <p:sp>
          <p:nvSpPr>
            <p:cNvPr id="61" name="tx52"/>
            <p:cNvSpPr/>
            <p:nvPr/>
          </p:nvSpPr>
          <p:spPr>
            <a:xfrm>
              <a:off x="4243459" y="3498101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</a:t>
              </a:r>
            </a:p>
          </p:txBody>
        </p:sp>
        <p:sp>
          <p:nvSpPr>
            <p:cNvPr id="62" name="tx53"/>
            <p:cNvSpPr/>
            <p:nvPr/>
          </p:nvSpPr>
          <p:spPr>
            <a:xfrm>
              <a:off x="4871211" y="3498101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6</a:t>
              </a:r>
            </a:p>
          </p:txBody>
        </p:sp>
        <p:sp>
          <p:nvSpPr>
            <p:cNvPr id="63" name="tx54"/>
            <p:cNvSpPr/>
            <p:nvPr/>
          </p:nvSpPr>
          <p:spPr>
            <a:xfrm>
              <a:off x="5498964" y="3498101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7</a:t>
              </a:r>
            </a:p>
          </p:txBody>
        </p:sp>
        <p:sp>
          <p:nvSpPr>
            <p:cNvPr id="64" name="tx55"/>
            <p:cNvSpPr/>
            <p:nvPr/>
          </p:nvSpPr>
          <p:spPr>
            <a:xfrm>
              <a:off x="6126717" y="3498101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8</a:t>
              </a:r>
            </a:p>
          </p:txBody>
        </p:sp>
        <p:sp>
          <p:nvSpPr>
            <p:cNvPr id="65" name="tx56"/>
            <p:cNvSpPr/>
            <p:nvPr/>
          </p:nvSpPr>
          <p:spPr>
            <a:xfrm>
              <a:off x="6754469" y="3498101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9</a:t>
              </a:r>
            </a:p>
          </p:txBody>
        </p:sp>
        <p:sp>
          <p:nvSpPr>
            <p:cNvPr id="66" name="tx57"/>
            <p:cNvSpPr/>
            <p:nvPr/>
          </p:nvSpPr>
          <p:spPr>
            <a:xfrm>
              <a:off x="7344122" y="3498101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67" name="rc58"/>
            <p:cNvSpPr/>
            <p:nvPr/>
          </p:nvSpPr>
          <p:spPr>
            <a:xfrm>
              <a:off x="3072605" y="1282842"/>
              <a:ext cx="3014273" cy="345167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8" name="rc59"/>
            <p:cNvSpPr/>
            <p:nvPr/>
          </p:nvSpPr>
          <p:spPr>
            <a:xfrm>
              <a:off x="3203897" y="1363842"/>
              <a:ext cx="183168" cy="183167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9" name="rc60"/>
            <p:cNvSpPr/>
            <p:nvPr/>
          </p:nvSpPr>
          <p:spPr>
            <a:xfrm>
              <a:off x="4645510" y="1363842"/>
              <a:ext cx="183168" cy="183167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0" name="tx61"/>
            <p:cNvSpPr/>
            <p:nvPr/>
          </p:nvSpPr>
          <p:spPr>
            <a:xfrm>
              <a:off x="3421211" y="1404626"/>
              <a:ext cx="11901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Customer Percent</a:t>
              </a:r>
            </a:p>
          </p:txBody>
        </p:sp>
        <p:sp>
          <p:nvSpPr>
            <p:cNvPr id="71" name="tx62"/>
            <p:cNvSpPr/>
            <p:nvPr/>
          </p:nvSpPr>
          <p:spPr>
            <a:xfrm>
              <a:off x="4862824" y="1404626"/>
              <a:ext cx="11520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Universe Percent</a:t>
              </a:r>
            </a:p>
          </p:txBody>
        </p:sp>
      </p:grpSp>
      <p:graphicFrame>
        <p:nvGraphicFramePr>
          <p:cNvPr id="72" name="nvGraphicFrame 3"/>
          <p:cNvGraphicFramePr>
            <a:graphicFrameLocks noGrp="true"/>
          </p:cNvGraphicFramePr>
          <p:nvPr userDrawn="true"/>
        </p:nvGraphicFramePr>
        <p:xfrm>
          <a:off x="1828800" y="3840480"/>
          <a:ext cx="5486400" cy="2667000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0"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true" dirty="false" err="true">
                          <a:solidFill>
                            <a:srgbClr val="4BACC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Decile</a:t>
                      </a:r>
                      <a:endParaRPr sz="1000" b="true" dirty="false">
                        <a:solidFill>
                          <a:srgbClr val="4BACC6">
                            <a:alpha val="100000"/>
                          </a:srgbClr>
                        </a:solidFill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true" dirty="false">
                          <a:solidFill>
                            <a:srgbClr val="4BACC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Customer Counts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true">
                          <a:solidFill>
                            <a:srgbClr val="4BACC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Customer Percent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true">
                          <a:solidFill>
                            <a:srgbClr val="4BACC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Universe Counts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true">
                          <a:solidFill>
                            <a:srgbClr val="4BACC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Universe Percent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true" dirty="false">
                          <a:solidFill>
                            <a:srgbClr val="4BACC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Index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1 - Best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99CC66">
                        <a:alpha val="4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60,000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99CC66">
                        <a:alpha val="4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60%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99CC66">
                        <a:alpha val="4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190,000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99CC66">
                        <a:alpha val="4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10%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99CC66">
                        <a:alpha val="4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600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99CC66">
                        <a:alpha val="49019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2 - Best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99CC66">
                        <a:alpha val="4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17,500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99CC66">
                        <a:alpha val="4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18%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99CC66">
                        <a:alpha val="4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190,000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99CC66">
                        <a:alpha val="4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10%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99CC66">
                        <a:alpha val="4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175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99CC66">
                        <a:alpha val="49019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3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7,000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7%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190,000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10%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70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4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3,500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4%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190,000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10%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35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5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2,000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190,000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10%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6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2,000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190,000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10%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7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2,000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190,000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10%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8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2,000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190,000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10%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9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2,000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190,000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10%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2,000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190,000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10%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dirty="false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894527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VProPlus_S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true"/>
          </p:cNvGraphicFramePr>
          <p:nvPr userDrawn="true">
            <p:extLst>
              <p:ext uri="{D42A27DB-BD31-4B8C-83A1-F6EECF244321}">
                <p14:modId xmlns:p14="http://schemas.microsoft.com/office/powerpoint/2010/main" val="3990754144"/>
              </p:ext>
            </p:extLst>
          </p:nvPr>
        </p:nvGraphicFramePr>
        <p:xfrm>
          <a:off x="152400" y="1691640"/>
          <a:ext cx="8839200" cy="1280160"/>
        </p:xfrm>
        <a:graphic>
          <a:graphicData uri="http://schemas.openxmlformats.org/drawingml/2006/table">
            <a:tbl>
              <a:tblPr/>
              <a:tblGrid>
                <a:gridCol w="1050814"/>
                <a:gridCol w="1165609"/>
                <a:gridCol w="1542371"/>
                <a:gridCol w="1118006"/>
                <a:gridCol w="838200"/>
                <a:gridCol w="3124200"/>
              </a:tblGrid>
              <a:tr h="181051">
                <a:tc>
                  <a:txBody>
                    <a:bodyPr/>
                    <a:lstStyle/>
                    <a:p>
                      <a:pPr algn="ctr" rtl="false" fontAlgn="ctr"/>
                      <a:r>
                        <a:rPr lang="en-US" sz="1200" b="true" i="false" u="none" strike="noStrike" dirty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First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false" fontAlgn="ctr"/>
                      <a:r>
                        <a:rPr lang="en-US" sz="1200" b="true" i="false" u="none" strike="noStrike" dirty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County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false" fontAlgn="ctr"/>
                      <a:r>
                        <a:rPr lang="en-US" sz="1200" b="true" i="false" u="none" strike="noStrike" dirty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Age Description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false" fontAlgn="ctr"/>
                      <a:r>
                        <a:rPr lang="en-US" sz="1200" b="true" i="false" u="none" strike="noStrike" dirty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Homeowner Status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false" fontAlgn="ctr"/>
                      <a:r>
                        <a:rPr lang="en-US" sz="1200" b="true" i="false" u="none" strike="noStrike" dirty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Wealth Decile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false" fontAlgn="ctr"/>
                      <a:r>
                        <a:rPr lang="en-US" sz="1200" b="true" i="false" u="none" strike="noStrike" dirty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Household Type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Justin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BROWARD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25-34 years old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Owner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Adult Male &amp; Female Present w Children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Heather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MARTIN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25-34 years old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Owner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Adult Male &amp; Female Present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Harold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35-44 years old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Owner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Adult Male &amp; Female Present w Children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Carissa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MIAMI-DADE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35-44 years old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Owner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Adult Male &amp; Female Present w Children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28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Kristy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SEMINOLE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35-44 years old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Owner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Adult Male &amp; Female Present w Children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true"/>
          </p:cNvGraphicFramePr>
          <p:nvPr userDrawn="true">
            <p:extLst>
              <p:ext uri="{D42A27DB-BD31-4B8C-83A1-F6EECF244321}">
                <p14:modId xmlns:p14="http://schemas.microsoft.com/office/powerpoint/2010/main" val="845536308"/>
              </p:ext>
            </p:extLst>
          </p:nvPr>
        </p:nvGraphicFramePr>
        <p:xfrm>
          <a:off x="152400" y="3535680"/>
          <a:ext cx="8839200" cy="1280160"/>
        </p:xfrm>
        <a:graphic>
          <a:graphicData uri="http://schemas.openxmlformats.org/drawingml/2006/table">
            <a:tbl>
              <a:tblPr/>
              <a:tblGrid>
                <a:gridCol w="1050814"/>
                <a:gridCol w="1165609"/>
                <a:gridCol w="1542371"/>
                <a:gridCol w="1118006"/>
                <a:gridCol w="838200"/>
                <a:gridCol w="3124200"/>
              </a:tblGrid>
              <a:tr h="181051">
                <a:tc>
                  <a:txBody>
                    <a:bodyPr/>
                    <a:lstStyle/>
                    <a:p>
                      <a:pPr algn="ctr" rtl="false" fontAlgn="ctr"/>
                      <a:r>
                        <a:rPr lang="en-US" sz="1200" b="true" i="false" u="none" strike="noStrike" dirty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First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false" fontAlgn="ctr"/>
                      <a:r>
                        <a:rPr lang="en-US" sz="1200" b="true" i="false" u="none" strike="noStrike" dirty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County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false" fontAlgn="ctr"/>
                      <a:r>
                        <a:rPr lang="en-US" sz="1200" b="true" i="false" u="none" strike="noStrike" dirty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Age Description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false" fontAlgn="ctr"/>
                      <a:r>
                        <a:rPr lang="en-US" sz="1200" b="true" i="false" u="none" strike="noStrike" dirty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Homeowner Status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false" fontAlgn="ctr"/>
                      <a:r>
                        <a:rPr lang="en-US" sz="1200" b="true" i="false" u="none" strike="noStrike" dirty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Wealth Decile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false" fontAlgn="ctr"/>
                      <a:r>
                        <a:rPr lang="en-US" sz="1200" b="true" i="false" u="none" strike="noStrike" dirty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Household Type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Michael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MARTIN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25-34 years old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Unknown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Adult Male Present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Darrell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BREVARD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45-54 years old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Owner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Adult Male Present w Children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Heather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BROWARD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45-54 years old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Owner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Adult Female Present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Katherine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65-74 years old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Owner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Adult Male &amp; Female Present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28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Pamela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BREVARD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65-74 years old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Renter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Adult Male &amp; Female Present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true"/>
          </p:cNvGraphicFramePr>
          <p:nvPr userDrawn="true">
            <p:extLst>
              <p:ext uri="{D42A27DB-BD31-4B8C-83A1-F6EECF244321}">
                <p14:modId xmlns:p14="http://schemas.microsoft.com/office/powerpoint/2010/main" val="2401102514"/>
              </p:ext>
            </p:extLst>
          </p:nvPr>
        </p:nvGraphicFramePr>
        <p:xfrm>
          <a:off x="228600" y="5349240"/>
          <a:ext cx="8839200" cy="1280160"/>
        </p:xfrm>
        <a:graphic>
          <a:graphicData uri="http://schemas.openxmlformats.org/drawingml/2006/table">
            <a:tbl>
              <a:tblPr/>
              <a:tblGrid>
                <a:gridCol w="1050814"/>
                <a:gridCol w="1165609"/>
                <a:gridCol w="1542371"/>
                <a:gridCol w="1118006"/>
                <a:gridCol w="838200"/>
                <a:gridCol w="3124200"/>
              </a:tblGrid>
              <a:tr h="181051">
                <a:tc>
                  <a:txBody>
                    <a:bodyPr/>
                    <a:lstStyle/>
                    <a:p>
                      <a:pPr algn="ctr" rtl="false" fontAlgn="ctr"/>
                      <a:r>
                        <a:rPr lang="en-US" sz="1200" b="true" i="false" u="none" strike="noStrike" dirty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First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false" fontAlgn="ctr"/>
                      <a:r>
                        <a:rPr lang="en-US" sz="1200" b="true" i="false" u="none" strike="noStrike" dirty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County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false" fontAlgn="ctr"/>
                      <a:r>
                        <a:rPr lang="en-US" sz="1200" b="true" i="false" u="none" strike="noStrike" dirty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Age Description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false" fontAlgn="ctr"/>
                      <a:r>
                        <a:rPr lang="en-US" sz="1200" b="true" i="false" u="none" strike="noStrike" dirty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Homeowner Status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false" fontAlgn="ctr"/>
                      <a:r>
                        <a:rPr lang="en-US" sz="1200" b="true" i="false" u="none" strike="noStrike" dirty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Wealth Decile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false" fontAlgn="ctr"/>
                      <a:r>
                        <a:rPr lang="en-US" sz="1200" b="true" i="false" u="none" strike="noStrike" dirty="false">
                          <a:solidFill>
                            <a:srgbClr val="4BACC6"/>
                          </a:solidFill>
                          <a:effectLst/>
                          <a:latin typeface="Calibri"/>
                        </a:rPr>
                        <a:t>Household Type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Michael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MARTIN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25-34 years old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Unknown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Adult Male Present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Darrell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BREVARD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45-54 years old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Owner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Adult Male Present w Children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Heather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BROWARD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45-54 years old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Owner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Adult Female Present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Katherine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65-74 years old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Owner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Adult Male &amp; Female Present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28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Pamela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BREVARD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65-74 years old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Renter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Adult Male &amp; Female Present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Text Placeholder 152"/>
          <p:cNvSpPr txBox="true">
            <a:spLocks/>
          </p:cNvSpPr>
          <p:nvPr userDrawn="true"/>
        </p:nvSpPr>
        <p:spPr>
          <a:xfrm>
            <a:off x="152400" y="1371600"/>
            <a:ext cx="8918575" cy="4032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lIns="0" tIns="0" rIns="0" bIns="0"/>
          <a:lstStyle/>
          <a:p>
            <a:pPr defTabSz="820487">
              <a:lnSpc>
                <a:spcPct val="90239"/>
              </a:lnSpc>
              <a:defRPr/>
            </a:pPr>
            <a:r>
              <a:rPr lang="en-US" sz="1600" kern="0" spc="-54" dirty="false" smtClean="false">
                <a:solidFill>
                  <a:prstClr val="white">
                    <a:lumMod val="50000"/>
                  </a:prstClr>
                </a:solidFill>
              </a:rPr>
              <a:t>Probability </a:t>
            </a:r>
            <a:r>
              <a:rPr lang="en-US" sz="1600" kern="0" spc="-54" dirty="false">
                <a:solidFill>
                  <a:prstClr val="white">
                    <a:lumMod val="50000"/>
                  </a:prstClr>
                </a:solidFill>
              </a:rPr>
              <a:t>Tier 1 </a:t>
            </a:r>
            <a:r>
              <a:rPr lang="en-US" sz="1600" kern="0" spc="-54" dirty="false" smtClean="false">
                <a:solidFill>
                  <a:prstClr val="white">
                    <a:lumMod val="50000"/>
                  </a:prstClr>
                </a:solidFill>
              </a:rPr>
              <a:t>- Most Like Your Customers </a:t>
            </a:r>
            <a:endParaRPr lang="en-US" sz="1600" kern="0" spc="-54" dirty="false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0" name="Text Placeholder 152"/>
          <p:cNvSpPr txBox="true">
            <a:spLocks/>
          </p:cNvSpPr>
          <p:nvPr userDrawn="true"/>
        </p:nvSpPr>
        <p:spPr>
          <a:xfrm>
            <a:off x="152400" y="3276600"/>
            <a:ext cx="8812213" cy="4032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lIns="0" tIns="0" rIns="0" bIns="0"/>
          <a:lstStyle>
            <a:defPPr>
              <a:defRPr lang="en-US"/>
            </a:defPPr>
            <a:lvl1pPr algn="ctr" defTabSz="820487">
              <a:lnSpc>
                <a:spcPct val="90239"/>
              </a:lnSpc>
              <a:defRPr sz="1600" kern="0" spc="-54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/>
            <a:r>
              <a:rPr lang="en-US" dirty="false" smtClean="false">
                <a:solidFill>
                  <a:prstClr val="white">
                    <a:lumMod val="50000"/>
                  </a:prstClr>
                </a:solidFill>
              </a:rPr>
              <a:t>Probability </a:t>
            </a:r>
            <a:r>
              <a:rPr lang="en-US" dirty="false">
                <a:solidFill>
                  <a:prstClr val="white">
                    <a:lumMod val="50000"/>
                  </a:prstClr>
                </a:solidFill>
              </a:rPr>
              <a:t>Tier 5 </a:t>
            </a:r>
            <a:r>
              <a:rPr lang="en-US" dirty="false" smtClean="false">
                <a:solidFill>
                  <a:prstClr val="white">
                    <a:lumMod val="50000"/>
                  </a:prstClr>
                </a:solidFill>
              </a:rPr>
              <a:t>– Somewhat Like Your Customers </a:t>
            </a:r>
            <a:endParaRPr lang="en-US" dirty="false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1" name="Text Placeholder 152"/>
          <p:cNvSpPr txBox="true">
            <a:spLocks/>
          </p:cNvSpPr>
          <p:nvPr userDrawn="true"/>
        </p:nvSpPr>
        <p:spPr>
          <a:xfrm>
            <a:off x="139700" y="5120640"/>
            <a:ext cx="8928100" cy="4032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lIns="0" tIns="0" rIns="0" bIns="0"/>
          <a:lstStyle/>
          <a:p>
            <a:pPr defTabSz="820487">
              <a:lnSpc>
                <a:spcPct val="90239"/>
              </a:lnSpc>
              <a:defRPr/>
            </a:pPr>
            <a:r>
              <a:rPr lang="en-US" sz="1600" kern="0" spc="-54" dirty="false" smtClean="false">
                <a:solidFill>
                  <a:prstClr val="white">
                    <a:lumMod val="50000"/>
                  </a:prstClr>
                </a:solidFill>
              </a:rPr>
              <a:t>Probability </a:t>
            </a:r>
            <a:r>
              <a:rPr lang="en-US" sz="1600" kern="0" spc="-54" dirty="false">
                <a:solidFill>
                  <a:prstClr val="white">
                    <a:lumMod val="50000"/>
                  </a:prstClr>
                </a:solidFill>
              </a:rPr>
              <a:t>Tier 10 </a:t>
            </a:r>
            <a:r>
              <a:rPr lang="en-US" sz="1600" kern="0" spc="-54" dirty="false" smtClean="false">
                <a:solidFill>
                  <a:prstClr val="white">
                    <a:lumMod val="50000"/>
                  </a:prstClr>
                </a:solidFill>
              </a:rPr>
              <a:t>- Least Like Your Customers </a:t>
            </a:r>
            <a:endParaRPr lang="en-US" sz="1600" kern="0" spc="-54" dirty="false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2" name="Title 1"/>
          <p:cNvSpPr txBox="true">
            <a:spLocks/>
          </p:cNvSpPr>
          <p:nvPr userDrawn="true"/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 lnSpcReduction="10000"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prstClr val="white"/>
                </a:solidFill>
              </a:rPr>
              <a:t>B2C V-Profiler Plus</a:t>
            </a:r>
          </a:p>
          <a:p>
            <a:pPr algn="l"/>
            <a:r>
              <a:rPr lang="en-US" sz="3600" dirty="false" smtClean="false">
                <a:solidFill>
                  <a:prstClr val="white"/>
                </a:solidFill>
              </a:rPr>
              <a:t>Scored Prospect Sample</a:t>
            </a:r>
            <a:endParaRPr lang="en-US" sz="3600" dirty="fals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34624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type="blank" preserve="true">
  <p:cSld name="VProPlus_Ex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Rectangle 194"/>
          <p:cNvSpPr/>
          <p:nvPr userDrawn="true"/>
        </p:nvSpPr>
        <p:spPr>
          <a:xfrm>
            <a:off x="4648200" y="3597744"/>
            <a:ext cx="4297680" cy="2587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96" name="Rectangle 195"/>
          <p:cNvSpPr/>
          <p:nvPr userDrawn="true"/>
        </p:nvSpPr>
        <p:spPr>
          <a:xfrm>
            <a:off x="4648200" y="854544"/>
            <a:ext cx="4297680" cy="259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97" name="Rectangle 196"/>
          <p:cNvSpPr/>
          <p:nvPr userDrawn="true"/>
        </p:nvSpPr>
        <p:spPr>
          <a:xfrm>
            <a:off x="152400" y="3597744"/>
            <a:ext cx="4297680" cy="2587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98" name="Rectangle 197"/>
          <p:cNvSpPr/>
          <p:nvPr userDrawn="true"/>
        </p:nvSpPr>
        <p:spPr>
          <a:xfrm>
            <a:off x="152400" y="854544"/>
            <a:ext cx="4297680" cy="259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 userDrawn="true">
            <p:extLst>
              <p:ext uri="{D42A27DB-BD31-4B8C-83A1-F6EECF244321}">
                <p14:modId xmlns:p14="http://schemas.microsoft.com/office/powerpoint/2010/main" val="4050357833"/>
              </p:ext>
            </p:extLst>
          </p:nvPr>
        </p:nvGraphicFramePr>
        <p:xfrm>
          <a:off x="76200" y="1174619"/>
          <a:ext cx="4419600" cy="2346925"/>
        </p:xfrm>
        <a:graphic>
          <a:graphicData uri="http://schemas.openxmlformats.org/drawingml/2006/chart">
            <c:chart r:id="rId2"/>
          </a:graphicData>
        </a:graphic>
      </p:graphicFrame>
      <p:sp>
        <p:nvSpPr>
          <p:cNvPr id="6" name="TextBox 5"/>
          <p:cNvSpPr txBox="true"/>
          <p:nvPr userDrawn="true"/>
        </p:nvSpPr>
        <p:spPr>
          <a:xfrm>
            <a:off x="1295400" y="838200"/>
            <a:ext cx="1866217" cy="369332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r>
              <a:rPr lang="en-US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Predictive Drivers</a:t>
            </a:r>
            <a:endParaRPr lang="en-US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grpSp>
        <p:nvGrpSpPr>
          <p:cNvPr id="7" name="grp2"/>
          <p:cNvGrpSpPr/>
          <p:nvPr userDrawn="true"/>
        </p:nvGrpSpPr>
        <p:grpSpPr>
          <a:xfrm>
            <a:off x="4700750" y="1221281"/>
            <a:ext cx="4214649" cy="2224063"/>
            <a:chOff x="685800" y="1463040"/>
            <a:chExt cx="7498079" cy="3474719"/>
          </a:xfrm>
        </p:grpSpPr>
        <p:sp>
          <p:nvSpPr>
            <p:cNvPr id="8" name="rc4"/>
            <p:cNvSpPr/>
            <p:nvPr/>
          </p:nvSpPr>
          <p:spPr>
            <a:xfrm>
              <a:off x="685800" y="1463040"/>
              <a:ext cx="7498079" cy="3474719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" name="rc5"/>
            <p:cNvSpPr/>
            <p:nvPr/>
          </p:nvSpPr>
          <p:spPr>
            <a:xfrm>
              <a:off x="1493669" y="1532629"/>
              <a:ext cx="6620621" cy="2838561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0" name="pl6"/>
            <p:cNvSpPr/>
            <p:nvPr/>
          </p:nvSpPr>
          <p:spPr>
            <a:xfrm>
              <a:off x="1493669" y="4371190"/>
              <a:ext cx="6620621" cy="0"/>
            </a:xfrm>
            <a:custGeom>
              <a:avLst/>
              <a:gdLst/>
              <a:ahLst/>
              <a:cxnLst/>
              <a:rect l="0" t="0" r="0" b="0"/>
              <a:pathLst>
                <a:path w="6620621">
                  <a:moveTo>
                    <a:pt x="0" y="0"/>
                  </a:moveTo>
                  <a:lnTo>
                    <a:pt x="6620621" y="0"/>
                  </a:lnTo>
                  <a:lnTo>
                    <a:pt x="6620621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pl7"/>
            <p:cNvSpPr/>
            <p:nvPr/>
          </p:nvSpPr>
          <p:spPr>
            <a:xfrm>
              <a:off x="1493669" y="3855088"/>
              <a:ext cx="6620621" cy="0"/>
            </a:xfrm>
            <a:custGeom>
              <a:avLst/>
              <a:gdLst/>
              <a:ahLst/>
              <a:cxnLst/>
              <a:rect l="0" t="0" r="0" b="0"/>
              <a:pathLst>
                <a:path w="6620621">
                  <a:moveTo>
                    <a:pt x="0" y="0"/>
                  </a:moveTo>
                  <a:lnTo>
                    <a:pt x="6620621" y="0"/>
                  </a:lnTo>
                  <a:lnTo>
                    <a:pt x="6620621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pl8"/>
            <p:cNvSpPr/>
            <p:nvPr/>
          </p:nvSpPr>
          <p:spPr>
            <a:xfrm>
              <a:off x="1493669" y="3338986"/>
              <a:ext cx="6620621" cy="0"/>
            </a:xfrm>
            <a:custGeom>
              <a:avLst/>
              <a:gdLst/>
              <a:ahLst/>
              <a:cxnLst/>
              <a:rect l="0" t="0" r="0" b="0"/>
              <a:pathLst>
                <a:path w="6620621">
                  <a:moveTo>
                    <a:pt x="0" y="0"/>
                  </a:moveTo>
                  <a:lnTo>
                    <a:pt x="6620621" y="0"/>
                  </a:lnTo>
                  <a:lnTo>
                    <a:pt x="6620621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" name="pl9"/>
            <p:cNvSpPr/>
            <p:nvPr/>
          </p:nvSpPr>
          <p:spPr>
            <a:xfrm>
              <a:off x="1493669" y="2822884"/>
              <a:ext cx="6620621" cy="0"/>
            </a:xfrm>
            <a:custGeom>
              <a:avLst/>
              <a:gdLst/>
              <a:ahLst/>
              <a:cxnLst/>
              <a:rect l="0" t="0" r="0" b="0"/>
              <a:pathLst>
                <a:path w="6620621">
                  <a:moveTo>
                    <a:pt x="0" y="0"/>
                  </a:moveTo>
                  <a:lnTo>
                    <a:pt x="6620621" y="0"/>
                  </a:lnTo>
                  <a:lnTo>
                    <a:pt x="6620621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pl10"/>
            <p:cNvSpPr/>
            <p:nvPr/>
          </p:nvSpPr>
          <p:spPr>
            <a:xfrm>
              <a:off x="1493669" y="2306782"/>
              <a:ext cx="6620621" cy="0"/>
            </a:xfrm>
            <a:custGeom>
              <a:avLst/>
              <a:gdLst/>
              <a:ahLst/>
              <a:cxnLst/>
              <a:rect l="0" t="0" r="0" b="0"/>
              <a:pathLst>
                <a:path w="6620621">
                  <a:moveTo>
                    <a:pt x="0" y="0"/>
                  </a:moveTo>
                  <a:lnTo>
                    <a:pt x="6620621" y="0"/>
                  </a:lnTo>
                  <a:lnTo>
                    <a:pt x="6620621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" name="pl11"/>
            <p:cNvSpPr/>
            <p:nvPr/>
          </p:nvSpPr>
          <p:spPr>
            <a:xfrm>
              <a:off x="1493669" y="1790680"/>
              <a:ext cx="6620621" cy="0"/>
            </a:xfrm>
            <a:custGeom>
              <a:avLst/>
              <a:gdLst/>
              <a:ahLst/>
              <a:cxnLst/>
              <a:rect l="0" t="0" r="0" b="0"/>
              <a:pathLst>
                <a:path w="6620621">
                  <a:moveTo>
                    <a:pt x="0" y="0"/>
                  </a:moveTo>
                  <a:lnTo>
                    <a:pt x="6620621" y="0"/>
                  </a:lnTo>
                  <a:lnTo>
                    <a:pt x="6620621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" name="pl12"/>
            <p:cNvSpPr/>
            <p:nvPr/>
          </p:nvSpPr>
          <p:spPr>
            <a:xfrm>
              <a:off x="1493669" y="1790680"/>
              <a:ext cx="6305353" cy="2580510"/>
            </a:xfrm>
            <a:custGeom>
              <a:avLst/>
              <a:gdLst/>
              <a:ahLst/>
              <a:cxnLst/>
              <a:rect l="0" t="0" r="0" b="0"/>
              <a:pathLst>
                <a:path w="6305353" h="2580510">
                  <a:moveTo>
                    <a:pt x="0" y="2580510"/>
                  </a:moveTo>
                  <a:lnTo>
                    <a:pt x="315267" y="1548306"/>
                  </a:lnTo>
                  <a:lnTo>
                    <a:pt x="630535" y="1032204"/>
                  </a:lnTo>
                  <a:lnTo>
                    <a:pt x="945803" y="774153"/>
                  </a:lnTo>
                  <a:lnTo>
                    <a:pt x="1261070" y="580614"/>
                  </a:lnTo>
                  <a:lnTo>
                    <a:pt x="1576338" y="477394"/>
                  </a:lnTo>
                  <a:lnTo>
                    <a:pt x="1891606" y="399979"/>
                  </a:lnTo>
                  <a:lnTo>
                    <a:pt x="2206873" y="348368"/>
                  </a:lnTo>
                  <a:lnTo>
                    <a:pt x="2522141" y="309661"/>
                  </a:lnTo>
                  <a:lnTo>
                    <a:pt x="2837409" y="283856"/>
                  </a:lnTo>
                  <a:lnTo>
                    <a:pt x="3152676" y="258051"/>
                  </a:lnTo>
                  <a:lnTo>
                    <a:pt x="3467944" y="232245"/>
                  </a:lnTo>
                  <a:lnTo>
                    <a:pt x="3783212" y="206440"/>
                  </a:lnTo>
                  <a:lnTo>
                    <a:pt x="4098480" y="180635"/>
                  </a:lnTo>
                  <a:lnTo>
                    <a:pt x="4413747" y="154830"/>
                  </a:lnTo>
                  <a:lnTo>
                    <a:pt x="4729015" y="129025"/>
                  </a:lnTo>
                  <a:lnTo>
                    <a:pt x="5044283" y="103220"/>
                  </a:lnTo>
                  <a:lnTo>
                    <a:pt x="5359550" y="77415"/>
                  </a:lnTo>
                  <a:lnTo>
                    <a:pt x="5674818" y="51610"/>
                  </a:lnTo>
                  <a:lnTo>
                    <a:pt x="5990086" y="25805"/>
                  </a:lnTo>
                  <a:lnTo>
                    <a:pt x="6305353" y="0"/>
                  </a:lnTo>
                </a:path>
              </a:pathLst>
            </a:custGeom>
            <a:ln w="32521" cap="flat">
              <a:solidFill>
                <a:srgbClr val="6699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" name="pl13"/>
            <p:cNvSpPr/>
            <p:nvPr/>
          </p:nvSpPr>
          <p:spPr>
            <a:xfrm>
              <a:off x="1493669" y="1790680"/>
              <a:ext cx="6305353" cy="2580510"/>
            </a:xfrm>
            <a:custGeom>
              <a:avLst/>
              <a:gdLst/>
              <a:ahLst/>
              <a:cxnLst/>
              <a:rect l="0" t="0" r="0" b="0"/>
              <a:pathLst>
                <a:path w="6305353" h="2580510">
                  <a:moveTo>
                    <a:pt x="0" y="2580510"/>
                  </a:moveTo>
                  <a:lnTo>
                    <a:pt x="315267" y="2451485"/>
                  </a:lnTo>
                  <a:lnTo>
                    <a:pt x="630535" y="2322459"/>
                  </a:lnTo>
                  <a:lnTo>
                    <a:pt x="945803" y="2193434"/>
                  </a:lnTo>
                  <a:lnTo>
                    <a:pt x="1261070" y="2064408"/>
                  </a:lnTo>
                  <a:lnTo>
                    <a:pt x="1576338" y="1935382"/>
                  </a:lnTo>
                  <a:lnTo>
                    <a:pt x="1891606" y="1806357"/>
                  </a:lnTo>
                  <a:lnTo>
                    <a:pt x="2206873" y="1677331"/>
                  </a:lnTo>
                  <a:lnTo>
                    <a:pt x="2522141" y="1548306"/>
                  </a:lnTo>
                  <a:lnTo>
                    <a:pt x="2837409" y="1419280"/>
                  </a:lnTo>
                  <a:lnTo>
                    <a:pt x="3152676" y="1290255"/>
                  </a:lnTo>
                  <a:lnTo>
                    <a:pt x="3467944" y="1161229"/>
                  </a:lnTo>
                  <a:lnTo>
                    <a:pt x="3783212" y="1032204"/>
                  </a:lnTo>
                  <a:lnTo>
                    <a:pt x="4098480" y="903178"/>
                  </a:lnTo>
                  <a:lnTo>
                    <a:pt x="4413747" y="774153"/>
                  </a:lnTo>
                  <a:lnTo>
                    <a:pt x="4729015" y="645127"/>
                  </a:lnTo>
                  <a:lnTo>
                    <a:pt x="5044283" y="516102"/>
                  </a:lnTo>
                  <a:lnTo>
                    <a:pt x="5359550" y="387076"/>
                  </a:lnTo>
                  <a:lnTo>
                    <a:pt x="5674818" y="258051"/>
                  </a:lnTo>
                  <a:lnTo>
                    <a:pt x="5990086" y="129025"/>
                  </a:lnTo>
                  <a:lnTo>
                    <a:pt x="6305353" y="0"/>
                  </a:lnTo>
                </a:path>
              </a:pathLst>
            </a:custGeom>
            <a:ln w="32521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" name="pl14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" name="pl15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" name="pl16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" name="pl17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" name="pl18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" name="pl19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" name="pl20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" name="pl21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6" name="pl22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" name="pl23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8" name="pl24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9" name="pl25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0" name="pl26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1" name="pl27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2" name="pl28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" name="pl29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" name="pl30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" name="pl31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" name="pl32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" name="pl33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" name="pl34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" name="pl35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pl36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" name="pl37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" name="pl38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" name="pl39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" name="pl40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" name="pl41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" name="pl42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7" name="pl43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8" name="pl44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9" name="pl45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0" name="pl46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" name="pl47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2" name="pl48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3" name="pl49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4" name="pl50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5" name="pl51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6" name="pl52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7" name="pl53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8" name="pl54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9" name="pl55"/>
            <p:cNvSpPr/>
            <p:nvPr/>
          </p:nvSpPr>
          <p:spPr>
            <a:xfrm>
              <a:off x="2754740" y="2371294"/>
              <a:ext cx="0" cy="1999895"/>
            </a:xfrm>
            <a:custGeom>
              <a:avLst/>
              <a:gdLst/>
              <a:ahLst/>
              <a:cxnLst/>
              <a:rect l="0" t="0" r="0" b="0"/>
              <a:pathLst>
                <a:path h="1999895">
                  <a:moveTo>
                    <a:pt x="0" y="1999895"/>
                  </a:moveTo>
                  <a:lnTo>
                    <a:pt x="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0" name="pl56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1" name="pl57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2" name="pl58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3" name="pl59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4" name="pl60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5" name="pl61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6" name="pl62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7" name="pl63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8" name="pl64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9" name="pl65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0" name="pl66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1" name="pl67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2" name="pl68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3" name="pl69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4" name="pl70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5" name="pl71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6" name="pl72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7" name="pl73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8" name="pl74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9" name="pl75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0" name="pl76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1" name="pl77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2" name="pl78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3" name="pl79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4" name="pl80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5" name="pl81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6" name="pl82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7" name="pl83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8" name="pl84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9" name="pl85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0" name="pl86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1" name="pl87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2" name="pl88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3" name="pl89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4" name="pl90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5" name="pl91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6" name="pl92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7" name="pl93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8" name="pl94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9" name="pl95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0" name="pl96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1" name="pl97"/>
            <p:cNvSpPr/>
            <p:nvPr/>
          </p:nvSpPr>
          <p:spPr>
            <a:xfrm>
              <a:off x="1493669" y="2371294"/>
              <a:ext cx="1261070" cy="0"/>
            </a:xfrm>
            <a:custGeom>
              <a:avLst/>
              <a:gdLst/>
              <a:ahLst/>
              <a:cxnLst/>
              <a:rect l="0" t="0" r="0" b="0"/>
              <a:pathLst>
                <a:path w="1261070">
                  <a:moveTo>
                    <a:pt x="0" y="0"/>
                  </a:moveTo>
                  <a:lnTo>
                    <a:pt x="1261070" y="0"/>
                  </a:lnTo>
                </a:path>
              </a:pathLst>
            </a:custGeom>
            <a:ln w="2168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2" name="pt98"/>
            <p:cNvSpPr/>
            <p:nvPr/>
          </p:nvSpPr>
          <p:spPr>
            <a:xfrm>
              <a:off x="2501828" y="2118383"/>
              <a:ext cx="505822" cy="505822"/>
            </a:xfrm>
            <a:prstGeom prst="ellipse">
              <a:avLst/>
            </a:prstGeom>
            <a:ln w="18000" cap="rnd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3" name="tx99"/>
            <p:cNvSpPr/>
            <p:nvPr/>
          </p:nvSpPr>
          <p:spPr>
            <a:xfrm>
              <a:off x="1192174" y="4320390"/>
              <a:ext cx="1905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0%</a:t>
              </a:r>
            </a:p>
          </p:txBody>
        </p:sp>
        <p:sp>
          <p:nvSpPr>
            <p:cNvPr id="104" name="tx100"/>
            <p:cNvSpPr/>
            <p:nvPr/>
          </p:nvSpPr>
          <p:spPr>
            <a:xfrm>
              <a:off x="1154074" y="3804288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20%</a:t>
              </a:r>
            </a:p>
          </p:txBody>
        </p:sp>
        <p:sp>
          <p:nvSpPr>
            <p:cNvPr id="105" name="tx101"/>
            <p:cNvSpPr/>
            <p:nvPr/>
          </p:nvSpPr>
          <p:spPr>
            <a:xfrm>
              <a:off x="1154074" y="3288186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40%</a:t>
              </a:r>
            </a:p>
          </p:txBody>
        </p:sp>
        <p:sp>
          <p:nvSpPr>
            <p:cNvPr id="106" name="tx102"/>
            <p:cNvSpPr/>
            <p:nvPr/>
          </p:nvSpPr>
          <p:spPr>
            <a:xfrm>
              <a:off x="1154074" y="2772084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60%</a:t>
              </a:r>
            </a:p>
          </p:txBody>
        </p:sp>
        <p:sp>
          <p:nvSpPr>
            <p:cNvPr id="107" name="tx103"/>
            <p:cNvSpPr/>
            <p:nvPr/>
          </p:nvSpPr>
          <p:spPr>
            <a:xfrm>
              <a:off x="1154074" y="2255982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80%</a:t>
              </a:r>
            </a:p>
          </p:txBody>
        </p:sp>
        <p:sp>
          <p:nvSpPr>
            <p:cNvPr id="108" name="tx104"/>
            <p:cNvSpPr/>
            <p:nvPr/>
          </p:nvSpPr>
          <p:spPr>
            <a:xfrm>
              <a:off x="1115974" y="1739880"/>
              <a:ext cx="3429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100%</a:t>
              </a:r>
            </a:p>
          </p:txBody>
        </p:sp>
        <p:sp>
          <p:nvSpPr>
            <p:cNvPr id="109" name="pl105"/>
            <p:cNvSpPr/>
            <p:nvPr/>
          </p:nvSpPr>
          <p:spPr>
            <a:xfrm>
              <a:off x="1493669" y="4371190"/>
              <a:ext cx="6620621" cy="0"/>
            </a:xfrm>
            <a:custGeom>
              <a:avLst/>
              <a:gdLst/>
              <a:ahLst/>
              <a:cxnLst/>
              <a:rect l="0" t="0" r="0" b="0"/>
              <a:pathLst>
                <a:path w="6620621">
                  <a:moveTo>
                    <a:pt x="0" y="0"/>
                  </a:moveTo>
                  <a:lnTo>
                    <a:pt x="6620621" y="0"/>
                  </a:lnTo>
                </a:path>
              </a:pathLst>
            </a:custGeom>
            <a:ln w="13550" cap="flat">
              <a:solidFill>
                <a:srgbClr val="BEBEBE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0" name="tx106"/>
            <p:cNvSpPr/>
            <p:nvPr/>
          </p:nvSpPr>
          <p:spPr>
            <a:xfrm>
              <a:off x="1398419" y="4405985"/>
              <a:ext cx="1905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0%</a:t>
              </a:r>
            </a:p>
          </p:txBody>
        </p:sp>
        <p:sp>
          <p:nvSpPr>
            <p:cNvPr id="111" name="tx107"/>
            <p:cNvSpPr/>
            <p:nvPr/>
          </p:nvSpPr>
          <p:spPr>
            <a:xfrm>
              <a:off x="1990854" y="4405985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10%</a:t>
              </a:r>
            </a:p>
          </p:txBody>
        </p:sp>
        <p:sp>
          <p:nvSpPr>
            <p:cNvPr id="112" name="tx108"/>
            <p:cNvSpPr/>
            <p:nvPr/>
          </p:nvSpPr>
          <p:spPr>
            <a:xfrm>
              <a:off x="2621390" y="4405985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20%</a:t>
              </a:r>
            </a:p>
          </p:txBody>
        </p:sp>
        <p:sp>
          <p:nvSpPr>
            <p:cNvPr id="113" name="tx109"/>
            <p:cNvSpPr/>
            <p:nvPr/>
          </p:nvSpPr>
          <p:spPr>
            <a:xfrm>
              <a:off x="3251925" y="4405985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30%</a:t>
              </a:r>
            </a:p>
          </p:txBody>
        </p:sp>
        <p:sp>
          <p:nvSpPr>
            <p:cNvPr id="114" name="tx110"/>
            <p:cNvSpPr/>
            <p:nvPr/>
          </p:nvSpPr>
          <p:spPr>
            <a:xfrm>
              <a:off x="3882460" y="4405985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40%</a:t>
              </a:r>
            </a:p>
          </p:txBody>
        </p:sp>
        <p:sp>
          <p:nvSpPr>
            <p:cNvPr id="115" name="tx111"/>
            <p:cNvSpPr/>
            <p:nvPr/>
          </p:nvSpPr>
          <p:spPr>
            <a:xfrm>
              <a:off x="4512996" y="4405985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50%</a:t>
              </a:r>
            </a:p>
          </p:txBody>
        </p:sp>
        <p:sp>
          <p:nvSpPr>
            <p:cNvPr id="116" name="tx112"/>
            <p:cNvSpPr/>
            <p:nvPr/>
          </p:nvSpPr>
          <p:spPr>
            <a:xfrm>
              <a:off x="5143531" y="4405985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60%</a:t>
              </a:r>
            </a:p>
          </p:txBody>
        </p:sp>
        <p:sp>
          <p:nvSpPr>
            <p:cNvPr id="117" name="tx113"/>
            <p:cNvSpPr/>
            <p:nvPr/>
          </p:nvSpPr>
          <p:spPr>
            <a:xfrm>
              <a:off x="5774067" y="4405985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70%</a:t>
              </a:r>
            </a:p>
          </p:txBody>
        </p:sp>
        <p:sp>
          <p:nvSpPr>
            <p:cNvPr id="118" name="tx114"/>
            <p:cNvSpPr/>
            <p:nvPr/>
          </p:nvSpPr>
          <p:spPr>
            <a:xfrm>
              <a:off x="6404602" y="4405985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80%</a:t>
              </a:r>
            </a:p>
          </p:txBody>
        </p:sp>
        <p:sp>
          <p:nvSpPr>
            <p:cNvPr id="119" name="tx115"/>
            <p:cNvSpPr/>
            <p:nvPr/>
          </p:nvSpPr>
          <p:spPr>
            <a:xfrm>
              <a:off x="7035137" y="4405985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90%</a:t>
              </a:r>
            </a:p>
          </p:txBody>
        </p:sp>
        <p:sp>
          <p:nvSpPr>
            <p:cNvPr id="120" name="tx116"/>
            <p:cNvSpPr/>
            <p:nvPr/>
          </p:nvSpPr>
          <p:spPr>
            <a:xfrm>
              <a:off x="7627573" y="4405985"/>
              <a:ext cx="3429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100%</a:t>
              </a:r>
            </a:p>
          </p:txBody>
        </p:sp>
        <p:sp>
          <p:nvSpPr>
            <p:cNvPr id="121" name="tx117"/>
            <p:cNvSpPr/>
            <p:nvPr/>
          </p:nvSpPr>
          <p:spPr>
            <a:xfrm>
              <a:off x="4803980" y="4678774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122" name="tx118"/>
            <p:cNvSpPr/>
            <p:nvPr/>
          </p:nvSpPr>
          <p:spPr>
            <a:xfrm>
              <a:off x="3799799" y="4716366"/>
              <a:ext cx="2008361" cy="1270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Percentage of Scored Records</a:t>
              </a:r>
            </a:p>
          </p:txBody>
        </p:sp>
        <p:sp>
          <p:nvSpPr>
            <p:cNvPr id="123" name="tx119"/>
            <p:cNvSpPr/>
            <p:nvPr/>
          </p:nvSpPr>
          <p:spPr>
            <a:xfrm rot="-5400000">
              <a:off x="308185" y="2888409"/>
              <a:ext cx="970607" cy="1270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Percentage of </a:t>
              </a:r>
            </a:p>
          </p:txBody>
        </p:sp>
        <p:sp>
          <p:nvSpPr>
            <p:cNvPr id="124" name="tx120"/>
            <p:cNvSpPr/>
            <p:nvPr/>
          </p:nvSpPr>
          <p:spPr>
            <a:xfrm rot="-5400000">
              <a:off x="2877" y="2888409"/>
              <a:ext cx="1910407" cy="1270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Current Customers Captured</a:t>
              </a:r>
            </a:p>
          </p:txBody>
        </p:sp>
        <p:sp>
          <p:nvSpPr>
            <p:cNvPr id="126" name="pl122"/>
            <p:cNvSpPr/>
            <p:nvPr/>
          </p:nvSpPr>
          <p:spPr>
            <a:xfrm>
              <a:off x="2464832" y="1650338"/>
              <a:ext cx="160935" cy="0"/>
            </a:xfrm>
            <a:custGeom>
              <a:avLst/>
              <a:gdLst/>
              <a:ahLst/>
              <a:cxnLst/>
              <a:rect l="0" t="0" r="0" b="0"/>
              <a:pathLst>
                <a:path w="160934">
                  <a:moveTo>
                    <a:pt x="0" y="0"/>
                  </a:moveTo>
                  <a:lnTo>
                    <a:pt x="160934" y="0"/>
                  </a:lnTo>
                </a:path>
              </a:pathLst>
            </a:custGeom>
            <a:ln w="32521" cap="flat">
              <a:solidFill>
                <a:srgbClr val="6699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7" name="pl123"/>
            <p:cNvSpPr/>
            <p:nvPr/>
          </p:nvSpPr>
          <p:spPr>
            <a:xfrm>
              <a:off x="4798315" y="1650338"/>
              <a:ext cx="160935" cy="0"/>
            </a:xfrm>
            <a:custGeom>
              <a:avLst/>
              <a:gdLst/>
              <a:ahLst/>
              <a:cxnLst/>
              <a:rect l="0" t="0" r="0" b="0"/>
              <a:pathLst>
                <a:path w="160934">
                  <a:moveTo>
                    <a:pt x="0" y="0"/>
                  </a:moveTo>
                  <a:lnTo>
                    <a:pt x="160934" y="0"/>
                  </a:lnTo>
                </a:path>
              </a:pathLst>
            </a:custGeom>
            <a:ln w="32521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8" name="tx124"/>
            <p:cNvSpPr/>
            <p:nvPr/>
          </p:nvSpPr>
          <p:spPr>
            <a:xfrm>
              <a:off x="3032458" y="1599538"/>
              <a:ext cx="9996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dirty="false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Model </a:t>
              </a:r>
              <a:r>
                <a:rPr lang="en-US" sz="1200" baseline="0" dirty="false" smtClean="false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 </a:t>
              </a:r>
              <a:r>
                <a:rPr sz="1200" dirty="false" smtClean="false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Results</a:t>
              </a:r>
              <a:endParaRPr sz="1200" dirty="false">
                <a:solidFill>
                  <a:srgbClr val="000000">
                    <a:alpha val="100000"/>
                  </a:srgbClr>
                </a:solidFill>
                <a:latin typeface="Calibri"/>
                <a:cs typeface="Calibri"/>
              </a:endParaRPr>
            </a:p>
          </p:txBody>
        </p:sp>
        <p:sp>
          <p:nvSpPr>
            <p:cNvPr id="129" name="tx125"/>
            <p:cNvSpPr/>
            <p:nvPr/>
          </p:nvSpPr>
          <p:spPr>
            <a:xfrm>
              <a:off x="5337042" y="1599539"/>
              <a:ext cx="1126652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dirty="false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Random </a:t>
              </a:r>
              <a:r>
                <a:rPr lang="en-US" sz="1200" baseline="0" dirty="false" smtClean="false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 </a:t>
              </a:r>
              <a:r>
                <a:rPr sz="1200" dirty="false" smtClean="false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Results</a:t>
              </a:r>
              <a:endParaRPr sz="1200" dirty="false">
                <a:solidFill>
                  <a:srgbClr val="000000">
                    <a:alpha val="100000"/>
                  </a:srgbClr>
                </a:solidFill>
                <a:latin typeface="Calibri"/>
                <a:cs typeface="Calibri"/>
              </a:endParaRPr>
            </a:p>
          </p:txBody>
        </p:sp>
      </p:grpSp>
      <p:sp>
        <p:nvSpPr>
          <p:cNvPr id="130" name="TextBox 129"/>
          <p:cNvSpPr txBox="true"/>
          <p:nvPr userDrawn="true"/>
        </p:nvSpPr>
        <p:spPr>
          <a:xfrm>
            <a:off x="5638800" y="854544"/>
            <a:ext cx="2233881" cy="369332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r>
              <a:rPr lang="en-US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Model</a:t>
            </a:r>
            <a:r>
              <a:rPr lang="en-US" baseline="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 Lifts and Gains</a:t>
            </a:r>
            <a:endParaRPr lang="en-US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31" name="Text Box 8"/>
          <p:cNvSpPr txBox="true">
            <a:spLocks noChangeArrowheads="true"/>
          </p:cNvSpPr>
          <p:nvPr userDrawn="true"/>
        </p:nvSpPr>
        <p:spPr>
          <a:xfrm>
            <a:off x="0" y="304800"/>
            <a:ext cx="9144000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marL="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</a:lstStyle>
          <a:p>
            <a:pPr algn="ctr"/>
            <a:r>
              <a:rPr lang="en-US" sz="2800" baseline="0" dirty="false" smtClean="false">
                <a:solidFill>
                  <a:schemeClr val="bg1"/>
                </a:solidFill>
                <a:latin typeface="Calibri" pitchFamily="34" charset="0"/>
              </a:rPr>
              <a:t>Example </a:t>
            </a:r>
            <a:r>
              <a:rPr lang="en-US" sz="2800" dirty="false" smtClean="false">
                <a:solidFill>
                  <a:schemeClr val="bg1"/>
                </a:solidFill>
                <a:latin typeface="Calibri" pitchFamily="34" charset="0"/>
              </a:rPr>
              <a:t>Virtual DBS V-Profiler</a:t>
            </a:r>
            <a:r>
              <a:rPr lang="en-US" sz="2800" baseline="0" dirty="false" smtClean="false">
                <a:solidFill>
                  <a:schemeClr val="bg1"/>
                </a:solidFill>
                <a:latin typeface="Calibri" pitchFamily="34" charset="0"/>
              </a:rPr>
              <a:t> Plus </a:t>
            </a:r>
            <a:r>
              <a:rPr lang="en-US" sz="2800" baseline="0" dirty="false" smtClean="false">
                <a:solidFill>
                  <a:schemeClr val="bg1"/>
                </a:solidFill>
                <a:latin typeface="Calibri" pitchFamily="34" charset="0"/>
              </a:rPr>
              <a:t>Modeling Deliverables</a:t>
            </a:r>
            <a:endParaRPr lang="en-US" sz="2800" dirty="false">
              <a:solidFill>
                <a:schemeClr val="bg1"/>
              </a:solidFill>
              <a:latin typeface="Calibri" pitchFamily="34" charset="0"/>
            </a:endParaRPr>
          </a:p>
        </p:txBody>
      </p:sp>
      <p:grpSp>
        <p:nvGrpSpPr>
          <p:cNvPr id="132" name="grp2"/>
          <p:cNvGrpSpPr/>
          <p:nvPr userDrawn="true"/>
        </p:nvGrpSpPr>
        <p:grpSpPr>
          <a:xfrm>
            <a:off x="185162" y="4054942"/>
            <a:ext cx="4178117" cy="1996244"/>
            <a:chOff x="914400" y="1194814"/>
            <a:chExt cx="6858000" cy="2645665"/>
          </a:xfrm>
        </p:grpSpPr>
        <p:sp>
          <p:nvSpPr>
            <p:cNvPr id="133" name="rc4"/>
            <p:cNvSpPr/>
            <p:nvPr/>
          </p:nvSpPr>
          <p:spPr>
            <a:xfrm>
              <a:off x="914400" y="1280160"/>
              <a:ext cx="6858000" cy="2560319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4" name="rc5"/>
            <p:cNvSpPr/>
            <p:nvPr/>
          </p:nvSpPr>
          <p:spPr>
            <a:xfrm>
              <a:off x="1456672" y="1349749"/>
              <a:ext cx="6246138" cy="2113558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35" name="pl6"/>
            <p:cNvSpPr/>
            <p:nvPr/>
          </p:nvSpPr>
          <p:spPr>
            <a:xfrm>
              <a:off x="1456672" y="3430608"/>
              <a:ext cx="6246138" cy="0"/>
            </a:xfrm>
            <a:custGeom>
              <a:avLst/>
              <a:gdLst/>
              <a:ahLst/>
              <a:cxnLst/>
              <a:rect l="0" t="0" r="0" b="0"/>
              <a:pathLst>
                <a:path w="6246138">
                  <a:moveTo>
                    <a:pt x="0" y="0"/>
                  </a:moveTo>
                  <a:lnTo>
                    <a:pt x="6246138" y="0"/>
                  </a:lnTo>
                  <a:lnTo>
                    <a:pt x="6246138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6" name="pl7"/>
            <p:cNvSpPr/>
            <p:nvPr/>
          </p:nvSpPr>
          <p:spPr>
            <a:xfrm>
              <a:off x="1456672" y="3133342"/>
              <a:ext cx="6246138" cy="0"/>
            </a:xfrm>
            <a:custGeom>
              <a:avLst/>
              <a:gdLst/>
              <a:ahLst/>
              <a:cxnLst/>
              <a:rect l="0" t="0" r="0" b="0"/>
              <a:pathLst>
                <a:path w="6246138">
                  <a:moveTo>
                    <a:pt x="0" y="0"/>
                  </a:moveTo>
                  <a:lnTo>
                    <a:pt x="6246138" y="0"/>
                  </a:lnTo>
                  <a:lnTo>
                    <a:pt x="6246138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7" name="pl8"/>
            <p:cNvSpPr/>
            <p:nvPr/>
          </p:nvSpPr>
          <p:spPr>
            <a:xfrm>
              <a:off x="1456672" y="2836076"/>
              <a:ext cx="6246138" cy="0"/>
            </a:xfrm>
            <a:custGeom>
              <a:avLst/>
              <a:gdLst/>
              <a:ahLst/>
              <a:cxnLst/>
              <a:rect l="0" t="0" r="0" b="0"/>
              <a:pathLst>
                <a:path w="6246138">
                  <a:moveTo>
                    <a:pt x="0" y="0"/>
                  </a:moveTo>
                  <a:lnTo>
                    <a:pt x="6246138" y="0"/>
                  </a:lnTo>
                  <a:lnTo>
                    <a:pt x="6246138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8" name="pl9"/>
            <p:cNvSpPr/>
            <p:nvPr/>
          </p:nvSpPr>
          <p:spPr>
            <a:xfrm>
              <a:off x="1456672" y="2538811"/>
              <a:ext cx="6246138" cy="0"/>
            </a:xfrm>
            <a:custGeom>
              <a:avLst/>
              <a:gdLst/>
              <a:ahLst/>
              <a:cxnLst/>
              <a:rect l="0" t="0" r="0" b="0"/>
              <a:pathLst>
                <a:path w="6246138">
                  <a:moveTo>
                    <a:pt x="0" y="0"/>
                  </a:moveTo>
                  <a:lnTo>
                    <a:pt x="6246138" y="0"/>
                  </a:lnTo>
                  <a:lnTo>
                    <a:pt x="6246138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9" name="pl10"/>
            <p:cNvSpPr/>
            <p:nvPr/>
          </p:nvSpPr>
          <p:spPr>
            <a:xfrm>
              <a:off x="1456672" y="2241545"/>
              <a:ext cx="6246138" cy="0"/>
            </a:xfrm>
            <a:custGeom>
              <a:avLst/>
              <a:gdLst/>
              <a:ahLst/>
              <a:cxnLst/>
              <a:rect l="0" t="0" r="0" b="0"/>
              <a:pathLst>
                <a:path w="6246138">
                  <a:moveTo>
                    <a:pt x="0" y="0"/>
                  </a:moveTo>
                  <a:lnTo>
                    <a:pt x="6246138" y="0"/>
                  </a:lnTo>
                  <a:lnTo>
                    <a:pt x="6246138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0" name="pl11"/>
            <p:cNvSpPr/>
            <p:nvPr/>
          </p:nvSpPr>
          <p:spPr>
            <a:xfrm>
              <a:off x="1456672" y="1944280"/>
              <a:ext cx="6246138" cy="0"/>
            </a:xfrm>
            <a:custGeom>
              <a:avLst/>
              <a:gdLst/>
              <a:ahLst/>
              <a:cxnLst/>
              <a:rect l="0" t="0" r="0" b="0"/>
              <a:pathLst>
                <a:path w="6246138">
                  <a:moveTo>
                    <a:pt x="0" y="0"/>
                  </a:moveTo>
                  <a:lnTo>
                    <a:pt x="6246138" y="0"/>
                  </a:lnTo>
                  <a:lnTo>
                    <a:pt x="6246138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1" name="pl12"/>
            <p:cNvSpPr/>
            <p:nvPr/>
          </p:nvSpPr>
          <p:spPr>
            <a:xfrm>
              <a:off x="1456672" y="1647014"/>
              <a:ext cx="6246138" cy="0"/>
            </a:xfrm>
            <a:custGeom>
              <a:avLst/>
              <a:gdLst/>
              <a:ahLst/>
              <a:cxnLst/>
              <a:rect l="0" t="0" r="0" b="0"/>
              <a:pathLst>
                <a:path w="6246138">
                  <a:moveTo>
                    <a:pt x="0" y="0"/>
                  </a:moveTo>
                  <a:lnTo>
                    <a:pt x="6246138" y="0"/>
                  </a:lnTo>
                  <a:lnTo>
                    <a:pt x="6246138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2" name="pl13"/>
            <p:cNvSpPr/>
            <p:nvPr/>
          </p:nvSpPr>
          <p:spPr>
            <a:xfrm>
              <a:off x="1456672" y="1349749"/>
              <a:ext cx="6246138" cy="0"/>
            </a:xfrm>
            <a:custGeom>
              <a:avLst/>
              <a:gdLst/>
              <a:ahLst/>
              <a:cxnLst/>
              <a:rect l="0" t="0" r="0" b="0"/>
              <a:pathLst>
                <a:path w="6246138">
                  <a:moveTo>
                    <a:pt x="0" y="0"/>
                  </a:moveTo>
                  <a:lnTo>
                    <a:pt x="6246138" y="0"/>
                  </a:lnTo>
                  <a:lnTo>
                    <a:pt x="6246138" y="0"/>
                  </a:lnTo>
                </a:path>
              </a:pathLst>
            </a:custGeom>
            <a:ln w="9525" cap="rnd">
              <a:solidFill>
                <a:srgbClr val="BEBEBE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3" name="rc14"/>
            <p:cNvSpPr/>
            <p:nvPr/>
          </p:nvSpPr>
          <p:spPr>
            <a:xfrm>
              <a:off x="1770548" y="3133342"/>
              <a:ext cx="282488" cy="29726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4" name="rc15"/>
            <p:cNvSpPr/>
            <p:nvPr/>
          </p:nvSpPr>
          <p:spPr>
            <a:xfrm>
              <a:off x="1488060" y="1647014"/>
              <a:ext cx="282488" cy="1783593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5" name="rc16"/>
            <p:cNvSpPr/>
            <p:nvPr/>
          </p:nvSpPr>
          <p:spPr>
            <a:xfrm>
              <a:off x="2398301" y="3133342"/>
              <a:ext cx="282488" cy="29726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6" name="rc17"/>
            <p:cNvSpPr/>
            <p:nvPr/>
          </p:nvSpPr>
          <p:spPr>
            <a:xfrm>
              <a:off x="2115812" y="2910393"/>
              <a:ext cx="282488" cy="520214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7" name="rc18"/>
            <p:cNvSpPr/>
            <p:nvPr/>
          </p:nvSpPr>
          <p:spPr>
            <a:xfrm>
              <a:off x="3026054" y="3133342"/>
              <a:ext cx="282488" cy="29726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8" name="rc19"/>
            <p:cNvSpPr/>
            <p:nvPr/>
          </p:nvSpPr>
          <p:spPr>
            <a:xfrm>
              <a:off x="2743565" y="3222522"/>
              <a:ext cx="282488" cy="20808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9" name="rc20"/>
            <p:cNvSpPr/>
            <p:nvPr/>
          </p:nvSpPr>
          <p:spPr>
            <a:xfrm>
              <a:off x="3653806" y="3133342"/>
              <a:ext cx="282488" cy="29726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0" name="rc21"/>
            <p:cNvSpPr/>
            <p:nvPr/>
          </p:nvSpPr>
          <p:spPr>
            <a:xfrm>
              <a:off x="3371318" y="3326565"/>
              <a:ext cx="282488" cy="104042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1" name="rc22"/>
            <p:cNvSpPr/>
            <p:nvPr/>
          </p:nvSpPr>
          <p:spPr>
            <a:xfrm>
              <a:off x="4281559" y="3133342"/>
              <a:ext cx="282488" cy="29726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2" name="rc23"/>
            <p:cNvSpPr/>
            <p:nvPr/>
          </p:nvSpPr>
          <p:spPr>
            <a:xfrm>
              <a:off x="3999070" y="3371155"/>
              <a:ext cx="282488" cy="59453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3" name="rc24"/>
            <p:cNvSpPr/>
            <p:nvPr/>
          </p:nvSpPr>
          <p:spPr>
            <a:xfrm>
              <a:off x="4909311" y="3133342"/>
              <a:ext cx="282488" cy="29726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4" name="rc25"/>
            <p:cNvSpPr/>
            <p:nvPr/>
          </p:nvSpPr>
          <p:spPr>
            <a:xfrm>
              <a:off x="4626823" y="3371155"/>
              <a:ext cx="282488" cy="59453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5" name="rc26"/>
            <p:cNvSpPr/>
            <p:nvPr/>
          </p:nvSpPr>
          <p:spPr>
            <a:xfrm>
              <a:off x="5537064" y="3133342"/>
              <a:ext cx="282488" cy="29726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6" name="rc27"/>
            <p:cNvSpPr/>
            <p:nvPr/>
          </p:nvSpPr>
          <p:spPr>
            <a:xfrm>
              <a:off x="5254575" y="3371155"/>
              <a:ext cx="282488" cy="59453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7" name="rc28"/>
            <p:cNvSpPr/>
            <p:nvPr/>
          </p:nvSpPr>
          <p:spPr>
            <a:xfrm>
              <a:off x="6164817" y="3133342"/>
              <a:ext cx="282488" cy="29726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8" name="rc29"/>
            <p:cNvSpPr/>
            <p:nvPr/>
          </p:nvSpPr>
          <p:spPr>
            <a:xfrm>
              <a:off x="5882328" y="3371155"/>
              <a:ext cx="282488" cy="59453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9" name="rc30"/>
            <p:cNvSpPr/>
            <p:nvPr/>
          </p:nvSpPr>
          <p:spPr>
            <a:xfrm>
              <a:off x="6792569" y="3133342"/>
              <a:ext cx="282488" cy="29726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0" name="rc31"/>
            <p:cNvSpPr/>
            <p:nvPr/>
          </p:nvSpPr>
          <p:spPr>
            <a:xfrm>
              <a:off x="6510081" y="3371155"/>
              <a:ext cx="282488" cy="59453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1" name="rc32"/>
            <p:cNvSpPr/>
            <p:nvPr/>
          </p:nvSpPr>
          <p:spPr>
            <a:xfrm>
              <a:off x="7420322" y="3133342"/>
              <a:ext cx="282488" cy="29726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2" name="rc33"/>
            <p:cNvSpPr/>
            <p:nvPr/>
          </p:nvSpPr>
          <p:spPr>
            <a:xfrm>
              <a:off x="7137833" y="3371155"/>
              <a:ext cx="282488" cy="59453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3" name="pl34"/>
            <p:cNvSpPr/>
            <p:nvPr/>
          </p:nvSpPr>
          <p:spPr>
            <a:xfrm>
              <a:off x="1456672" y="1498381"/>
              <a:ext cx="0" cy="1932226"/>
            </a:xfrm>
            <a:custGeom>
              <a:avLst/>
              <a:gdLst/>
              <a:ahLst/>
              <a:cxnLst/>
              <a:rect l="0" t="0" r="0" b="0"/>
              <a:pathLst>
                <a:path h="1932226">
                  <a:moveTo>
                    <a:pt x="0" y="1932226"/>
                  </a:moveTo>
                  <a:lnTo>
                    <a:pt x="0" y="891796"/>
                  </a:lnTo>
                  <a:lnTo>
                    <a:pt x="0" y="0"/>
                  </a:lnTo>
                </a:path>
              </a:pathLst>
            </a:custGeom>
            <a:ln w="40651" cap="rnd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4" name="pl35"/>
            <p:cNvSpPr/>
            <p:nvPr/>
          </p:nvSpPr>
          <p:spPr>
            <a:xfrm>
              <a:off x="2712177" y="1498381"/>
              <a:ext cx="0" cy="1932226"/>
            </a:xfrm>
            <a:custGeom>
              <a:avLst/>
              <a:gdLst/>
              <a:ahLst/>
              <a:cxnLst/>
              <a:rect l="0" t="0" r="0" b="0"/>
              <a:pathLst>
                <a:path h="1932226">
                  <a:moveTo>
                    <a:pt x="0" y="1932226"/>
                  </a:moveTo>
                  <a:lnTo>
                    <a:pt x="0" y="891796"/>
                  </a:lnTo>
                  <a:lnTo>
                    <a:pt x="0" y="0"/>
                  </a:lnTo>
                </a:path>
              </a:pathLst>
            </a:custGeom>
            <a:ln w="40651" cap="rnd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5" name="pl36"/>
            <p:cNvSpPr/>
            <p:nvPr/>
          </p:nvSpPr>
          <p:spPr>
            <a:xfrm>
              <a:off x="1456672" y="1468655"/>
              <a:ext cx="62775" cy="29726"/>
            </a:xfrm>
            <a:custGeom>
              <a:avLst/>
              <a:gdLst/>
              <a:ahLst/>
              <a:cxnLst/>
              <a:rect l="0" t="0" r="0" b="0"/>
              <a:pathLst>
                <a:path w="62775" h="29726">
                  <a:moveTo>
                    <a:pt x="0" y="29726"/>
                  </a:moveTo>
                  <a:lnTo>
                    <a:pt x="415" y="29322"/>
                  </a:lnTo>
                  <a:lnTo>
                    <a:pt x="2257" y="27531"/>
                  </a:lnTo>
                  <a:lnTo>
                    <a:pt x="4597" y="25260"/>
                  </a:lnTo>
                  <a:lnTo>
                    <a:pt x="6675" y="23298"/>
                  </a:lnTo>
                  <a:lnTo>
                    <a:pt x="8622" y="21576"/>
                  </a:lnTo>
                  <a:lnTo>
                    <a:pt x="10585" y="19962"/>
                  </a:lnTo>
                  <a:lnTo>
                    <a:pt x="12425" y="18542"/>
                  </a:lnTo>
                  <a:lnTo>
                    <a:pt x="14131" y="17272"/>
                  </a:lnTo>
                  <a:lnTo>
                    <a:pt x="16020" y="15918"/>
                  </a:lnTo>
                  <a:lnTo>
                    <a:pt x="18131" y="14502"/>
                  </a:lnTo>
                  <a:lnTo>
                    <a:pt x="20289" y="13158"/>
                  </a:lnTo>
                  <a:lnTo>
                    <a:pt x="22299" y="11993"/>
                  </a:lnTo>
                  <a:lnTo>
                    <a:pt x="24158" y="10958"/>
                  </a:lnTo>
                  <a:lnTo>
                    <a:pt x="26207" y="9863"/>
                  </a:lnTo>
                  <a:lnTo>
                    <a:pt x="28486" y="8736"/>
                  </a:lnTo>
                  <a:lnTo>
                    <a:pt x="30802" y="7687"/>
                  </a:lnTo>
                  <a:lnTo>
                    <a:pt x="32947" y="6795"/>
                  </a:lnTo>
                  <a:lnTo>
                    <a:pt x="34926" y="6013"/>
                  </a:lnTo>
                  <a:lnTo>
                    <a:pt x="37101" y="5197"/>
                  </a:lnTo>
                  <a:lnTo>
                    <a:pt x="39508" y="4379"/>
                  </a:lnTo>
                  <a:lnTo>
                    <a:pt x="41942" y="3643"/>
                  </a:lnTo>
                  <a:lnTo>
                    <a:pt x="44185" y="3040"/>
                  </a:lnTo>
                  <a:lnTo>
                    <a:pt x="46249" y="2525"/>
                  </a:lnTo>
                  <a:lnTo>
                    <a:pt x="48513" y="2001"/>
                  </a:lnTo>
                  <a:lnTo>
                    <a:pt x="51007" y="1506"/>
                  </a:lnTo>
                  <a:lnTo>
                    <a:pt x="53572" y="1090"/>
                  </a:lnTo>
                  <a:lnTo>
                    <a:pt x="56406" y="726"/>
                  </a:lnTo>
                  <a:lnTo>
                    <a:pt x="59646" y="355"/>
                  </a:lnTo>
                  <a:lnTo>
                    <a:pt x="62199" y="65"/>
                  </a:lnTo>
                  <a:lnTo>
                    <a:pt x="62775" y="0"/>
                  </a:lnTo>
                </a:path>
              </a:pathLst>
            </a:custGeom>
            <a:ln w="4065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6" name="pl37"/>
            <p:cNvSpPr/>
            <p:nvPr/>
          </p:nvSpPr>
          <p:spPr>
            <a:xfrm>
              <a:off x="1456672" y="3430608"/>
              <a:ext cx="62775" cy="29726"/>
            </a:xfrm>
            <a:custGeom>
              <a:avLst/>
              <a:gdLst/>
              <a:ahLst/>
              <a:cxnLst/>
              <a:rect l="0" t="0" r="0" b="0"/>
              <a:pathLst>
                <a:path w="62775" h="29726">
                  <a:moveTo>
                    <a:pt x="0" y="0"/>
                  </a:moveTo>
                  <a:lnTo>
                    <a:pt x="415" y="404"/>
                  </a:lnTo>
                  <a:lnTo>
                    <a:pt x="2257" y="2194"/>
                  </a:lnTo>
                  <a:lnTo>
                    <a:pt x="4597" y="4466"/>
                  </a:lnTo>
                  <a:lnTo>
                    <a:pt x="6675" y="6428"/>
                  </a:lnTo>
                  <a:lnTo>
                    <a:pt x="8622" y="8149"/>
                  </a:lnTo>
                  <a:lnTo>
                    <a:pt x="10585" y="9764"/>
                  </a:lnTo>
                  <a:lnTo>
                    <a:pt x="12425" y="11184"/>
                  </a:lnTo>
                  <a:lnTo>
                    <a:pt x="14131" y="12453"/>
                  </a:lnTo>
                  <a:lnTo>
                    <a:pt x="16020" y="13807"/>
                  </a:lnTo>
                  <a:lnTo>
                    <a:pt x="18131" y="15224"/>
                  </a:lnTo>
                  <a:lnTo>
                    <a:pt x="20289" y="16567"/>
                  </a:lnTo>
                  <a:lnTo>
                    <a:pt x="22299" y="17733"/>
                  </a:lnTo>
                  <a:lnTo>
                    <a:pt x="24158" y="18768"/>
                  </a:lnTo>
                  <a:lnTo>
                    <a:pt x="26207" y="19862"/>
                  </a:lnTo>
                  <a:lnTo>
                    <a:pt x="28486" y="20990"/>
                  </a:lnTo>
                  <a:lnTo>
                    <a:pt x="30802" y="22038"/>
                  </a:lnTo>
                  <a:lnTo>
                    <a:pt x="32947" y="22930"/>
                  </a:lnTo>
                  <a:lnTo>
                    <a:pt x="34926" y="23712"/>
                  </a:lnTo>
                  <a:lnTo>
                    <a:pt x="37101" y="24528"/>
                  </a:lnTo>
                  <a:lnTo>
                    <a:pt x="39508" y="25347"/>
                  </a:lnTo>
                  <a:lnTo>
                    <a:pt x="41942" y="26082"/>
                  </a:lnTo>
                  <a:lnTo>
                    <a:pt x="44185" y="26685"/>
                  </a:lnTo>
                  <a:lnTo>
                    <a:pt x="46249" y="27201"/>
                  </a:lnTo>
                  <a:lnTo>
                    <a:pt x="48513" y="27724"/>
                  </a:lnTo>
                  <a:lnTo>
                    <a:pt x="51007" y="28220"/>
                  </a:lnTo>
                  <a:lnTo>
                    <a:pt x="53572" y="28635"/>
                  </a:lnTo>
                  <a:lnTo>
                    <a:pt x="56406" y="29000"/>
                  </a:lnTo>
                  <a:lnTo>
                    <a:pt x="59646" y="29370"/>
                  </a:lnTo>
                  <a:lnTo>
                    <a:pt x="62199" y="29661"/>
                  </a:lnTo>
                  <a:lnTo>
                    <a:pt x="62775" y="29726"/>
                  </a:lnTo>
                </a:path>
              </a:pathLst>
            </a:custGeom>
            <a:ln w="4065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7" name="pl38"/>
            <p:cNvSpPr/>
            <p:nvPr/>
          </p:nvSpPr>
          <p:spPr>
            <a:xfrm>
              <a:off x="2649402" y="1468655"/>
              <a:ext cx="62775" cy="29726"/>
            </a:xfrm>
            <a:custGeom>
              <a:avLst/>
              <a:gdLst/>
              <a:ahLst/>
              <a:cxnLst/>
              <a:rect l="0" t="0" r="0" b="0"/>
              <a:pathLst>
                <a:path w="62775" h="29726">
                  <a:moveTo>
                    <a:pt x="62775" y="29726"/>
                  </a:moveTo>
                  <a:lnTo>
                    <a:pt x="62359" y="29322"/>
                  </a:lnTo>
                  <a:lnTo>
                    <a:pt x="60517" y="27531"/>
                  </a:lnTo>
                  <a:lnTo>
                    <a:pt x="58177" y="25260"/>
                  </a:lnTo>
                  <a:lnTo>
                    <a:pt x="56099" y="23298"/>
                  </a:lnTo>
                  <a:lnTo>
                    <a:pt x="54152" y="21576"/>
                  </a:lnTo>
                  <a:lnTo>
                    <a:pt x="52189" y="19962"/>
                  </a:lnTo>
                  <a:lnTo>
                    <a:pt x="50350" y="18542"/>
                  </a:lnTo>
                  <a:lnTo>
                    <a:pt x="48643" y="17272"/>
                  </a:lnTo>
                  <a:lnTo>
                    <a:pt x="46755" y="15918"/>
                  </a:lnTo>
                  <a:lnTo>
                    <a:pt x="44644" y="14502"/>
                  </a:lnTo>
                  <a:lnTo>
                    <a:pt x="42485" y="13158"/>
                  </a:lnTo>
                  <a:lnTo>
                    <a:pt x="40475" y="11993"/>
                  </a:lnTo>
                  <a:lnTo>
                    <a:pt x="38617" y="10958"/>
                  </a:lnTo>
                  <a:lnTo>
                    <a:pt x="36567" y="9863"/>
                  </a:lnTo>
                  <a:lnTo>
                    <a:pt x="34288" y="8736"/>
                  </a:lnTo>
                  <a:lnTo>
                    <a:pt x="31972" y="7687"/>
                  </a:lnTo>
                  <a:lnTo>
                    <a:pt x="29827" y="6795"/>
                  </a:lnTo>
                  <a:lnTo>
                    <a:pt x="27849" y="6013"/>
                  </a:lnTo>
                  <a:lnTo>
                    <a:pt x="25673" y="5197"/>
                  </a:lnTo>
                  <a:lnTo>
                    <a:pt x="23266" y="4379"/>
                  </a:lnTo>
                  <a:lnTo>
                    <a:pt x="20833" y="3643"/>
                  </a:lnTo>
                  <a:lnTo>
                    <a:pt x="18589" y="3040"/>
                  </a:lnTo>
                  <a:lnTo>
                    <a:pt x="16525" y="2525"/>
                  </a:lnTo>
                  <a:lnTo>
                    <a:pt x="14261" y="2001"/>
                  </a:lnTo>
                  <a:lnTo>
                    <a:pt x="11768" y="1506"/>
                  </a:lnTo>
                  <a:lnTo>
                    <a:pt x="9202" y="1090"/>
                  </a:lnTo>
                  <a:lnTo>
                    <a:pt x="6368" y="726"/>
                  </a:lnTo>
                  <a:lnTo>
                    <a:pt x="3128" y="355"/>
                  </a:lnTo>
                  <a:lnTo>
                    <a:pt x="576" y="65"/>
                  </a:lnTo>
                  <a:lnTo>
                    <a:pt x="0" y="0"/>
                  </a:lnTo>
                </a:path>
              </a:pathLst>
            </a:custGeom>
            <a:ln w="4065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8" name="pl39"/>
            <p:cNvSpPr/>
            <p:nvPr/>
          </p:nvSpPr>
          <p:spPr>
            <a:xfrm>
              <a:off x="2649402" y="3430608"/>
              <a:ext cx="62775" cy="29726"/>
            </a:xfrm>
            <a:custGeom>
              <a:avLst/>
              <a:gdLst/>
              <a:ahLst/>
              <a:cxnLst/>
              <a:rect l="0" t="0" r="0" b="0"/>
              <a:pathLst>
                <a:path w="62775" h="29726">
                  <a:moveTo>
                    <a:pt x="62775" y="0"/>
                  </a:moveTo>
                  <a:lnTo>
                    <a:pt x="62359" y="404"/>
                  </a:lnTo>
                  <a:lnTo>
                    <a:pt x="60517" y="2194"/>
                  </a:lnTo>
                  <a:lnTo>
                    <a:pt x="58177" y="4466"/>
                  </a:lnTo>
                  <a:lnTo>
                    <a:pt x="56099" y="6428"/>
                  </a:lnTo>
                  <a:lnTo>
                    <a:pt x="54152" y="8149"/>
                  </a:lnTo>
                  <a:lnTo>
                    <a:pt x="52189" y="9764"/>
                  </a:lnTo>
                  <a:lnTo>
                    <a:pt x="50350" y="11184"/>
                  </a:lnTo>
                  <a:lnTo>
                    <a:pt x="48643" y="12453"/>
                  </a:lnTo>
                  <a:lnTo>
                    <a:pt x="46755" y="13807"/>
                  </a:lnTo>
                  <a:lnTo>
                    <a:pt x="44644" y="15224"/>
                  </a:lnTo>
                  <a:lnTo>
                    <a:pt x="42485" y="16567"/>
                  </a:lnTo>
                  <a:lnTo>
                    <a:pt x="40475" y="17733"/>
                  </a:lnTo>
                  <a:lnTo>
                    <a:pt x="38617" y="18768"/>
                  </a:lnTo>
                  <a:lnTo>
                    <a:pt x="36567" y="19862"/>
                  </a:lnTo>
                  <a:lnTo>
                    <a:pt x="34288" y="20990"/>
                  </a:lnTo>
                  <a:lnTo>
                    <a:pt x="31972" y="22038"/>
                  </a:lnTo>
                  <a:lnTo>
                    <a:pt x="29827" y="22930"/>
                  </a:lnTo>
                  <a:lnTo>
                    <a:pt x="27849" y="23712"/>
                  </a:lnTo>
                  <a:lnTo>
                    <a:pt x="25673" y="24528"/>
                  </a:lnTo>
                  <a:lnTo>
                    <a:pt x="23266" y="25347"/>
                  </a:lnTo>
                  <a:lnTo>
                    <a:pt x="20833" y="26082"/>
                  </a:lnTo>
                  <a:lnTo>
                    <a:pt x="18589" y="26685"/>
                  </a:lnTo>
                  <a:lnTo>
                    <a:pt x="16525" y="27201"/>
                  </a:lnTo>
                  <a:lnTo>
                    <a:pt x="14261" y="27724"/>
                  </a:lnTo>
                  <a:lnTo>
                    <a:pt x="11768" y="28220"/>
                  </a:lnTo>
                  <a:lnTo>
                    <a:pt x="9202" y="28635"/>
                  </a:lnTo>
                  <a:lnTo>
                    <a:pt x="6368" y="29000"/>
                  </a:lnTo>
                  <a:lnTo>
                    <a:pt x="3128" y="29370"/>
                  </a:lnTo>
                  <a:lnTo>
                    <a:pt x="576" y="29661"/>
                  </a:lnTo>
                  <a:lnTo>
                    <a:pt x="0" y="29726"/>
                  </a:lnTo>
                </a:path>
              </a:pathLst>
            </a:custGeom>
            <a:ln w="40651" cap="flat">
              <a:solidFill>
                <a:srgbClr val="99CC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9" name="tx40"/>
            <p:cNvSpPr/>
            <p:nvPr/>
          </p:nvSpPr>
          <p:spPr>
            <a:xfrm>
              <a:off x="1193278" y="3379808"/>
              <a:ext cx="1905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0%</a:t>
              </a:r>
            </a:p>
          </p:txBody>
        </p:sp>
        <p:sp>
          <p:nvSpPr>
            <p:cNvPr id="170" name="tx41"/>
            <p:cNvSpPr/>
            <p:nvPr/>
          </p:nvSpPr>
          <p:spPr>
            <a:xfrm>
              <a:off x="1155178" y="3082542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10%</a:t>
              </a:r>
            </a:p>
          </p:txBody>
        </p:sp>
        <p:sp>
          <p:nvSpPr>
            <p:cNvPr id="171" name="tx42"/>
            <p:cNvSpPr/>
            <p:nvPr/>
          </p:nvSpPr>
          <p:spPr>
            <a:xfrm>
              <a:off x="1155178" y="2785276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20%</a:t>
              </a:r>
            </a:p>
          </p:txBody>
        </p:sp>
        <p:sp>
          <p:nvSpPr>
            <p:cNvPr id="172" name="tx43"/>
            <p:cNvSpPr/>
            <p:nvPr/>
          </p:nvSpPr>
          <p:spPr>
            <a:xfrm>
              <a:off x="1155178" y="2488011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30%</a:t>
              </a:r>
            </a:p>
          </p:txBody>
        </p:sp>
        <p:sp>
          <p:nvSpPr>
            <p:cNvPr id="173" name="tx44"/>
            <p:cNvSpPr/>
            <p:nvPr/>
          </p:nvSpPr>
          <p:spPr>
            <a:xfrm>
              <a:off x="1155178" y="2190745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40%</a:t>
              </a:r>
            </a:p>
          </p:txBody>
        </p:sp>
        <p:sp>
          <p:nvSpPr>
            <p:cNvPr id="174" name="tx45"/>
            <p:cNvSpPr/>
            <p:nvPr/>
          </p:nvSpPr>
          <p:spPr>
            <a:xfrm>
              <a:off x="1155178" y="1893480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dirty="false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50%</a:t>
              </a:r>
            </a:p>
          </p:txBody>
        </p:sp>
        <p:sp>
          <p:nvSpPr>
            <p:cNvPr id="175" name="tx46"/>
            <p:cNvSpPr/>
            <p:nvPr/>
          </p:nvSpPr>
          <p:spPr>
            <a:xfrm>
              <a:off x="1155178" y="1596214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dirty="false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60%</a:t>
              </a:r>
            </a:p>
          </p:txBody>
        </p:sp>
        <p:sp>
          <p:nvSpPr>
            <p:cNvPr id="176" name="tx47"/>
            <p:cNvSpPr/>
            <p:nvPr/>
          </p:nvSpPr>
          <p:spPr>
            <a:xfrm>
              <a:off x="1155178" y="1298949"/>
              <a:ext cx="2667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70%</a:t>
              </a:r>
            </a:p>
          </p:txBody>
        </p:sp>
        <p:sp>
          <p:nvSpPr>
            <p:cNvPr id="177" name="tx48"/>
            <p:cNvSpPr/>
            <p:nvPr/>
          </p:nvSpPr>
          <p:spPr>
            <a:xfrm>
              <a:off x="1484957" y="3598827"/>
              <a:ext cx="500707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dirty="false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 </a:t>
              </a:r>
              <a:r>
                <a:rPr lang="en-US" sz="1200" dirty="false" smtClean="false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–</a:t>
              </a:r>
              <a:r>
                <a:rPr sz="1200" dirty="false" smtClean="false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 </a:t>
              </a:r>
              <a:endParaRPr lang="en-US" sz="1200" dirty="false" smtClean="false">
                <a:solidFill>
                  <a:srgbClr val="000000">
                    <a:alpha val="100000"/>
                  </a:srgbClr>
                </a:solidFill>
                <a:latin typeface="Calibri"/>
                <a:cs typeface="Calibri"/>
              </a:endParaRPr>
            </a:p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dirty="false" smtClean="false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Best</a:t>
              </a:r>
              <a:endParaRPr sz="1200" dirty="false">
                <a:solidFill>
                  <a:srgbClr val="000000">
                    <a:alpha val="100000"/>
                  </a:srgbClr>
                </a:solidFill>
                <a:latin typeface="Calibri"/>
                <a:cs typeface="Calibri"/>
              </a:endParaRPr>
            </a:p>
          </p:txBody>
        </p:sp>
        <p:sp>
          <p:nvSpPr>
            <p:cNvPr id="178" name="tx49"/>
            <p:cNvSpPr/>
            <p:nvPr/>
          </p:nvSpPr>
          <p:spPr>
            <a:xfrm>
              <a:off x="2115811" y="3598827"/>
              <a:ext cx="500707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dirty="false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 </a:t>
              </a:r>
              <a:r>
                <a:rPr lang="en-US" sz="1200" dirty="false" smtClean="false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–</a:t>
              </a:r>
              <a:r>
                <a:rPr sz="1200" dirty="false" smtClean="false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 </a:t>
              </a:r>
              <a:endParaRPr lang="en-US" sz="1200" dirty="false" smtClean="false">
                <a:solidFill>
                  <a:srgbClr val="000000">
                    <a:alpha val="100000"/>
                  </a:srgbClr>
                </a:solidFill>
                <a:latin typeface="Calibri"/>
                <a:cs typeface="Calibri"/>
              </a:endParaRPr>
            </a:p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dirty="false" smtClean="false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Best</a:t>
              </a:r>
              <a:endParaRPr sz="1200" dirty="false">
                <a:solidFill>
                  <a:srgbClr val="000000">
                    <a:alpha val="100000"/>
                  </a:srgbClr>
                </a:solidFill>
                <a:latin typeface="Calibri"/>
                <a:cs typeface="Calibri"/>
              </a:endParaRPr>
            </a:p>
          </p:txBody>
        </p:sp>
        <p:sp>
          <p:nvSpPr>
            <p:cNvPr id="179" name="tx50"/>
            <p:cNvSpPr/>
            <p:nvPr/>
          </p:nvSpPr>
          <p:spPr>
            <a:xfrm>
              <a:off x="2987954" y="3498101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</a:t>
              </a:r>
            </a:p>
          </p:txBody>
        </p:sp>
        <p:sp>
          <p:nvSpPr>
            <p:cNvPr id="180" name="tx51"/>
            <p:cNvSpPr/>
            <p:nvPr/>
          </p:nvSpPr>
          <p:spPr>
            <a:xfrm>
              <a:off x="3615706" y="3498101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</a:t>
              </a:r>
            </a:p>
          </p:txBody>
        </p:sp>
        <p:sp>
          <p:nvSpPr>
            <p:cNvPr id="181" name="tx52"/>
            <p:cNvSpPr/>
            <p:nvPr/>
          </p:nvSpPr>
          <p:spPr>
            <a:xfrm>
              <a:off x="4243459" y="3498101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</a:t>
              </a:r>
            </a:p>
          </p:txBody>
        </p:sp>
        <p:sp>
          <p:nvSpPr>
            <p:cNvPr id="182" name="tx53"/>
            <p:cNvSpPr/>
            <p:nvPr/>
          </p:nvSpPr>
          <p:spPr>
            <a:xfrm>
              <a:off x="4871211" y="3498101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6</a:t>
              </a:r>
            </a:p>
          </p:txBody>
        </p:sp>
        <p:sp>
          <p:nvSpPr>
            <p:cNvPr id="183" name="tx54"/>
            <p:cNvSpPr/>
            <p:nvPr/>
          </p:nvSpPr>
          <p:spPr>
            <a:xfrm>
              <a:off x="5498964" y="3498101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7</a:t>
              </a:r>
            </a:p>
          </p:txBody>
        </p:sp>
        <p:sp>
          <p:nvSpPr>
            <p:cNvPr id="184" name="tx55"/>
            <p:cNvSpPr/>
            <p:nvPr/>
          </p:nvSpPr>
          <p:spPr>
            <a:xfrm>
              <a:off x="6126717" y="3498101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8</a:t>
              </a:r>
            </a:p>
          </p:txBody>
        </p:sp>
        <p:sp>
          <p:nvSpPr>
            <p:cNvPr id="185" name="tx56"/>
            <p:cNvSpPr/>
            <p:nvPr/>
          </p:nvSpPr>
          <p:spPr>
            <a:xfrm>
              <a:off x="6754469" y="3498101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9</a:t>
              </a:r>
            </a:p>
          </p:txBody>
        </p:sp>
        <p:sp>
          <p:nvSpPr>
            <p:cNvPr id="186" name="tx57"/>
            <p:cNvSpPr/>
            <p:nvPr/>
          </p:nvSpPr>
          <p:spPr>
            <a:xfrm>
              <a:off x="7344122" y="3498101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187" name="rc58"/>
            <p:cNvSpPr/>
            <p:nvPr/>
          </p:nvSpPr>
          <p:spPr>
            <a:xfrm>
              <a:off x="3072605" y="1282842"/>
              <a:ext cx="3014273" cy="345167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188" name="rc59"/>
            <p:cNvSpPr/>
            <p:nvPr/>
          </p:nvSpPr>
          <p:spPr>
            <a:xfrm>
              <a:off x="2361529" y="1194814"/>
              <a:ext cx="183170" cy="183167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9" name="rc60"/>
            <p:cNvSpPr/>
            <p:nvPr/>
          </p:nvSpPr>
          <p:spPr>
            <a:xfrm>
              <a:off x="4554791" y="1194814"/>
              <a:ext cx="183170" cy="183167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0" name="tx61"/>
            <p:cNvSpPr/>
            <p:nvPr/>
          </p:nvSpPr>
          <p:spPr>
            <a:xfrm>
              <a:off x="2875205" y="1265564"/>
              <a:ext cx="11901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dirty="false" smtClean="false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Customer</a:t>
              </a:r>
              <a:r>
                <a:rPr lang="en-US" sz="1200" baseline="0" dirty="false" smtClean="false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 </a:t>
              </a:r>
              <a:r>
                <a:rPr sz="1200" dirty="false" smtClean="false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Percent</a:t>
              </a:r>
              <a:endParaRPr sz="1200" dirty="false">
                <a:solidFill>
                  <a:srgbClr val="000000">
                    <a:alpha val="100000"/>
                  </a:srgbClr>
                </a:solidFill>
                <a:latin typeface="Calibri"/>
                <a:cs typeface="Calibri"/>
              </a:endParaRPr>
            </a:p>
          </p:txBody>
        </p:sp>
        <p:sp>
          <p:nvSpPr>
            <p:cNvPr id="191" name="tx62"/>
            <p:cNvSpPr/>
            <p:nvPr/>
          </p:nvSpPr>
          <p:spPr>
            <a:xfrm>
              <a:off x="5086811" y="1265564"/>
              <a:ext cx="1152054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dirty="false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Universe </a:t>
              </a:r>
              <a:r>
                <a:rPr lang="en-US" sz="1200" baseline="0" dirty="false" smtClean="false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 </a:t>
              </a:r>
              <a:r>
                <a:rPr sz="1200" dirty="false" smtClean="false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Percent</a:t>
              </a:r>
              <a:endParaRPr sz="1200" dirty="false">
                <a:solidFill>
                  <a:srgbClr val="000000">
                    <a:alpha val="100000"/>
                  </a:srgbClr>
                </a:solidFill>
                <a:latin typeface="Calibri"/>
                <a:cs typeface="Calibri"/>
              </a:endParaRPr>
            </a:p>
          </p:txBody>
        </p:sp>
      </p:grpSp>
      <p:sp>
        <p:nvSpPr>
          <p:cNvPr id="192" name="TextBox 191"/>
          <p:cNvSpPr txBox="true"/>
          <p:nvPr userDrawn="true"/>
        </p:nvSpPr>
        <p:spPr>
          <a:xfrm>
            <a:off x="152400" y="3609412"/>
            <a:ext cx="4210879" cy="369332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Distribution of Scored Records</a:t>
            </a:r>
            <a:endParaRPr lang="en-US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93" name="TextBox 192"/>
          <p:cNvSpPr txBox="true"/>
          <p:nvPr userDrawn="true"/>
        </p:nvSpPr>
        <p:spPr>
          <a:xfrm>
            <a:off x="6378308" y="3609412"/>
            <a:ext cx="859531" cy="369332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r>
              <a:rPr lang="en-US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Counts</a:t>
            </a:r>
            <a:endParaRPr lang="en-US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graphicFrame>
        <p:nvGraphicFramePr>
          <p:cNvPr id="194" name="nvGraphicFrame 3"/>
          <p:cNvGraphicFramePr>
            <a:graphicFrameLocks noGrp="true"/>
          </p:cNvGraphicFramePr>
          <p:nvPr userDrawn="true">
            <p:extLst>
              <p:ext uri="{D42A27DB-BD31-4B8C-83A1-F6EECF244321}">
                <p14:modId xmlns:p14="http://schemas.microsoft.com/office/powerpoint/2010/main" val="1284408918"/>
              </p:ext>
            </p:extLst>
          </p:nvPr>
        </p:nvGraphicFramePr>
        <p:xfrm>
          <a:off x="4709160" y="3974592"/>
          <a:ext cx="4206240" cy="2121408"/>
        </p:xfrm>
        <a:graphic>
          <a:graphicData uri="http://schemas.openxmlformats.org/drawingml/2006/table">
            <a:tbl>
              <a:tblPr/>
              <a:tblGrid>
                <a:gridCol w="701040"/>
                <a:gridCol w="701040"/>
                <a:gridCol w="701040"/>
                <a:gridCol w="701040"/>
                <a:gridCol w="701040"/>
                <a:gridCol w="701040"/>
              </a:tblGrid>
              <a:tr h="365760"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 b="true" dirty="false" err="true">
                          <a:solidFill>
                            <a:srgbClr val="4BACC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Decile</a:t>
                      </a:r>
                      <a:endParaRPr sz="930" b="true" dirty="false">
                        <a:solidFill>
                          <a:srgbClr val="4BACC6">
                            <a:alpha val="100000"/>
                          </a:srgbClr>
                        </a:solidFill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 b="true" dirty="false">
                          <a:solidFill>
                            <a:srgbClr val="4BACC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Customer Counts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 b="true">
                          <a:solidFill>
                            <a:srgbClr val="4BACC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Customer Percent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 b="true">
                          <a:solidFill>
                            <a:srgbClr val="4BACC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Universe Counts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 b="true">
                          <a:solidFill>
                            <a:srgbClr val="4BACC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Universe Percent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 b="true" dirty="false">
                          <a:solidFill>
                            <a:srgbClr val="4BACC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Index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1 - Best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99CC66">
                        <a:alpha val="4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60,000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99CC66">
                        <a:alpha val="4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60%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99CC66">
                        <a:alpha val="4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190,000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99CC66">
                        <a:alpha val="4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10%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99CC66">
                        <a:alpha val="4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600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99CC66">
                        <a:alpha val="49019"/>
                      </a:srgbClr>
                    </a:solidFill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2 - Best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99CC66">
                        <a:alpha val="4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17,500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99CC66">
                        <a:alpha val="4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18%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99CC66">
                        <a:alpha val="4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190,000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99CC66">
                        <a:alpha val="4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10%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99CC66">
                        <a:alpha val="4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175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99CC66">
                        <a:alpha val="49019"/>
                      </a:srgbClr>
                    </a:solidFill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3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7,000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7%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190,000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10%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70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4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3,500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4%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190,000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10%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35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5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2,000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190,000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10%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6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2,000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 dirty="false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190,000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10%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7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2,000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190,000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10%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93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20</a:t>
                      </a: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930" dirty="false" smtClean="false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…</a:t>
                      </a:r>
                      <a:endParaRPr sz="930" dirty="false">
                        <a:solidFill>
                          <a:srgbClr val="000000">
                            <a:alpha val="100000"/>
                          </a:srgbClr>
                        </a:solidFill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930" dirty="false" smtClean="false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…</a:t>
                      </a:r>
                      <a:endParaRPr sz="930" dirty="false">
                        <a:solidFill>
                          <a:srgbClr val="000000">
                            <a:alpha val="100000"/>
                          </a:srgbClr>
                        </a:solidFill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930" dirty="false" smtClean="false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…</a:t>
                      </a:r>
                      <a:endParaRPr sz="930" dirty="false">
                        <a:solidFill>
                          <a:srgbClr val="666666">
                            <a:alpha val="100000"/>
                          </a:srgbClr>
                        </a:solidFill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930" dirty="false" smtClean="false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…</a:t>
                      </a:r>
                      <a:endParaRPr sz="930" dirty="false">
                        <a:solidFill>
                          <a:srgbClr val="000000">
                            <a:alpha val="100000"/>
                          </a:srgbClr>
                        </a:solidFill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930" dirty="false" smtClean="false">
                          <a:solidFill>
                            <a:srgbClr val="66666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…</a:t>
                      </a:r>
                      <a:endParaRPr sz="930" dirty="false">
                        <a:solidFill>
                          <a:srgbClr val="666666">
                            <a:alpha val="100000"/>
                          </a:srgbClr>
                        </a:solidFill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US" sz="930" dirty="false" smtClean="false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…</a:t>
                      </a:r>
                      <a:endParaRPr sz="930" dirty="false">
                        <a:solidFill>
                          <a:srgbClr val="000000">
                            <a:alpha val="100000"/>
                          </a:srgbClr>
                        </a:solidFill>
                        <a:latin typeface="Helvetica"/>
                        <a:ea typeface="Helvetica"/>
                        <a:cs typeface="Helvetica"/>
                      </a:endParaRPr>
                    </a:p>
                  </a:txBody>
                  <a:tcPr marL="0" marR="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99" name="Rectangle 198"/>
          <p:cNvSpPr/>
          <p:nvPr userDrawn="true"/>
        </p:nvSpPr>
        <p:spPr>
          <a:xfrm>
            <a:off x="0" y="6324600"/>
            <a:ext cx="9144000" cy="533400"/>
          </a:xfrm>
          <a:prstGeom prst="rect">
            <a:avLst/>
          </a:prstGeom>
          <a:gradFill flip="none" rotWithShape="true">
            <a:gsLst>
              <a:gs pos="0">
                <a:schemeClr val="bg1"/>
              </a:gs>
              <a:gs pos="100000">
                <a:schemeClr val="bg1">
                  <a:lumMod val="50000"/>
                </a:schemeClr>
              </a:gs>
            </a:gsLst>
            <a:lin ang="0" scaled="true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00" name="Picture 2"/>
          <p:cNvPicPr>
            <a:picLocks noChangeAspect="true" noChangeArrowheads="true"/>
          </p:cNvPicPr>
          <p:nvPr userDrawn="true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54" y="6248400"/>
            <a:ext cx="1798311" cy="63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724596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VProPlus_Highlig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true"/>
        </p:nvSpPr>
        <p:spPr>
          <a:xfrm>
            <a:off x="609600" y="2209800"/>
            <a:ext cx="7983873" cy="8971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Box 8"/>
          <p:cNvSpPr txBox="true">
            <a:spLocks noChangeArrowheads="true"/>
          </p:cNvSpPr>
          <p:nvPr userDrawn="true"/>
        </p:nvSpPr>
        <p:spPr>
          <a:xfrm>
            <a:off x="0" y="304800"/>
            <a:ext cx="9144000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marL="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</a:lstStyle>
          <a:p>
            <a:pPr algn="ctr"/>
            <a:r>
              <a:rPr lang="en-US" sz="2800" dirty="false" smtClean="false">
                <a:solidFill>
                  <a:schemeClr val="bg1"/>
                </a:solidFill>
                <a:latin typeface="Calibri" pitchFamily="34" charset="0"/>
              </a:rPr>
              <a:t>Benefits</a:t>
            </a:r>
            <a:r>
              <a:rPr lang="en-US" sz="2800" baseline="0" dirty="false" smtClean="false">
                <a:solidFill>
                  <a:schemeClr val="bg1"/>
                </a:solidFill>
                <a:latin typeface="Calibri" pitchFamily="34" charset="0"/>
              </a:rPr>
              <a:t> of</a:t>
            </a:r>
            <a:r>
              <a:rPr lang="en-US" sz="2800" dirty="false" smtClean="false">
                <a:solidFill>
                  <a:schemeClr val="bg1"/>
                </a:solidFill>
                <a:latin typeface="Calibri" pitchFamily="34" charset="0"/>
              </a:rPr>
              <a:t> Virtual DBS V-Profiler</a:t>
            </a:r>
            <a:r>
              <a:rPr lang="en-US" sz="2800" baseline="0" dirty="false" smtClean="false">
                <a:solidFill>
                  <a:schemeClr val="bg1"/>
                </a:solidFill>
                <a:latin typeface="Calibri" pitchFamily="34" charset="0"/>
              </a:rPr>
              <a:t> Plus Modeling</a:t>
            </a:r>
            <a:endParaRPr lang="en-US" sz="2800" dirty="false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" name="Oval 15"/>
          <p:cNvSpPr/>
          <p:nvPr userDrawn="true"/>
        </p:nvSpPr>
        <p:spPr>
          <a:xfrm>
            <a:off x="852487" y="2391398"/>
            <a:ext cx="519113" cy="504202"/>
          </a:xfrm>
          <a:prstGeom prst="ellipse">
            <a:avLst/>
          </a:prstGeom>
          <a:noFill/>
          <a:ln>
            <a:solidFill>
              <a:srgbClr val="66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TextBox 17"/>
          <p:cNvSpPr txBox="true"/>
          <p:nvPr userDrawn="true"/>
        </p:nvSpPr>
        <p:spPr>
          <a:xfrm>
            <a:off x="1447800" y="2286000"/>
            <a:ext cx="7086600" cy="707886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l"/>
            <a:r>
              <a:rPr lang="en-US" sz="2000" dirty="false" smtClean="false">
                <a:solidFill>
                  <a:schemeClr val="tx1"/>
                </a:solidFill>
                <a:latin typeface="Corbel" panose="020B0503020204020204" pitchFamily="34" charset="0"/>
              </a:rPr>
              <a:t>Customer Clone Model</a:t>
            </a:r>
          </a:p>
          <a:p>
            <a:pPr algn="l"/>
            <a:r>
              <a:rPr lang="en-US" sz="2000" baseline="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Lifts and Gains validate strength and efficiency of the  model</a:t>
            </a:r>
            <a:endParaRPr lang="en-US" sz="20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38" name="Rectangle 37"/>
          <p:cNvSpPr/>
          <p:nvPr userDrawn="true"/>
        </p:nvSpPr>
        <p:spPr>
          <a:xfrm>
            <a:off x="609600" y="3370006"/>
            <a:ext cx="7983873" cy="8971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Oval 39"/>
          <p:cNvSpPr/>
          <p:nvPr userDrawn="true"/>
        </p:nvSpPr>
        <p:spPr>
          <a:xfrm>
            <a:off x="838200" y="3534398"/>
            <a:ext cx="519113" cy="504202"/>
          </a:xfrm>
          <a:prstGeom prst="ellipse">
            <a:avLst/>
          </a:prstGeom>
          <a:noFill/>
          <a:ln>
            <a:solidFill>
              <a:srgbClr val="66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1" name="TextBox 40"/>
          <p:cNvSpPr txBox="true"/>
          <p:nvPr userDrawn="true"/>
        </p:nvSpPr>
        <p:spPr>
          <a:xfrm>
            <a:off x="1447800" y="3429000"/>
            <a:ext cx="6934200" cy="707886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l"/>
            <a:r>
              <a:rPr lang="en-US" sz="2000" dirty="false" smtClean="false">
                <a:solidFill>
                  <a:prstClr val="black"/>
                </a:solidFill>
                <a:latin typeface="Corbel" panose="020B0503020204020204" pitchFamily="34" charset="0"/>
              </a:rPr>
              <a:t>Rank and </a:t>
            </a:r>
            <a:r>
              <a:rPr lang="en-US" sz="2000" dirty="false" err="true" smtClean="false">
                <a:solidFill>
                  <a:prstClr val="black"/>
                </a:solidFill>
                <a:latin typeface="Corbel" panose="020B0503020204020204" pitchFamily="34" charset="0"/>
              </a:rPr>
              <a:t>Decile</a:t>
            </a:r>
            <a:r>
              <a:rPr lang="en-US" sz="2000" baseline="0" dirty="false" smtClean="false">
                <a:solidFill>
                  <a:prstClr val="black"/>
                </a:solidFill>
                <a:latin typeface="Corbel" panose="020B0503020204020204" pitchFamily="34" charset="0"/>
              </a:rPr>
              <a:t> the Prospect Universe</a:t>
            </a:r>
          </a:p>
          <a:p>
            <a:pPr algn="l"/>
            <a:r>
              <a:rPr lang="en-US" sz="20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Model</a:t>
            </a:r>
            <a:r>
              <a:rPr lang="en-US" sz="2000" baseline="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 lifts p</a:t>
            </a:r>
            <a:r>
              <a:rPr lang="en-US" sz="20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rospects</a:t>
            </a:r>
            <a:r>
              <a:rPr lang="en-US" sz="2000" baseline="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 most like your customers to</a:t>
            </a:r>
            <a:r>
              <a:rPr lang="en-US" sz="20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 top deciles</a:t>
            </a:r>
            <a:endParaRPr lang="en-US" sz="20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52" name="Rectangle 51"/>
          <p:cNvSpPr/>
          <p:nvPr userDrawn="true"/>
        </p:nvSpPr>
        <p:spPr>
          <a:xfrm>
            <a:off x="609600" y="4513006"/>
            <a:ext cx="7983873" cy="8971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6" name="TextBox 55"/>
          <p:cNvSpPr txBox="true"/>
          <p:nvPr userDrawn="true"/>
        </p:nvSpPr>
        <p:spPr>
          <a:xfrm>
            <a:off x="1447800" y="4580691"/>
            <a:ext cx="5839351" cy="707886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l"/>
            <a:r>
              <a:rPr lang="en-US" sz="2000" baseline="0" dirty="false" smtClean="false">
                <a:solidFill>
                  <a:prstClr val="black"/>
                </a:solidFill>
                <a:latin typeface="Corbel" panose="020B0503020204020204" pitchFamily="34" charset="0"/>
              </a:rPr>
              <a:t>Cherry Pick Best Prospects</a:t>
            </a:r>
            <a:endParaRPr lang="en-US" sz="2000" dirty="false" smtClean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  <a:p>
            <a:pPr algn="l"/>
            <a:r>
              <a:rPr lang="en-US" sz="20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Choose top</a:t>
            </a:r>
            <a:r>
              <a:rPr lang="en-US" sz="2000" baseline="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 prospects for next marketing campaign</a:t>
            </a:r>
            <a:r>
              <a:rPr lang="en-US" sz="20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 </a:t>
            </a:r>
            <a:endParaRPr lang="en-US" sz="20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57" name="Rectangle 56"/>
          <p:cNvSpPr/>
          <p:nvPr userDrawn="true"/>
        </p:nvSpPr>
        <p:spPr>
          <a:xfrm>
            <a:off x="609600" y="1084006"/>
            <a:ext cx="7983873" cy="8971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8" name="TextBox 57"/>
          <p:cNvSpPr txBox="true"/>
          <p:nvPr userDrawn="true"/>
        </p:nvSpPr>
        <p:spPr>
          <a:xfrm>
            <a:off x="1447800" y="1197114"/>
            <a:ext cx="7086600" cy="707886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l"/>
            <a:r>
              <a:rPr lang="en-US" sz="2000" baseline="0" dirty="false" smtClean="false">
                <a:solidFill>
                  <a:schemeClr val="tx1"/>
                </a:solidFill>
                <a:latin typeface="Corbel" panose="020B0503020204020204" pitchFamily="34" charset="0"/>
              </a:rPr>
              <a:t>Predictive Drivers</a:t>
            </a:r>
            <a:endParaRPr lang="en-US" sz="2000" dirty="false" smtClean="false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l"/>
            <a:r>
              <a:rPr lang="en-US" sz="20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Analytics determine</a:t>
            </a:r>
            <a:r>
              <a:rPr lang="en-US" sz="2000" baseline="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 which demographics define your customers</a:t>
            </a:r>
            <a:endParaRPr lang="en-US" sz="20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60" name="Oval 59"/>
          <p:cNvSpPr/>
          <p:nvPr userDrawn="true"/>
        </p:nvSpPr>
        <p:spPr>
          <a:xfrm>
            <a:off x="852487" y="1280502"/>
            <a:ext cx="519113" cy="504202"/>
          </a:xfrm>
          <a:prstGeom prst="ellipse">
            <a:avLst/>
          </a:prstGeom>
          <a:noFill/>
          <a:ln>
            <a:solidFill>
              <a:srgbClr val="66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5" name="TextBox 64"/>
          <p:cNvSpPr txBox="true"/>
          <p:nvPr userDrawn="true"/>
        </p:nvSpPr>
        <p:spPr>
          <a:xfrm>
            <a:off x="762000" y="1143000"/>
            <a:ext cx="697627" cy="707886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r>
              <a:rPr lang="en-US" sz="4000" dirty="false" smtClean="false">
                <a:solidFill>
                  <a:srgbClr val="6699CC"/>
                </a:solidFill>
                <a:sym typeface="Webdings"/>
              </a:rPr>
              <a:t></a:t>
            </a:r>
            <a:endParaRPr lang="en-US" sz="4000" dirty="false">
              <a:solidFill>
                <a:srgbClr val="6699CC"/>
              </a:solidFill>
            </a:endParaRPr>
          </a:p>
        </p:txBody>
      </p:sp>
      <p:sp>
        <p:nvSpPr>
          <p:cNvPr id="42" name="Isosceles Triangle 41"/>
          <p:cNvSpPr/>
          <p:nvPr userDrawn="true"/>
        </p:nvSpPr>
        <p:spPr>
          <a:xfrm rot="10800000">
            <a:off x="1025259" y="4921367"/>
            <a:ext cx="143867" cy="184033"/>
          </a:xfrm>
          <a:prstGeom prst="triangle">
            <a:avLst/>
          </a:prstGeom>
          <a:noFill/>
          <a:ln w="19050">
            <a:solidFill>
              <a:srgbClr val="66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3" name="Isosceles Triangle 42"/>
          <p:cNvSpPr/>
          <p:nvPr userDrawn="true"/>
        </p:nvSpPr>
        <p:spPr>
          <a:xfrm rot="10800000">
            <a:off x="973231" y="4968692"/>
            <a:ext cx="249049" cy="136706"/>
          </a:xfrm>
          <a:prstGeom prst="triangle">
            <a:avLst/>
          </a:prstGeom>
          <a:noFill/>
          <a:ln w="19050">
            <a:solidFill>
              <a:srgbClr val="66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4" name="Isosceles Triangle 43"/>
          <p:cNvSpPr/>
          <p:nvPr userDrawn="true"/>
        </p:nvSpPr>
        <p:spPr>
          <a:xfrm>
            <a:off x="1039478" y="4921367"/>
            <a:ext cx="116557" cy="45719"/>
          </a:xfrm>
          <a:prstGeom prst="triangle">
            <a:avLst/>
          </a:prstGeom>
          <a:noFill/>
          <a:ln w="19050">
            <a:solidFill>
              <a:srgbClr val="66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45" name="Straight Connector 44"/>
          <p:cNvCxnSpPr>
            <a:stCxn id="42" idx="2"/>
            <a:endCxn id="43" idx="2"/>
          </p:cNvCxnSpPr>
          <p:nvPr userDrawn="true"/>
        </p:nvCxnSpPr>
        <p:spPr>
          <a:xfrm>
            <a:off x="1169126" y="4921367"/>
            <a:ext cx="53154" cy="47325"/>
          </a:xfrm>
          <a:prstGeom prst="line">
            <a:avLst/>
          </a:prstGeom>
          <a:ln w="19050">
            <a:solidFill>
              <a:srgbClr val="66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42" idx="4"/>
            <a:endCxn id="43" idx="4"/>
          </p:cNvCxnSpPr>
          <p:nvPr userDrawn="true"/>
        </p:nvCxnSpPr>
        <p:spPr>
          <a:xfrm flipH="true">
            <a:off x="973231" y="4921367"/>
            <a:ext cx="52028" cy="47325"/>
          </a:xfrm>
          <a:prstGeom prst="line">
            <a:avLst/>
          </a:prstGeom>
          <a:ln w="19050">
            <a:solidFill>
              <a:srgbClr val="66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 userDrawn="true"/>
        </p:nvCxnSpPr>
        <p:spPr>
          <a:xfrm flipH="true">
            <a:off x="1097192" y="4785812"/>
            <a:ext cx="565" cy="55938"/>
          </a:xfrm>
          <a:prstGeom prst="line">
            <a:avLst/>
          </a:prstGeom>
          <a:ln w="12700">
            <a:solidFill>
              <a:srgbClr val="66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 userDrawn="true"/>
        </p:nvCxnSpPr>
        <p:spPr>
          <a:xfrm flipH="true">
            <a:off x="1155471" y="4813781"/>
            <a:ext cx="40232" cy="32792"/>
          </a:xfrm>
          <a:prstGeom prst="line">
            <a:avLst/>
          </a:prstGeom>
          <a:ln w="12700">
            <a:solidFill>
              <a:srgbClr val="66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 userDrawn="true"/>
        </p:nvCxnSpPr>
        <p:spPr>
          <a:xfrm flipH="true">
            <a:off x="1202164" y="4877880"/>
            <a:ext cx="47429" cy="16396"/>
          </a:xfrm>
          <a:prstGeom prst="line">
            <a:avLst/>
          </a:prstGeom>
          <a:ln w="12700">
            <a:solidFill>
              <a:srgbClr val="66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 userDrawn="true"/>
        </p:nvCxnSpPr>
        <p:spPr>
          <a:xfrm>
            <a:off x="1006265" y="4809997"/>
            <a:ext cx="36576" cy="36576"/>
          </a:xfrm>
          <a:prstGeom prst="line">
            <a:avLst/>
          </a:prstGeom>
          <a:ln w="12700">
            <a:solidFill>
              <a:srgbClr val="66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 userDrawn="true"/>
        </p:nvCxnSpPr>
        <p:spPr>
          <a:xfrm>
            <a:off x="953326" y="4870655"/>
            <a:ext cx="55280" cy="14450"/>
          </a:xfrm>
          <a:prstGeom prst="line">
            <a:avLst/>
          </a:prstGeom>
          <a:ln w="12700">
            <a:solidFill>
              <a:srgbClr val="66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 userDrawn="true"/>
        </p:nvSpPr>
        <p:spPr>
          <a:xfrm>
            <a:off x="838200" y="4724400"/>
            <a:ext cx="519113" cy="504202"/>
          </a:xfrm>
          <a:prstGeom prst="ellipse">
            <a:avLst/>
          </a:prstGeom>
          <a:noFill/>
          <a:ln>
            <a:solidFill>
              <a:srgbClr val="66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srgbClr val="6699CC"/>
              </a:solidFill>
            </a:endParaRPr>
          </a:p>
        </p:txBody>
      </p:sp>
      <p:sp>
        <p:nvSpPr>
          <p:cNvPr id="30" name="Rectangle 29"/>
          <p:cNvSpPr/>
          <p:nvPr userDrawn="true"/>
        </p:nvSpPr>
        <p:spPr>
          <a:xfrm>
            <a:off x="952078" y="3825682"/>
            <a:ext cx="76200" cy="136718"/>
          </a:xfrm>
          <a:prstGeom prst="rect">
            <a:avLst/>
          </a:prstGeom>
          <a:solidFill>
            <a:srgbClr val="66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 userDrawn="true"/>
        </p:nvSpPr>
        <p:spPr>
          <a:xfrm>
            <a:off x="1049762" y="3724326"/>
            <a:ext cx="76200" cy="236419"/>
          </a:xfrm>
          <a:prstGeom prst="rect">
            <a:avLst/>
          </a:prstGeom>
          <a:solidFill>
            <a:srgbClr val="66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 userDrawn="true"/>
        </p:nvSpPr>
        <p:spPr>
          <a:xfrm>
            <a:off x="1149508" y="3652518"/>
            <a:ext cx="76307" cy="308227"/>
          </a:xfrm>
          <a:prstGeom prst="rect">
            <a:avLst/>
          </a:prstGeom>
          <a:solidFill>
            <a:srgbClr val="66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/>
          <p:nvPr userDrawn="true"/>
        </p:nvCxnSpPr>
        <p:spPr>
          <a:xfrm flipV="true">
            <a:off x="914400" y="3596580"/>
            <a:ext cx="244579" cy="148011"/>
          </a:xfrm>
          <a:prstGeom prst="straightConnector1">
            <a:avLst/>
          </a:prstGeom>
          <a:ln w="12700">
            <a:solidFill>
              <a:srgbClr val="6699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 userDrawn="true"/>
        </p:nvSpPr>
        <p:spPr>
          <a:xfrm>
            <a:off x="0" y="6324600"/>
            <a:ext cx="9144000" cy="533400"/>
          </a:xfrm>
          <a:prstGeom prst="rect">
            <a:avLst/>
          </a:prstGeom>
          <a:gradFill flip="none" rotWithShape="true">
            <a:gsLst>
              <a:gs pos="0">
                <a:schemeClr val="bg1"/>
              </a:gs>
              <a:gs pos="100000">
                <a:schemeClr val="bg1">
                  <a:lumMod val="50000"/>
                </a:schemeClr>
              </a:gs>
            </a:gsLst>
            <a:lin ang="0" scaled="true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35" name="Picture 2"/>
          <p:cNvPicPr>
            <a:picLocks noChangeAspect="true" noChangeArrowheads="true"/>
          </p:cNvPicPr>
          <p:nvPr userDrawn="true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54" y="6248400"/>
            <a:ext cx="1798311" cy="63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TextBox 35"/>
          <p:cNvSpPr txBox="true"/>
          <p:nvPr userDrawn="true"/>
        </p:nvSpPr>
        <p:spPr>
          <a:xfrm>
            <a:off x="838200" y="2362200"/>
            <a:ext cx="587020" cy="707886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r>
              <a:rPr lang="en-US" sz="4000" dirty="false" smtClean="false">
                <a:solidFill>
                  <a:srgbClr val="6699CC"/>
                </a:solidFill>
                <a:sym typeface="Wingdings"/>
              </a:rPr>
              <a:t></a:t>
            </a:r>
            <a:endParaRPr lang="en-US" sz="4000" dirty="false">
              <a:solidFill>
                <a:srgbClr val="66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9800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VProPlus_Drivers_P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true">
            <a:spLocks/>
          </p:cNvSpPr>
          <p:nvPr userDrawn="true"/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 lnSpcReduction="10000"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false" smtClean="false">
              <a:solidFill>
                <a:prstClr val="white"/>
              </a:solidFill>
            </a:endParaRPr>
          </a:p>
          <a:p>
            <a:pPr algn="l"/>
            <a:r>
              <a:rPr lang="en-US" sz="3600" dirty="false" smtClean="false">
                <a:solidFill>
                  <a:prstClr val="white"/>
                </a:solidFill>
              </a:rPr>
              <a:t>Predictive Drivers</a:t>
            </a:r>
            <a:endParaRPr lang="en-US" sz="3600" dirty="false">
              <a:solidFill>
                <a:prstClr val="white"/>
              </a:solidFill>
            </a:endParaRPr>
          </a:p>
        </p:txBody>
      </p:sp>
      <p:sp>
        <p:nvSpPr>
          <p:cNvPr id="4" name="Text Placeholder 2"/>
          <p:cNvSpPr>
            <a:spLocks noGrp="true"/>
          </p:cNvSpPr>
          <p:nvPr>
            <p:ph type="body" sz="quarter" idx="10"/>
          </p:nvPr>
        </p:nvSpPr>
        <p:spPr>
          <a:xfrm>
            <a:off x="4800600" y="76200"/>
            <a:ext cx="4267200" cy="46166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buNone/>
              <a:defRPr sz="1800" i="true">
                <a:solidFill>
                  <a:schemeClr val="bg1"/>
                </a:solidFill>
              </a:defRPr>
            </a:lvl1pPr>
          </a:lstStyle>
          <a:p>
            <a:pPr lvl="0"/>
            <a:endParaRPr lang="en-US" dirty="false"/>
          </a:p>
        </p:txBody>
      </p:sp>
    </p:spTree>
    <p:extLst>
      <p:ext uri="{BB962C8B-B14F-4D97-AF65-F5344CB8AC3E}">
        <p14:creationId xmlns:p14="http://schemas.microsoft.com/office/powerpoint/2010/main" val="163531666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VProPlus_Lift_P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true">
            <a:spLocks/>
          </p:cNvSpPr>
          <p:nvPr userDrawn="true"/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 lnSpcReduction="10000"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false" smtClean="false">
              <a:solidFill>
                <a:prstClr val="white"/>
              </a:solidFill>
            </a:endParaRPr>
          </a:p>
          <a:p>
            <a:pPr algn="l"/>
            <a:r>
              <a:rPr lang="en-US" sz="3600" dirty="false" smtClean="false">
                <a:solidFill>
                  <a:prstClr val="white"/>
                </a:solidFill>
              </a:rPr>
              <a:t>Validation Performance - Lift</a:t>
            </a:r>
            <a:endParaRPr lang="en-US" sz="3600" dirty="false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true"/>
          <p:nvPr userDrawn="true"/>
        </p:nvSpPr>
        <p:spPr>
          <a:xfrm>
            <a:off x="1143000" y="5105400"/>
            <a:ext cx="7242048" cy="1295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91440" rIns="91440" bIns="91440" numCol="1" anchor="t" anchorCtr="false" compatLnSpc="true">
            <a:prstTxWarp prst="textNoShape">
              <a:avLst/>
            </a:prstTxWarp>
          </a:bodyPr>
          <a:lstStyle>
            <a:defPPr>
              <a:defRPr lang="en-US"/>
            </a:defPPr>
            <a:lvl1pPr defTabSz="0" eaLnBrk="false" fontAlgn="base" hangingPunct="false">
              <a:spcBef>
                <a:spcPct val="0"/>
              </a:spcBef>
              <a:spcAft>
                <a:spcPct val="0"/>
              </a:spcAft>
              <a:defRPr sz="1400" b="true">
                <a:solidFill>
                  <a:prstClr val="black"/>
                </a:solidFill>
                <a:latin typeface="Calibri" pitchFamily="34" charset="0"/>
                <a:cs typeface="Arial" pitchFamily="34" charset="0"/>
              </a:defRPr>
            </a:lvl1pPr>
            <a:lvl2pPr defTabSz="0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defTabSz="0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defTabSz="0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defTabSz="0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</a:lstStyle>
          <a:p>
            <a:pPr lvl="0"/>
            <a:r>
              <a:rPr lang="en-US" sz="1200" dirty="false" smtClean="false"/>
              <a:t>Lift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en-US" sz="1200" b="false" dirty="false" smtClean="false">
                <a:sym typeface="Symbol"/>
              </a:rPr>
              <a:t>A m</a:t>
            </a:r>
            <a:r>
              <a:rPr lang="en-US" sz="1200" b="false" dirty="false" smtClean="false"/>
              <a:t>easure of the improvement in response achieved when utilizing the model</a:t>
            </a:r>
            <a:br>
              <a:rPr lang="en-US" sz="1200" b="false" dirty="false" smtClean="false"/>
            </a:br>
            <a:endParaRPr lang="en-US" sz="1200" b="false" dirty="false" smtClean="false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200" b="false" dirty="false" smtClean="false"/>
              <a:t>Within the first demi-</a:t>
            </a:r>
            <a:r>
              <a:rPr lang="en-US" sz="1200" b="false" dirty="false" err="true" smtClean="false"/>
              <a:t>decile</a:t>
            </a:r>
            <a:r>
              <a:rPr lang="en-US" sz="1200" b="false" dirty="false" smtClean="false"/>
              <a:t> we expect the model to achieve</a:t>
            </a:r>
            <a:r>
              <a:rPr lang="en-US" sz="1200" b="false" baseline="0" dirty="false" smtClean="false"/>
              <a:t>            times the response rate of random selection</a:t>
            </a:r>
            <a:endParaRPr lang="en-US" sz="1200" b="false" dirty="false"/>
          </a:p>
        </p:txBody>
      </p:sp>
      <p:sp>
        <p:nvSpPr>
          <p:cNvPr id="6" name="Text Placeholder 2"/>
          <p:cNvSpPr>
            <a:spLocks noGrp="true"/>
          </p:cNvSpPr>
          <p:nvPr>
            <p:ph type="body" sz="quarter" idx="10"/>
          </p:nvPr>
        </p:nvSpPr>
        <p:spPr>
          <a:xfrm>
            <a:off x="4800600" y="76200"/>
            <a:ext cx="4267200" cy="46166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buNone/>
              <a:defRPr sz="1800" i="true">
                <a:solidFill>
                  <a:schemeClr val="bg1"/>
                </a:solidFill>
              </a:defRPr>
            </a:lvl1pPr>
          </a:lstStyle>
          <a:p>
            <a:pPr lvl="0"/>
            <a:endParaRPr lang="en-US" dirty="false"/>
          </a:p>
        </p:txBody>
      </p:sp>
      <p:sp>
        <p:nvSpPr>
          <p:cNvPr id="11" name="Text Placeholder 2"/>
          <p:cNvSpPr>
            <a:spLocks noGrp="true"/>
          </p:cNvSpPr>
          <p:nvPr>
            <p:ph type="body" sz="quarter" idx="12"/>
          </p:nvPr>
        </p:nvSpPr>
        <p:spPr>
          <a:xfrm>
            <a:off x="4419600" y="5562600"/>
            <a:ext cx="1981200" cy="55778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200" i="false">
                <a:solidFill>
                  <a:schemeClr val="tx1"/>
                </a:solidFill>
              </a:defRPr>
            </a:lvl1pPr>
          </a:lstStyle>
          <a:p>
            <a:pPr lvl="0"/>
            <a:endParaRPr lang="en-US" dirty="false"/>
          </a:p>
        </p:txBody>
      </p:sp>
    </p:spTree>
    <p:extLst>
      <p:ext uri="{BB962C8B-B14F-4D97-AF65-F5344CB8AC3E}">
        <p14:creationId xmlns:p14="http://schemas.microsoft.com/office/powerpoint/2010/main" val="66353338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VProPlus_Gains_P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true">
            <a:spLocks/>
          </p:cNvSpPr>
          <p:nvPr userDrawn="true"/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 lnSpcReduction="10000"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false" smtClean="false">
              <a:solidFill>
                <a:prstClr val="white"/>
              </a:solidFill>
            </a:endParaRPr>
          </a:p>
          <a:p>
            <a:pPr algn="l"/>
            <a:r>
              <a:rPr lang="en-US" sz="3600" dirty="false" smtClean="false">
                <a:solidFill>
                  <a:prstClr val="white"/>
                </a:solidFill>
              </a:rPr>
              <a:t>Validation Performance - Gains</a:t>
            </a:r>
            <a:endParaRPr lang="en-US" sz="3600" dirty="false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true"/>
          <p:nvPr userDrawn="true"/>
        </p:nvSpPr>
        <p:spPr>
          <a:xfrm>
            <a:off x="996462" y="4953000"/>
            <a:ext cx="7239000" cy="1600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91440" rIns="91440" bIns="91440" numCol="1" anchor="t" anchorCtr="false" compatLnSpc="true">
            <a:prstTxWarp prst="textNoShape">
              <a:avLst/>
            </a:prstTxWarp>
          </a:bodyPr>
          <a:lstStyle>
            <a:defPPr>
              <a:defRPr lang="en-US"/>
            </a:defPPr>
            <a:lvl1pPr defTabSz="0" eaLnBrk="false" fontAlgn="base" hangingPunct="false">
              <a:spcBef>
                <a:spcPct val="0"/>
              </a:spcBef>
              <a:spcAft>
                <a:spcPct val="0"/>
              </a:spcAft>
              <a:defRPr sz="1400" b="true">
                <a:solidFill>
                  <a:prstClr val="black"/>
                </a:solidFill>
                <a:latin typeface="Calibri" pitchFamily="34" charset="0"/>
                <a:cs typeface="Arial" pitchFamily="34" charset="0"/>
              </a:defRPr>
            </a:lvl1pPr>
            <a:lvl2pPr defTabSz="0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defTabSz="0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defTabSz="0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defTabSz="0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1200" dirty="false" smtClean="false"/>
              <a:t>Gains</a:t>
            </a:r>
            <a:endParaRPr lang="en-US" sz="1200" b="false" dirty="false" smtClean="false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false" dirty="false" smtClean="false">
                <a:sym typeface="Symbol"/>
              </a:rPr>
              <a:t>A</a:t>
            </a:r>
            <a:r>
              <a:rPr lang="en-US" altLang="en-US" sz="1200" b="false" baseline="0" dirty="false" smtClean="false">
                <a:sym typeface="Symbol"/>
              </a:rPr>
              <a:t> m</a:t>
            </a:r>
            <a:r>
              <a:rPr lang="en-US" altLang="en-US" sz="1200" b="false" dirty="false" smtClean="false">
                <a:sym typeface="Symbol"/>
              </a:rPr>
              <a:t>easure</a:t>
            </a:r>
            <a:r>
              <a:rPr lang="en-US" altLang="en-US" sz="1200" b="false" baseline="0" dirty="false" smtClean="false">
                <a:sym typeface="Symbol"/>
              </a:rPr>
              <a:t> of the efficiency gained by utilizing the model. </a:t>
            </a:r>
            <a:r>
              <a:rPr lang="en-US" altLang="en-US" sz="1200" b="false" dirty="false" smtClean="false">
                <a:sym typeface="Symbol"/>
              </a:rPr>
              <a:t>Every record in the model is assigned</a:t>
            </a:r>
            <a:r>
              <a:rPr lang="en-US" altLang="en-US" sz="1200" b="false" dirty="false">
                <a:sym typeface="Symbol"/>
              </a:rPr>
              <a:t> </a:t>
            </a:r>
            <a:r>
              <a:rPr lang="en-US" altLang="en-US" sz="1200" b="false" dirty="false" smtClean="false">
                <a:sym typeface="Symbol"/>
              </a:rPr>
              <a:t>a score and ranked highest</a:t>
            </a:r>
            <a:r>
              <a:rPr lang="en-US" altLang="en-US" sz="1200" b="false" baseline="0" dirty="false" smtClean="false">
                <a:sym typeface="Symbol"/>
              </a:rPr>
              <a:t> to lowest. </a:t>
            </a:r>
            <a:r>
              <a:rPr lang="en-US" altLang="en-US" sz="1200" b="false" dirty="false" smtClean="false">
                <a:sym typeface="Symbol"/>
              </a:rPr>
              <a:t> The Gains represent the p</a:t>
            </a:r>
            <a:r>
              <a:rPr lang="en-US" sz="1200" b="false" dirty="false" smtClean="false"/>
              <a:t>ercentage of current customers captured within a given percentage of scored records</a:t>
            </a:r>
            <a:br>
              <a:rPr lang="en-US" sz="1200" b="false" dirty="false" smtClean="false"/>
            </a:br>
            <a:endParaRPr lang="en-US" sz="1200" b="false" dirty="false" smtClean="false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false" dirty="false" smtClean="false"/>
              <a:t>          of the top scoring records yield</a:t>
            </a:r>
            <a:r>
              <a:rPr lang="en-US" sz="1200" b="false" baseline="0" dirty="false" smtClean="false"/>
              <a:t> a probability of capturing          of the current customers</a:t>
            </a:r>
            <a:endParaRPr lang="en-US" sz="1200" b="false" dirty="false"/>
          </a:p>
        </p:txBody>
      </p:sp>
      <p:sp>
        <p:nvSpPr>
          <p:cNvPr id="11" name="Text Placeholder 2"/>
          <p:cNvSpPr>
            <a:spLocks noGrp="true"/>
          </p:cNvSpPr>
          <p:nvPr>
            <p:ph type="body" sz="quarter" idx="10"/>
          </p:nvPr>
        </p:nvSpPr>
        <p:spPr>
          <a:xfrm>
            <a:off x="4800600" y="76200"/>
            <a:ext cx="4267200" cy="46166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buNone/>
              <a:defRPr sz="1800" i="true">
                <a:solidFill>
                  <a:schemeClr val="bg1"/>
                </a:solidFill>
              </a:defRPr>
            </a:lvl1pPr>
          </a:lstStyle>
          <a:p>
            <a:pPr lvl="0"/>
            <a:endParaRPr lang="en-US" dirty="false"/>
          </a:p>
        </p:txBody>
      </p:sp>
      <p:sp>
        <p:nvSpPr>
          <p:cNvPr id="8" name="Text Placeholder 2"/>
          <p:cNvSpPr>
            <a:spLocks noGrp="true"/>
          </p:cNvSpPr>
          <p:nvPr>
            <p:ph type="body" sz="quarter" idx="13"/>
          </p:nvPr>
        </p:nvSpPr>
        <p:spPr>
          <a:xfrm>
            <a:off x="1295400" y="5791200"/>
            <a:ext cx="1524000" cy="533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200" i="false">
                <a:solidFill>
                  <a:schemeClr val="tx1"/>
                </a:solidFill>
              </a:defRPr>
            </a:lvl1pPr>
          </a:lstStyle>
          <a:p>
            <a:pPr lvl="0"/>
            <a:endParaRPr lang="en-US" dirty="false"/>
          </a:p>
        </p:txBody>
      </p:sp>
      <p:sp>
        <p:nvSpPr>
          <p:cNvPr id="14" name="Text Placeholder 2"/>
          <p:cNvSpPr>
            <a:spLocks noGrp="true"/>
          </p:cNvSpPr>
          <p:nvPr>
            <p:ph type="body" sz="quarter" idx="14"/>
          </p:nvPr>
        </p:nvSpPr>
        <p:spPr>
          <a:xfrm>
            <a:off x="4648200" y="5791200"/>
            <a:ext cx="1524000" cy="533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200" i="false">
                <a:solidFill>
                  <a:schemeClr val="tx1"/>
                </a:solidFill>
              </a:defRPr>
            </a:lvl1pPr>
          </a:lstStyle>
          <a:p>
            <a:pPr lvl="0"/>
            <a:endParaRPr lang="en-US" dirty="false"/>
          </a:p>
        </p:txBody>
      </p:sp>
    </p:spTree>
    <p:extLst>
      <p:ext uri="{BB962C8B-B14F-4D97-AF65-F5344CB8AC3E}">
        <p14:creationId xmlns:p14="http://schemas.microsoft.com/office/powerpoint/2010/main" val="369127150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VProPlus_LGTable_P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true">
            <a:spLocks/>
          </p:cNvSpPr>
          <p:nvPr userDrawn="true"/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 lnSpcReduction="10000"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false" smtClean="false">
              <a:solidFill>
                <a:prstClr val="white"/>
              </a:solidFill>
            </a:endParaRPr>
          </a:p>
          <a:p>
            <a:pPr algn="l"/>
            <a:r>
              <a:rPr lang="en-US" sz="3600" dirty="false" smtClean="false">
                <a:solidFill>
                  <a:prstClr val="white"/>
                </a:solidFill>
              </a:rPr>
              <a:t>Validation Performance</a:t>
            </a:r>
            <a:r>
              <a:rPr lang="en-US" sz="3600" baseline="0" dirty="false" smtClean="false">
                <a:solidFill>
                  <a:prstClr val="white"/>
                </a:solidFill>
              </a:rPr>
              <a:t> - Summary</a:t>
            </a:r>
            <a:endParaRPr lang="en-US" sz="3600" dirty="false">
              <a:solidFill>
                <a:prstClr val="white"/>
              </a:solidFill>
            </a:endParaRPr>
          </a:p>
        </p:txBody>
      </p:sp>
      <p:sp>
        <p:nvSpPr>
          <p:cNvPr id="8" name="Text Placeholder 2"/>
          <p:cNvSpPr>
            <a:spLocks noGrp="true"/>
          </p:cNvSpPr>
          <p:nvPr>
            <p:ph type="body" sz="quarter" idx="10"/>
          </p:nvPr>
        </p:nvSpPr>
        <p:spPr>
          <a:xfrm>
            <a:off x="4800600" y="76200"/>
            <a:ext cx="4267200" cy="46166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buNone/>
              <a:defRPr sz="1800" i="true">
                <a:solidFill>
                  <a:schemeClr val="bg1"/>
                </a:solidFill>
              </a:defRPr>
            </a:lvl1pPr>
          </a:lstStyle>
          <a:p>
            <a:pPr lvl="0"/>
            <a:endParaRPr lang="en-US" dirty="false"/>
          </a:p>
        </p:txBody>
      </p:sp>
      <p:sp>
        <p:nvSpPr>
          <p:cNvPr id="5" name="Text Placeholder 152"/>
          <p:cNvSpPr txBox="true">
            <a:spLocks/>
          </p:cNvSpPr>
          <p:nvPr userDrawn="true"/>
        </p:nvSpPr>
        <p:spPr>
          <a:xfrm>
            <a:off x="152400" y="1295400"/>
            <a:ext cx="8918575" cy="4032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lIns="0" tIns="0" rIns="0" bIns="0"/>
          <a:lstStyle/>
          <a:p>
            <a:pPr algn="ctr" defTabSz="820487">
              <a:lnSpc>
                <a:spcPct val="90239"/>
              </a:lnSpc>
              <a:defRPr/>
            </a:pPr>
            <a:r>
              <a:rPr lang="en-US" sz="1600" kern="0" spc="-54" dirty="false" smtClean="false">
                <a:solidFill>
                  <a:prstClr val="white">
                    <a:lumMod val="50000"/>
                  </a:prstClr>
                </a:solidFill>
              </a:rPr>
              <a:t>Lift and Gains Table</a:t>
            </a:r>
            <a:endParaRPr lang="en-US" sz="1600" kern="0" spc="-54" dirty="false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0744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VProPlus_FullUni_P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true">
            <a:spLocks/>
          </p:cNvSpPr>
          <p:nvPr userDrawn="true"/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 lnSpcReduction="10000"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false" smtClean="false">
              <a:solidFill>
                <a:prstClr val="white"/>
              </a:solidFill>
            </a:endParaRPr>
          </a:p>
          <a:p>
            <a:pPr algn="l"/>
            <a:r>
              <a:rPr lang="en-US" sz="3600" dirty="false" smtClean="false">
                <a:solidFill>
                  <a:prstClr val="white"/>
                </a:solidFill>
              </a:rPr>
              <a:t>Full</a:t>
            </a:r>
            <a:r>
              <a:rPr lang="en-US" sz="3600" baseline="0" dirty="false" smtClean="false">
                <a:solidFill>
                  <a:prstClr val="white"/>
                </a:solidFill>
              </a:rPr>
              <a:t> Universe Distribution</a:t>
            </a:r>
            <a:endParaRPr lang="en-US" sz="3600" dirty="false">
              <a:solidFill>
                <a:prstClr val="white"/>
              </a:solidFill>
            </a:endParaRPr>
          </a:p>
        </p:txBody>
      </p:sp>
      <p:sp>
        <p:nvSpPr>
          <p:cNvPr id="5" name="Text Placeholder 2"/>
          <p:cNvSpPr>
            <a:spLocks noGrp="true"/>
          </p:cNvSpPr>
          <p:nvPr>
            <p:ph type="body" sz="quarter" idx="10"/>
          </p:nvPr>
        </p:nvSpPr>
        <p:spPr>
          <a:xfrm>
            <a:off x="4800600" y="76200"/>
            <a:ext cx="4267200" cy="46166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buNone/>
              <a:defRPr sz="1800" i="true">
                <a:solidFill>
                  <a:schemeClr val="bg1"/>
                </a:solidFill>
              </a:defRPr>
            </a:lvl1pPr>
          </a:lstStyle>
          <a:p>
            <a:pPr lvl="0"/>
            <a:endParaRPr lang="en-US" dirty="false"/>
          </a:p>
        </p:txBody>
      </p:sp>
    </p:spTree>
    <p:extLst>
      <p:ext uri="{BB962C8B-B14F-4D97-AF65-F5344CB8AC3E}">
        <p14:creationId xmlns:p14="http://schemas.microsoft.com/office/powerpoint/2010/main" val="184028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HeatMap_R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prstClr val="white">
                    <a:lumMod val="50000"/>
                  </a:prstClr>
                </a:solidFill>
                <a:latin typeface="Corbel" panose="020B0503020204020204" pitchFamily="34" charset="0"/>
              </a:rPr>
              <a:t>Heat Map Report</a:t>
            </a:r>
            <a:endParaRPr lang="en-US" sz="3600" dirty="false">
              <a:solidFill>
                <a:prstClr val="white">
                  <a:lumMod val="50000"/>
                </a:prstClr>
              </a:solidFill>
              <a:latin typeface="Corbel" panose="020B0503020204020204" pitchFamily="34" charset="0"/>
            </a:endParaRPr>
          </a:p>
        </p:txBody>
      </p:sp>
      <p:sp>
        <p:nvSpPr>
          <p:cNvPr id="11" name="Oval 10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true"/>
          <p:nvPr userDrawn="true"/>
        </p:nvSpPr>
        <p:spPr>
          <a:xfrm>
            <a:off x="421376" y="186733"/>
            <a:ext cx="389681" cy="646331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en-US" sz="3600" dirty="false" smtClean="false">
                <a:solidFill>
                  <a:schemeClr val="bg1"/>
                </a:solidFill>
                <a:sym typeface="Webdings"/>
              </a:rPr>
              <a:t></a:t>
            </a:r>
            <a:endParaRPr lang="en-US" sz="3600" dirty="false">
              <a:solidFill>
                <a:schemeClr val="bg1"/>
              </a:solidFill>
            </a:endParaRPr>
          </a:p>
        </p:txBody>
      </p:sp>
      <p:sp>
        <p:nvSpPr>
          <p:cNvPr id="21" name="tx701"/>
          <p:cNvSpPr/>
          <p:nvPr userDrawn="true"/>
        </p:nvSpPr>
        <p:spPr>
          <a:xfrm>
            <a:off x="8153400" y="4066760"/>
            <a:ext cx="533400" cy="127000"/>
          </a:xfrm>
          <a:prstGeom prst="rect">
            <a:avLst/>
          </a:prstGeom>
          <a:noFill/>
        </p:spPr>
        <p:txBody>
          <a:bodyPr wrap="none" lIns="0" tIns="0" rIns="0" bIns="0" anchor="ctr" anchorCtr="true"/>
          <a:lstStyle/>
          <a:p>
            <a:pPr marL="0" marR="0" indent="0" algn="l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false">
                <a:solidFill>
                  <a:schemeClr val="tx1"/>
                </a:solidFill>
                <a:latin typeface="Calibri"/>
                <a:cs typeface="Calibri"/>
              </a:rPr>
              <a:t>Highest</a:t>
            </a:r>
          </a:p>
        </p:txBody>
      </p:sp>
      <p:sp>
        <p:nvSpPr>
          <p:cNvPr id="22" name="Text Box 23"/>
          <p:cNvSpPr txBox="true">
            <a:spLocks noChangeArrowheads="true"/>
          </p:cNvSpPr>
          <p:nvPr userDrawn="true"/>
        </p:nvSpPr>
        <p:spPr>
          <a:xfrm>
            <a:off x="2057400" y="5572780"/>
            <a:ext cx="5334000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</a:lstStyle>
          <a:p>
            <a:pPr>
              <a:spcBef>
                <a:spcPct val="50000"/>
              </a:spcBef>
            </a:pPr>
            <a:r>
              <a:rPr lang="en-US" sz="1400" dirty="false">
                <a:solidFill>
                  <a:schemeClr val="tx1"/>
                </a:solidFill>
                <a:latin typeface="Corbel" panose="020B0503020204020204" pitchFamily="34" charset="0"/>
              </a:rPr>
              <a:t>This map depicts the geographical </a:t>
            </a:r>
            <a:r>
              <a:rPr lang="en-US" sz="1400" dirty="false" smtClean="false">
                <a:solidFill>
                  <a:schemeClr val="tx1"/>
                </a:solidFill>
                <a:latin typeface="Corbel" panose="020B0503020204020204" pitchFamily="34" charset="0"/>
              </a:rPr>
              <a:t>distribution of </a:t>
            </a:r>
            <a:r>
              <a:rPr lang="en-US" sz="1400" dirty="false">
                <a:solidFill>
                  <a:schemeClr val="tx1"/>
                </a:solidFill>
                <a:latin typeface="Corbel" panose="020B0503020204020204" pitchFamily="34" charset="0"/>
              </a:rPr>
              <a:t>your customers based on their </a:t>
            </a:r>
            <a:r>
              <a:rPr lang="en-US" sz="1400" dirty="false" smtClean="false">
                <a:solidFill>
                  <a:schemeClr val="tx1"/>
                </a:solidFill>
                <a:latin typeface="Corbel" panose="020B0503020204020204" pitchFamily="34" charset="0"/>
              </a:rPr>
              <a:t>GeoFootprint provided in the processed client file</a:t>
            </a:r>
            <a:endParaRPr lang="en-US" sz="1400" dirty="false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23" name="tx687"/>
          <p:cNvSpPr/>
          <p:nvPr userDrawn="true"/>
        </p:nvSpPr>
        <p:spPr>
          <a:xfrm>
            <a:off x="7085692" y="4132944"/>
            <a:ext cx="1053848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lvl="0" defTabSz="0" eaLnBrk="false" fontAlgn="base" hangingPunct="false">
              <a:spcBef>
                <a:spcPct val="50000"/>
              </a:spcBef>
              <a:spcAft>
                <a:spcPct val="0"/>
              </a:spcAft>
            </a:pPr>
            <a:r>
              <a:rPr lang="en-US" sz="1200" dirty="false" smtClean="false">
                <a:solidFill>
                  <a:schemeClr val="tx1"/>
                </a:solidFill>
                <a:latin typeface="+mn-lt"/>
                <a:cs typeface="Arial" charset="0"/>
              </a:rPr>
              <a:t>Customer Density </a:t>
            </a:r>
            <a:endParaRPr sz="1200" dirty="false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24" name="rc691"/>
          <p:cNvSpPr/>
          <p:nvPr userDrawn="true"/>
        </p:nvSpPr>
        <p:spPr>
          <a:xfrm>
            <a:off x="7970232" y="4041360"/>
            <a:ext cx="183168" cy="183168"/>
          </a:xfrm>
          <a:prstGeom prst="rect">
            <a:avLst/>
          </a:prstGeom>
          <a:solidFill>
            <a:srgbClr val="56B1F7">
              <a:alpha val="100000"/>
            </a:srgbClr>
          </a:solidFill>
        </p:spPr>
        <p:txBody>
          <a:bodyPr/>
          <a:lstStyle/>
          <a:p>
            <a:endParaRPr/>
          </a:p>
        </p:txBody>
      </p:sp>
      <p:sp>
        <p:nvSpPr>
          <p:cNvPr id="25" name="rc693"/>
          <p:cNvSpPr/>
          <p:nvPr userDrawn="true"/>
        </p:nvSpPr>
        <p:spPr>
          <a:xfrm>
            <a:off x="7970232" y="4242529"/>
            <a:ext cx="183168" cy="183168"/>
          </a:xfrm>
          <a:prstGeom prst="rect">
            <a:avLst/>
          </a:prstGeom>
          <a:solidFill>
            <a:srgbClr val="448DC6">
              <a:alpha val="100000"/>
            </a:srgbClr>
          </a:solidFill>
        </p:spPr>
        <p:txBody>
          <a:bodyPr/>
          <a:lstStyle/>
          <a:p>
            <a:endParaRPr/>
          </a:p>
        </p:txBody>
      </p:sp>
      <p:sp>
        <p:nvSpPr>
          <p:cNvPr id="26" name="rc695"/>
          <p:cNvSpPr/>
          <p:nvPr userDrawn="true"/>
        </p:nvSpPr>
        <p:spPr>
          <a:xfrm>
            <a:off x="7970232" y="4443696"/>
            <a:ext cx="183168" cy="183168"/>
          </a:xfrm>
          <a:prstGeom prst="rect">
            <a:avLst/>
          </a:prstGeom>
          <a:solidFill>
            <a:srgbClr val="336A98">
              <a:alpha val="100000"/>
            </a:srgbClr>
          </a:solidFill>
        </p:spPr>
        <p:txBody>
          <a:bodyPr/>
          <a:lstStyle/>
          <a:p>
            <a:endParaRPr/>
          </a:p>
        </p:txBody>
      </p:sp>
      <p:sp>
        <p:nvSpPr>
          <p:cNvPr id="27" name="rc697"/>
          <p:cNvSpPr/>
          <p:nvPr userDrawn="true"/>
        </p:nvSpPr>
        <p:spPr>
          <a:xfrm>
            <a:off x="7970232" y="4644865"/>
            <a:ext cx="183168" cy="183168"/>
          </a:xfrm>
          <a:prstGeom prst="rect">
            <a:avLst/>
          </a:prstGeom>
          <a:solidFill>
            <a:srgbClr val="22496C">
              <a:alpha val="100000"/>
            </a:srgbClr>
          </a:solidFill>
        </p:spPr>
        <p:txBody>
          <a:bodyPr/>
          <a:lstStyle/>
          <a:p>
            <a:endParaRPr/>
          </a:p>
        </p:txBody>
      </p:sp>
      <p:sp>
        <p:nvSpPr>
          <p:cNvPr id="28" name="rc699"/>
          <p:cNvSpPr/>
          <p:nvPr userDrawn="true"/>
        </p:nvSpPr>
        <p:spPr>
          <a:xfrm>
            <a:off x="7970232" y="4846032"/>
            <a:ext cx="183168" cy="183168"/>
          </a:xfrm>
          <a:prstGeom prst="rect">
            <a:avLst/>
          </a:prstGeom>
          <a:solidFill>
            <a:srgbClr val="132B43">
              <a:alpha val="100000"/>
            </a:srgbClr>
          </a:solidFill>
        </p:spPr>
        <p:txBody>
          <a:bodyPr/>
          <a:lstStyle/>
          <a:p>
            <a:endParaRPr/>
          </a:p>
        </p:txBody>
      </p:sp>
      <p:sp>
        <p:nvSpPr>
          <p:cNvPr id="29" name="tx700"/>
          <p:cNvSpPr/>
          <p:nvPr userDrawn="true"/>
        </p:nvSpPr>
        <p:spPr>
          <a:xfrm>
            <a:off x="8187546" y="4879560"/>
            <a:ext cx="482600" cy="101600"/>
          </a:xfrm>
          <a:prstGeom prst="rect">
            <a:avLst/>
          </a:prstGeom>
          <a:noFill/>
        </p:spPr>
        <p:txBody>
          <a:bodyPr wrap="none" lIns="0" tIns="0" rIns="0" bIns="0" anchor="ctr" anchorCtr="true"/>
          <a:lstStyle/>
          <a:p>
            <a:pPr marL="0" marR="0" indent="0" algn="l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false">
                <a:solidFill>
                  <a:schemeClr val="tx1"/>
                </a:solidFill>
                <a:latin typeface="Calibri"/>
                <a:cs typeface="Calibri"/>
              </a:rPr>
              <a:t>Lowest</a:t>
            </a:r>
          </a:p>
        </p:txBody>
      </p:sp>
    </p:spTree>
    <p:extLst>
      <p:ext uri="{BB962C8B-B14F-4D97-AF65-F5344CB8AC3E}">
        <p14:creationId xmlns:p14="http://schemas.microsoft.com/office/powerpoint/2010/main" val="418128167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VProPlus_Sample_P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true"/>
          </p:cNvSpPr>
          <p:nvPr>
            <p:ph type="body" sz="quarter" idx="10"/>
          </p:nvPr>
        </p:nvSpPr>
        <p:spPr>
          <a:xfrm>
            <a:off x="4800600" y="76200"/>
            <a:ext cx="4267200" cy="46166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buNone/>
              <a:defRPr sz="1800" i="true">
                <a:solidFill>
                  <a:schemeClr val="bg1"/>
                </a:solidFill>
              </a:defRPr>
            </a:lvl1pPr>
          </a:lstStyle>
          <a:p>
            <a:pPr lvl="0"/>
            <a:endParaRPr lang="en-US" dirty="false"/>
          </a:p>
        </p:txBody>
      </p:sp>
      <p:sp>
        <p:nvSpPr>
          <p:cNvPr id="4" name="Title 1"/>
          <p:cNvSpPr txBox="true">
            <a:spLocks/>
          </p:cNvSpPr>
          <p:nvPr userDrawn="true"/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 lnSpcReduction="10000"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false" smtClean="false">
              <a:solidFill>
                <a:prstClr val="white"/>
              </a:solidFill>
            </a:endParaRPr>
          </a:p>
          <a:p>
            <a:pPr algn="l"/>
            <a:r>
              <a:rPr lang="en-US" sz="3600" dirty="false" smtClean="false">
                <a:solidFill>
                  <a:prstClr val="white"/>
                </a:solidFill>
              </a:rPr>
              <a:t>Scored Prospect Sample</a:t>
            </a:r>
            <a:endParaRPr lang="en-US" sz="3600" dirty="false">
              <a:solidFill>
                <a:prstClr val="white"/>
              </a:solidFill>
            </a:endParaRPr>
          </a:p>
        </p:txBody>
      </p:sp>
      <p:sp>
        <p:nvSpPr>
          <p:cNvPr id="5" name="Text Placeholder 152"/>
          <p:cNvSpPr txBox="true">
            <a:spLocks/>
          </p:cNvSpPr>
          <p:nvPr userDrawn="true"/>
        </p:nvSpPr>
        <p:spPr>
          <a:xfrm>
            <a:off x="152400" y="1196975"/>
            <a:ext cx="8918575" cy="4032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lIns="0" tIns="0" rIns="0" bIns="0"/>
          <a:lstStyle/>
          <a:p>
            <a:pPr defTabSz="820487">
              <a:lnSpc>
                <a:spcPct val="90239"/>
              </a:lnSpc>
              <a:defRPr/>
            </a:pPr>
            <a:r>
              <a:rPr lang="en-US" sz="1600" kern="0" spc="-54" dirty="false" smtClean="false">
                <a:solidFill>
                  <a:prstClr val="white">
                    <a:lumMod val="50000"/>
                  </a:prstClr>
                </a:solidFill>
              </a:rPr>
              <a:t>Probability </a:t>
            </a:r>
            <a:r>
              <a:rPr lang="en-US" sz="1600" kern="0" spc="-54" dirty="false">
                <a:solidFill>
                  <a:prstClr val="white">
                    <a:lumMod val="50000"/>
                  </a:prstClr>
                </a:solidFill>
              </a:rPr>
              <a:t>Tier 1 </a:t>
            </a:r>
            <a:r>
              <a:rPr lang="en-US" sz="1600" kern="0" spc="-54" dirty="false" smtClean="false">
                <a:solidFill>
                  <a:prstClr val="white">
                    <a:lumMod val="50000"/>
                  </a:prstClr>
                </a:solidFill>
              </a:rPr>
              <a:t>- Most Like Your Customers </a:t>
            </a:r>
            <a:endParaRPr lang="en-US" sz="1600" kern="0" spc="-54" dirty="false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Text Placeholder 152"/>
          <p:cNvSpPr txBox="true">
            <a:spLocks/>
          </p:cNvSpPr>
          <p:nvPr userDrawn="true"/>
        </p:nvSpPr>
        <p:spPr>
          <a:xfrm>
            <a:off x="152400" y="3048000"/>
            <a:ext cx="8812213" cy="4032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lIns="0" tIns="0" rIns="0" bIns="0"/>
          <a:lstStyle>
            <a:defPPr>
              <a:defRPr lang="en-US"/>
            </a:defPPr>
            <a:lvl1pPr algn="ctr" defTabSz="820487">
              <a:lnSpc>
                <a:spcPct val="90239"/>
              </a:lnSpc>
              <a:defRPr sz="1600" kern="0" spc="-54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/>
            <a:r>
              <a:rPr lang="en-US" dirty="false" smtClean="false">
                <a:solidFill>
                  <a:prstClr val="white">
                    <a:lumMod val="50000"/>
                  </a:prstClr>
                </a:solidFill>
              </a:rPr>
              <a:t>Probability </a:t>
            </a:r>
            <a:r>
              <a:rPr lang="en-US" dirty="false">
                <a:solidFill>
                  <a:prstClr val="white">
                    <a:lumMod val="50000"/>
                  </a:prstClr>
                </a:solidFill>
              </a:rPr>
              <a:t>Tier 5 </a:t>
            </a:r>
            <a:r>
              <a:rPr lang="en-US" dirty="false" smtClean="false">
                <a:solidFill>
                  <a:prstClr val="white">
                    <a:lumMod val="50000"/>
                  </a:prstClr>
                </a:solidFill>
              </a:rPr>
              <a:t>– Somewhat Like Your Customers </a:t>
            </a:r>
            <a:endParaRPr lang="en-US" dirty="false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Text Placeholder 152"/>
          <p:cNvSpPr txBox="true">
            <a:spLocks/>
          </p:cNvSpPr>
          <p:nvPr userDrawn="true"/>
        </p:nvSpPr>
        <p:spPr>
          <a:xfrm>
            <a:off x="139700" y="4953000"/>
            <a:ext cx="8928100" cy="4032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lIns="0" tIns="0" rIns="0" bIns="0"/>
          <a:lstStyle/>
          <a:p>
            <a:pPr defTabSz="820487">
              <a:lnSpc>
                <a:spcPct val="90239"/>
              </a:lnSpc>
              <a:defRPr/>
            </a:pPr>
            <a:r>
              <a:rPr lang="en-US" sz="1600" kern="0" spc="-54" dirty="false" smtClean="false">
                <a:solidFill>
                  <a:prstClr val="white">
                    <a:lumMod val="50000"/>
                  </a:prstClr>
                </a:solidFill>
              </a:rPr>
              <a:t>Probability </a:t>
            </a:r>
            <a:r>
              <a:rPr lang="en-US" sz="1600" kern="0" spc="-54" dirty="false">
                <a:solidFill>
                  <a:prstClr val="white">
                    <a:lumMod val="50000"/>
                  </a:prstClr>
                </a:solidFill>
              </a:rPr>
              <a:t>Tier 10 </a:t>
            </a:r>
            <a:r>
              <a:rPr lang="en-US" sz="1600" kern="0" spc="-54" dirty="false" smtClean="false">
                <a:solidFill>
                  <a:prstClr val="white">
                    <a:lumMod val="50000"/>
                  </a:prstClr>
                </a:solidFill>
              </a:rPr>
              <a:t>- Least Like Your Customers </a:t>
            </a:r>
            <a:endParaRPr lang="en-US" sz="1600" kern="0" spc="-54" dirty="false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196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Reg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Region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8" name="Oval 7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9" name="Teardrop 8"/>
          <p:cNvSpPr/>
          <p:nvPr userDrawn="true"/>
        </p:nvSpPr>
        <p:spPr>
          <a:xfrm>
            <a:off x="478101" y="338866"/>
            <a:ext cx="274320" cy="274320"/>
          </a:xfrm>
          <a:prstGeom prst="teardrop">
            <a:avLst/>
          </a:prstGeom>
          <a:solidFill>
            <a:schemeClr val="bg1"/>
          </a:solidFill>
          <a:ln w="15875">
            <a:solidFill>
              <a:schemeClr val="bg1"/>
            </a:solidFill>
          </a:ln>
          <a:scene3d>
            <a:camera prst="orthographicFront">
              <a:rot lat="0" lon="0" rev="134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 userDrawn="true"/>
        </p:nvSpPr>
        <p:spPr>
          <a:xfrm>
            <a:off x="547637" y="358140"/>
            <a:ext cx="137160" cy="13716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true">
            <a:spLocks/>
          </p:cNvSpPr>
          <p:nvPr userDrawn="true"/>
        </p:nvSpPr>
        <p:spPr>
          <a:xfrm>
            <a:off x="1371600" y="1219199"/>
            <a:ext cx="216603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Customer Distribution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2" name="Title 1"/>
          <p:cNvSpPr txBox="true">
            <a:spLocks/>
          </p:cNvSpPr>
          <p:nvPr userDrawn="true"/>
        </p:nvSpPr>
        <p:spPr>
          <a:xfrm>
            <a:off x="6019800" y="1222159"/>
            <a:ext cx="182880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Penetration Index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3" name="TextBox 12"/>
          <p:cNvSpPr txBox="true"/>
          <p:nvPr userDrawn="true"/>
        </p:nvSpPr>
        <p:spPr>
          <a:xfrm>
            <a:off x="4724400" y="54858"/>
            <a:ext cx="2430843" cy="707886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>
            <a:defPPr>
              <a:defRPr lang="en-US"/>
            </a:defPPr>
            <a:lvl1pPr marL="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</a:lstStyle>
          <a:p>
            <a:r>
              <a:rPr lang="en-US" sz="800" dirty="false" smtClean="false">
                <a:latin typeface="Corbel" panose="020B0503020204020204" pitchFamily="34" charset="0"/>
              </a:rPr>
              <a:t>East North Central: IL, IN, OH, MI, WI</a:t>
            </a:r>
          </a:p>
          <a:p>
            <a:r>
              <a:rPr lang="en-US" sz="800" dirty="false" smtClean="false">
                <a:latin typeface="Corbel" panose="020B0503020204020204" pitchFamily="34" charset="0"/>
              </a:rPr>
              <a:t>East South Central: AL, KY, MS, TN</a:t>
            </a:r>
          </a:p>
          <a:p>
            <a:r>
              <a:rPr lang="en-US" sz="800" dirty="false" smtClean="false">
                <a:latin typeface="Corbel" panose="020B0503020204020204" pitchFamily="34" charset="0"/>
              </a:rPr>
              <a:t>Middle Atlantic: NJ, NY, PA</a:t>
            </a:r>
          </a:p>
          <a:p>
            <a:r>
              <a:rPr lang="en-US" sz="800" dirty="false" smtClean="false">
                <a:latin typeface="Corbel" panose="020B0503020204020204" pitchFamily="34" charset="0"/>
              </a:rPr>
              <a:t>Mountain: AZ, CO, ID, MT, NV, NM, UT, WY</a:t>
            </a:r>
          </a:p>
          <a:p>
            <a:r>
              <a:rPr lang="en-US" sz="800" dirty="false" smtClean="false">
                <a:latin typeface="Corbel" panose="020B0503020204020204" pitchFamily="34" charset="0"/>
              </a:rPr>
              <a:t>New England: CT, ME, MA, NH, RI, VT</a:t>
            </a:r>
          </a:p>
        </p:txBody>
      </p:sp>
      <p:sp>
        <p:nvSpPr>
          <p:cNvPr id="14" name="TextBox 13"/>
          <p:cNvSpPr txBox="true"/>
          <p:nvPr userDrawn="true"/>
        </p:nvSpPr>
        <p:spPr>
          <a:xfrm>
            <a:off x="6781800" y="54858"/>
            <a:ext cx="2430843" cy="584775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>
            <a:defPPr>
              <a:defRPr lang="en-US"/>
            </a:defPPr>
            <a:lvl1pPr marL="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0" rtl="false" eaLnBrk="false" fontAlgn="base" latinLnBrk="false" hangingPunct="false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</a:lstStyle>
          <a:p>
            <a:r>
              <a:rPr lang="en-US" sz="800" dirty="false" smtClean="false">
                <a:latin typeface="Corbel" panose="020B0503020204020204" pitchFamily="34" charset="0"/>
              </a:rPr>
              <a:t>Pacific: AK, CA, HI, OR, WA</a:t>
            </a:r>
          </a:p>
          <a:p>
            <a:r>
              <a:rPr lang="en-US" sz="800" dirty="false" smtClean="false">
                <a:latin typeface="Corbel" panose="020B0503020204020204" pitchFamily="34" charset="0"/>
              </a:rPr>
              <a:t>South Atlantic: DE, FL, GA, MD, NC, SC, VA, DC, WV</a:t>
            </a:r>
          </a:p>
          <a:p>
            <a:r>
              <a:rPr lang="en-US" sz="800" dirty="false" smtClean="false">
                <a:latin typeface="Corbel" panose="020B0503020204020204" pitchFamily="34" charset="0"/>
              </a:rPr>
              <a:t>West North Central: IA, KS, MN, MO, NE, ND, SD</a:t>
            </a:r>
          </a:p>
          <a:p>
            <a:r>
              <a:rPr lang="en-US" sz="800" dirty="false" smtClean="false">
                <a:latin typeface="Corbel" panose="020B0503020204020204" pitchFamily="34" charset="0"/>
              </a:rPr>
              <a:t>West South Central: AR, LA, OK, TX</a:t>
            </a:r>
            <a:endParaRPr lang="en-US" sz="800" dirty="false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131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Coun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County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8" name="Oval 7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true">
            <a:spLocks/>
          </p:cNvSpPr>
          <p:nvPr userDrawn="true"/>
        </p:nvSpPr>
        <p:spPr>
          <a:xfrm>
            <a:off x="1371600" y="1219199"/>
            <a:ext cx="216603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Customer Distribution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22" name="Title 1"/>
          <p:cNvSpPr txBox="true">
            <a:spLocks/>
          </p:cNvSpPr>
          <p:nvPr userDrawn="true"/>
        </p:nvSpPr>
        <p:spPr>
          <a:xfrm>
            <a:off x="6019800" y="1222159"/>
            <a:ext cx="182880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Penetration Index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pic>
        <p:nvPicPr>
          <p:cNvPr id="21" name="Picture 2" descr="C:\Users\sara.szwaja\Desktop\SaraS Folder\32342-200.png"/>
          <p:cNvPicPr>
            <a:picLocks noChangeAspect="true" noChangeArrowheads="true"/>
          </p:cNvPicPr>
          <p:nvPr userDrawn="true"/>
        </p:nvPicPr>
        <p:blipFill>
          <a:blip cstate="print"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991" y="281074"/>
            <a:ext cx="428452" cy="428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4158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userDrawn="true">
  <p:cSld name="GeographyLev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true">
            <a:spLocks/>
          </p:cNvSpPr>
          <p:nvPr userDrawn="true"/>
        </p:nvSpPr>
        <p:spPr>
          <a:xfrm>
            <a:off x="923399" y="-76200"/>
            <a:ext cx="5782201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Geography</a:t>
            </a:r>
            <a:endParaRPr lang="en-US" sz="3600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7" name="Oval 6"/>
          <p:cNvSpPr/>
          <p:nvPr userDrawn="true"/>
        </p:nvSpPr>
        <p:spPr>
          <a:xfrm>
            <a:off x="356661" y="257798"/>
            <a:ext cx="519113" cy="504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 userDrawn="true"/>
        </p:nvSpPr>
        <p:spPr>
          <a:xfrm>
            <a:off x="456197" y="349879"/>
            <a:ext cx="320040" cy="320040"/>
          </a:xfrm>
          <a:prstGeom prst="ellipse">
            <a:avLst/>
          </a:prstGeom>
          <a:solidFill>
            <a:schemeClr val="bg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0" name="4-Point Star 9"/>
          <p:cNvSpPr/>
          <p:nvPr userDrawn="true"/>
        </p:nvSpPr>
        <p:spPr>
          <a:xfrm>
            <a:off x="483578" y="372739"/>
            <a:ext cx="274320" cy="274320"/>
          </a:xfrm>
          <a:prstGeom prst="star4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1" name="4-Point Star 10"/>
          <p:cNvSpPr/>
          <p:nvPr userDrawn="true"/>
        </p:nvSpPr>
        <p:spPr>
          <a:xfrm rot="18819708">
            <a:off x="483577" y="372740"/>
            <a:ext cx="274320" cy="274320"/>
          </a:xfrm>
          <a:prstGeom prst="star4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true">
            <a:spLocks/>
          </p:cNvSpPr>
          <p:nvPr userDrawn="true"/>
        </p:nvSpPr>
        <p:spPr>
          <a:xfrm>
            <a:off x="1371600" y="1219199"/>
            <a:ext cx="216603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Customer Distribution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5" name="Title 1"/>
          <p:cNvSpPr txBox="true">
            <a:spLocks/>
          </p:cNvSpPr>
          <p:nvPr userDrawn="true"/>
        </p:nvSpPr>
        <p:spPr>
          <a:xfrm>
            <a:off x="6019800" y="1222159"/>
            <a:ext cx="1828800" cy="304801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true" dirty="false" smtClean="false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Penetration Index</a:t>
            </a:r>
            <a:endParaRPr lang="en-US" sz="1400" b="true" dirty="false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33092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Target="../slideLayouts/slideLayout3.xml" Type="http://schemas.openxmlformats.org/officeDocument/2006/relationships/slideLayout" Id="rId3"></Relationship><Relationship Target="../slideLayouts/slideLayout2.xml" Type="http://schemas.openxmlformats.org/officeDocument/2006/relationships/slideLayout" Id="rId2"></Relationship><Relationship Target="../slideLayouts/slideLayout1.xml" Type="http://schemas.openxmlformats.org/officeDocument/2006/relationships/slideLayout" Id="rId1"></Relationship><Relationship Target="../media/image1.png" Type="http://schemas.openxmlformats.org/officeDocument/2006/relationships/image" Id="rId5"></Relationship><Relationship Target="../theme/theme1.xml" Type="http://schemas.openxmlformats.org/officeDocument/2006/relationships/theme" Id="rId4"></Relationship></Relationships>
</file>

<file path=ppt/slideMasters/_rels/slideMaster2.xml.rels><?xml version="1.0" encoding="UTF-8" standalone="yes"?><Relationships xmlns="http://schemas.openxmlformats.org/package/2006/relationships"><Relationship Target="../slideLayouts/slideLayout16.xml" Type="http://schemas.openxmlformats.org/officeDocument/2006/relationships/slideLayout" Id="rId13"></Relationship><Relationship Target="../slideLayouts/slideLayout21.xml" Type="http://schemas.openxmlformats.org/officeDocument/2006/relationships/slideLayout" Id="rId18"></Relationship><Relationship Target="../slideLayouts/slideLayout29.xml" Type="http://schemas.openxmlformats.org/officeDocument/2006/relationships/slideLayout" Id="rId26"></Relationship><Relationship Target="../slideLayouts/slideLayout42.xml" Type="http://schemas.openxmlformats.org/officeDocument/2006/relationships/slideLayout" Id="rId39"></Relationship><Relationship Target="../slideLayouts/slideLayout24.xml" Type="http://schemas.openxmlformats.org/officeDocument/2006/relationships/slideLayout" Id="rId21"></Relationship><Relationship Target="../slideLayouts/slideLayout37.xml" Type="http://schemas.openxmlformats.org/officeDocument/2006/relationships/slideLayout" Id="rId34"></Relationship><Relationship Target="../slideLayouts/slideLayout45.xml" Type="http://schemas.openxmlformats.org/officeDocument/2006/relationships/slideLayout" Id="rId42"></Relationship><Relationship Target="../slideLayouts/slideLayout10.xml" Type="http://schemas.openxmlformats.org/officeDocument/2006/relationships/slideLayout" Id="rId7"></Relationship><Relationship Target="../slideLayouts/slideLayout5.xml" Type="http://schemas.openxmlformats.org/officeDocument/2006/relationships/slideLayout" Id="rId2"></Relationship><Relationship Target="../slideLayouts/slideLayout19.xml" Type="http://schemas.openxmlformats.org/officeDocument/2006/relationships/slideLayout" Id="rId16"></Relationship><Relationship Target="../slideLayouts/slideLayout32.xml" Type="http://schemas.openxmlformats.org/officeDocument/2006/relationships/slideLayout" Id="rId29"></Relationship><Relationship Target="../slideLayouts/slideLayout4.xml" Type="http://schemas.openxmlformats.org/officeDocument/2006/relationships/slideLayout" Id="rId1"></Relationship><Relationship Target="../slideLayouts/slideLayout9.xml" Type="http://schemas.openxmlformats.org/officeDocument/2006/relationships/slideLayout" Id="rId6"></Relationship><Relationship Target="../slideLayouts/slideLayout14.xml" Type="http://schemas.openxmlformats.org/officeDocument/2006/relationships/slideLayout" Id="rId11"></Relationship><Relationship Target="../slideLayouts/slideLayout27.xml" Type="http://schemas.openxmlformats.org/officeDocument/2006/relationships/slideLayout" Id="rId24"></Relationship><Relationship Target="../slideLayouts/slideLayout35.xml" Type="http://schemas.openxmlformats.org/officeDocument/2006/relationships/slideLayout" Id="rId32"></Relationship><Relationship Target="../slideLayouts/slideLayout40.xml" Type="http://schemas.openxmlformats.org/officeDocument/2006/relationships/slideLayout" Id="rId37"></Relationship><Relationship Target="../slideLayouts/slideLayout43.xml" Type="http://schemas.openxmlformats.org/officeDocument/2006/relationships/slideLayout" Id="rId40"></Relationship><Relationship Target="../theme/theme2.xml" Type="http://schemas.openxmlformats.org/officeDocument/2006/relationships/theme" Id="rId45"></Relationship><Relationship Target="../slideLayouts/slideLayout8.xml" Type="http://schemas.openxmlformats.org/officeDocument/2006/relationships/slideLayout" Id="rId5"></Relationship><Relationship Target="../slideLayouts/slideLayout18.xml" Type="http://schemas.openxmlformats.org/officeDocument/2006/relationships/slideLayout" Id="rId15"></Relationship><Relationship Target="../slideLayouts/slideLayout26.xml" Type="http://schemas.openxmlformats.org/officeDocument/2006/relationships/slideLayout" Id="rId23"></Relationship><Relationship Target="../slideLayouts/slideLayout31.xml" Type="http://schemas.openxmlformats.org/officeDocument/2006/relationships/slideLayout" Id="rId28"></Relationship><Relationship Target="../slideLayouts/slideLayout39.xml" Type="http://schemas.openxmlformats.org/officeDocument/2006/relationships/slideLayout" Id="rId36"></Relationship><Relationship Target="../slideLayouts/slideLayout13.xml" Type="http://schemas.openxmlformats.org/officeDocument/2006/relationships/slideLayout" Id="rId10"></Relationship><Relationship Target="../slideLayouts/slideLayout22.xml" Type="http://schemas.openxmlformats.org/officeDocument/2006/relationships/slideLayout" Id="rId19"></Relationship><Relationship Target="../slideLayouts/slideLayout34.xml" Type="http://schemas.openxmlformats.org/officeDocument/2006/relationships/slideLayout" Id="rId31"></Relationship><Relationship Target="../slideLayouts/slideLayout47.xml" Type="http://schemas.openxmlformats.org/officeDocument/2006/relationships/slideLayout" Id="rId44"></Relationship><Relationship Target="../slideLayouts/slideLayout7.xml" Type="http://schemas.openxmlformats.org/officeDocument/2006/relationships/slideLayout" Id="rId4"></Relationship><Relationship Target="../slideLayouts/slideLayout12.xml" Type="http://schemas.openxmlformats.org/officeDocument/2006/relationships/slideLayout" Id="rId9"></Relationship><Relationship Target="../slideLayouts/slideLayout17.xml" Type="http://schemas.openxmlformats.org/officeDocument/2006/relationships/slideLayout" Id="rId14"></Relationship><Relationship Target="../slideLayouts/slideLayout25.xml" Type="http://schemas.openxmlformats.org/officeDocument/2006/relationships/slideLayout" Id="rId22"></Relationship><Relationship Target="../slideLayouts/slideLayout30.xml" Type="http://schemas.openxmlformats.org/officeDocument/2006/relationships/slideLayout" Id="rId27"></Relationship><Relationship Target="../slideLayouts/slideLayout33.xml" Type="http://schemas.openxmlformats.org/officeDocument/2006/relationships/slideLayout" Id="rId30"></Relationship><Relationship Target="../slideLayouts/slideLayout38.xml" Type="http://schemas.openxmlformats.org/officeDocument/2006/relationships/slideLayout" Id="rId35"></Relationship><Relationship Target="../slideLayouts/slideLayout46.xml" Type="http://schemas.openxmlformats.org/officeDocument/2006/relationships/slideLayout" Id="rId43"></Relationship><Relationship Target="../slideLayouts/slideLayout11.xml" Type="http://schemas.openxmlformats.org/officeDocument/2006/relationships/slideLayout" Id="rId8"></Relationship><Relationship Target="../slideLayouts/slideLayout6.xml" Type="http://schemas.openxmlformats.org/officeDocument/2006/relationships/slideLayout" Id="rId3"></Relationship><Relationship Target="../slideLayouts/slideLayout15.xml" Type="http://schemas.openxmlformats.org/officeDocument/2006/relationships/slideLayout" Id="rId12"></Relationship><Relationship Target="../slideLayouts/slideLayout20.xml" Type="http://schemas.openxmlformats.org/officeDocument/2006/relationships/slideLayout" Id="rId17"></Relationship><Relationship Target="../slideLayouts/slideLayout28.xml" Type="http://schemas.openxmlformats.org/officeDocument/2006/relationships/slideLayout" Id="rId25"></Relationship><Relationship Target="../slideLayouts/slideLayout36.xml" Type="http://schemas.openxmlformats.org/officeDocument/2006/relationships/slideLayout" Id="rId33"></Relationship><Relationship Target="../slideLayouts/slideLayout41.xml" Type="http://schemas.openxmlformats.org/officeDocument/2006/relationships/slideLayout" Id="rId38"></Relationship><Relationship Target="../media/image1.png" Type="http://schemas.openxmlformats.org/officeDocument/2006/relationships/image" Id="rId46"></Relationship><Relationship Target="../slideLayouts/slideLayout23.xml" Type="http://schemas.openxmlformats.org/officeDocument/2006/relationships/slideLayout" Id="rId20"></Relationship><Relationship Target="../slideLayouts/slideLayout44.xml" Type="http://schemas.openxmlformats.org/officeDocument/2006/relationships/slideLayout" Id="rId41"></Relationship></Relationships>
</file>

<file path=ppt/slideMasters/_rels/slideMaster3.xml.rels><?xml version="1.0" encoding="UTF-8" standalone="yes"?><Relationships xmlns="http://schemas.openxmlformats.org/package/2006/relationships"><Relationship Target="../slideLayouts/slideLayout50.xml" Type="http://schemas.openxmlformats.org/officeDocument/2006/relationships/slideLayout" Id="rId3"></Relationship><Relationship Target="../slideLayouts/slideLayout49.xml" Type="http://schemas.openxmlformats.org/officeDocument/2006/relationships/slideLayout" Id="rId2"></Relationship><Relationship Target="../slideLayouts/slideLayout48.xml" Type="http://schemas.openxmlformats.org/officeDocument/2006/relationships/slideLayout" Id="rId1"></Relationship><Relationship Target="../theme/theme3.xml" Type="http://schemas.openxmlformats.org/officeDocument/2006/relationships/theme" Id="rId6"></Relationship><Relationship Target="../slideLayouts/slideLayout52.xml" Type="http://schemas.openxmlformats.org/officeDocument/2006/relationships/slideLayout" Id="rId5"></Relationship><Relationship Target="../slideLayouts/slideLayout51.xml" Type="http://schemas.openxmlformats.org/officeDocument/2006/relationships/slideLayout" Id="rId4"></Relationship></Relationships>
</file>

<file path=ppt/slideMasters/_rels/slideMaster4.xml.rels><?xml version="1.0" encoding="UTF-8" standalone="yes"?><Relationships xmlns="http://schemas.openxmlformats.org/package/2006/relationships"><Relationship Target="../theme/theme4.xml" Type="http://schemas.openxmlformats.org/officeDocument/2006/relationships/theme" Id="rId3"></Relationship><Relationship Target="../slideLayouts/slideLayout54.xml" Type="http://schemas.openxmlformats.org/officeDocument/2006/relationships/slideLayout" Id="rId2"></Relationship><Relationship Target="../slideLayouts/slideLayout53.xml" Type="http://schemas.openxmlformats.org/officeDocument/2006/relationships/slideLayout" Id="rId1"></Relationship></Relationships>
</file>

<file path=ppt/slideMasters/_rels/slideMaster5.xml.rels><?xml version="1.0" encoding="UTF-8" standalone="yes"?><Relationships xmlns="http://schemas.openxmlformats.org/package/2006/relationships"><Relationship Target="../slideLayouts/slideLayout57.xml" Type="http://schemas.openxmlformats.org/officeDocument/2006/relationships/slideLayout" Id="rId3"></Relationship><Relationship Target="../theme/theme5.xml" Type="http://schemas.openxmlformats.org/officeDocument/2006/relationships/theme" Id="rId7"></Relationship><Relationship Target="../slideLayouts/slideLayout56.xml" Type="http://schemas.openxmlformats.org/officeDocument/2006/relationships/slideLayout" Id="rId2"></Relationship><Relationship Target="../slideLayouts/slideLayout55.xml" Type="http://schemas.openxmlformats.org/officeDocument/2006/relationships/slideLayout" Id="rId1"></Relationship><Relationship Target="../slideLayouts/slideLayout60.xml" Type="http://schemas.openxmlformats.org/officeDocument/2006/relationships/slideLayout" Id="rId6"></Relationship><Relationship Target="../slideLayouts/slideLayout59.xml" Type="http://schemas.openxmlformats.org/officeDocument/2006/relationships/slideLayout" Id="rId5"></Relationship><Relationship Target="../slideLayouts/slideLayout58.xml" Type="http://schemas.openxmlformats.org/officeDocument/2006/relationships/slideLayout" Id="rId4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>
  <p:cSld>
    <p:bg>
      <p:bgPr>
        <a:solidFill>
          <a:srgbClr val="66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true"/>
        </p:nvSpPr>
        <p:spPr>
          <a:xfrm>
            <a:off x="0" y="6324600"/>
            <a:ext cx="9144000" cy="533400"/>
          </a:xfrm>
          <a:prstGeom prst="rect">
            <a:avLst/>
          </a:prstGeom>
          <a:gradFill flip="none" rotWithShape="true">
            <a:gsLst>
              <a:gs pos="0">
                <a:schemeClr val="bg1"/>
              </a:gs>
              <a:gs pos="100000">
                <a:schemeClr val="bg1">
                  <a:lumMod val="50000"/>
                </a:schemeClr>
              </a:gs>
            </a:gsLst>
            <a:lin ang="0" scaled="true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true"/>
        </p:nvSpPr>
        <p:spPr>
          <a:xfrm>
            <a:off x="0" y="914400"/>
            <a:ext cx="9144000" cy="228600"/>
          </a:xfrm>
          <a:prstGeom prst="rect">
            <a:avLst/>
          </a:prstGeom>
          <a:gradFill flip="none" rotWithShape="true">
            <a:gsLst>
              <a:gs pos="0">
                <a:schemeClr val="bg1"/>
              </a:gs>
              <a:gs pos="100000">
                <a:schemeClr val="bg1">
                  <a:lumMod val="50000"/>
                </a:schemeClr>
              </a:gs>
            </a:gsLst>
            <a:lin ang="0" scaled="true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9" name="Picture 2"/>
          <p:cNvPicPr>
            <a:picLocks noChangeAspect="true" noChangeArrowheads="true"/>
          </p:cNvPicPr>
          <p:nvPr userDrawn="true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54" y="6248400"/>
            <a:ext cx="1798311" cy="63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3925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5" r:id="rId2"/>
    <p:sldLayoutId id="2147483724" r:id="rId3"/>
  </p:sldLayoutIdLst>
  <p:txStyles>
    <p:titleStyle>
      <a:lvl1pPr algn="ctr" defTabSz="914400" rtl="false" eaLnBrk="true" latinLnBrk="false" hangingPunct="true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true"/>
        </p:nvSpPr>
        <p:spPr>
          <a:xfrm>
            <a:off x="0" y="6352638"/>
            <a:ext cx="9144000" cy="228600"/>
          </a:xfrm>
          <a:prstGeom prst="rect">
            <a:avLst/>
          </a:prstGeom>
          <a:gradFill flip="none" rotWithShape="true">
            <a:gsLst>
              <a:gs pos="0">
                <a:schemeClr val="bg1"/>
              </a:gs>
              <a:gs pos="100000">
                <a:schemeClr val="bg1">
                  <a:lumMod val="50000"/>
                </a:schemeClr>
              </a:gs>
            </a:gsLst>
            <a:lin ang="0" scaled="true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true"/>
        </p:nvSpPr>
        <p:spPr>
          <a:xfrm>
            <a:off x="0" y="914400"/>
            <a:ext cx="9144000" cy="228600"/>
          </a:xfrm>
          <a:prstGeom prst="rect">
            <a:avLst/>
          </a:prstGeom>
          <a:gradFill flip="none" rotWithShape="true">
            <a:gsLst>
              <a:gs pos="0">
                <a:schemeClr val="bg1"/>
              </a:gs>
              <a:gs pos="100000">
                <a:schemeClr val="bg1">
                  <a:lumMod val="50000"/>
                </a:schemeClr>
              </a:gs>
            </a:gsLst>
            <a:lin ang="0" scaled="true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0" name="Picture 2"/>
          <p:cNvPicPr>
            <a:picLocks noChangeAspect="true" noChangeArrowheads="true"/>
          </p:cNvPicPr>
          <p:nvPr userDrawn="true"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54" y="6248400"/>
            <a:ext cx="1798311" cy="63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078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79" r:id="rId4"/>
    <p:sldLayoutId id="2147483686" r:id="rId5"/>
    <p:sldLayoutId id="2147483680" r:id="rId6"/>
    <p:sldLayoutId id="2147483650" r:id="rId7"/>
    <p:sldLayoutId id="2147483706" r:id="rId8"/>
    <p:sldLayoutId id="2147483663" r:id="rId9"/>
    <p:sldLayoutId id="2147483716" r:id="rId10"/>
    <p:sldLayoutId id="2147483717" r:id="rId11"/>
    <p:sldLayoutId id="2147483718" r:id="rId12"/>
    <p:sldLayoutId id="2147483664" r:id="rId13"/>
    <p:sldLayoutId id="2147483707" r:id="rId14"/>
    <p:sldLayoutId id="2147483665" r:id="rId15"/>
    <p:sldLayoutId id="2147483708" r:id="rId16"/>
    <p:sldLayoutId id="2147483666" r:id="rId17"/>
    <p:sldLayoutId id="2147483709" r:id="rId18"/>
    <p:sldLayoutId id="2147483667" r:id="rId19"/>
    <p:sldLayoutId id="2147483668" r:id="rId20"/>
    <p:sldLayoutId id="2147483669" r:id="rId21"/>
    <p:sldLayoutId id="2147483710" r:id="rId22"/>
    <p:sldLayoutId id="2147483670" r:id="rId23"/>
    <p:sldLayoutId id="2147483671" r:id="rId24"/>
    <p:sldLayoutId id="2147483687" r:id="rId25"/>
    <p:sldLayoutId id="2147483672" r:id="rId26"/>
    <p:sldLayoutId id="2147483673" r:id="rId27"/>
    <p:sldLayoutId id="2147483674" r:id="rId28"/>
    <p:sldLayoutId id="2147483675" r:id="rId29"/>
    <p:sldLayoutId id="2147483676" r:id="rId30"/>
    <p:sldLayoutId id="2147483711" r:id="rId31"/>
    <p:sldLayoutId id="2147483677" r:id="rId32"/>
    <p:sldLayoutId id="2147483678" r:id="rId33"/>
    <p:sldLayoutId id="2147483681" r:id="rId34"/>
    <p:sldLayoutId id="2147483712" r:id="rId35"/>
    <p:sldLayoutId id="2147483682" r:id="rId36"/>
    <p:sldLayoutId id="2147483713" r:id="rId37"/>
    <p:sldLayoutId id="2147483683" r:id="rId38"/>
    <p:sldLayoutId id="2147483714" r:id="rId39"/>
    <p:sldLayoutId id="2147483684" r:id="rId40"/>
    <p:sldLayoutId id="2147483715" r:id="rId41"/>
    <p:sldLayoutId id="2147483685" r:id="rId42"/>
    <p:sldLayoutId id="2147483690" r:id="rId43"/>
    <p:sldLayoutId id="2147483703" r:id="rId44"/>
  </p:sldLayoutIdLst>
  <p:txStyles>
    <p:titleStyle>
      <a:lvl1pPr algn="ctr" defTabSz="914400" rtl="false" eaLnBrk="true" latinLnBrk="false" hangingPunct="true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true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/>
          <a:p>
            <a:r>
              <a:rPr lang="en-US" smtClean="fals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false">
            <a:normAutofit/>
          </a:bodyPr>
          <a:lstStyle/>
          <a:p>
            <a:pPr lvl="0"/>
            <a:r>
              <a:rPr lang="en-US" smtClean="false"/>
              <a:t>Click to edit Master text styles</a:t>
            </a:r>
          </a:p>
          <a:p>
            <a:pPr lvl="1"/>
            <a:r>
              <a:rPr lang="en-US" smtClean="false"/>
              <a:t>Second level</a:t>
            </a:r>
          </a:p>
          <a:p>
            <a:pPr lvl="2"/>
            <a:r>
              <a:rPr lang="en-US" smtClean="false"/>
              <a:t>Third level</a:t>
            </a:r>
          </a:p>
          <a:p>
            <a:pPr lvl="3"/>
            <a:r>
              <a:rPr lang="en-US" smtClean="false"/>
              <a:t>Fourth level</a:t>
            </a:r>
          </a:p>
          <a:p>
            <a:pPr lvl="4"/>
            <a:r>
              <a:rPr lang="en-US" smtClean="fals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79FD8-33DE-4187-A4C2-ABC308D9F511}" type="datetimeFigureOut">
              <a:rPr lang="en-US" smtClean="false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D337F-0DB3-45CB-9781-234776870D2B}" type="slidenum">
              <a:rPr lang="en-US" smtClean="false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true"/>
        </p:nvSpPr>
        <p:spPr>
          <a:xfrm>
            <a:off x="0" y="0"/>
            <a:ext cx="9144000" cy="1143000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chemeClr val="bg1">
                  <a:lumMod val="50000"/>
                </a:schemeClr>
              </a:gs>
            </a:gsLst>
            <a:lin ang="0" scaled="true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 dirty="false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true"/>
          <p:nvPr userDrawn="true"/>
        </p:nvSpPr>
        <p:spPr>
          <a:xfrm>
            <a:off x="8001000" y="386834"/>
            <a:ext cx="974434" cy="369332"/>
          </a:xfrm>
          <a:prstGeom prst="rect">
            <a:avLst/>
          </a:prstGeom>
          <a:noFill/>
        </p:spPr>
        <p:txBody>
          <a:bodyPr wrap="none" rtlCol="false">
            <a:spAutoFit/>
          </a:bodyPr>
          <a:lstStyle/>
          <a:p>
            <a:r>
              <a:rPr lang="en-US" i="true" dirty="false" smtClean="false">
                <a:solidFill>
                  <a:schemeClr val="bg1"/>
                </a:solidFill>
              </a:rPr>
              <a:t>Example</a:t>
            </a:r>
            <a:endParaRPr lang="en-US" i="true" dirty="fals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543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</p:sldLayoutIdLst>
  <p:txStyles>
    <p:titleStyle>
      <a:lvl1pPr algn="ctr" defTabSz="914400" rtl="false" eaLnBrk="true" latinLnBrk="false" hangingPunct="true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>
  <p:cSld>
    <p:bg>
      <p:bgPr>
        <a:solidFill>
          <a:srgbClr val="66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74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4" r:id="rId2"/>
  </p:sldLayoutIdLst>
  <p:txStyles>
    <p:titleStyle>
      <a:lvl1pPr algn="ctr" defTabSz="914400" rtl="false" eaLnBrk="true" latinLnBrk="false" hangingPunct="true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true"/>
        </p:nvSpPr>
        <p:spPr>
          <a:xfrm>
            <a:off x="0" y="0"/>
            <a:ext cx="9144000" cy="1143000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chemeClr val="bg1">
                  <a:lumMod val="50000"/>
                </a:schemeClr>
              </a:gs>
            </a:gsLst>
            <a:lin ang="0" scaled="true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 dirty="false">
              <a:solidFill>
                <a:prstClr val="white"/>
              </a:solidFill>
            </a:endParaRPr>
          </a:p>
        </p:txBody>
      </p:sp>
      <p:sp>
        <p:nvSpPr>
          <p:cNvPr id="8" name="Title 1"/>
          <p:cNvSpPr txBox="true">
            <a:spLocks/>
          </p:cNvSpPr>
          <p:nvPr userDrawn="true"/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ctr" defTabSz="914400" rtl="false" eaLnBrk="true" latinLnBrk="false" hangingPunct="true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false" smtClean="false">
                <a:solidFill>
                  <a:prstClr val="white"/>
                </a:solidFill>
              </a:rPr>
              <a:t>B2C V-Profiler Plus</a:t>
            </a:r>
          </a:p>
          <a:p>
            <a:pPr algn="l"/>
            <a:endParaRPr lang="en-US" sz="3600" dirty="false" smtClean="fals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277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4" r:id="rId4"/>
    <p:sldLayoutId id="2147483701" r:id="rId5"/>
    <p:sldLayoutId id="2147483705" r:id="rId6"/>
  </p:sldLayoutIdLst>
  <p:txStyles>
    <p:titleStyle>
      <a:lvl1pPr algn="ctr" defTabSz="914400" rtl="false" eaLnBrk="true" latinLnBrk="false" hangingPunct="true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<Relationships xmlns="http://schemas.openxmlformats.org/package/2006/relationships"><Relationship Target="../slideLayouts/slideLayout16.xml" Type="http://schemas.openxmlformats.org/officeDocument/2006/relationships/slideLayout" Id="rId1"/></Relationships>
</file>

<file path=ppt/slides/_rels/slide11.xml.rels><?xml version="1.0" encoding="UTF-8" standalone="yes"?><Relationships xmlns="http://schemas.openxmlformats.org/package/2006/relationships"><Relationship Target="../slideLayouts/slideLayout17.xml" Type="http://schemas.openxmlformats.org/officeDocument/2006/relationships/slideLayout" Id="rId1"/></Relationships>
</file>

<file path=ppt/slides/_rels/slide12.xml.rels><?xml version="1.0" encoding="UTF-8" standalone="yes"?><Relationships xmlns="http://schemas.openxmlformats.org/package/2006/relationships"><Relationship Target="../slideLayouts/slideLayout19.xml" Type="http://schemas.openxmlformats.org/officeDocument/2006/relationships/slideLayout" Id="rId1"/></Relationships>
</file>

<file path=ppt/slides/_rels/slide13.xml.rels><?xml version="1.0" encoding="UTF-8" standalone="yes"?><Relationships xmlns="http://schemas.openxmlformats.org/package/2006/relationships"><Relationship Target="../slideLayouts/slideLayout22.xml" Type="http://schemas.openxmlformats.org/officeDocument/2006/relationships/slideLayout" Id="rId1"/></Relationships>
</file>

<file path=ppt/slides/_rels/slide14.xml.rels><?xml version="1.0" encoding="UTF-8" standalone="yes"?><Relationships xmlns="http://schemas.openxmlformats.org/package/2006/relationships"><Relationship Target="../slideLayouts/slideLayout23.xml" Type="http://schemas.openxmlformats.org/officeDocument/2006/relationships/slideLayout" Id="rId1"/></Relationships>
</file>

<file path=ppt/slides/_rels/slide15.xml.rels><?xml version="1.0" encoding="UTF-8" standalone="yes"?><Relationships xmlns="http://schemas.openxmlformats.org/package/2006/relationships"><Relationship Target="../slideLayouts/slideLayout25.xml" Type="http://schemas.openxmlformats.org/officeDocument/2006/relationships/slideLayout" Id="rId1"/></Relationships>
</file>

<file path=ppt/slides/_rels/slide16.xml.rels><?xml version="1.0" encoding="UTF-8" standalone="yes"?><Relationships xmlns="http://schemas.openxmlformats.org/package/2006/relationships"><Relationship Target="../slideLayouts/slideLayout12.xml" Type="http://schemas.openxmlformats.org/officeDocument/2006/relationships/slideLayout" Id="rId1"/></Relationships>
</file>

<file path=ppt/slides/_rels/slide17.xml.rels><?xml version="1.0" encoding="UTF-8" standalone="yes"?><Relationships xmlns="http://schemas.openxmlformats.org/package/2006/relationships"><Relationship Target="../slideLayouts/slideLayout26.xml" Type="http://schemas.openxmlformats.org/officeDocument/2006/relationships/slideLayout" Id="rId1"/></Relationships>
</file>

<file path=ppt/slides/_rels/slide18.xml.rels><?xml version="1.0" encoding="UTF-8" standalone="yes"?><Relationships xmlns="http://schemas.openxmlformats.org/package/2006/relationships"><Relationship Target="../slideLayouts/slideLayout28.xml" Type="http://schemas.openxmlformats.org/officeDocument/2006/relationships/slideLayout" Id="rId1"/></Relationships>
</file>

<file path=ppt/slides/_rels/slide19.xml.rels><?xml version="1.0" encoding="UTF-8" standalone="yes"?><Relationships xmlns="http://schemas.openxmlformats.org/package/2006/relationships"><Relationship Target="../slideLayouts/slideLayout13.xml" Type="http://schemas.openxmlformats.org/officeDocument/2006/relationships/slideLayout" Id="rId1"/></Relationships>
</file>

<file path=ppt/slides/_rels/slide2.xml.rels><?xml version="1.0" encoding="UTF-8" standalone="yes"?><Relationships xmlns="http://schemas.openxmlformats.org/package/2006/relationships"><Relationship Target="../slideLayouts/slideLayout4.xml" Type="http://schemas.openxmlformats.org/officeDocument/2006/relationships/slideLayout" Id="rId1"/></Relationships>
</file>

<file path=ppt/slides/_rels/slide20.xml.rels><?xml version="1.0" encoding="UTF-8" standalone="yes"?><Relationships xmlns="http://schemas.openxmlformats.org/package/2006/relationships"><Relationship Target="../slideLayouts/slideLayout14.xml" Type="http://schemas.openxmlformats.org/officeDocument/2006/relationships/slideLayout" Id="rId1"/></Relationships>
</file>

<file path=ppt/slides/_rels/slide21.xml.rels><?xml version="1.0" encoding="UTF-8" standalone="yes"?><Relationships xmlns="http://schemas.openxmlformats.org/package/2006/relationships"><Relationship Target="../slideLayouts/slideLayout15.xml" Type="http://schemas.openxmlformats.org/officeDocument/2006/relationships/slideLayout" Id="rId1"/></Relationships>
</file>

<file path=ppt/slides/_rels/slide22.xml.rels><?xml version="1.0" encoding="UTF-8" standalone="yes"?><Relationships xmlns="http://schemas.openxmlformats.org/package/2006/relationships"><Relationship Target="../slideLayouts/slideLayout29.xml" Type="http://schemas.openxmlformats.org/officeDocument/2006/relationships/slideLayout" Id="rId1"/></Relationships>
</file>

<file path=ppt/slides/_rels/slide23.xml.rels><?xml version="1.0" encoding="UTF-8" standalone="yes"?><Relationships xmlns="http://schemas.openxmlformats.org/package/2006/relationships"><Relationship Target="../slideLayouts/slideLayout30.xml" Type="http://schemas.openxmlformats.org/officeDocument/2006/relationships/slideLayout" Id="rId1"/></Relationships>
</file>

<file path=ppt/slides/_rels/slide24.xml.rels><?xml version="1.0" encoding="UTF-8" standalone="yes"?><Relationships xmlns="http://schemas.openxmlformats.org/package/2006/relationships"><Relationship Target="../slideLayouts/slideLayout31.xml" Type="http://schemas.openxmlformats.org/officeDocument/2006/relationships/slideLayout" Id="rId1"/></Relationships>
</file>

<file path=ppt/slides/_rels/slide25.xml.rels><?xml version="1.0" encoding="UTF-8" standalone="yes"?><Relationships xmlns="http://schemas.openxmlformats.org/package/2006/relationships"><Relationship Target="../slideLayouts/slideLayout32.xml" Type="http://schemas.openxmlformats.org/officeDocument/2006/relationships/slideLayout" Id="rId1"/></Relationships>
</file>

<file path=ppt/slides/_rels/slide26.xml.rels><?xml version="1.0" encoding="UTF-8" standalone="yes"?><Relationships xmlns="http://schemas.openxmlformats.org/package/2006/relationships"><Relationship Target="../slideLayouts/slideLayout34.xml" Type="http://schemas.openxmlformats.org/officeDocument/2006/relationships/slideLayout" Id="rId1"/></Relationships>
</file>

<file path=ppt/slides/_rels/slide27.xml.rels><?xml version="1.0" encoding="UTF-8" standalone="yes"?><Relationships xmlns="http://schemas.openxmlformats.org/package/2006/relationships"><Relationship Target="../slideLayouts/slideLayout35.xml" Type="http://schemas.openxmlformats.org/officeDocument/2006/relationships/slideLayout" Id="rId1"/></Relationships>
</file>

<file path=ppt/slides/_rels/slide28.xml.rels><?xml version="1.0" encoding="UTF-8" standalone="yes"?><Relationships xmlns="http://schemas.openxmlformats.org/package/2006/relationships"><Relationship Target="../slideLayouts/slideLayout36.xml" Type="http://schemas.openxmlformats.org/officeDocument/2006/relationships/slideLayout" Id="rId1"/></Relationships>
</file>

<file path=ppt/slides/_rels/slide29.xml.rels><?xml version="1.0" encoding="UTF-8" standalone="yes"?><Relationships xmlns="http://schemas.openxmlformats.org/package/2006/relationships"><Relationship Target="../slideLayouts/slideLayout37.xml" Type="http://schemas.openxmlformats.org/officeDocument/2006/relationships/slideLayout" Id="rId1"/></Relationships>
</file>

<file path=ppt/slides/_rels/slide3.xml.rels><?xml version="1.0" encoding="UTF-8" standalone="yes"?><Relationships xmlns="http://schemas.openxmlformats.org/package/2006/relationships"><Relationship Target="../slideLayouts/slideLayout5.xml" Type="http://schemas.openxmlformats.org/officeDocument/2006/relationships/slideLayout" Id="rId1"/></Relationships>
</file>

<file path=ppt/slides/_rels/slide30.xml.rels><?xml version="1.0" encoding="UTF-8" standalone="yes"?><Relationships xmlns="http://schemas.openxmlformats.org/package/2006/relationships"><Relationship Target="../slideLayouts/slideLayout39.xml" Type="http://schemas.openxmlformats.org/officeDocument/2006/relationships/slideLayout" Id="rId1"/></Relationships>
</file>

<file path=ppt/slides/_rels/slide31.xml.rels><?xml version="1.0" encoding="UTF-8" standalone="yes"?><Relationships xmlns="http://schemas.openxmlformats.org/package/2006/relationships"><Relationship Target="../slideLayouts/slideLayout41.xml" Type="http://schemas.openxmlformats.org/officeDocument/2006/relationships/slideLayout" Id="rId1"/></Relationships>
</file>

<file path=ppt/slides/_rels/slide32.xml.rels><?xml version="1.0" encoding="UTF-8" standalone="yes"?><Relationships xmlns="http://schemas.openxmlformats.org/package/2006/relationships"><Relationship Target="../slideLayouts/slideLayout43.xml" Type="http://schemas.openxmlformats.org/officeDocument/2006/relationships/slideLayout" Id="rId1"/></Relationships>
</file>

<file path=ppt/slides/_rels/slide33.xml.rels><?xml version="1.0" encoding="UTF-8" standalone="yes"?><Relationships xmlns="http://schemas.openxmlformats.org/package/2006/relationships"><Relationship Target="../slideLayouts/slideLayout45.xml" Type="http://schemas.openxmlformats.org/officeDocument/2006/relationships/slideLayout" Id="rId1"/></Relationships>
</file>

<file path=ppt/slides/_rels/slide34.xml.rels><?xml version="1.0" encoding="UTF-8" standalone="yes"?><Relationships xmlns="http://schemas.openxmlformats.org/package/2006/relationships"><Relationship Target="../slideLayouts/slideLayout3.xml" Type="http://schemas.openxmlformats.org/officeDocument/2006/relationships/slideLayout" Id="rId1"/></Relationships>
</file>

<file path=ppt/slides/_rels/slide35.xml.rels><?xml version="1.0" encoding="UTF-8" standalone="yes"?><Relationships xmlns="http://schemas.openxmlformats.org/package/2006/relationships"><Relationship Target="../slideLayouts/slideLayout53.xml" Type="http://schemas.openxmlformats.org/officeDocument/2006/relationships/slideLayout" Id="rId1"/></Relationships>
</file>

<file path=ppt/slides/_rels/slide4.xml.rels><?xml version="1.0" encoding="UTF-8" standalone="yes"?><Relationships xmlns="http://schemas.openxmlformats.org/package/2006/relationships"><Relationship Target="../slideLayouts/slideLayout6.xml" Type="http://schemas.openxmlformats.org/officeDocument/2006/relationships/slideLayout" Id="rId1"/></Relationships>
</file>

<file path=ppt/slides/_rels/slide5.xml.rels><?xml version="1.0" encoding="UTF-8" standalone="yes"?><Relationships xmlns="http://schemas.openxmlformats.org/package/2006/relationships"><Relationship Target="../slideLayouts/slideLayout7.xml" Type="http://schemas.openxmlformats.org/officeDocument/2006/relationships/slideLayout" Id="rId1"/></Relationships>
</file>

<file path=ppt/slides/_rels/slide6.xml.rels><?xml version="1.0" encoding="UTF-8" standalone="yes"?><Relationships xmlns="http://schemas.openxmlformats.org/package/2006/relationships"><Relationship Target="../slideLayouts/slideLayout8.xml" Type="http://schemas.openxmlformats.org/officeDocument/2006/relationships/slideLayout" Id="rId1"/></Relationships>
</file>

<file path=ppt/slides/_rels/slide7.xml.rels><?xml version="1.0" encoding="UTF-8" standalone="yes"?><Relationships xmlns="http://schemas.openxmlformats.org/package/2006/relationships"><Relationship Target="../slideLayouts/slideLayout9.xml" Type="http://schemas.openxmlformats.org/officeDocument/2006/relationships/slideLayout" Id="rId1"/></Relationships>
</file>

<file path=ppt/slides/_rels/slide8.xml.rels><?xml version="1.0" encoding="UTF-8" standalone="yes"?><Relationships xmlns="http://schemas.openxmlformats.org/package/2006/relationships"><Relationship Target="../slideLayouts/slideLayout10.xml" Type="http://schemas.openxmlformats.org/officeDocument/2006/relationships/slideLayout" Id="rId1"/></Relationships>
</file>

<file path=ppt/slides/_rels/slide9.xml.rels><?xml version="1.0" encoding="UTF-8" standalone="yes"?><Relationships xmlns="http://schemas.openxmlformats.org/package/2006/relationships"><Relationship Target="../slideLayouts/slideLayout11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"/>
          <p:cNvSpPr>
            <a:spLocks noGrp="true"/>
          </p:cNvSpPr>
          <p:nvPr>
            <p:ph type="body" sz="quarter" idx="10"/>
          </p:nvPr>
        </p:nvSpPr>
        <p:spPr>
          <a:xfrm>
            <a:off x="762000" y="2819400"/>
            <a:ext cx="7467600" cy="4616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t>Testing Fields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p2"/>
          <p:cNvGrpSpPr/>
          <p:nvPr/>
        </p:nvGrpSpPr>
        <p:grpSpPr>
          <a:xfrm>
            <a:off x="0" y="1508760"/>
            <a:ext cx="4572000" cy="4572000"/>
            <a:chOff x="0" y="1508760"/>
            <a:chExt cx="4572000" cy="4572000"/>
          </a:xfrm>
        </p:grpSpPr>
        <p:sp>
          <p:nvSpPr>
            <p:cNvPr id="4" name="rc4"/>
            <p:cNvSpPr/>
            <p:nvPr/>
          </p:nvSpPr>
          <p:spPr>
            <a:xfrm>
              <a:off x="0" y="1508760"/>
              <a:ext cx="4571999" cy="45720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638440" y="1578349"/>
              <a:ext cx="3863970" cy="3649365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pl6"/>
            <p:cNvSpPr/>
            <p:nvPr/>
          </p:nvSpPr>
          <p:spPr>
            <a:xfrm>
              <a:off x="638440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7" name="pl7"/>
            <p:cNvSpPr/>
            <p:nvPr/>
          </p:nvSpPr>
          <p:spPr>
            <a:xfrm>
              <a:off x="1024837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8" name="pl8"/>
            <p:cNvSpPr/>
            <p:nvPr/>
          </p:nvSpPr>
          <p:spPr>
            <a:xfrm>
              <a:off x="1411234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9" name="pl9"/>
            <p:cNvSpPr/>
            <p:nvPr/>
          </p:nvSpPr>
          <p:spPr>
            <a:xfrm>
              <a:off x="1797631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0" name="pl10"/>
            <p:cNvSpPr/>
            <p:nvPr/>
          </p:nvSpPr>
          <p:spPr>
            <a:xfrm>
              <a:off x="2184028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1" name="pl11"/>
            <p:cNvSpPr/>
            <p:nvPr/>
          </p:nvSpPr>
          <p:spPr>
            <a:xfrm>
              <a:off x="2570425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2" name="pl12"/>
            <p:cNvSpPr/>
            <p:nvPr/>
          </p:nvSpPr>
          <p:spPr>
            <a:xfrm>
              <a:off x="2956822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3" name="pl13"/>
            <p:cNvSpPr/>
            <p:nvPr/>
          </p:nvSpPr>
          <p:spPr>
            <a:xfrm>
              <a:off x="3343219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4" name="pl14"/>
            <p:cNvSpPr/>
            <p:nvPr/>
          </p:nvSpPr>
          <p:spPr>
            <a:xfrm>
              <a:off x="3729616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5" name="pl15"/>
            <p:cNvSpPr/>
            <p:nvPr/>
          </p:nvSpPr>
          <p:spPr>
            <a:xfrm>
              <a:off x="4116013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6" name="pl16"/>
            <p:cNvSpPr/>
            <p:nvPr/>
          </p:nvSpPr>
          <p:spPr>
            <a:xfrm>
              <a:off x="4502410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638440" y="3734792"/>
              <a:ext cx="160750" cy="49764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638440" y="4232433"/>
              <a:ext cx="2446835" cy="49764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638440" y="2075989"/>
              <a:ext cx="3703219" cy="49764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638440" y="2573630"/>
              <a:ext cx="1417135" cy="49764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pl21"/>
            <p:cNvSpPr/>
            <p:nvPr/>
          </p:nvSpPr>
          <p:spPr>
            <a:xfrm>
              <a:off x="638440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</a:path>
              </a:pathLst>
            </a:custGeom>
            <a:ln w="5420" cap="flat">
              <a:solidFill>
                <a:srgbClr val="80808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tx22"/>
            <p:cNvSpPr/>
            <p:nvPr/>
          </p:nvSpPr>
          <p:spPr>
            <a:xfrm>
              <a:off x="336173" y="4185006"/>
              <a:ext cx="261751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Male</a:t>
              </a:r>
            </a:p>
          </p:txBody>
        </p:sp>
        <p:sp>
          <p:nvSpPr>
            <p:cNvPr id="23" name="tx23"/>
            <p:cNvSpPr/>
            <p:nvPr/>
          </p:nvSpPr>
          <p:spPr>
            <a:xfrm>
              <a:off x="227482" y="2526204"/>
              <a:ext cx="376163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Female</a:t>
              </a:r>
            </a:p>
          </p:txBody>
        </p:sp>
        <p:sp>
          <p:nvSpPr>
            <p:cNvPr id="24" name="tx24"/>
            <p:cNvSpPr/>
            <p:nvPr/>
          </p:nvSpPr>
          <p:spPr>
            <a:xfrm>
              <a:off x="600340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25" name="tx25"/>
            <p:cNvSpPr/>
            <p:nvPr/>
          </p:nvSpPr>
          <p:spPr>
            <a:xfrm>
              <a:off x="948637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26" name="tx26"/>
            <p:cNvSpPr/>
            <p:nvPr/>
          </p:nvSpPr>
          <p:spPr>
            <a:xfrm>
              <a:off x="1335034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</a:t>
              </a:r>
            </a:p>
          </p:txBody>
        </p:sp>
        <p:sp>
          <p:nvSpPr>
            <p:cNvPr id="27" name="tx27"/>
            <p:cNvSpPr/>
            <p:nvPr/>
          </p:nvSpPr>
          <p:spPr>
            <a:xfrm>
              <a:off x="1721431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30</a:t>
              </a:r>
            </a:p>
          </p:txBody>
        </p:sp>
        <p:sp>
          <p:nvSpPr>
            <p:cNvPr id="28" name="tx28"/>
            <p:cNvSpPr/>
            <p:nvPr/>
          </p:nvSpPr>
          <p:spPr>
            <a:xfrm>
              <a:off x="2107828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40</a:t>
              </a:r>
            </a:p>
          </p:txBody>
        </p:sp>
        <p:sp>
          <p:nvSpPr>
            <p:cNvPr id="29" name="tx29"/>
            <p:cNvSpPr/>
            <p:nvPr/>
          </p:nvSpPr>
          <p:spPr>
            <a:xfrm>
              <a:off x="2494225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50</a:t>
              </a:r>
            </a:p>
          </p:txBody>
        </p:sp>
        <p:sp>
          <p:nvSpPr>
            <p:cNvPr id="30" name="tx30"/>
            <p:cNvSpPr/>
            <p:nvPr/>
          </p:nvSpPr>
          <p:spPr>
            <a:xfrm>
              <a:off x="2880622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60</a:t>
              </a:r>
            </a:p>
          </p:txBody>
        </p:sp>
        <p:sp>
          <p:nvSpPr>
            <p:cNvPr id="31" name="tx31"/>
            <p:cNvSpPr/>
            <p:nvPr/>
          </p:nvSpPr>
          <p:spPr>
            <a:xfrm>
              <a:off x="3267019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70</a:t>
              </a:r>
            </a:p>
          </p:txBody>
        </p:sp>
        <p:sp>
          <p:nvSpPr>
            <p:cNvPr id="32" name="tx32"/>
            <p:cNvSpPr/>
            <p:nvPr/>
          </p:nvSpPr>
          <p:spPr>
            <a:xfrm>
              <a:off x="3653416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80</a:t>
              </a:r>
            </a:p>
          </p:txBody>
        </p:sp>
        <p:sp>
          <p:nvSpPr>
            <p:cNvPr id="33" name="tx33"/>
            <p:cNvSpPr/>
            <p:nvPr/>
          </p:nvSpPr>
          <p:spPr>
            <a:xfrm>
              <a:off x="4039813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90</a:t>
              </a:r>
            </a:p>
          </p:txBody>
        </p:sp>
        <p:sp>
          <p:nvSpPr>
            <p:cNvPr id="34" name="tx34"/>
            <p:cNvSpPr/>
            <p:nvPr/>
          </p:nvSpPr>
          <p:spPr>
            <a:xfrm>
              <a:off x="4388110" y="5262509"/>
              <a:ext cx="2286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100</a:t>
              </a:r>
            </a:p>
          </p:txBody>
        </p:sp>
        <p:sp>
          <p:nvSpPr>
            <p:cNvPr id="35" name="rc35"/>
            <p:cNvSpPr/>
            <p:nvPr/>
          </p:nvSpPr>
          <p:spPr>
            <a:xfrm>
              <a:off x="1063288" y="5666002"/>
              <a:ext cx="3014273" cy="345168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36" name="rc36"/>
            <p:cNvSpPr/>
            <p:nvPr/>
          </p:nvSpPr>
          <p:spPr>
            <a:xfrm>
              <a:off x="1194580" y="5747002"/>
              <a:ext cx="183167" cy="18316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37" name="rc37"/>
            <p:cNvSpPr/>
            <p:nvPr/>
          </p:nvSpPr>
          <p:spPr>
            <a:xfrm>
              <a:off x="2598094" y="5747002"/>
              <a:ext cx="183167" cy="18316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38" name="tx38"/>
            <p:cNvSpPr/>
            <p:nvPr/>
          </p:nvSpPr>
          <p:spPr>
            <a:xfrm>
              <a:off x="1411894" y="5787786"/>
              <a:ext cx="11520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Universe Percent</a:t>
              </a:r>
            </a:p>
          </p:txBody>
        </p:sp>
        <p:sp>
          <p:nvSpPr>
            <p:cNvPr id="39" name="tx39"/>
            <p:cNvSpPr/>
            <p:nvPr/>
          </p:nvSpPr>
          <p:spPr>
            <a:xfrm>
              <a:off x="2815408" y="5787786"/>
              <a:ext cx="11901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Customer Percent</a:t>
              </a:r>
            </a:p>
          </p:txBody>
        </p:sp>
      </p:grpSp>
      <p:grpSp>
        <p:nvGrpSpPr>
          <p:cNvPr id="2" name="grp2"/>
          <p:cNvGrpSpPr/>
          <p:nvPr/>
        </p:nvGrpSpPr>
        <p:grpSpPr>
          <a:xfrm>
            <a:off x="5029200" y="1508760"/>
            <a:ext cx="3429000" cy="4800600"/>
            <a:chOff x="5029200" y="1508760"/>
            <a:chExt cx="3429000" cy="4800600"/>
          </a:xfrm>
        </p:grpSpPr>
        <p:sp>
          <p:nvSpPr>
            <p:cNvPr id="4" name="rc4"/>
            <p:cNvSpPr/>
            <p:nvPr/>
          </p:nvSpPr>
          <p:spPr>
            <a:xfrm>
              <a:off x="5029200" y="1508760"/>
              <a:ext cx="3428999" cy="48006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5291477" y="1578349"/>
              <a:ext cx="3097133" cy="4146058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rc6"/>
            <p:cNvSpPr/>
            <p:nvPr/>
          </p:nvSpPr>
          <p:spPr>
            <a:xfrm>
              <a:off x="5291477" y="1578349"/>
              <a:ext cx="3097133" cy="2608004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rc7"/>
            <p:cNvSpPr/>
            <p:nvPr/>
          </p:nvSpPr>
          <p:spPr>
            <a:xfrm>
              <a:off x="5291477" y="1578349"/>
              <a:ext cx="3097133" cy="2608004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rc8"/>
            <p:cNvSpPr/>
            <p:nvPr/>
          </p:nvSpPr>
          <p:spPr>
            <a:xfrm>
              <a:off x="5291477" y="4186353"/>
              <a:ext cx="3097133" cy="401231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rc9"/>
            <p:cNvSpPr/>
            <p:nvPr/>
          </p:nvSpPr>
          <p:spPr>
            <a:xfrm>
              <a:off x="5291477" y="4186353"/>
              <a:ext cx="3097133" cy="401231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0" name="rc10"/>
            <p:cNvSpPr/>
            <p:nvPr/>
          </p:nvSpPr>
          <p:spPr>
            <a:xfrm>
              <a:off x="5291477" y="4587584"/>
              <a:ext cx="3097133" cy="1136822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1" name="rc11"/>
            <p:cNvSpPr/>
            <p:nvPr/>
          </p:nvSpPr>
          <p:spPr>
            <a:xfrm>
              <a:off x="5291477" y="4587584"/>
              <a:ext cx="3097133" cy="1136822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2" name="rc12"/>
            <p:cNvSpPr/>
            <p:nvPr/>
          </p:nvSpPr>
          <p:spPr>
            <a:xfrm>
              <a:off x="5924981" y="2233693"/>
              <a:ext cx="422336" cy="3490713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7332769" y="5630786"/>
              <a:ext cx="422336" cy="9362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tx14"/>
            <p:cNvSpPr/>
            <p:nvPr/>
          </p:nvSpPr>
          <p:spPr>
            <a:xfrm>
              <a:off x="6029942" y="2054504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261</a:t>
              </a:r>
            </a:p>
          </p:txBody>
        </p:sp>
        <p:sp>
          <p:nvSpPr>
            <p:cNvPr id="15" name="tx15"/>
            <p:cNvSpPr/>
            <p:nvPr/>
          </p:nvSpPr>
          <p:spPr>
            <a:xfrm>
              <a:off x="7508535" y="5453780"/>
              <a:ext cx="70804" cy="88701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7</a:t>
              </a:r>
            </a:p>
          </p:txBody>
        </p:sp>
        <p:sp>
          <p:nvSpPr>
            <p:cNvPr id="16" name="tx16"/>
            <p:cNvSpPr/>
            <p:nvPr/>
          </p:nvSpPr>
          <p:spPr>
            <a:xfrm rot="-2700000">
              <a:off x="5837988" y="5887487"/>
              <a:ext cx="376163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Female</a:t>
              </a:r>
            </a:p>
          </p:txBody>
        </p:sp>
        <p:sp>
          <p:nvSpPr>
            <p:cNvPr id="17" name="tx17"/>
            <p:cNvSpPr/>
            <p:nvPr/>
          </p:nvSpPr>
          <p:spPr>
            <a:xfrm rot="-2700000">
              <a:off x="7343432" y="5847036"/>
              <a:ext cx="261751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Male</a:t>
              </a:r>
            </a:p>
          </p:txBody>
        </p:sp>
      </p:grp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p2"/>
          <p:cNvGrpSpPr/>
          <p:nvPr/>
        </p:nvGrpSpPr>
        <p:grpSpPr>
          <a:xfrm>
            <a:off x="0" y="1508760"/>
            <a:ext cx="4572000" cy="4572000"/>
            <a:chOff x="0" y="1508760"/>
            <a:chExt cx="4572000" cy="4572000"/>
          </a:xfrm>
        </p:grpSpPr>
        <p:sp>
          <p:nvSpPr>
            <p:cNvPr id="4" name="rc4"/>
            <p:cNvSpPr/>
            <p:nvPr/>
          </p:nvSpPr>
          <p:spPr>
            <a:xfrm>
              <a:off x="0" y="1508760"/>
              <a:ext cx="4571999" cy="45720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638440" y="1578349"/>
              <a:ext cx="3863970" cy="3649365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pl6"/>
            <p:cNvSpPr/>
            <p:nvPr/>
          </p:nvSpPr>
          <p:spPr>
            <a:xfrm>
              <a:off x="638440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7" name="pl7"/>
            <p:cNvSpPr/>
            <p:nvPr/>
          </p:nvSpPr>
          <p:spPr>
            <a:xfrm>
              <a:off x="1109656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8" name="pl8"/>
            <p:cNvSpPr/>
            <p:nvPr/>
          </p:nvSpPr>
          <p:spPr>
            <a:xfrm>
              <a:off x="1580872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9" name="pl9"/>
            <p:cNvSpPr/>
            <p:nvPr/>
          </p:nvSpPr>
          <p:spPr>
            <a:xfrm>
              <a:off x="2052088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0" name="pl10"/>
            <p:cNvSpPr/>
            <p:nvPr/>
          </p:nvSpPr>
          <p:spPr>
            <a:xfrm>
              <a:off x="2523304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1" name="pl11"/>
            <p:cNvSpPr/>
            <p:nvPr/>
          </p:nvSpPr>
          <p:spPr>
            <a:xfrm>
              <a:off x="2994519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2" name="pl12"/>
            <p:cNvSpPr/>
            <p:nvPr/>
          </p:nvSpPr>
          <p:spPr>
            <a:xfrm>
              <a:off x="3465735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3" name="pl13"/>
            <p:cNvSpPr/>
            <p:nvPr/>
          </p:nvSpPr>
          <p:spPr>
            <a:xfrm>
              <a:off x="3936951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4" name="pl14"/>
            <p:cNvSpPr/>
            <p:nvPr/>
          </p:nvSpPr>
          <p:spPr>
            <a:xfrm>
              <a:off x="4408167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638440" y="3734792"/>
              <a:ext cx="3482992" cy="49764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638440" y="4232433"/>
              <a:ext cx="2982724" cy="49764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638440" y="2075989"/>
              <a:ext cx="1229166" cy="49764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638440" y="2573630"/>
              <a:ext cx="1729435" cy="49764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pl19"/>
            <p:cNvSpPr/>
            <p:nvPr/>
          </p:nvSpPr>
          <p:spPr>
            <a:xfrm>
              <a:off x="638440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</a:path>
              </a:pathLst>
            </a:custGeom>
            <a:ln w="5420" cap="flat">
              <a:solidFill>
                <a:srgbClr val="80808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tx20"/>
            <p:cNvSpPr/>
            <p:nvPr/>
          </p:nvSpPr>
          <p:spPr>
            <a:xfrm>
              <a:off x="336173" y="4185006"/>
              <a:ext cx="261751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Male</a:t>
              </a:r>
            </a:p>
          </p:txBody>
        </p:sp>
        <p:sp>
          <p:nvSpPr>
            <p:cNvPr id="21" name="tx21"/>
            <p:cNvSpPr/>
            <p:nvPr/>
          </p:nvSpPr>
          <p:spPr>
            <a:xfrm>
              <a:off x="227482" y="2526204"/>
              <a:ext cx="376163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Female</a:t>
              </a:r>
            </a:p>
          </p:txBody>
        </p:sp>
        <p:sp>
          <p:nvSpPr>
            <p:cNvPr id="22" name="tx22"/>
            <p:cNvSpPr/>
            <p:nvPr/>
          </p:nvSpPr>
          <p:spPr>
            <a:xfrm>
              <a:off x="600340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23" name="tx23"/>
            <p:cNvSpPr/>
            <p:nvPr/>
          </p:nvSpPr>
          <p:spPr>
            <a:xfrm>
              <a:off x="1033456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24" name="tx24"/>
            <p:cNvSpPr/>
            <p:nvPr/>
          </p:nvSpPr>
          <p:spPr>
            <a:xfrm>
              <a:off x="1504672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</a:t>
              </a:r>
            </a:p>
          </p:txBody>
        </p:sp>
        <p:sp>
          <p:nvSpPr>
            <p:cNvPr id="25" name="tx25"/>
            <p:cNvSpPr/>
            <p:nvPr/>
          </p:nvSpPr>
          <p:spPr>
            <a:xfrm>
              <a:off x="1975888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30</a:t>
              </a:r>
            </a:p>
          </p:txBody>
        </p:sp>
        <p:sp>
          <p:nvSpPr>
            <p:cNvPr id="26" name="tx26"/>
            <p:cNvSpPr/>
            <p:nvPr/>
          </p:nvSpPr>
          <p:spPr>
            <a:xfrm>
              <a:off x="2447104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40</a:t>
              </a:r>
            </a:p>
          </p:txBody>
        </p:sp>
        <p:sp>
          <p:nvSpPr>
            <p:cNvPr id="27" name="tx27"/>
            <p:cNvSpPr/>
            <p:nvPr/>
          </p:nvSpPr>
          <p:spPr>
            <a:xfrm>
              <a:off x="2918319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50</a:t>
              </a:r>
            </a:p>
          </p:txBody>
        </p:sp>
        <p:sp>
          <p:nvSpPr>
            <p:cNvPr id="28" name="tx28"/>
            <p:cNvSpPr/>
            <p:nvPr/>
          </p:nvSpPr>
          <p:spPr>
            <a:xfrm>
              <a:off x="3389535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60</a:t>
              </a:r>
            </a:p>
          </p:txBody>
        </p:sp>
        <p:sp>
          <p:nvSpPr>
            <p:cNvPr id="29" name="tx29"/>
            <p:cNvSpPr/>
            <p:nvPr/>
          </p:nvSpPr>
          <p:spPr>
            <a:xfrm>
              <a:off x="3860751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70</a:t>
              </a:r>
            </a:p>
          </p:txBody>
        </p:sp>
        <p:sp>
          <p:nvSpPr>
            <p:cNvPr id="30" name="tx30"/>
            <p:cNvSpPr/>
            <p:nvPr/>
          </p:nvSpPr>
          <p:spPr>
            <a:xfrm>
              <a:off x="4331967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80</a:t>
              </a:r>
            </a:p>
          </p:txBody>
        </p:sp>
        <p:sp>
          <p:nvSpPr>
            <p:cNvPr id="31" name="rc31"/>
            <p:cNvSpPr/>
            <p:nvPr/>
          </p:nvSpPr>
          <p:spPr>
            <a:xfrm>
              <a:off x="1063288" y="5666002"/>
              <a:ext cx="3014273" cy="345168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32" name="rc32"/>
            <p:cNvSpPr/>
            <p:nvPr/>
          </p:nvSpPr>
          <p:spPr>
            <a:xfrm>
              <a:off x="1194580" y="5747002"/>
              <a:ext cx="183167" cy="18316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33" name="rc33"/>
            <p:cNvSpPr/>
            <p:nvPr/>
          </p:nvSpPr>
          <p:spPr>
            <a:xfrm>
              <a:off x="2598094" y="5747002"/>
              <a:ext cx="183167" cy="18316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34" name="tx34"/>
            <p:cNvSpPr/>
            <p:nvPr/>
          </p:nvSpPr>
          <p:spPr>
            <a:xfrm>
              <a:off x="1411894" y="5787786"/>
              <a:ext cx="11520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Universe Percent</a:t>
              </a:r>
            </a:p>
          </p:txBody>
        </p:sp>
        <p:sp>
          <p:nvSpPr>
            <p:cNvPr id="35" name="tx35"/>
            <p:cNvSpPr/>
            <p:nvPr/>
          </p:nvSpPr>
          <p:spPr>
            <a:xfrm>
              <a:off x="2815408" y="5787786"/>
              <a:ext cx="11901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Customer Percent</a:t>
              </a:r>
            </a:p>
          </p:txBody>
        </p:sp>
      </p:grpSp>
      <p:grpSp>
        <p:nvGrpSpPr>
          <p:cNvPr id="2" name="grp2"/>
          <p:cNvGrpSpPr/>
          <p:nvPr/>
        </p:nvGrpSpPr>
        <p:grpSpPr>
          <a:xfrm>
            <a:off x="5029200" y="1508760"/>
            <a:ext cx="3429000" cy="4800600"/>
            <a:chOff x="5029200" y="1508760"/>
            <a:chExt cx="3429000" cy="4800600"/>
          </a:xfrm>
        </p:grpSpPr>
        <p:sp>
          <p:nvSpPr>
            <p:cNvPr id="4" name="rc4"/>
            <p:cNvSpPr/>
            <p:nvPr/>
          </p:nvSpPr>
          <p:spPr>
            <a:xfrm>
              <a:off x="5029200" y="1508760"/>
              <a:ext cx="3428999" cy="48006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5291477" y="1578349"/>
              <a:ext cx="3097133" cy="4146058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rc6"/>
            <p:cNvSpPr/>
            <p:nvPr/>
          </p:nvSpPr>
          <p:spPr>
            <a:xfrm>
              <a:off x="5291477" y="1578349"/>
              <a:ext cx="3097133" cy="134137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rc7"/>
            <p:cNvSpPr/>
            <p:nvPr/>
          </p:nvSpPr>
          <p:spPr>
            <a:xfrm>
              <a:off x="5291477" y="1578349"/>
              <a:ext cx="3097133" cy="134137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rc8"/>
            <p:cNvSpPr/>
            <p:nvPr/>
          </p:nvSpPr>
          <p:spPr>
            <a:xfrm>
              <a:off x="5291477" y="2919720"/>
              <a:ext cx="3097133" cy="731657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rc9"/>
            <p:cNvSpPr/>
            <p:nvPr/>
          </p:nvSpPr>
          <p:spPr>
            <a:xfrm>
              <a:off x="5291477" y="2919720"/>
              <a:ext cx="3097133" cy="731657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0" name="rc10"/>
            <p:cNvSpPr/>
            <p:nvPr/>
          </p:nvSpPr>
          <p:spPr>
            <a:xfrm>
              <a:off x="5291477" y="3651378"/>
              <a:ext cx="3097133" cy="2073029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1" name="rc11"/>
            <p:cNvSpPr/>
            <p:nvPr/>
          </p:nvSpPr>
          <p:spPr>
            <a:xfrm>
              <a:off x="5291477" y="3651378"/>
              <a:ext cx="3097133" cy="2073029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2" name="rc12"/>
            <p:cNvSpPr/>
            <p:nvPr/>
          </p:nvSpPr>
          <p:spPr>
            <a:xfrm>
              <a:off x="5924981" y="3992818"/>
              <a:ext cx="422336" cy="1731589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7332769" y="2870943"/>
              <a:ext cx="422336" cy="2853463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tx14"/>
            <p:cNvSpPr/>
            <p:nvPr/>
          </p:nvSpPr>
          <p:spPr>
            <a:xfrm>
              <a:off x="6065345" y="3815216"/>
              <a:ext cx="141609" cy="89296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71</a:t>
              </a:r>
            </a:p>
          </p:txBody>
        </p:sp>
        <p:sp>
          <p:nvSpPr>
            <p:cNvPr id="15" name="tx15"/>
            <p:cNvSpPr/>
            <p:nvPr/>
          </p:nvSpPr>
          <p:spPr>
            <a:xfrm>
              <a:off x="7437730" y="2693342"/>
              <a:ext cx="212414" cy="89296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117</a:t>
              </a:r>
            </a:p>
          </p:txBody>
        </p:sp>
        <p:sp>
          <p:nvSpPr>
            <p:cNvPr id="16" name="tx16"/>
            <p:cNvSpPr/>
            <p:nvPr/>
          </p:nvSpPr>
          <p:spPr>
            <a:xfrm rot="-2700000">
              <a:off x="5837988" y="5887487"/>
              <a:ext cx="376163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Female</a:t>
              </a:r>
            </a:p>
          </p:txBody>
        </p:sp>
        <p:sp>
          <p:nvSpPr>
            <p:cNvPr id="17" name="tx17"/>
            <p:cNvSpPr/>
            <p:nvPr/>
          </p:nvSpPr>
          <p:spPr>
            <a:xfrm rot="-2700000">
              <a:off x="7343432" y="5847036"/>
              <a:ext cx="261751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Male</a:t>
              </a:r>
            </a:p>
          </p:txBody>
        </p:sp>
      </p:grp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p2"/>
          <p:cNvGrpSpPr/>
          <p:nvPr/>
        </p:nvGrpSpPr>
        <p:grpSpPr>
          <a:xfrm>
            <a:off x="0" y="1508760"/>
            <a:ext cx="4572000" cy="4572000"/>
            <a:chOff x="0" y="1508760"/>
            <a:chExt cx="4572000" cy="4572000"/>
          </a:xfrm>
        </p:grpSpPr>
        <p:sp>
          <p:nvSpPr>
            <p:cNvPr id="4" name="rc4"/>
            <p:cNvSpPr/>
            <p:nvPr/>
          </p:nvSpPr>
          <p:spPr>
            <a:xfrm>
              <a:off x="0" y="1508760"/>
              <a:ext cx="4572000" cy="45720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679306" y="1578349"/>
              <a:ext cx="3823104" cy="3649365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pl6"/>
            <p:cNvSpPr/>
            <p:nvPr/>
          </p:nvSpPr>
          <p:spPr>
            <a:xfrm>
              <a:off x="679306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7" name="pl7"/>
            <p:cNvSpPr/>
            <p:nvPr/>
          </p:nvSpPr>
          <p:spPr>
            <a:xfrm>
              <a:off x="1145538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8" name="pl8"/>
            <p:cNvSpPr/>
            <p:nvPr/>
          </p:nvSpPr>
          <p:spPr>
            <a:xfrm>
              <a:off x="1611770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9" name="pl9"/>
            <p:cNvSpPr/>
            <p:nvPr/>
          </p:nvSpPr>
          <p:spPr>
            <a:xfrm>
              <a:off x="2078002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0" name="pl10"/>
            <p:cNvSpPr/>
            <p:nvPr/>
          </p:nvSpPr>
          <p:spPr>
            <a:xfrm>
              <a:off x="2544235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1" name="pl11"/>
            <p:cNvSpPr/>
            <p:nvPr/>
          </p:nvSpPr>
          <p:spPr>
            <a:xfrm>
              <a:off x="3010467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2" name="pl12"/>
            <p:cNvSpPr/>
            <p:nvPr/>
          </p:nvSpPr>
          <p:spPr>
            <a:xfrm>
              <a:off x="3476699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3" name="pl13"/>
            <p:cNvSpPr/>
            <p:nvPr/>
          </p:nvSpPr>
          <p:spPr>
            <a:xfrm>
              <a:off x="3942932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4" name="pl14"/>
            <p:cNvSpPr/>
            <p:nvPr/>
          </p:nvSpPr>
          <p:spPr>
            <a:xfrm>
              <a:off x="4409164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679306" y="3734792"/>
              <a:ext cx="878927" cy="49764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679306" y="4232433"/>
              <a:ext cx="2441072" cy="49764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679306" y="2075989"/>
              <a:ext cx="3167934" cy="49764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679306" y="2573630"/>
              <a:ext cx="1661997" cy="49764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pl19"/>
            <p:cNvSpPr/>
            <p:nvPr/>
          </p:nvSpPr>
          <p:spPr>
            <a:xfrm>
              <a:off x="679306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</a:path>
              </a:pathLst>
            </a:custGeom>
            <a:ln w="5420" cap="flat">
              <a:solidFill>
                <a:srgbClr val="80808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tx20"/>
            <p:cNvSpPr/>
            <p:nvPr/>
          </p:nvSpPr>
          <p:spPr>
            <a:xfrm>
              <a:off x="332639" y="4163575"/>
              <a:ext cx="306337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Single</a:t>
              </a:r>
            </a:p>
          </p:txBody>
        </p:sp>
        <p:sp>
          <p:nvSpPr>
            <p:cNvPr id="21" name="tx21"/>
            <p:cNvSpPr/>
            <p:nvPr/>
          </p:nvSpPr>
          <p:spPr>
            <a:xfrm>
              <a:off x="227482" y="2526402"/>
              <a:ext cx="417028" cy="8731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Married</a:t>
              </a:r>
            </a:p>
          </p:txBody>
        </p:sp>
        <p:sp>
          <p:nvSpPr>
            <p:cNvPr id="22" name="tx22"/>
            <p:cNvSpPr/>
            <p:nvPr/>
          </p:nvSpPr>
          <p:spPr>
            <a:xfrm>
              <a:off x="641206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23" name="tx23"/>
            <p:cNvSpPr/>
            <p:nvPr/>
          </p:nvSpPr>
          <p:spPr>
            <a:xfrm>
              <a:off x="1069338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24" name="tx24"/>
            <p:cNvSpPr/>
            <p:nvPr/>
          </p:nvSpPr>
          <p:spPr>
            <a:xfrm>
              <a:off x="1535570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</a:t>
              </a:r>
            </a:p>
          </p:txBody>
        </p:sp>
        <p:sp>
          <p:nvSpPr>
            <p:cNvPr id="25" name="tx25"/>
            <p:cNvSpPr/>
            <p:nvPr/>
          </p:nvSpPr>
          <p:spPr>
            <a:xfrm>
              <a:off x="2001802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30</a:t>
              </a:r>
            </a:p>
          </p:txBody>
        </p:sp>
        <p:sp>
          <p:nvSpPr>
            <p:cNvPr id="26" name="tx26"/>
            <p:cNvSpPr/>
            <p:nvPr/>
          </p:nvSpPr>
          <p:spPr>
            <a:xfrm>
              <a:off x="2468035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40</a:t>
              </a:r>
            </a:p>
          </p:txBody>
        </p:sp>
        <p:sp>
          <p:nvSpPr>
            <p:cNvPr id="27" name="tx27"/>
            <p:cNvSpPr/>
            <p:nvPr/>
          </p:nvSpPr>
          <p:spPr>
            <a:xfrm>
              <a:off x="2934267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50</a:t>
              </a:r>
            </a:p>
          </p:txBody>
        </p:sp>
        <p:sp>
          <p:nvSpPr>
            <p:cNvPr id="28" name="tx28"/>
            <p:cNvSpPr/>
            <p:nvPr/>
          </p:nvSpPr>
          <p:spPr>
            <a:xfrm>
              <a:off x="3400499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60</a:t>
              </a:r>
            </a:p>
          </p:txBody>
        </p:sp>
        <p:sp>
          <p:nvSpPr>
            <p:cNvPr id="29" name="tx29"/>
            <p:cNvSpPr/>
            <p:nvPr/>
          </p:nvSpPr>
          <p:spPr>
            <a:xfrm>
              <a:off x="3866732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70</a:t>
              </a:r>
            </a:p>
          </p:txBody>
        </p:sp>
        <p:sp>
          <p:nvSpPr>
            <p:cNvPr id="30" name="tx30"/>
            <p:cNvSpPr/>
            <p:nvPr/>
          </p:nvSpPr>
          <p:spPr>
            <a:xfrm>
              <a:off x="4332964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80</a:t>
              </a:r>
            </a:p>
          </p:txBody>
        </p:sp>
        <p:sp>
          <p:nvSpPr>
            <p:cNvPr id="31" name="rc31"/>
            <p:cNvSpPr/>
            <p:nvPr/>
          </p:nvSpPr>
          <p:spPr>
            <a:xfrm>
              <a:off x="1083721" y="5666002"/>
              <a:ext cx="3014273" cy="345168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32" name="rc32"/>
            <p:cNvSpPr/>
            <p:nvPr/>
          </p:nvSpPr>
          <p:spPr>
            <a:xfrm>
              <a:off x="1215013" y="5747002"/>
              <a:ext cx="183167" cy="18316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33" name="rc33"/>
            <p:cNvSpPr/>
            <p:nvPr/>
          </p:nvSpPr>
          <p:spPr>
            <a:xfrm>
              <a:off x="2618527" y="5747002"/>
              <a:ext cx="183167" cy="18316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34" name="tx34"/>
            <p:cNvSpPr/>
            <p:nvPr/>
          </p:nvSpPr>
          <p:spPr>
            <a:xfrm>
              <a:off x="1432327" y="5787786"/>
              <a:ext cx="11520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Universe Percent</a:t>
              </a:r>
            </a:p>
          </p:txBody>
        </p:sp>
        <p:sp>
          <p:nvSpPr>
            <p:cNvPr id="35" name="tx35"/>
            <p:cNvSpPr/>
            <p:nvPr/>
          </p:nvSpPr>
          <p:spPr>
            <a:xfrm>
              <a:off x="2835841" y="5787786"/>
              <a:ext cx="11901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Customer Percent</a:t>
              </a:r>
            </a:p>
          </p:txBody>
        </p:sp>
      </p:grpSp>
      <p:grpSp>
        <p:nvGrpSpPr>
          <p:cNvPr id="2" name="grp2"/>
          <p:cNvGrpSpPr/>
          <p:nvPr/>
        </p:nvGrpSpPr>
        <p:grpSpPr>
          <a:xfrm>
            <a:off x="5029200" y="1508760"/>
            <a:ext cx="3429000" cy="4800600"/>
            <a:chOff x="5029200" y="1508760"/>
            <a:chExt cx="3429000" cy="4800600"/>
          </a:xfrm>
        </p:grpSpPr>
        <p:sp>
          <p:nvSpPr>
            <p:cNvPr id="4" name="rc4"/>
            <p:cNvSpPr/>
            <p:nvPr/>
          </p:nvSpPr>
          <p:spPr>
            <a:xfrm>
              <a:off x="5029200" y="1508760"/>
              <a:ext cx="3428999" cy="48006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5291477" y="1578349"/>
              <a:ext cx="3097133" cy="4117161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rc6"/>
            <p:cNvSpPr/>
            <p:nvPr/>
          </p:nvSpPr>
          <p:spPr>
            <a:xfrm>
              <a:off x="5291477" y="1578349"/>
              <a:ext cx="3097133" cy="214435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rc7"/>
            <p:cNvSpPr/>
            <p:nvPr/>
          </p:nvSpPr>
          <p:spPr>
            <a:xfrm>
              <a:off x="5291477" y="1578349"/>
              <a:ext cx="3097133" cy="214435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rc8"/>
            <p:cNvSpPr/>
            <p:nvPr/>
          </p:nvSpPr>
          <p:spPr>
            <a:xfrm>
              <a:off x="5291477" y="3722704"/>
              <a:ext cx="3097133" cy="51464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rc9"/>
            <p:cNvSpPr/>
            <p:nvPr/>
          </p:nvSpPr>
          <p:spPr>
            <a:xfrm>
              <a:off x="5291477" y="3722704"/>
              <a:ext cx="3097133" cy="51464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0" name="rc10"/>
            <p:cNvSpPr/>
            <p:nvPr/>
          </p:nvSpPr>
          <p:spPr>
            <a:xfrm>
              <a:off x="5291477" y="4237349"/>
              <a:ext cx="3097133" cy="1458161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1" name="rc11"/>
            <p:cNvSpPr/>
            <p:nvPr/>
          </p:nvSpPr>
          <p:spPr>
            <a:xfrm>
              <a:off x="5291477" y="4237349"/>
              <a:ext cx="3097133" cy="1458161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2" name="rc12"/>
            <p:cNvSpPr/>
            <p:nvPr/>
          </p:nvSpPr>
          <p:spPr>
            <a:xfrm>
              <a:off x="5924981" y="2418936"/>
              <a:ext cx="422336" cy="327657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7332769" y="5077936"/>
              <a:ext cx="422336" cy="61757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tx14"/>
            <p:cNvSpPr/>
            <p:nvPr/>
          </p:nvSpPr>
          <p:spPr>
            <a:xfrm>
              <a:off x="6029942" y="2239747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191</a:t>
              </a:r>
            </a:p>
          </p:txBody>
        </p:sp>
        <p:sp>
          <p:nvSpPr>
            <p:cNvPr id="15" name="tx15"/>
            <p:cNvSpPr/>
            <p:nvPr/>
          </p:nvSpPr>
          <p:spPr>
            <a:xfrm>
              <a:off x="7473133" y="4898747"/>
              <a:ext cx="141609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36</a:t>
              </a:r>
            </a:p>
          </p:txBody>
        </p:sp>
        <p:sp>
          <p:nvSpPr>
            <p:cNvPr id="16" name="tx16"/>
            <p:cNvSpPr/>
            <p:nvPr/>
          </p:nvSpPr>
          <p:spPr>
            <a:xfrm rot="-2700000">
              <a:off x="5803177" y="5874653"/>
              <a:ext cx="417028" cy="8731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Married</a:t>
              </a:r>
            </a:p>
          </p:txBody>
        </p:sp>
        <p:sp>
          <p:nvSpPr>
            <p:cNvPr id="17" name="tx17"/>
            <p:cNvSpPr/>
            <p:nvPr/>
          </p:nvSpPr>
          <p:spPr>
            <a:xfrm rot="-2700000">
              <a:off x="7297798" y="5817056"/>
              <a:ext cx="306337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Single</a:t>
              </a:r>
            </a:p>
          </p:txBody>
        </p:sp>
      </p:grpSp>
    </p:spTree>
  </p:cSld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p2"/>
          <p:cNvGrpSpPr/>
          <p:nvPr/>
        </p:nvGrpSpPr>
        <p:grpSpPr>
          <a:xfrm>
            <a:off x="0" y="1508760"/>
            <a:ext cx="4572000" cy="4572000"/>
            <a:chOff x="0" y="1508760"/>
            <a:chExt cx="4572000" cy="4572000"/>
          </a:xfrm>
        </p:grpSpPr>
        <p:sp>
          <p:nvSpPr>
            <p:cNvPr id="4" name="rc4"/>
            <p:cNvSpPr/>
            <p:nvPr/>
          </p:nvSpPr>
          <p:spPr>
            <a:xfrm>
              <a:off x="0" y="1508760"/>
              <a:ext cx="4572000" cy="45720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1464932" y="1578349"/>
              <a:ext cx="3037478" cy="3649365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pl6"/>
            <p:cNvSpPr/>
            <p:nvPr/>
          </p:nvSpPr>
          <p:spPr>
            <a:xfrm>
              <a:off x="1464932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7" name="pl7"/>
            <p:cNvSpPr/>
            <p:nvPr/>
          </p:nvSpPr>
          <p:spPr>
            <a:xfrm>
              <a:off x="1954848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8" name="pl8"/>
            <p:cNvSpPr/>
            <p:nvPr/>
          </p:nvSpPr>
          <p:spPr>
            <a:xfrm>
              <a:off x="2444764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9" name="pl9"/>
            <p:cNvSpPr/>
            <p:nvPr/>
          </p:nvSpPr>
          <p:spPr>
            <a:xfrm>
              <a:off x="2934680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0" name="pl10"/>
            <p:cNvSpPr/>
            <p:nvPr/>
          </p:nvSpPr>
          <p:spPr>
            <a:xfrm>
              <a:off x="3424596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1" name="pl11"/>
            <p:cNvSpPr/>
            <p:nvPr/>
          </p:nvSpPr>
          <p:spPr>
            <a:xfrm>
              <a:off x="3914511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2" name="pl12"/>
            <p:cNvSpPr/>
            <p:nvPr/>
          </p:nvSpPr>
          <p:spPr>
            <a:xfrm>
              <a:off x="4404427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1464932" y="4852044"/>
              <a:ext cx="2265750" cy="16100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rc14"/>
            <p:cNvSpPr/>
            <p:nvPr/>
          </p:nvSpPr>
          <p:spPr>
            <a:xfrm>
              <a:off x="1464932" y="5013046"/>
              <a:ext cx="1052976" cy="16100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1464932" y="4494263"/>
              <a:ext cx="617931" cy="16100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1464932" y="4655265"/>
              <a:ext cx="377453" cy="16100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1464932" y="4136482"/>
              <a:ext cx="679946" cy="16100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1464932" y="4297484"/>
              <a:ext cx="562538" cy="16100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1464932" y="3778701"/>
              <a:ext cx="597998" cy="16100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1464932" y="3939703"/>
              <a:ext cx="684983" cy="16100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rc21"/>
            <p:cNvSpPr/>
            <p:nvPr/>
          </p:nvSpPr>
          <p:spPr>
            <a:xfrm>
              <a:off x="1464932" y="3420920"/>
              <a:ext cx="420813" cy="16100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rc22"/>
            <p:cNvSpPr/>
            <p:nvPr/>
          </p:nvSpPr>
          <p:spPr>
            <a:xfrm>
              <a:off x="1464932" y="3581922"/>
              <a:ext cx="776663" cy="16100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" name="rc23"/>
            <p:cNvSpPr/>
            <p:nvPr/>
          </p:nvSpPr>
          <p:spPr>
            <a:xfrm>
              <a:off x="1464932" y="3063139"/>
              <a:ext cx="90807" cy="16100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" name="rc24"/>
            <p:cNvSpPr/>
            <p:nvPr/>
          </p:nvSpPr>
          <p:spPr>
            <a:xfrm>
              <a:off x="1464932" y="3224141"/>
              <a:ext cx="295316" cy="16100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5" name="rc25"/>
            <p:cNvSpPr/>
            <p:nvPr/>
          </p:nvSpPr>
          <p:spPr>
            <a:xfrm>
              <a:off x="1464932" y="2705359"/>
              <a:ext cx="46511" cy="16100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6" name="rc26"/>
            <p:cNvSpPr/>
            <p:nvPr/>
          </p:nvSpPr>
          <p:spPr>
            <a:xfrm>
              <a:off x="1464932" y="2866360"/>
              <a:ext cx="298513" cy="16100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7" name="rc27"/>
            <p:cNvSpPr/>
            <p:nvPr/>
          </p:nvSpPr>
          <p:spPr>
            <a:xfrm>
              <a:off x="1464932" y="2347578"/>
              <a:ext cx="62014" cy="16100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8" name="rc28"/>
            <p:cNvSpPr/>
            <p:nvPr/>
          </p:nvSpPr>
          <p:spPr>
            <a:xfrm>
              <a:off x="1464932" y="2508579"/>
              <a:ext cx="300840" cy="16100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9" name="rc29"/>
            <p:cNvSpPr/>
            <p:nvPr/>
          </p:nvSpPr>
          <p:spPr>
            <a:xfrm>
              <a:off x="1464932" y="1989797"/>
              <a:ext cx="35436" cy="16100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0" name="rc30"/>
            <p:cNvSpPr/>
            <p:nvPr/>
          </p:nvSpPr>
          <p:spPr>
            <a:xfrm>
              <a:off x="1464932" y="2150798"/>
              <a:ext cx="155429" cy="16100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1" name="rc31"/>
            <p:cNvSpPr/>
            <p:nvPr/>
          </p:nvSpPr>
          <p:spPr>
            <a:xfrm>
              <a:off x="1464932" y="1632016"/>
              <a:ext cx="81947" cy="16100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2" name="rc32"/>
            <p:cNvSpPr/>
            <p:nvPr/>
          </p:nvSpPr>
          <p:spPr>
            <a:xfrm>
              <a:off x="1464932" y="1793017"/>
              <a:ext cx="394442" cy="16100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3" name="pl33"/>
            <p:cNvSpPr/>
            <p:nvPr/>
          </p:nvSpPr>
          <p:spPr>
            <a:xfrm>
              <a:off x="1464932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</a:path>
              </a:pathLst>
            </a:custGeom>
            <a:ln w="5420" cap="flat">
              <a:solidFill>
                <a:srgbClr val="80808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4" name="tx34"/>
            <p:cNvSpPr/>
            <p:nvPr/>
          </p:nvSpPr>
          <p:spPr>
            <a:xfrm>
              <a:off x="354495" y="4940616"/>
              <a:ext cx="1068958" cy="11251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J: $150,000 and over</a:t>
              </a:r>
            </a:p>
          </p:txBody>
        </p:sp>
        <p:sp>
          <p:nvSpPr>
            <p:cNvPr id="35" name="tx35"/>
            <p:cNvSpPr/>
            <p:nvPr/>
          </p:nvSpPr>
          <p:spPr>
            <a:xfrm>
              <a:off x="272255" y="4582835"/>
              <a:ext cx="1155526" cy="11251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I: $125,000 - $149,999</a:t>
              </a:r>
            </a:p>
          </p:txBody>
        </p:sp>
        <p:sp>
          <p:nvSpPr>
            <p:cNvPr id="36" name="tx36"/>
            <p:cNvSpPr/>
            <p:nvPr/>
          </p:nvSpPr>
          <p:spPr>
            <a:xfrm>
              <a:off x="227482" y="4225054"/>
              <a:ext cx="1202655" cy="11251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H: $100,000 - $124,999</a:t>
              </a:r>
            </a:p>
          </p:txBody>
        </p:sp>
        <p:sp>
          <p:nvSpPr>
            <p:cNvPr id="37" name="tx37"/>
            <p:cNvSpPr/>
            <p:nvPr/>
          </p:nvSpPr>
          <p:spPr>
            <a:xfrm>
              <a:off x="348839" y="3867273"/>
              <a:ext cx="1074911" cy="11251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G: $75,000 - $99,999</a:t>
              </a:r>
            </a:p>
          </p:txBody>
        </p:sp>
        <p:sp>
          <p:nvSpPr>
            <p:cNvPr id="38" name="tx38"/>
            <p:cNvSpPr/>
            <p:nvPr/>
          </p:nvSpPr>
          <p:spPr>
            <a:xfrm>
              <a:off x="369517" y="3509492"/>
              <a:ext cx="1053145" cy="11251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F: $50,000 - $74,999</a:t>
              </a:r>
            </a:p>
          </p:txBody>
        </p:sp>
        <p:sp>
          <p:nvSpPr>
            <p:cNvPr id="39" name="tx39"/>
            <p:cNvSpPr/>
            <p:nvPr/>
          </p:nvSpPr>
          <p:spPr>
            <a:xfrm>
              <a:off x="366041" y="3151711"/>
              <a:ext cx="1056803" cy="11251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E: $40,000 - $49,999</a:t>
              </a:r>
            </a:p>
          </p:txBody>
        </p:sp>
        <p:sp>
          <p:nvSpPr>
            <p:cNvPr id="40" name="tx40"/>
            <p:cNvSpPr/>
            <p:nvPr/>
          </p:nvSpPr>
          <p:spPr>
            <a:xfrm>
              <a:off x="350724" y="2793930"/>
              <a:ext cx="1072926" cy="11251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D: $30,000 - $39,999</a:t>
              </a:r>
            </a:p>
          </p:txBody>
        </p:sp>
        <p:sp>
          <p:nvSpPr>
            <p:cNvPr id="41" name="tx41"/>
            <p:cNvSpPr/>
            <p:nvPr/>
          </p:nvSpPr>
          <p:spPr>
            <a:xfrm>
              <a:off x="360621" y="2436149"/>
              <a:ext cx="1062508" cy="11251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C: $20,000 - $29,999</a:t>
              </a:r>
            </a:p>
          </p:txBody>
        </p:sp>
        <p:sp>
          <p:nvSpPr>
            <p:cNvPr id="42" name="tx42"/>
            <p:cNvSpPr/>
            <p:nvPr/>
          </p:nvSpPr>
          <p:spPr>
            <a:xfrm>
              <a:off x="359325" y="2078368"/>
              <a:ext cx="1063873" cy="11251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B: $15,000 - $19,999</a:t>
              </a:r>
            </a:p>
          </p:txBody>
        </p:sp>
        <p:sp>
          <p:nvSpPr>
            <p:cNvPr id="43" name="tx43"/>
            <p:cNvSpPr/>
            <p:nvPr/>
          </p:nvSpPr>
          <p:spPr>
            <a:xfrm>
              <a:off x="510079" y="1720587"/>
              <a:ext cx="905185" cy="11251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A: Under $15,000</a:t>
              </a:r>
            </a:p>
          </p:txBody>
        </p:sp>
        <p:sp>
          <p:nvSpPr>
            <p:cNvPr id="44" name="tx44"/>
            <p:cNvSpPr/>
            <p:nvPr/>
          </p:nvSpPr>
          <p:spPr>
            <a:xfrm>
              <a:off x="1426832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45" name="tx45"/>
            <p:cNvSpPr/>
            <p:nvPr/>
          </p:nvSpPr>
          <p:spPr>
            <a:xfrm>
              <a:off x="1878648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46" name="tx46"/>
            <p:cNvSpPr/>
            <p:nvPr/>
          </p:nvSpPr>
          <p:spPr>
            <a:xfrm>
              <a:off x="2368564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</a:t>
              </a:r>
            </a:p>
          </p:txBody>
        </p:sp>
        <p:sp>
          <p:nvSpPr>
            <p:cNvPr id="47" name="tx47"/>
            <p:cNvSpPr/>
            <p:nvPr/>
          </p:nvSpPr>
          <p:spPr>
            <a:xfrm>
              <a:off x="2858480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30</a:t>
              </a:r>
            </a:p>
          </p:txBody>
        </p:sp>
        <p:sp>
          <p:nvSpPr>
            <p:cNvPr id="48" name="tx48"/>
            <p:cNvSpPr/>
            <p:nvPr/>
          </p:nvSpPr>
          <p:spPr>
            <a:xfrm>
              <a:off x="3348396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40</a:t>
              </a:r>
            </a:p>
          </p:txBody>
        </p:sp>
        <p:sp>
          <p:nvSpPr>
            <p:cNvPr id="49" name="tx49"/>
            <p:cNvSpPr/>
            <p:nvPr/>
          </p:nvSpPr>
          <p:spPr>
            <a:xfrm>
              <a:off x="3838311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50</a:t>
              </a:r>
            </a:p>
          </p:txBody>
        </p:sp>
        <p:sp>
          <p:nvSpPr>
            <p:cNvPr id="50" name="tx50"/>
            <p:cNvSpPr/>
            <p:nvPr/>
          </p:nvSpPr>
          <p:spPr>
            <a:xfrm>
              <a:off x="4328227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60</a:t>
              </a:r>
            </a:p>
          </p:txBody>
        </p:sp>
        <p:sp>
          <p:nvSpPr>
            <p:cNvPr id="51" name="rc51"/>
            <p:cNvSpPr/>
            <p:nvPr/>
          </p:nvSpPr>
          <p:spPr>
            <a:xfrm>
              <a:off x="1476535" y="5666002"/>
              <a:ext cx="3014273" cy="345168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52" name="rc52"/>
            <p:cNvSpPr/>
            <p:nvPr/>
          </p:nvSpPr>
          <p:spPr>
            <a:xfrm>
              <a:off x="1607827" y="5747002"/>
              <a:ext cx="183168" cy="18316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53" name="rc53"/>
            <p:cNvSpPr/>
            <p:nvPr/>
          </p:nvSpPr>
          <p:spPr>
            <a:xfrm>
              <a:off x="3011340" y="5747002"/>
              <a:ext cx="183168" cy="18316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54" name="tx54"/>
            <p:cNvSpPr/>
            <p:nvPr/>
          </p:nvSpPr>
          <p:spPr>
            <a:xfrm>
              <a:off x="1825141" y="5787786"/>
              <a:ext cx="11520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Universe Percent</a:t>
              </a:r>
            </a:p>
          </p:txBody>
        </p:sp>
        <p:sp>
          <p:nvSpPr>
            <p:cNvPr id="55" name="tx55"/>
            <p:cNvSpPr/>
            <p:nvPr/>
          </p:nvSpPr>
          <p:spPr>
            <a:xfrm>
              <a:off x="3228654" y="5787786"/>
              <a:ext cx="11901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Customer Percent</a:t>
              </a:r>
            </a:p>
          </p:txBody>
        </p:sp>
      </p:grpSp>
      <p:grpSp>
        <p:nvGrpSpPr>
          <p:cNvPr id="2" name="grp2"/>
          <p:cNvGrpSpPr/>
          <p:nvPr/>
        </p:nvGrpSpPr>
        <p:grpSpPr>
          <a:xfrm>
            <a:off x="5029200" y="1508760"/>
            <a:ext cx="3429000" cy="4800600"/>
            <a:chOff x="5029200" y="1508760"/>
            <a:chExt cx="3429000" cy="4800600"/>
          </a:xfrm>
        </p:grpSpPr>
        <p:sp>
          <p:nvSpPr>
            <p:cNvPr id="4" name="rc4"/>
            <p:cNvSpPr/>
            <p:nvPr/>
          </p:nvSpPr>
          <p:spPr>
            <a:xfrm>
              <a:off x="5029200" y="1508760"/>
              <a:ext cx="3428999" cy="48006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5291477" y="1578349"/>
              <a:ext cx="3097133" cy="356164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rc6"/>
            <p:cNvSpPr/>
            <p:nvPr/>
          </p:nvSpPr>
          <p:spPr>
            <a:xfrm>
              <a:off x="5291477" y="1578349"/>
              <a:ext cx="3097133" cy="204464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rc7"/>
            <p:cNvSpPr/>
            <p:nvPr/>
          </p:nvSpPr>
          <p:spPr>
            <a:xfrm>
              <a:off x="5291477" y="1578349"/>
              <a:ext cx="3097133" cy="204464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rc8"/>
            <p:cNvSpPr/>
            <p:nvPr/>
          </p:nvSpPr>
          <p:spPr>
            <a:xfrm>
              <a:off x="5291477" y="1578349"/>
              <a:ext cx="3097133" cy="204464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rc9"/>
            <p:cNvSpPr/>
            <p:nvPr/>
          </p:nvSpPr>
          <p:spPr>
            <a:xfrm>
              <a:off x="5291477" y="1578349"/>
              <a:ext cx="3097133" cy="204464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0" name="rc10"/>
            <p:cNvSpPr/>
            <p:nvPr/>
          </p:nvSpPr>
          <p:spPr>
            <a:xfrm>
              <a:off x="5291477" y="1578349"/>
              <a:ext cx="3097133" cy="204464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1" name="rc11"/>
            <p:cNvSpPr/>
            <p:nvPr/>
          </p:nvSpPr>
          <p:spPr>
            <a:xfrm>
              <a:off x="5291477" y="1578349"/>
              <a:ext cx="3097133" cy="204464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2" name="rc12"/>
            <p:cNvSpPr/>
            <p:nvPr/>
          </p:nvSpPr>
          <p:spPr>
            <a:xfrm>
              <a:off x="5291477" y="1578349"/>
              <a:ext cx="3097133" cy="204464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5291477" y="1578349"/>
              <a:ext cx="3097133" cy="204464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rc14"/>
            <p:cNvSpPr/>
            <p:nvPr/>
          </p:nvSpPr>
          <p:spPr>
            <a:xfrm>
              <a:off x="5291477" y="1578349"/>
              <a:ext cx="3097133" cy="204464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5291477" y="1578349"/>
              <a:ext cx="3097133" cy="204464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5291477" y="3622994"/>
              <a:ext cx="3097133" cy="395737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5291477" y="3622994"/>
              <a:ext cx="3097133" cy="395737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5291477" y="3622994"/>
              <a:ext cx="3097133" cy="395737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5291477" y="3622994"/>
              <a:ext cx="3097133" cy="395737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5291477" y="3622994"/>
              <a:ext cx="3097133" cy="395737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rc21"/>
            <p:cNvSpPr/>
            <p:nvPr/>
          </p:nvSpPr>
          <p:spPr>
            <a:xfrm>
              <a:off x="5291477" y="3622994"/>
              <a:ext cx="3097133" cy="395737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rc22"/>
            <p:cNvSpPr/>
            <p:nvPr/>
          </p:nvSpPr>
          <p:spPr>
            <a:xfrm>
              <a:off x="5291477" y="3622994"/>
              <a:ext cx="3097133" cy="395737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" name="rc23"/>
            <p:cNvSpPr/>
            <p:nvPr/>
          </p:nvSpPr>
          <p:spPr>
            <a:xfrm>
              <a:off x="5291477" y="3622994"/>
              <a:ext cx="3097133" cy="395737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" name="rc24"/>
            <p:cNvSpPr/>
            <p:nvPr/>
          </p:nvSpPr>
          <p:spPr>
            <a:xfrm>
              <a:off x="5291477" y="3622994"/>
              <a:ext cx="3097133" cy="395737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5" name="rc25"/>
            <p:cNvSpPr/>
            <p:nvPr/>
          </p:nvSpPr>
          <p:spPr>
            <a:xfrm>
              <a:off x="5291477" y="3622994"/>
              <a:ext cx="3097133" cy="395737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6" name="rc26"/>
            <p:cNvSpPr/>
            <p:nvPr/>
          </p:nvSpPr>
          <p:spPr>
            <a:xfrm>
              <a:off x="5291477" y="4018732"/>
              <a:ext cx="3097133" cy="1121257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7" name="rc27"/>
            <p:cNvSpPr/>
            <p:nvPr/>
          </p:nvSpPr>
          <p:spPr>
            <a:xfrm>
              <a:off x="5291477" y="4018732"/>
              <a:ext cx="3097133" cy="1121257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8" name="rc28"/>
            <p:cNvSpPr/>
            <p:nvPr/>
          </p:nvSpPr>
          <p:spPr>
            <a:xfrm>
              <a:off x="5291477" y="4018732"/>
              <a:ext cx="3097133" cy="1121257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9" name="rc29"/>
            <p:cNvSpPr/>
            <p:nvPr/>
          </p:nvSpPr>
          <p:spPr>
            <a:xfrm>
              <a:off x="5291477" y="4018732"/>
              <a:ext cx="3097133" cy="1121257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0" name="rc30"/>
            <p:cNvSpPr/>
            <p:nvPr/>
          </p:nvSpPr>
          <p:spPr>
            <a:xfrm>
              <a:off x="5291477" y="4018732"/>
              <a:ext cx="3097133" cy="1121257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1" name="rc31"/>
            <p:cNvSpPr/>
            <p:nvPr/>
          </p:nvSpPr>
          <p:spPr>
            <a:xfrm>
              <a:off x="5291477" y="4018732"/>
              <a:ext cx="3097133" cy="1121257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2" name="rc32"/>
            <p:cNvSpPr/>
            <p:nvPr/>
          </p:nvSpPr>
          <p:spPr>
            <a:xfrm>
              <a:off x="5291477" y="4018732"/>
              <a:ext cx="3097133" cy="1121257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3" name="rc33"/>
            <p:cNvSpPr/>
            <p:nvPr/>
          </p:nvSpPr>
          <p:spPr>
            <a:xfrm>
              <a:off x="5291477" y="4018732"/>
              <a:ext cx="3097133" cy="1121257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4" name="rc34"/>
            <p:cNvSpPr/>
            <p:nvPr/>
          </p:nvSpPr>
          <p:spPr>
            <a:xfrm>
              <a:off x="5291477" y="4018732"/>
              <a:ext cx="3097133" cy="1121257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5" name="rc35"/>
            <p:cNvSpPr/>
            <p:nvPr/>
          </p:nvSpPr>
          <p:spPr>
            <a:xfrm>
              <a:off x="5291477" y="4018732"/>
              <a:ext cx="3097133" cy="1121257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6" name="rc36"/>
            <p:cNvSpPr/>
            <p:nvPr/>
          </p:nvSpPr>
          <p:spPr>
            <a:xfrm>
              <a:off x="5397751" y="4862972"/>
              <a:ext cx="151820" cy="277016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7" name="rc37"/>
            <p:cNvSpPr/>
            <p:nvPr/>
          </p:nvSpPr>
          <p:spPr>
            <a:xfrm>
              <a:off x="5701392" y="4836590"/>
              <a:ext cx="151820" cy="30339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8" name="rc38"/>
            <p:cNvSpPr/>
            <p:nvPr/>
          </p:nvSpPr>
          <p:spPr>
            <a:xfrm>
              <a:off x="6005032" y="4862972"/>
              <a:ext cx="151820" cy="277016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9" name="rc39"/>
            <p:cNvSpPr/>
            <p:nvPr/>
          </p:nvSpPr>
          <p:spPr>
            <a:xfrm>
              <a:off x="6308673" y="4928928"/>
              <a:ext cx="151820" cy="21106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0" name="rc40"/>
            <p:cNvSpPr/>
            <p:nvPr/>
          </p:nvSpPr>
          <p:spPr>
            <a:xfrm>
              <a:off x="6612313" y="4731060"/>
              <a:ext cx="151820" cy="408929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1" name="rc41"/>
            <p:cNvSpPr/>
            <p:nvPr/>
          </p:nvSpPr>
          <p:spPr>
            <a:xfrm>
              <a:off x="6915954" y="4427661"/>
              <a:ext cx="151820" cy="71232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2" name="rc42"/>
            <p:cNvSpPr/>
            <p:nvPr/>
          </p:nvSpPr>
          <p:spPr>
            <a:xfrm>
              <a:off x="7219594" y="3992349"/>
              <a:ext cx="151820" cy="1147639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3" name="rc43"/>
            <p:cNvSpPr/>
            <p:nvPr/>
          </p:nvSpPr>
          <p:spPr>
            <a:xfrm>
              <a:off x="7523235" y="3543846"/>
              <a:ext cx="151820" cy="1596142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4" name="rc44"/>
            <p:cNvSpPr/>
            <p:nvPr/>
          </p:nvSpPr>
          <p:spPr>
            <a:xfrm>
              <a:off x="7826875" y="2976622"/>
              <a:ext cx="151820" cy="2163366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5" name="rc45"/>
            <p:cNvSpPr/>
            <p:nvPr/>
          </p:nvSpPr>
          <p:spPr>
            <a:xfrm>
              <a:off x="8130516" y="2303868"/>
              <a:ext cx="151820" cy="283612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6" name="tx46"/>
            <p:cNvSpPr/>
            <p:nvPr/>
          </p:nvSpPr>
          <p:spPr>
            <a:xfrm>
              <a:off x="5402856" y="4685172"/>
              <a:ext cx="141609" cy="8949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21</a:t>
              </a:r>
            </a:p>
          </p:txBody>
        </p:sp>
        <p:sp>
          <p:nvSpPr>
            <p:cNvPr id="47" name="tx47"/>
            <p:cNvSpPr/>
            <p:nvPr/>
          </p:nvSpPr>
          <p:spPr>
            <a:xfrm>
              <a:off x="5706497" y="4657401"/>
              <a:ext cx="141609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23</a:t>
              </a:r>
            </a:p>
          </p:txBody>
        </p:sp>
        <p:sp>
          <p:nvSpPr>
            <p:cNvPr id="48" name="tx48"/>
            <p:cNvSpPr/>
            <p:nvPr/>
          </p:nvSpPr>
          <p:spPr>
            <a:xfrm>
              <a:off x="6010137" y="4685172"/>
              <a:ext cx="141609" cy="8949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21</a:t>
              </a:r>
            </a:p>
          </p:txBody>
        </p:sp>
        <p:sp>
          <p:nvSpPr>
            <p:cNvPr id="49" name="tx49"/>
            <p:cNvSpPr/>
            <p:nvPr/>
          </p:nvSpPr>
          <p:spPr>
            <a:xfrm>
              <a:off x="6313778" y="4749739"/>
              <a:ext cx="141609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16</a:t>
              </a:r>
            </a:p>
          </p:txBody>
        </p:sp>
        <p:sp>
          <p:nvSpPr>
            <p:cNvPr id="50" name="tx50"/>
            <p:cNvSpPr/>
            <p:nvPr/>
          </p:nvSpPr>
          <p:spPr>
            <a:xfrm>
              <a:off x="6617418" y="4551871"/>
              <a:ext cx="141609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31</a:t>
              </a:r>
            </a:p>
          </p:txBody>
        </p:sp>
        <p:sp>
          <p:nvSpPr>
            <p:cNvPr id="51" name="tx51"/>
            <p:cNvSpPr/>
            <p:nvPr/>
          </p:nvSpPr>
          <p:spPr>
            <a:xfrm>
              <a:off x="6921059" y="4249265"/>
              <a:ext cx="141609" cy="9009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54</a:t>
              </a:r>
            </a:p>
          </p:txBody>
        </p:sp>
        <p:sp>
          <p:nvSpPr>
            <p:cNvPr id="52" name="tx52"/>
            <p:cNvSpPr/>
            <p:nvPr/>
          </p:nvSpPr>
          <p:spPr>
            <a:xfrm>
              <a:off x="7224699" y="3813160"/>
              <a:ext cx="141609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87</a:t>
              </a:r>
            </a:p>
          </p:txBody>
        </p:sp>
        <p:sp>
          <p:nvSpPr>
            <p:cNvPr id="53" name="tx53"/>
            <p:cNvSpPr/>
            <p:nvPr/>
          </p:nvSpPr>
          <p:spPr>
            <a:xfrm>
              <a:off x="7492938" y="3366046"/>
              <a:ext cx="212414" cy="8949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121</a:t>
              </a:r>
            </a:p>
          </p:txBody>
        </p:sp>
        <p:sp>
          <p:nvSpPr>
            <p:cNvPr id="54" name="tx54"/>
            <p:cNvSpPr/>
            <p:nvPr/>
          </p:nvSpPr>
          <p:spPr>
            <a:xfrm>
              <a:off x="7796578" y="2797433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164</a:t>
              </a:r>
            </a:p>
          </p:txBody>
        </p:sp>
        <p:sp>
          <p:nvSpPr>
            <p:cNvPr id="55" name="tx55"/>
            <p:cNvSpPr/>
            <p:nvPr/>
          </p:nvSpPr>
          <p:spPr>
            <a:xfrm>
              <a:off x="8100219" y="2124679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215</a:t>
              </a:r>
            </a:p>
          </p:txBody>
        </p:sp>
        <p:sp>
          <p:nvSpPr>
            <p:cNvPr id="56" name="tx56"/>
            <p:cNvSpPr/>
            <p:nvPr/>
          </p:nvSpPr>
          <p:spPr>
            <a:xfrm rot="-2700000">
              <a:off x="4715111" y="5497986"/>
              <a:ext cx="905185" cy="11251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A: Under $15,000</a:t>
              </a:r>
            </a:p>
          </p:txBody>
        </p:sp>
        <p:sp>
          <p:nvSpPr>
            <p:cNvPr id="57" name="tx57"/>
            <p:cNvSpPr/>
            <p:nvPr/>
          </p:nvSpPr>
          <p:spPr>
            <a:xfrm rot="-2700000">
              <a:off x="4883303" y="5554090"/>
              <a:ext cx="1063873" cy="11251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B: $15,000 - $19,999</a:t>
              </a:r>
            </a:p>
          </p:txBody>
        </p:sp>
        <p:sp>
          <p:nvSpPr>
            <p:cNvPr id="58" name="tx58"/>
            <p:cNvSpPr/>
            <p:nvPr/>
          </p:nvSpPr>
          <p:spPr>
            <a:xfrm rot="-2700000">
              <a:off x="5188108" y="5553608"/>
              <a:ext cx="1062508" cy="11251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C: $20,000 - $29,999</a:t>
              </a:r>
            </a:p>
          </p:txBody>
        </p:sp>
        <p:sp>
          <p:nvSpPr>
            <p:cNvPr id="59" name="tx59"/>
            <p:cNvSpPr/>
            <p:nvPr/>
          </p:nvSpPr>
          <p:spPr>
            <a:xfrm rot="-2700000">
              <a:off x="5482856" y="5557291"/>
              <a:ext cx="1072926" cy="11251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D: $30,000 - $39,999</a:t>
              </a:r>
            </a:p>
          </p:txBody>
        </p:sp>
        <p:sp>
          <p:nvSpPr>
            <p:cNvPr id="60" name="tx60"/>
            <p:cNvSpPr/>
            <p:nvPr/>
          </p:nvSpPr>
          <p:spPr>
            <a:xfrm rot="-2700000">
              <a:off x="5800259" y="5551591"/>
              <a:ext cx="1056803" cy="11251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E: $40,000 - $49,999</a:t>
              </a:r>
            </a:p>
          </p:txBody>
        </p:sp>
        <p:sp>
          <p:nvSpPr>
            <p:cNvPr id="61" name="tx61"/>
            <p:cNvSpPr/>
            <p:nvPr/>
          </p:nvSpPr>
          <p:spPr>
            <a:xfrm rot="-2700000">
              <a:off x="6107022" y="5550298"/>
              <a:ext cx="1053145" cy="11251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F: $50,000 - $74,999</a:t>
              </a:r>
            </a:p>
          </p:txBody>
        </p:sp>
        <p:sp>
          <p:nvSpPr>
            <p:cNvPr id="62" name="tx62"/>
            <p:cNvSpPr/>
            <p:nvPr/>
          </p:nvSpPr>
          <p:spPr>
            <a:xfrm rot="-2700000">
              <a:off x="6392084" y="5557993"/>
              <a:ext cx="1074911" cy="11251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G: $75,000 - $99,999</a:t>
              </a:r>
            </a:p>
          </p:txBody>
        </p:sp>
        <p:sp>
          <p:nvSpPr>
            <p:cNvPr id="63" name="tx63"/>
            <p:cNvSpPr/>
            <p:nvPr/>
          </p:nvSpPr>
          <p:spPr>
            <a:xfrm rot="-2700000">
              <a:off x="6586688" y="5603157"/>
              <a:ext cx="1202655" cy="11251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H: $100,000 - $124,999</a:t>
              </a:r>
            </a:p>
          </p:txBody>
        </p:sp>
        <p:sp>
          <p:nvSpPr>
            <p:cNvPr id="64" name="tx64"/>
            <p:cNvSpPr/>
            <p:nvPr/>
          </p:nvSpPr>
          <p:spPr>
            <a:xfrm rot="-2700000">
              <a:off x="6930556" y="5586495"/>
              <a:ext cx="1155526" cy="11251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I: $125,000 - $149,999</a:t>
              </a:r>
            </a:p>
          </p:txBody>
        </p:sp>
        <p:sp>
          <p:nvSpPr>
            <p:cNvPr id="65" name="tx65"/>
            <p:cNvSpPr/>
            <p:nvPr/>
          </p:nvSpPr>
          <p:spPr>
            <a:xfrm rot="-2700000">
              <a:off x="7308087" y="5555888"/>
              <a:ext cx="1068958" cy="11251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J: $150,000 and over</a:t>
              </a:r>
            </a:p>
          </p:txBody>
        </p:sp>
      </p:grpSp>
    </p:spTree>
  </p:cSld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p2"/>
          <p:cNvGrpSpPr/>
          <p:nvPr/>
        </p:nvGrpSpPr>
        <p:grpSpPr>
          <a:xfrm>
            <a:off x="0" y="1508760"/>
            <a:ext cx="4572000" cy="4572000"/>
            <a:chOff x="0" y="1508760"/>
            <a:chExt cx="4572000" cy="4572000"/>
          </a:xfrm>
        </p:grpSpPr>
        <p:sp>
          <p:nvSpPr>
            <p:cNvPr id="4" name="rc4"/>
            <p:cNvSpPr/>
            <p:nvPr/>
          </p:nvSpPr>
          <p:spPr>
            <a:xfrm>
              <a:off x="0" y="1508760"/>
              <a:ext cx="4572000" cy="45720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494201" y="1578349"/>
              <a:ext cx="4008209" cy="3649365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pl6"/>
            <p:cNvSpPr/>
            <p:nvPr/>
          </p:nvSpPr>
          <p:spPr>
            <a:xfrm>
              <a:off x="494201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7" name="pl7"/>
            <p:cNvSpPr/>
            <p:nvPr/>
          </p:nvSpPr>
          <p:spPr>
            <a:xfrm>
              <a:off x="1265010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8" name="pl8"/>
            <p:cNvSpPr/>
            <p:nvPr/>
          </p:nvSpPr>
          <p:spPr>
            <a:xfrm>
              <a:off x="2035820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9" name="pl9"/>
            <p:cNvSpPr/>
            <p:nvPr/>
          </p:nvSpPr>
          <p:spPr>
            <a:xfrm>
              <a:off x="2806629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0" name="pl10"/>
            <p:cNvSpPr/>
            <p:nvPr/>
          </p:nvSpPr>
          <p:spPr>
            <a:xfrm>
              <a:off x="3577439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1" name="pl11"/>
            <p:cNvSpPr/>
            <p:nvPr/>
          </p:nvSpPr>
          <p:spPr>
            <a:xfrm>
              <a:off x="4348249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2" name="rc12"/>
            <p:cNvSpPr/>
            <p:nvPr/>
          </p:nvSpPr>
          <p:spPr>
            <a:xfrm>
              <a:off x="494201" y="4852044"/>
              <a:ext cx="3355739" cy="16100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494201" y="5013046"/>
              <a:ext cx="1775410" cy="16100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rc14"/>
            <p:cNvSpPr/>
            <p:nvPr/>
          </p:nvSpPr>
          <p:spPr>
            <a:xfrm>
              <a:off x="494201" y="4494263"/>
              <a:ext cx="1787636" cy="16100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494201" y="4655265"/>
              <a:ext cx="1160786" cy="16100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494201" y="4136482"/>
              <a:ext cx="1149941" cy="16100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494201" y="4297484"/>
              <a:ext cx="1019675" cy="16100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494201" y="3778701"/>
              <a:ext cx="602848" cy="16100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494201" y="3939703"/>
              <a:ext cx="921055" cy="16100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494201" y="3420920"/>
              <a:ext cx="341497" cy="16100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rc21"/>
            <p:cNvSpPr/>
            <p:nvPr/>
          </p:nvSpPr>
          <p:spPr>
            <a:xfrm>
              <a:off x="494201" y="3581922"/>
              <a:ext cx="704309" cy="16100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rc22"/>
            <p:cNvSpPr/>
            <p:nvPr/>
          </p:nvSpPr>
          <p:spPr>
            <a:xfrm>
              <a:off x="494201" y="3063139"/>
              <a:ext cx="139386" cy="16100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" name="rc23"/>
            <p:cNvSpPr/>
            <p:nvPr/>
          </p:nvSpPr>
          <p:spPr>
            <a:xfrm>
              <a:off x="494201" y="3224141"/>
              <a:ext cx="531282" cy="16100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" name="rc24"/>
            <p:cNvSpPr/>
            <p:nvPr/>
          </p:nvSpPr>
          <p:spPr>
            <a:xfrm>
              <a:off x="494201" y="2705359"/>
              <a:ext cx="101055" cy="16100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5" name="rc25"/>
            <p:cNvSpPr/>
            <p:nvPr/>
          </p:nvSpPr>
          <p:spPr>
            <a:xfrm>
              <a:off x="494201" y="2866360"/>
              <a:ext cx="420922" cy="16100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6" name="rc26"/>
            <p:cNvSpPr/>
            <p:nvPr/>
          </p:nvSpPr>
          <p:spPr>
            <a:xfrm>
              <a:off x="494201" y="2347578"/>
              <a:ext cx="73178" cy="16100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7" name="rc27"/>
            <p:cNvSpPr/>
            <p:nvPr/>
          </p:nvSpPr>
          <p:spPr>
            <a:xfrm>
              <a:off x="494201" y="2508579"/>
              <a:ext cx="360002" cy="16100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8" name="rc28"/>
            <p:cNvSpPr/>
            <p:nvPr/>
          </p:nvSpPr>
          <p:spPr>
            <a:xfrm>
              <a:off x="494201" y="1989797"/>
              <a:ext cx="27877" cy="16100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9" name="rc29"/>
            <p:cNvSpPr/>
            <p:nvPr/>
          </p:nvSpPr>
          <p:spPr>
            <a:xfrm>
              <a:off x="494201" y="2150798"/>
              <a:ext cx="157552" cy="16100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0" name="rc30"/>
            <p:cNvSpPr/>
            <p:nvPr/>
          </p:nvSpPr>
          <p:spPr>
            <a:xfrm>
              <a:off x="494201" y="1632016"/>
              <a:ext cx="128932" cy="16100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1" name="rc31"/>
            <p:cNvSpPr/>
            <p:nvPr/>
          </p:nvSpPr>
          <p:spPr>
            <a:xfrm>
              <a:off x="494201" y="1793017"/>
              <a:ext cx="657098" cy="16100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2" name="pl32"/>
            <p:cNvSpPr/>
            <p:nvPr/>
          </p:nvSpPr>
          <p:spPr>
            <a:xfrm>
              <a:off x="494201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</a:path>
              </a:pathLst>
            </a:custGeom>
            <a:ln w="5420" cap="flat">
              <a:solidFill>
                <a:srgbClr val="80808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3" name="tx33"/>
            <p:cNvSpPr/>
            <p:nvPr/>
          </p:nvSpPr>
          <p:spPr>
            <a:xfrm>
              <a:off x="227482" y="4970580"/>
              <a:ext cx="231923" cy="8255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J: 10</a:t>
              </a:r>
            </a:p>
          </p:txBody>
        </p:sp>
        <p:sp>
          <p:nvSpPr>
            <p:cNvPr id="34" name="tx34"/>
            <p:cNvSpPr/>
            <p:nvPr/>
          </p:nvSpPr>
          <p:spPr>
            <a:xfrm>
              <a:off x="296703" y="4612799"/>
              <a:ext cx="159060" cy="8255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I: 9</a:t>
              </a:r>
            </a:p>
          </p:txBody>
        </p:sp>
        <p:sp>
          <p:nvSpPr>
            <p:cNvPr id="35" name="tx35"/>
            <p:cNvSpPr/>
            <p:nvPr/>
          </p:nvSpPr>
          <p:spPr>
            <a:xfrm>
              <a:off x="251930" y="4255018"/>
              <a:ext cx="206188" cy="8255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H: 8</a:t>
              </a:r>
            </a:p>
          </p:txBody>
        </p:sp>
        <p:sp>
          <p:nvSpPr>
            <p:cNvPr id="36" name="tx36"/>
            <p:cNvSpPr/>
            <p:nvPr/>
          </p:nvSpPr>
          <p:spPr>
            <a:xfrm>
              <a:off x="250988" y="3897237"/>
              <a:ext cx="207181" cy="8255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G: 7</a:t>
              </a:r>
            </a:p>
          </p:txBody>
        </p:sp>
        <p:sp>
          <p:nvSpPr>
            <p:cNvPr id="37" name="tx37"/>
            <p:cNvSpPr/>
            <p:nvPr/>
          </p:nvSpPr>
          <p:spPr>
            <a:xfrm>
              <a:off x="271666" y="3539456"/>
              <a:ext cx="185415" cy="8255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F: 6</a:t>
              </a:r>
            </a:p>
          </p:txBody>
        </p:sp>
        <p:sp>
          <p:nvSpPr>
            <p:cNvPr id="38" name="tx38"/>
            <p:cNvSpPr/>
            <p:nvPr/>
          </p:nvSpPr>
          <p:spPr>
            <a:xfrm>
              <a:off x="268190" y="3182866"/>
              <a:ext cx="189073" cy="81359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E: 5</a:t>
              </a:r>
            </a:p>
          </p:txBody>
        </p:sp>
        <p:sp>
          <p:nvSpPr>
            <p:cNvPr id="39" name="tx39"/>
            <p:cNvSpPr/>
            <p:nvPr/>
          </p:nvSpPr>
          <p:spPr>
            <a:xfrm>
              <a:off x="252873" y="2825283"/>
              <a:ext cx="205196" cy="8116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D: 4</a:t>
              </a:r>
            </a:p>
          </p:txBody>
        </p:sp>
        <p:sp>
          <p:nvSpPr>
            <p:cNvPr id="40" name="tx40"/>
            <p:cNvSpPr/>
            <p:nvPr/>
          </p:nvSpPr>
          <p:spPr>
            <a:xfrm>
              <a:off x="262770" y="2466113"/>
              <a:ext cx="194778" cy="8255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C: 3</a:t>
              </a:r>
            </a:p>
          </p:txBody>
        </p:sp>
        <p:sp>
          <p:nvSpPr>
            <p:cNvPr id="41" name="tx41"/>
            <p:cNvSpPr/>
            <p:nvPr/>
          </p:nvSpPr>
          <p:spPr>
            <a:xfrm>
              <a:off x="261474" y="2108928"/>
              <a:ext cx="196143" cy="8195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B: 2</a:t>
              </a:r>
            </a:p>
          </p:txBody>
        </p:sp>
        <p:sp>
          <p:nvSpPr>
            <p:cNvPr id="42" name="tx42"/>
            <p:cNvSpPr/>
            <p:nvPr/>
          </p:nvSpPr>
          <p:spPr>
            <a:xfrm>
              <a:off x="257291" y="1751742"/>
              <a:ext cx="200545" cy="81359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A: 1</a:t>
              </a:r>
            </a:p>
          </p:txBody>
        </p:sp>
        <p:sp>
          <p:nvSpPr>
            <p:cNvPr id="43" name="tx43"/>
            <p:cNvSpPr/>
            <p:nvPr/>
          </p:nvSpPr>
          <p:spPr>
            <a:xfrm>
              <a:off x="456101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44" name="tx44"/>
            <p:cNvSpPr/>
            <p:nvPr/>
          </p:nvSpPr>
          <p:spPr>
            <a:xfrm>
              <a:off x="1188810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45" name="tx45"/>
            <p:cNvSpPr/>
            <p:nvPr/>
          </p:nvSpPr>
          <p:spPr>
            <a:xfrm>
              <a:off x="1959620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</a:t>
              </a:r>
            </a:p>
          </p:txBody>
        </p:sp>
        <p:sp>
          <p:nvSpPr>
            <p:cNvPr id="46" name="tx46"/>
            <p:cNvSpPr/>
            <p:nvPr/>
          </p:nvSpPr>
          <p:spPr>
            <a:xfrm>
              <a:off x="2730429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30</a:t>
              </a:r>
            </a:p>
          </p:txBody>
        </p:sp>
        <p:sp>
          <p:nvSpPr>
            <p:cNvPr id="47" name="tx47"/>
            <p:cNvSpPr/>
            <p:nvPr/>
          </p:nvSpPr>
          <p:spPr>
            <a:xfrm>
              <a:off x="3501239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40</a:t>
              </a:r>
            </a:p>
          </p:txBody>
        </p:sp>
        <p:sp>
          <p:nvSpPr>
            <p:cNvPr id="48" name="tx48"/>
            <p:cNvSpPr/>
            <p:nvPr/>
          </p:nvSpPr>
          <p:spPr>
            <a:xfrm>
              <a:off x="4272049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50</a:t>
              </a:r>
            </a:p>
          </p:txBody>
        </p:sp>
        <p:sp>
          <p:nvSpPr>
            <p:cNvPr id="49" name="rc49"/>
            <p:cNvSpPr/>
            <p:nvPr/>
          </p:nvSpPr>
          <p:spPr>
            <a:xfrm>
              <a:off x="991169" y="5666002"/>
              <a:ext cx="3014273" cy="345168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50" name="rc50"/>
            <p:cNvSpPr/>
            <p:nvPr/>
          </p:nvSpPr>
          <p:spPr>
            <a:xfrm>
              <a:off x="1122461" y="5747002"/>
              <a:ext cx="183167" cy="18316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51" name="rc51"/>
            <p:cNvSpPr/>
            <p:nvPr/>
          </p:nvSpPr>
          <p:spPr>
            <a:xfrm>
              <a:off x="2525975" y="5747002"/>
              <a:ext cx="183168" cy="18316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52" name="tx52"/>
            <p:cNvSpPr/>
            <p:nvPr/>
          </p:nvSpPr>
          <p:spPr>
            <a:xfrm>
              <a:off x="1339775" y="5787786"/>
              <a:ext cx="11520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Universe Percent</a:t>
              </a:r>
            </a:p>
          </p:txBody>
        </p:sp>
        <p:sp>
          <p:nvSpPr>
            <p:cNvPr id="53" name="tx53"/>
            <p:cNvSpPr/>
            <p:nvPr/>
          </p:nvSpPr>
          <p:spPr>
            <a:xfrm>
              <a:off x="2743289" y="5787786"/>
              <a:ext cx="11901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Customer Percent</a:t>
              </a:r>
            </a:p>
          </p:txBody>
        </p:sp>
      </p:grpSp>
      <p:grpSp>
        <p:nvGrpSpPr>
          <p:cNvPr id="2" name="grp2"/>
          <p:cNvGrpSpPr/>
          <p:nvPr/>
        </p:nvGrpSpPr>
        <p:grpSpPr>
          <a:xfrm>
            <a:off x="5029200" y="1508760"/>
            <a:ext cx="3429000" cy="4800600"/>
            <a:chOff x="5029200" y="1508760"/>
            <a:chExt cx="3429000" cy="4800600"/>
          </a:xfrm>
        </p:grpSpPr>
        <p:sp>
          <p:nvSpPr>
            <p:cNvPr id="4" name="rc4"/>
            <p:cNvSpPr/>
            <p:nvPr/>
          </p:nvSpPr>
          <p:spPr>
            <a:xfrm>
              <a:off x="5029200" y="1508760"/>
              <a:ext cx="3428999" cy="48006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5291477" y="1578349"/>
              <a:ext cx="3097133" cy="424805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rc6"/>
            <p:cNvSpPr/>
            <p:nvPr/>
          </p:nvSpPr>
          <p:spPr>
            <a:xfrm>
              <a:off x="5291477" y="1578349"/>
              <a:ext cx="3097133" cy="2212526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rc7"/>
            <p:cNvSpPr/>
            <p:nvPr/>
          </p:nvSpPr>
          <p:spPr>
            <a:xfrm>
              <a:off x="5291477" y="1578349"/>
              <a:ext cx="3097133" cy="2212526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rc8"/>
            <p:cNvSpPr/>
            <p:nvPr/>
          </p:nvSpPr>
          <p:spPr>
            <a:xfrm>
              <a:off x="5291477" y="1578349"/>
              <a:ext cx="3097133" cy="2212526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rc9"/>
            <p:cNvSpPr/>
            <p:nvPr/>
          </p:nvSpPr>
          <p:spPr>
            <a:xfrm>
              <a:off x="5291477" y="1578349"/>
              <a:ext cx="3097133" cy="2212526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0" name="rc10"/>
            <p:cNvSpPr/>
            <p:nvPr/>
          </p:nvSpPr>
          <p:spPr>
            <a:xfrm>
              <a:off x="5291477" y="1578349"/>
              <a:ext cx="3097133" cy="2212526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1" name="rc11"/>
            <p:cNvSpPr/>
            <p:nvPr/>
          </p:nvSpPr>
          <p:spPr>
            <a:xfrm>
              <a:off x="5291477" y="1578349"/>
              <a:ext cx="3097133" cy="2212526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2" name="rc12"/>
            <p:cNvSpPr/>
            <p:nvPr/>
          </p:nvSpPr>
          <p:spPr>
            <a:xfrm>
              <a:off x="5291477" y="1578349"/>
              <a:ext cx="3097133" cy="2212526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5291477" y="1578349"/>
              <a:ext cx="3097133" cy="2212526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rc14"/>
            <p:cNvSpPr/>
            <p:nvPr/>
          </p:nvSpPr>
          <p:spPr>
            <a:xfrm>
              <a:off x="5291477" y="1578349"/>
              <a:ext cx="3097133" cy="2212526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5291477" y="1578349"/>
              <a:ext cx="3097133" cy="2212526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5291477" y="3790875"/>
              <a:ext cx="3097133" cy="531006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5291477" y="3790875"/>
              <a:ext cx="3097133" cy="531006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5291477" y="3790875"/>
              <a:ext cx="3097133" cy="531006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5291477" y="3790875"/>
              <a:ext cx="3097133" cy="531006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5291477" y="3790875"/>
              <a:ext cx="3097133" cy="531006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rc21"/>
            <p:cNvSpPr/>
            <p:nvPr/>
          </p:nvSpPr>
          <p:spPr>
            <a:xfrm>
              <a:off x="5291477" y="3790875"/>
              <a:ext cx="3097133" cy="531006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rc22"/>
            <p:cNvSpPr/>
            <p:nvPr/>
          </p:nvSpPr>
          <p:spPr>
            <a:xfrm>
              <a:off x="5291477" y="3790875"/>
              <a:ext cx="3097133" cy="531006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" name="rc23"/>
            <p:cNvSpPr/>
            <p:nvPr/>
          </p:nvSpPr>
          <p:spPr>
            <a:xfrm>
              <a:off x="5291477" y="3790875"/>
              <a:ext cx="3097133" cy="531006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" name="rc24"/>
            <p:cNvSpPr/>
            <p:nvPr/>
          </p:nvSpPr>
          <p:spPr>
            <a:xfrm>
              <a:off x="5291477" y="3790875"/>
              <a:ext cx="3097133" cy="531006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5" name="rc25"/>
            <p:cNvSpPr/>
            <p:nvPr/>
          </p:nvSpPr>
          <p:spPr>
            <a:xfrm>
              <a:off x="5291477" y="3790875"/>
              <a:ext cx="3097133" cy="531006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6" name="rc26"/>
            <p:cNvSpPr/>
            <p:nvPr/>
          </p:nvSpPr>
          <p:spPr>
            <a:xfrm>
              <a:off x="5291477" y="4321881"/>
              <a:ext cx="3097133" cy="1504518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7" name="rc27"/>
            <p:cNvSpPr/>
            <p:nvPr/>
          </p:nvSpPr>
          <p:spPr>
            <a:xfrm>
              <a:off x="5291477" y="4321881"/>
              <a:ext cx="3097133" cy="1504518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8" name="rc28"/>
            <p:cNvSpPr/>
            <p:nvPr/>
          </p:nvSpPr>
          <p:spPr>
            <a:xfrm>
              <a:off x="5291477" y="4321881"/>
              <a:ext cx="3097133" cy="1504518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9" name="rc29"/>
            <p:cNvSpPr/>
            <p:nvPr/>
          </p:nvSpPr>
          <p:spPr>
            <a:xfrm>
              <a:off x="5291477" y="4321881"/>
              <a:ext cx="3097133" cy="1504518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0" name="rc30"/>
            <p:cNvSpPr/>
            <p:nvPr/>
          </p:nvSpPr>
          <p:spPr>
            <a:xfrm>
              <a:off x="5291477" y="4321881"/>
              <a:ext cx="3097133" cy="1504518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1" name="rc31"/>
            <p:cNvSpPr/>
            <p:nvPr/>
          </p:nvSpPr>
          <p:spPr>
            <a:xfrm>
              <a:off x="5291477" y="4321881"/>
              <a:ext cx="3097133" cy="1504518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2" name="rc32"/>
            <p:cNvSpPr/>
            <p:nvPr/>
          </p:nvSpPr>
          <p:spPr>
            <a:xfrm>
              <a:off x="5291477" y="4321881"/>
              <a:ext cx="3097133" cy="1504518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3" name="rc33"/>
            <p:cNvSpPr/>
            <p:nvPr/>
          </p:nvSpPr>
          <p:spPr>
            <a:xfrm>
              <a:off x="5291477" y="4321881"/>
              <a:ext cx="3097133" cy="1504518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4" name="rc34"/>
            <p:cNvSpPr/>
            <p:nvPr/>
          </p:nvSpPr>
          <p:spPr>
            <a:xfrm>
              <a:off x="5291477" y="4321881"/>
              <a:ext cx="3097133" cy="1504518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5" name="rc35"/>
            <p:cNvSpPr/>
            <p:nvPr/>
          </p:nvSpPr>
          <p:spPr>
            <a:xfrm>
              <a:off x="5291477" y="4321881"/>
              <a:ext cx="3097133" cy="1504518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6" name="rc36"/>
            <p:cNvSpPr/>
            <p:nvPr/>
          </p:nvSpPr>
          <p:spPr>
            <a:xfrm>
              <a:off x="5397751" y="5472395"/>
              <a:ext cx="151820" cy="35400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7" name="rc37"/>
            <p:cNvSpPr/>
            <p:nvPr/>
          </p:nvSpPr>
          <p:spPr>
            <a:xfrm>
              <a:off x="5701392" y="5507796"/>
              <a:ext cx="151820" cy="318603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8" name="rc38"/>
            <p:cNvSpPr/>
            <p:nvPr/>
          </p:nvSpPr>
          <p:spPr>
            <a:xfrm>
              <a:off x="6005032" y="5472395"/>
              <a:ext cx="151820" cy="35400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9" name="rc39"/>
            <p:cNvSpPr/>
            <p:nvPr/>
          </p:nvSpPr>
          <p:spPr>
            <a:xfrm>
              <a:off x="6308673" y="5401594"/>
              <a:ext cx="151820" cy="42480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0" name="rc40"/>
            <p:cNvSpPr/>
            <p:nvPr/>
          </p:nvSpPr>
          <p:spPr>
            <a:xfrm>
              <a:off x="6612313" y="5366194"/>
              <a:ext cx="151820" cy="46020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1" name="rc41"/>
            <p:cNvSpPr/>
            <p:nvPr/>
          </p:nvSpPr>
          <p:spPr>
            <a:xfrm>
              <a:off x="6915954" y="4976789"/>
              <a:ext cx="151820" cy="84961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2" name="rc42"/>
            <p:cNvSpPr/>
            <p:nvPr/>
          </p:nvSpPr>
          <p:spPr>
            <a:xfrm>
              <a:off x="7219594" y="4675886"/>
              <a:ext cx="151820" cy="1150513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3" name="rc43"/>
            <p:cNvSpPr/>
            <p:nvPr/>
          </p:nvSpPr>
          <p:spPr>
            <a:xfrm>
              <a:off x="7523235" y="3826275"/>
              <a:ext cx="151820" cy="2000123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4" name="rc44"/>
            <p:cNvSpPr/>
            <p:nvPr/>
          </p:nvSpPr>
          <p:spPr>
            <a:xfrm>
              <a:off x="7826875" y="3100567"/>
              <a:ext cx="151820" cy="2725832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5" name="rc45"/>
            <p:cNvSpPr/>
            <p:nvPr/>
          </p:nvSpPr>
          <p:spPr>
            <a:xfrm>
              <a:off x="8130516" y="2481059"/>
              <a:ext cx="151820" cy="334534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6" name="tx46"/>
            <p:cNvSpPr/>
            <p:nvPr/>
          </p:nvSpPr>
          <p:spPr>
            <a:xfrm>
              <a:off x="5402856" y="5293206"/>
              <a:ext cx="141609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</a:t>
              </a:r>
            </a:p>
          </p:txBody>
        </p:sp>
        <p:sp>
          <p:nvSpPr>
            <p:cNvPr id="47" name="tx47"/>
            <p:cNvSpPr/>
            <p:nvPr/>
          </p:nvSpPr>
          <p:spPr>
            <a:xfrm>
              <a:off x="5706497" y="5328607"/>
              <a:ext cx="141609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18</a:t>
              </a:r>
            </a:p>
          </p:txBody>
        </p:sp>
        <p:sp>
          <p:nvSpPr>
            <p:cNvPr id="48" name="tx48"/>
            <p:cNvSpPr/>
            <p:nvPr/>
          </p:nvSpPr>
          <p:spPr>
            <a:xfrm>
              <a:off x="6010137" y="5293206"/>
              <a:ext cx="141609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</a:t>
              </a:r>
            </a:p>
          </p:txBody>
        </p:sp>
        <p:sp>
          <p:nvSpPr>
            <p:cNvPr id="49" name="tx49"/>
            <p:cNvSpPr/>
            <p:nvPr/>
          </p:nvSpPr>
          <p:spPr>
            <a:xfrm>
              <a:off x="6313778" y="5223397"/>
              <a:ext cx="141609" cy="8989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24</a:t>
              </a:r>
            </a:p>
          </p:txBody>
        </p:sp>
        <p:sp>
          <p:nvSpPr>
            <p:cNvPr id="50" name="tx50"/>
            <p:cNvSpPr/>
            <p:nvPr/>
          </p:nvSpPr>
          <p:spPr>
            <a:xfrm>
              <a:off x="6617418" y="5187005"/>
              <a:ext cx="141609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26</a:t>
              </a:r>
            </a:p>
          </p:txBody>
        </p:sp>
        <p:sp>
          <p:nvSpPr>
            <p:cNvPr id="51" name="tx51"/>
            <p:cNvSpPr/>
            <p:nvPr/>
          </p:nvSpPr>
          <p:spPr>
            <a:xfrm>
              <a:off x="6921059" y="4797600"/>
              <a:ext cx="141609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48</a:t>
              </a:r>
            </a:p>
          </p:txBody>
        </p:sp>
        <p:sp>
          <p:nvSpPr>
            <p:cNvPr id="52" name="tx52"/>
            <p:cNvSpPr/>
            <p:nvPr/>
          </p:nvSpPr>
          <p:spPr>
            <a:xfrm>
              <a:off x="7224699" y="4496697"/>
              <a:ext cx="141609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65</a:t>
              </a:r>
            </a:p>
          </p:txBody>
        </p:sp>
        <p:sp>
          <p:nvSpPr>
            <p:cNvPr id="53" name="tx53"/>
            <p:cNvSpPr/>
            <p:nvPr/>
          </p:nvSpPr>
          <p:spPr>
            <a:xfrm>
              <a:off x="7492938" y="3647086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113</a:t>
              </a:r>
            </a:p>
          </p:txBody>
        </p:sp>
        <p:sp>
          <p:nvSpPr>
            <p:cNvPr id="54" name="tx54"/>
            <p:cNvSpPr/>
            <p:nvPr/>
          </p:nvSpPr>
          <p:spPr>
            <a:xfrm>
              <a:off x="7796578" y="2921973"/>
              <a:ext cx="212414" cy="90289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154</a:t>
              </a:r>
            </a:p>
          </p:txBody>
        </p:sp>
        <p:sp>
          <p:nvSpPr>
            <p:cNvPr id="55" name="tx55"/>
            <p:cNvSpPr/>
            <p:nvPr/>
          </p:nvSpPr>
          <p:spPr>
            <a:xfrm>
              <a:off x="8100219" y="2301870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189</a:t>
              </a:r>
            </a:p>
          </p:txBody>
        </p:sp>
        <p:sp>
          <p:nvSpPr>
            <p:cNvPr id="56" name="tx56"/>
            <p:cNvSpPr/>
            <p:nvPr/>
          </p:nvSpPr>
          <p:spPr>
            <a:xfrm rot="-2700000">
              <a:off x="5327573" y="5927541"/>
              <a:ext cx="200545" cy="81359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A: 1</a:t>
              </a:r>
            </a:p>
          </p:txBody>
        </p:sp>
        <p:sp>
          <p:nvSpPr>
            <p:cNvPr id="57" name="tx57"/>
            <p:cNvSpPr/>
            <p:nvPr/>
          </p:nvSpPr>
          <p:spPr>
            <a:xfrm rot="-2700000">
              <a:off x="5634761" y="5925476"/>
              <a:ext cx="196143" cy="8195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B: 2</a:t>
              </a:r>
            </a:p>
          </p:txBody>
        </p:sp>
        <p:sp>
          <p:nvSpPr>
            <p:cNvPr id="58" name="tx58"/>
            <p:cNvSpPr/>
            <p:nvPr/>
          </p:nvSpPr>
          <p:spPr>
            <a:xfrm rot="-2700000">
              <a:off x="5939356" y="5924485"/>
              <a:ext cx="194778" cy="8255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C: 3</a:t>
              </a:r>
            </a:p>
          </p:txBody>
        </p:sp>
        <p:sp>
          <p:nvSpPr>
            <p:cNvPr id="59" name="tx59"/>
            <p:cNvSpPr/>
            <p:nvPr/>
          </p:nvSpPr>
          <p:spPr>
            <a:xfrm rot="-2700000">
              <a:off x="6234595" y="5929354"/>
              <a:ext cx="205196" cy="8116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D: 4</a:t>
              </a:r>
            </a:p>
          </p:txBody>
        </p:sp>
        <p:sp>
          <p:nvSpPr>
            <p:cNvPr id="60" name="tx60"/>
            <p:cNvSpPr/>
            <p:nvPr/>
          </p:nvSpPr>
          <p:spPr>
            <a:xfrm rot="-2700000">
              <a:off x="6551927" y="5923485"/>
              <a:ext cx="189073" cy="81359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E: 5</a:t>
              </a:r>
            </a:p>
          </p:txBody>
        </p:sp>
        <p:sp>
          <p:nvSpPr>
            <p:cNvPr id="61" name="tx61"/>
            <p:cNvSpPr/>
            <p:nvPr/>
          </p:nvSpPr>
          <p:spPr>
            <a:xfrm rot="-2700000">
              <a:off x="6858270" y="5921175"/>
              <a:ext cx="185415" cy="8255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F: 6</a:t>
              </a:r>
            </a:p>
          </p:txBody>
        </p:sp>
        <p:sp>
          <p:nvSpPr>
            <p:cNvPr id="62" name="tx62"/>
            <p:cNvSpPr/>
            <p:nvPr/>
          </p:nvSpPr>
          <p:spPr>
            <a:xfrm rot="-2700000">
              <a:off x="7143332" y="5928870"/>
              <a:ext cx="207181" cy="8255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G: 7</a:t>
              </a:r>
            </a:p>
          </p:txBody>
        </p:sp>
        <p:sp>
          <p:nvSpPr>
            <p:cNvPr id="63" name="tx63"/>
            <p:cNvSpPr/>
            <p:nvPr/>
          </p:nvSpPr>
          <p:spPr>
            <a:xfrm rot="-2700000">
              <a:off x="7447819" y="5928520"/>
              <a:ext cx="206188" cy="8255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H: 8</a:t>
              </a:r>
            </a:p>
          </p:txBody>
        </p:sp>
        <p:sp>
          <p:nvSpPr>
            <p:cNvPr id="64" name="tx64"/>
            <p:cNvSpPr/>
            <p:nvPr/>
          </p:nvSpPr>
          <p:spPr>
            <a:xfrm rot="-2700000">
              <a:off x="7791687" y="5911857"/>
              <a:ext cx="159060" cy="8255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I: 9</a:t>
              </a:r>
            </a:p>
          </p:txBody>
        </p:sp>
        <p:sp>
          <p:nvSpPr>
            <p:cNvPr id="65" name="tx65"/>
            <p:cNvSpPr/>
            <p:nvPr/>
          </p:nvSpPr>
          <p:spPr>
            <a:xfrm rot="-2700000">
              <a:off x="8033134" y="5937618"/>
              <a:ext cx="231923" cy="8255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J: 10</a:t>
              </a:r>
            </a:p>
          </p:txBody>
        </p:sp>
      </p:grpSp>
    </p:spTree>
  </p:cSld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p2"/>
          <p:cNvGrpSpPr/>
          <p:nvPr/>
        </p:nvGrpSpPr>
        <p:grpSpPr>
          <a:xfrm>
            <a:off x="0" y="1508760"/>
            <a:ext cx="4572000" cy="4572000"/>
            <a:chOff x="0" y="1508760"/>
            <a:chExt cx="4572000" cy="4572000"/>
          </a:xfrm>
        </p:grpSpPr>
        <p:sp>
          <p:nvSpPr>
            <p:cNvPr id="4" name="rc4"/>
            <p:cNvSpPr/>
            <p:nvPr/>
          </p:nvSpPr>
          <p:spPr>
            <a:xfrm>
              <a:off x="0" y="1508760"/>
              <a:ext cx="4572000" cy="45720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1458607" y="1578349"/>
              <a:ext cx="3043803" cy="3649365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pl6"/>
            <p:cNvSpPr/>
            <p:nvPr/>
          </p:nvSpPr>
          <p:spPr>
            <a:xfrm>
              <a:off x="1458607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7" name="pl7"/>
            <p:cNvSpPr/>
            <p:nvPr/>
          </p:nvSpPr>
          <p:spPr>
            <a:xfrm>
              <a:off x="1881357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8" name="pl8"/>
            <p:cNvSpPr/>
            <p:nvPr/>
          </p:nvSpPr>
          <p:spPr>
            <a:xfrm>
              <a:off x="2304108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9" name="pl9"/>
            <p:cNvSpPr/>
            <p:nvPr/>
          </p:nvSpPr>
          <p:spPr>
            <a:xfrm>
              <a:off x="2726858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0" name="pl10"/>
            <p:cNvSpPr/>
            <p:nvPr/>
          </p:nvSpPr>
          <p:spPr>
            <a:xfrm>
              <a:off x="3149609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1" name="pl11"/>
            <p:cNvSpPr/>
            <p:nvPr/>
          </p:nvSpPr>
          <p:spPr>
            <a:xfrm>
              <a:off x="3572359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2" name="pl12"/>
            <p:cNvSpPr/>
            <p:nvPr/>
          </p:nvSpPr>
          <p:spPr>
            <a:xfrm>
              <a:off x="3995110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3" name="pl13"/>
            <p:cNvSpPr/>
            <p:nvPr/>
          </p:nvSpPr>
          <p:spPr>
            <a:xfrm>
              <a:off x="4417860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4" name="rc14"/>
            <p:cNvSpPr/>
            <p:nvPr/>
          </p:nvSpPr>
          <p:spPr>
            <a:xfrm>
              <a:off x="1458607" y="4030266"/>
              <a:ext cx="1578625" cy="513192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1458607" y="4543458"/>
              <a:ext cx="1118387" cy="513192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1458607" y="2889839"/>
              <a:ext cx="2339270" cy="513192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1458607" y="3403031"/>
              <a:ext cx="2213708" cy="513192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1458607" y="1749413"/>
              <a:ext cx="265652" cy="513192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1458607" y="2262605"/>
              <a:ext cx="818588" cy="513192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pl20"/>
            <p:cNvSpPr/>
            <p:nvPr/>
          </p:nvSpPr>
          <p:spPr>
            <a:xfrm>
              <a:off x="1458607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</a:path>
              </a:pathLst>
            </a:custGeom>
            <a:ln w="5420" cap="flat">
              <a:solidFill>
                <a:srgbClr val="80808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tx21"/>
            <p:cNvSpPr/>
            <p:nvPr/>
          </p:nvSpPr>
          <p:spPr>
            <a:xfrm>
              <a:off x="383597" y="4474600"/>
              <a:ext cx="1031999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D. College Graduate</a:t>
              </a:r>
            </a:p>
          </p:txBody>
        </p:sp>
        <p:sp>
          <p:nvSpPr>
            <p:cNvPr id="22" name="tx22"/>
            <p:cNvSpPr/>
            <p:nvPr/>
          </p:nvSpPr>
          <p:spPr>
            <a:xfrm>
              <a:off x="579005" y="3334174"/>
              <a:ext cx="826306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C. Some College</a:t>
              </a:r>
            </a:p>
          </p:txBody>
        </p:sp>
        <p:sp>
          <p:nvSpPr>
            <p:cNvPr id="23" name="tx23"/>
            <p:cNvSpPr/>
            <p:nvPr/>
          </p:nvSpPr>
          <p:spPr>
            <a:xfrm>
              <a:off x="227482" y="2193747"/>
              <a:ext cx="1196330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B. High School Diploma</a:t>
              </a:r>
            </a:p>
          </p:txBody>
        </p:sp>
        <p:sp>
          <p:nvSpPr>
            <p:cNvPr id="24" name="tx24"/>
            <p:cNvSpPr/>
            <p:nvPr/>
          </p:nvSpPr>
          <p:spPr>
            <a:xfrm>
              <a:off x="1420507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25" name="tx25"/>
            <p:cNvSpPr/>
            <p:nvPr/>
          </p:nvSpPr>
          <p:spPr>
            <a:xfrm>
              <a:off x="1805157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26" name="tx26"/>
            <p:cNvSpPr/>
            <p:nvPr/>
          </p:nvSpPr>
          <p:spPr>
            <a:xfrm>
              <a:off x="2227908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</a:t>
              </a:r>
            </a:p>
          </p:txBody>
        </p:sp>
        <p:sp>
          <p:nvSpPr>
            <p:cNvPr id="27" name="tx27"/>
            <p:cNvSpPr/>
            <p:nvPr/>
          </p:nvSpPr>
          <p:spPr>
            <a:xfrm>
              <a:off x="2650658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30</a:t>
              </a:r>
            </a:p>
          </p:txBody>
        </p:sp>
        <p:sp>
          <p:nvSpPr>
            <p:cNvPr id="28" name="tx28"/>
            <p:cNvSpPr/>
            <p:nvPr/>
          </p:nvSpPr>
          <p:spPr>
            <a:xfrm>
              <a:off x="3073409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40</a:t>
              </a:r>
            </a:p>
          </p:txBody>
        </p:sp>
        <p:sp>
          <p:nvSpPr>
            <p:cNvPr id="29" name="tx29"/>
            <p:cNvSpPr/>
            <p:nvPr/>
          </p:nvSpPr>
          <p:spPr>
            <a:xfrm>
              <a:off x="3496159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50</a:t>
              </a:r>
            </a:p>
          </p:txBody>
        </p:sp>
        <p:sp>
          <p:nvSpPr>
            <p:cNvPr id="30" name="tx30"/>
            <p:cNvSpPr/>
            <p:nvPr/>
          </p:nvSpPr>
          <p:spPr>
            <a:xfrm>
              <a:off x="3918910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60</a:t>
              </a:r>
            </a:p>
          </p:txBody>
        </p:sp>
        <p:sp>
          <p:nvSpPr>
            <p:cNvPr id="31" name="tx31"/>
            <p:cNvSpPr/>
            <p:nvPr/>
          </p:nvSpPr>
          <p:spPr>
            <a:xfrm>
              <a:off x="4341660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70</a:t>
              </a:r>
            </a:p>
          </p:txBody>
        </p:sp>
        <p:sp>
          <p:nvSpPr>
            <p:cNvPr id="32" name="rc32"/>
            <p:cNvSpPr/>
            <p:nvPr/>
          </p:nvSpPr>
          <p:spPr>
            <a:xfrm>
              <a:off x="1473372" y="5666002"/>
              <a:ext cx="3014273" cy="345168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33" name="rc33"/>
            <p:cNvSpPr/>
            <p:nvPr/>
          </p:nvSpPr>
          <p:spPr>
            <a:xfrm>
              <a:off x="1604664" y="5747002"/>
              <a:ext cx="183167" cy="18316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34" name="rc34"/>
            <p:cNvSpPr/>
            <p:nvPr/>
          </p:nvSpPr>
          <p:spPr>
            <a:xfrm>
              <a:off x="3008178" y="5747002"/>
              <a:ext cx="183168" cy="18316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35" name="tx35"/>
            <p:cNvSpPr/>
            <p:nvPr/>
          </p:nvSpPr>
          <p:spPr>
            <a:xfrm>
              <a:off x="1821978" y="5787786"/>
              <a:ext cx="11520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Universe Percent</a:t>
              </a:r>
            </a:p>
          </p:txBody>
        </p:sp>
        <p:sp>
          <p:nvSpPr>
            <p:cNvPr id="36" name="tx36"/>
            <p:cNvSpPr/>
            <p:nvPr/>
          </p:nvSpPr>
          <p:spPr>
            <a:xfrm>
              <a:off x="3225492" y="5787786"/>
              <a:ext cx="11901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Customer Percent</a:t>
              </a:r>
            </a:p>
          </p:txBody>
        </p:sp>
      </p:grpSp>
      <p:grpSp>
        <p:nvGrpSpPr>
          <p:cNvPr id="2" name="grp2"/>
          <p:cNvGrpSpPr/>
          <p:nvPr/>
        </p:nvGrpSpPr>
        <p:grpSpPr>
          <a:xfrm>
            <a:off x="5029200" y="1508760"/>
            <a:ext cx="3429000" cy="4800600"/>
            <a:chOff x="5029200" y="1508760"/>
            <a:chExt cx="3429000" cy="4800600"/>
          </a:xfrm>
        </p:grpSpPr>
        <p:sp>
          <p:nvSpPr>
            <p:cNvPr id="4" name="rc4"/>
            <p:cNvSpPr/>
            <p:nvPr/>
          </p:nvSpPr>
          <p:spPr>
            <a:xfrm>
              <a:off x="5029200" y="1508760"/>
              <a:ext cx="3428999" cy="48006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5291477" y="1578349"/>
              <a:ext cx="3097133" cy="3566112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rc6"/>
            <p:cNvSpPr/>
            <p:nvPr/>
          </p:nvSpPr>
          <p:spPr>
            <a:xfrm>
              <a:off x="5291477" y="1578349"/>
              <a:ext cx="3097133" cy="1407676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rc7"/>
            <p:cNvSpPr/>
            <p:nvPr/>
          </p:nvSpPr>
          <p:spPr>
            <a:xfrm>
              <a:off x="5291477" y="1578349"/>
              <a:ext cx="3097133" cy="1407676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rc8"/>
            <p:cNvSpPr/>
            <p:nvPr/>
          </p:nvSpPr>
          <p:spPr>
            <a:xfrm>
              <a:off x="5291477" y="1578349"/>
              <a:ext cx="3097133" cy="1407676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rc9"/>
            <p:cNvSpPr/>
            <p:nvPr/>
          </p:nvSpPr>
          <p:spPr>
            <a:xfrm>
              <a:off x="5291477" y="2986025"/>
              <a:ext cx="3097133" cy="563070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0" name="rc10"/>
            <p:cNvSpPr/>
            <p:nvPr/>
          </p:nvSpPr>
          <p:spPr>
            <a:xfrm>
              <a:off x="5291477" y="2986025"/>
              <a:ext cx="3097133" cy="563070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1" name="rc11"/>
            <p:cNvSpPr/>
            <p:nvPr/>
          </p:nvSpPr>
          <p:spPr>
            <a:xfrm>
              <a:off x="5291477" y="2986025"/>
              <a:ext cx="3097133" cy="563070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2" name="rc12"/>
            <p:cNvSpPr/>
            <p:nvPr/>
          </p:nvSpPr>
          <p:spPr>
            <a:xfrm>
              <a:off x="5291477" y="3549095"/>
              <a:ext cx="3097133" cy="1595366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5291477" y="3549095"/>
              <a:ext cx="3097133" cy="1595366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rc14"/>
            <p:cNvSpPr/>
            <p:nvPr/>
          </p:nvSpPr>
          <p:spPr>
            <a:xfrm>
              <a:off x="5291477" y="3549095"/>
              <a:ext cx="3097133" cy="1595366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5630226" y="4543853"/>
              <a:ext cx="483927" cy="60060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6598080" y="3154946"/>
              <a:ext cx="483927" cy="198951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7565934" y="2498030"/>
              <a:ext cx="483927" cy="264643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tx18"/>
            <p:cNvSpPr/>
            <p:nvPr/>
          </p:nvSpPr>
          <p:spPr>
            <a:xfrm>
              <a:off x="5801384" y="4364664"/>
              <a:ext cx="141609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32</a:t>
              </a:r>
            </a:p>
          </p:txBody>
        </p:sp>
        <p:sp>
          <p:nvSpPr>
            <p:cNvPr id="19" name="tx19"/>
            <p:cNvSpPr/>
            <p:nvPr/>
          </p:nvSpPr>
          <p:spPr>
            <a:xfrm>
              <a:off x="6733836" y="2975757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106</a:t>
              </a:r>
            </a:p>
          </p:txBody>
        </p:sp>
        <p:sp>
          <p:nvSpPr>
            <p:cNvPr id="20" name="tx20"/>
            <p:cNvSpPr/>
            <p:nvPr/>
          </p:nvSpPr>
          <p:spPr>
            <a:xfrm>
              <a:off x="7701690" y="2320429"/>
              <a:ext cx="212414" cy="89296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141</a:t>
              </a:r>
            </a:p>
          </p:txBody>
        </p:sp>
        <p:sp>
          <p:nvSpPr>
            <p:cNvPr id="21" name="tx21"/>
            <p:cNvSpPr/>
            <p:nvPr/>
          </p:nvSpPr>
          <p:spPr>
            <a:xfrm rot="-2700000">
              <a:off x="4866394" y="5608219"/>
              <a:ext cx="1196330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B. High School Diploma</a:t>
              </a:r>
            </a:p>
          </p:txBody>
        </p:sp>
        <p:sp>
          <p:nvSpPr>
            <p:cNvPr id="22" name="tx22"/>
            <p:cNvSpPr/>
            <p:nvPr/>
          </p:nvSpPr>
          <p:spPr>
            <a:xfrm rot="-2700000">
              <a:off x="6150084" y="5477396"/>
              <a:ext cx="826306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C. Some College</a:t>
              </a:r>
            </a:p>
          </p:txBody>
        </p:sp>
        <p:sp>
          <p:nvSpPr>
            <p:cNvPr id="23" name="tx23"/>
            <p:cNvSpPr/>
            <p:nvPr/>
          </p:nvSpPr>
          <p:spPr>
            <a:xfrm rot="-2700000">
              <a:off x="6942368" y="5550119"/>
              <a:ext cx="1031999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D. College Graduate</a:t>
              </a:r>
            </a:p>
          </p:txBody>
        </p:sp>
      </p:grpSp>
    </p:spTree>
  </p:cSld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p2"/>
          <p:cNvGrpSpPr/>
          <p:nvPr/>
        </p:nvGrpSpPr>
        <p:grpSpPr>
          <a:xfrm>
            <a:off x="0" y="1508760"/>
            <a:ext cx="4572000" cy="4572000"/>
            <a:chOff x="0" y="1508760"/>
            <a:chExt cx="4572000" cy="4572000"/>
          </a:xfrm>
        </p:grpSpPr>
        <p:sp>
          <p:nvSpPr>
            <p:cNvPr id="4" name="rc4"/>
            <p:cNvSpPr/>
            <p:nvPr/>
          </p:nvSpPr>
          <p:spPr>
            <a:xfrm>
              <a:off x="0" y="1508760"/>
              <a:ext cx="4572000" cy="45720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1611962" y="1578349"/>
              <a:ext cx="2890448" cy="3649365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pl6"/>
            <p:cNvSpPr/>
            <p:nvPr/>
          </p:nvSpPr>
          <p:spPr>
            <a:xfrm>
              <a:off x="1611962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7" name="pl7"/>
            <p:cNvSpPr/>
            <p:nvPr/>
          </p:nvSpPr>
          <p:spPr>
            <a:xfrm>
              <a:off x="2013413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8" name="pl8"/>
            <p:cNvSpPr/>
            <p:nvPr/>
          </p:nvSpPr>
          <p:spPr>
            <a:xfrm>
              <a:off x="2414864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9" name="pl9"/>
            <p:cNvSpPr/>
            <p:nvPr/>
          </p:nvSpPr>
          <p:spPr>
            <a:xfrm>
              <a:off x="2816315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0" name="pl10"/>
            <p:cNvSpPr/>
            <p:nvPr/>
          </p:nvSpPr>
          <p:spPr>
            <a:xfrm>
              <a:off x="3217767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1" name="pl11"/>
            <p:cNvSpPr/>
            <p:nvPr/>
          </p:nvSpPr>
          <p:spPr>
            <a:xfrm>
              <a:off x="3619218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2" name="pl12"/>
            <p:cNvSpPr/>
            <p:nvPr/>
          </p:nvSpPr>
          <p:spPr>
            <a:xfrm>
              <a:off x="4020669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3" name="pl13"/>
            <p:cNvSpPr/>
            <p:nvPr/>
          </p:nvSpPr>
          <p:spPr>
            <a:xfrm>
              <a:off x="4422120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4" name="rc14"/>
            <p:cNvSpPr/>
            <p:nvPr/>
          </p:nvSpPr>
          <p:spPr>
            <a:xfrm>
              <a:off x="1611962" y="4609676"/>
              <a:ext cx="85299" cy="264873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1611962" y="4874550"/>
              <a:ext cx="214247" cy="264873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1611962" y="4021069"/>
              <a:ext cx="330307" cy="264873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1611962" y="4285942"/>
              <a:ext cx="357767" cy="264873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1611962" y="3432462"/>
              <a:ext cx="2390195" cy="264873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1611962" y="3697335"/>
              <a:ext cx="1161518" cy="264873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1611962" y="2843854"/>
              <a:ext cx="548093" cy="264873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rc21"/>
            <p:cNvSpPr/>
            <p:nvPr/>
          </p:nvSpPr>
          <p:spPr>
            <a:xfrm>
              <a:off x="1611962" y="3108728"/>
              <a:ext cx="440927" cy="264873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rc22"/>
            <p:cNvSpPr/>
            <p:nvPr/>
          </p:nvSpPr>
          <p:spPr>
            <a:xfrm>
              <a:off x="1611962" y="2255247"/>
              <a:ext cx="98003" cy="264873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" name="rc23"/>
            <p:cNvSpPr/>
            <p:nvPr/>
          </p:nvSpPr>
          <p:spPr>
            <a:xfrm>
              <a:off x="1611962" y="2520120"/>
              <a:ext cx="837162" cy="264873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" name="rc24"/>
            <p:cNvSpPr/>
            <p:nvPr/>
          </p:nvSpPr>
          <p:spPr>
            <a:xfrm>
              <a:off x="1611962" y="1666640"/>
              <a:ext cx="562612" cy="264873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5" name="rc25"/>
            <p:cNvSpPr/>
            <p:nvPr/>
          </p:nvSpPr>
          <p:spPr>
            <a:xfrm>
              <a:off x="1611962" y="1931513"/>
              <a:ext cx="1002888" cy="264873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6" name="pl26"/>
            <p:cNvSpPr/>
            <p:nvPr/>
          </p:nvSpPr>
          <p:spPr>
            <a:xfrm>
              <a:off x="1611962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</a:path>
              </a:pathLst>
            </a:custGeom>
            <a:ln w="5420" cap="flat">
              <a:solidFill>
                <a:srgbClr val="80808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7" name="tx27"/>
            <p:cNvSpPr/>
            <p:nvPr/>
          </p:nvSpPr>
          <p:spPr>
            <a:xfrm>
              <a:off x="339649" y="4758543"/>
              <a:ext cx="1231614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F. Adult Male Present w</a:t>
              </a:r>
            </a:p>
          </p:txBody>
        </p:sp>
        <p:sp>
          <p:nvSpPr>
            <p:cNvPr id="28" name="tx28"/>
            <p:cNvSpPr/>
            <p:nvPr/>
          </p:nvSpPr>
          <p:spPr>
            <a:xfrm>
              <a:off x="1097718" y="4895703"/>
              <a:ext cx="433647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Children</a:t>
              </a:r>
            </a:p>
          </p:txBody>
        </p:sp>
        <p:sp>
          <p:nvSpPr>
            <p:cNvPr id="29" name="tx29"/>
            <p:cNvSpPr/>
            <p:nvPr/>
          </p:nvSpPr>
          <p:spPr>
            <a:xfrm>
              <a:off x="227482" y="4169936"/>
              <a:ext cx="1349685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E. Adult Female Present w</a:t>
              </a:r>
            </a:p>
          </p:txBody>
        </p:sp>
        <p:sp>
          <p:nvSpPr>
            <p:cNvPr id="30" name="tx30"/>
            <p:cNvSpPr/>
            <p:nvPr/>
          </p:nvSpPr>
          <p:spPr>
            <a:xfrm>
              <a:off x="1097718" y="4307096"/>
              <a:ext cx="433647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Children</a:t>
              </a:r>
            </a:p>
          </p:txBody>
        </p:sp>
        <p:sp>
          <p:nvSpPr>
            <p:cNvPr id="31" name="tx31"/>
            <p:cNvSpPr/>
            <p:nvPr/>
          </p:nvSpPr>
          <p:spPr>
            <a:xfrm>
              <a:off x="342889" y="3581328"/>
              <a:ext cx="1228204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D. Adult Male &amp; Female</a:t>
              </a:r>
            </a:p>
          </p:txBody>
        </p:sp>
        <p:sp>
          <p:nvSpPr>
            <p:cNvPr id="32" name="tx32"/>
            <p:cNvSpPr/>
            <p:nvPr/>
          </p:nvSpPr>
          <p:spPr>
            <a:xfrm>
              <a:off x="581479" y="3718488"/>
              <a:ext cx="977056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Present w Children</a:t>
              </a:r>
            </a:p>
          </p:txBody>
        </p:sp>
        <p:sp>
          <p:nvSpPr>
            <p:cNvPr id="33" name="tx33"/>
            <p:cNvSpPr/>
            <p:nvPr/>
          </p:nvSpPr>
          <p:spPr>
            <a:xfrm>
              <a:off x="352786" y="2992721"/>
              <a:ext cx="1217786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C. Adult Male &amp; Female</a:t>
              </a:r>
            </a:p>
          </p:txBody>
        </p:sp>
        <p:sp>
          <p:nvSpPr>
            <p:cNvPr id="34" name="tx34"/>
            <p:cNvSpPr/>
            <p:nvPr/>
          </p:nvSpPr>
          <p:spPr>
            <a:xfrm>
              <a:off x="1134242" y="3136033"/>
              <a:ext cx="395200" cy="81359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Present</a:t>
              </a:r>
            </a:p>
          </p:txBody>
        </p:sp>
        <p:sp>
          <p:nvSpPr>
            <p:cNvPr id="35" name="tx35"/>
            <p:cNvSpPr/>
            <p:nvPr/>
          </p:nvSpPr>
          <p:spPr>
            <a:xfrm>
              <a:off x="442979" y="2472694"/>
              <a:ext cx="1122846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B. Adult Male Present</a:t>
              </a:r>
            </a:p>
          </p:txBody>
        </p:sp>
        <p:sp>
          <p:nvSpPr>
            <p:cNvPr id="36" name="tx36"/>
            <p:cNvSpPr/>
            <p:nvPr/>
          </p:nvSpPr>
          <p:spPr>
            <a:xfrm>
              <a:off x="330105" y="1884086"/>
              <a:ext cx="1241660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A. Adult Female Present</a:t>
              </a:r>
            </a:p>
          </p:txBody>
        </p:sp>
        <p:sp>
          <p:nvSpPr>
            <p:cNvPr id="37" name="tx37"/>
            <p:cNvSpPr/>
            <p:nvPr/>
          </p:nvSpPr>
          <p:spPr>
            <a:xfrm>
              <a:off x="1573862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38" name="tx38"/>
            <p:cNvSpPr/>
            <p:nvPr/>
          </p:nvSpPr>
          <p:spPr>
            <a:xfrm>
              <a:off x="1937213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39" name="tx39"/>
            <p:cNvSpPr/>
            <p:nvPr/>
          </p:nvSpPr>
          <p:spPr>
            <a:xfrm>
              <a:off x="2338664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</a:t>
              </a:r>
            </a:p>
          </p:txBody>
        </p:sp>
        <p:sp>
          <p:nvSpPr>
            <p:cNvPr id="40" name="tx40"/>
            <p:cNvSpPr/>
            <p:nvPr/>
          </p:nvSpPr>
          <p:spPr>
            <a:xfrm>
              <a:off x="2740115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30</a:t>
              </a:r>
            </a:p>
          </p:txBody>
        </p:sp>
        <p:sp>
          <p:nvSpPr>
            <p:cNvPr id="41" name="tx41"/>
            <p:cNvSpPr/>
            <p:nvPr/>
          </p:nvSpPr>
          <p:spPr>
            <a:xfrm>
              <a:off x="3141567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40</a:t>
              </a:r>
            </a:p>
          </p:txBody>
        </p:sp>
        <p:sp>
          <p:nvSpPr>
            <p:cNvPr id="42" name="tx42"/>
            <p:cNvSpPr/>
            <p:nvPr/>
          </p:nvSpPr>
          <p:spPr>
            <a:xfrm>
              <a:off x="3543018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50</a:t>
              </a:r>
            </a:p>
          </p:txBody>
        </p:sp>
        <p:sp>
          <p:nvSpPr>
            <p:cNvPr id="43" name="tx43"/>
            <p:cNvSpPr/>
            <p:nvPr/>
          </p:nvSpPr>
          <p:spPr>
            <a:xfrm>
              <a:off x="3944469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60</a:t>
              </a:r>
            </a:p>
          </p:txBody>
        </p:sp>
        <p:sp>
          <p:nvSpPr>
            <p:cNvPr id="44" name="tx44"/>
            <p:cNvSpPr/>
            <p:nvPr/>
          </p:nvSpPr>
          <p:spPr>
            <a:xfrm>
              <a:off x="4345920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70</a:t>
              </a:r>
            </a:p>
          </p:txBody>
        </p:sp>
        <p:sp>
          <p:nvSpPr>
            <p:cNvPr id="45" name="rc45"/>
            <p:cNvSpPr/>
            <p:nvPr/>
          </p:nvSpPr>
          <p:spPr>
            <a:xfrm>
              <a:off x="1550049" y="5666002"/>
              <a:ext cx="3014273" cy="345168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46" name="rc46"/>
            <p:cNvSpPr/>
            <p:nvPr/>
          </p:nvSpPr>
          <p:spPr>
            <a:xfrm>
              <a:off x="1681341" y="5747002"/>
              <a:ext cx="183167" cy="18316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47" name="rc47"/>
            <p:cNvSpPr/>
            <p:nvPr/>
          </p:nvSpPr>
          <p:spPr>
            <a:xfrm>
              <a:off x="3084855" y="5747002"/>
              <a:ext cx="183168" cy="18316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48" name="tx48"/>
            <p:cNvSpPr/>
            <p:nvPr/>
          </p:nvSpPr>
          <p:spPr>
            <a:xfrm>
              <a:off x="1898655" y="5787786"/>
              <a:ext cx="11520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Universe Percent</a:t>
              </a:r>
            </a:p>
          </p:txBody>
        </p:sp>
        <p:sp>
          <p:nvSpPr>
            <p:cNvPr id="49" name="tx49"/>
            <p:cNvSpPr/>
            <p:nvPr/>
          </p:nvSpPr>
          <p:spPr>
            <a:xfrm>
              <a:off x="3302169" y="5787786"/>
              <a:ext cx="11901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Customer Percent</a:t>
              </a:r>
            </a:p>
          </p:txBody>
        </p:sp>
      </p:grpSp>
      <p:grpSp>
        <p:nvGrpSpPr>
          <p:cNvPr id="2" name="grp2"/>
          <p:cNvGrpSpPr/>
          <p:nvPr/>
        </p:nvGrpSpPr>
        <p:grpSpPr>
          <a:xfrm>
            <a:off x="5029200" y="1508760"/>
            <a:ext cx="3429000" cy="4800600"/>
            <a:chOff x="5029200" y="1508760"/>
            <a:chExt cx="3429000" cy="4800600"/>
          </a:xfrm>
        </p:grpSpPr>
        <p:sp>
          <p:nvSpPr>
            <p:cNvPr id="4" name="rc4"/>
            <p:cNvSpPr/>
            <p:nvPr/>
          </p:nvSpPr>
          <p:spPr>
            <a:xfrm>
              <a:off x="5029200" y="1508760"/>
              <a:ext cx="3428999" cy="4800599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5291477" y="1578349"/>
              <a:ext cx="3097133" cy="3360687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rc6"/>
            <p:cNvSpPr/>
            <p:nvPr/>
          </p:nvSpPr>
          <p:spPr>
            <a:xfrm>
              <a:off x="5291477" y="1578349"/>
              <a:ext cx="3097133" cy="1874229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rc7"/>
            <p:cNvSpPr/>
            <p:nvPr/>
          </p:nvSpPr>
          <p:spPr>
            <a:xfrm>
              <a:off x="5291477" y="1578349"/>
              <a:ext cx="3097133" cy="1874229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rc8"/>
            <p:cNvSpPr/>
            <p:nvPr/>
          </p:nvSpPr>
          <p:spPr>
            <a:xfrm>
              <a:off x="5291477" y="1578349"/>
              <a:ext cx="3097133" cy="1874229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rc9"/>
            <p:cNvSpPr/>
            <p:nvPr/>
          </p:nvSpPr>
          <p:spPr>
            <a:xfrm>
              <a:off x="5291477" y="1578349"/>
              <a:ext cx="3097133" cy="1874229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0" name="rc10"/>
            <p:cNvSpPr/>
            <p:nvPr/>
          </p:nvSpPr>
          <p:spPr>
            <a:xfrm>
              <a:off x="5291477" y="1578349"/>
              <a:ext cx="3097133" cy="1874229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1" name="rc11"/>
            <p:cNvSpPr/>
            <p:nvPr/>
          </p:nvSpPr>
          <p:spPr>
            <a:xfrm>
              <a:off x="5291477" y="1578349"/>
              <a:ext cx="3097133" cy="1874229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2" name="rc12"/>
            <p:cNvSpPr/>
            <p:nvPr/>
          </p:nvSpPr>
          <p:spPr>
            <a:xfrm>
              <a:off x="5291477" y="3452578"/>
              <a:ext cx="3097133" cy="387771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5291477" y="3452578"/>
              <a:ext cx="3097133" cy="387771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rc14"/>
            <p:cNvSpPr/>
            <p:nvPr/>
          </p:nvSpPr>
          <p:spPr>
            <a:xfrm>
              <a:off x="5291477" y="3452578"/>
              <a:ext cx="3097133" cy="387771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5291477" y="3452578"/>
              <a:ext cx="3097133" cy="387771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5291477" y="3452578"/>
              <a:ext cx="3097133" cy="387771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5291477" y="3452578"/>
              <a:ext cx="3097133" cy="387771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5291477" y="3840350"/>
              <a:ext cx="3097133" cy="1098686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5291477" y="3840350"/>
              <a:ext cx="3097133" cy="1098686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5291477" y="3840350"/>
              <a:ext cx="3097133" cy="1098686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rc21"/>
            <p:cNvSpPr/>
            <p:nvPr/>
          </p:nvSpPr>
          <p:spPr>
            <a:xfrm>
              <a:off x="5291477" y="3840350"/>
              <a:ext cx="3097133" cy="1098686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rc22"/>
            <p:cNvSpPr/>
            <p:nvPr/>
          </p:nvSpPr>
          <p:spPr>
            <a:xfrm>
              <a:off x="5291477" y="3840350"/>
              <a:ext cx="3097133" cy="1098686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" name="rc23"/>
            <p:cNvSpPr/>
            <p:nvPr/>
          </p:nvSpPr>
          <p:spPr>
            <a:xfrm>
              <a:off x="5291477" y="3840350"/>
              <a:ext cx="3097133" cy="1098686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" name="rc24"/>
            <p:cNvSpPr/>
            <p:nvPr/>
          </p:nvSpPr>
          <p:spPr>
            <a:xfrm>
              <a:off x="5466315" y="4215196"/>
              <a:ext cx="249768" cy="72384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5" name="rc25"/>
            <p:cNvSpPr/>
            <p:nvPr/>
          </p:nvSpPr>
          <p:spPr>
            <a:xfrm>
              <a:off x="5965853" y="4783927"/>
              <a:ext cx="249768" cy="15510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6" name="rc26"/>
            <p:cNvSpPr/>
            <p:nvPr/>
          </p:nvSpPr>
          <p:spPr>
            <a:xfrm>
              <a:off x="6465390" y="3336247"/>
              <a:ext cx="249768" cy="1602789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7" name="rc27"/>
            <p:cNvSpPr/>
            <p:nvPr/>
          </p:nvSpPr>
          <p:spPr>
            <a:xfrm>
              <a:off x="6964928" y="2276337"/>
              <a:ext cx="249768" cy="266269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8" name="rc28"/>
            <p:cNvSpPr/>
            <p:nvPr/>
          </p:nvSpPr>
          <p:spPr>
            <a:xfrm>
              <a:off x="7464466" y="3749870"/>
              <a:ext cx="249768" cy="1189166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9" name="rc29"/>
            <p:cNvSpPr/>
            <p:nvPr/>
          </p:nvSpPr>
          <p:spPr>
            <a:xfrm>
              <a:off x="7964003" y="4422007"/>
              <a:ext cx="249768" cy="51702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0" name="tx30"/>
            <p:cNvSpPr/>
            <p:nvPr/>
          </p:nvSpPr>
          <p:spPr>
            <a:xfrm>
              <a:off x="5520394" y="4036007"/>
              <a:ext cx="141609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56</a:t>
              </a:r>
            </a:p>
          </p:txBody>
        </p:sp>
        <p:sp>
          <p:nvSpPr>
            <p:cNvPr id="31" name="tx31"/>
            <p:cNvSpPr/>
            <p:nvPr/>
          </p:nvSpPr>
          <p:spPr>
            <a:xfrm>
              <a:off x="6019932" y="4606127"/>
              <a:ext cx="141609" cy="8949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12</a:t>
              </a:r>
            </a:p>
          </p:txBody>
        </p:sp>
        <p:sp>
          <p:nvSpPr>
            <p:cNvPr id="32" name="tx32"/>
            <p:cNvSpPr/>
            <p:nvPr/>
          </p:nvSpPr>
          <p:spPr>
            <a:xfrm>
              <a:off x="6484067" y="3158050"/>
              <a:ext cx="212414" cy="8989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124</a:t>
              </a:r>
            </a:p>
          </p:txBody>
        </p:sp>
        <p:sp>
          <p:nvSpPr>
            <p:cNvPr id="33" name="tx33"/>
            <p:cNvSpPr/>
            <p:nvPr/>
          </p:nvSpPr>
          <p:spPr>
            <a:xfrm>
              <a:off x="6983605" y="2097148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206</a:t>
              </a:r>
            </a:p>
          </p:txBody>
        </p:sp>
        <p:sp>
          <p:nvSpPr>
            <p:cNvPr id="34" name="tx34"/>
            <p:cNvSpPr/>
            <p:nvPr/>
          </p:nvSpPr>
          <p:spPr>
            <a:xfrm>
              <a:off x="7518545" y="3570681"/>
              <a:ext cx="141609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92</a:t>
              </a:r>
            </a:p>
          </p:txBody>
        </p:sp>
        <p:sp>
          <p:nvSpPr>
            <p:cNvPr id="35" name="tx35"/>
            <p:cNvSpPr/>
            <p:nvPr/>
          </p:nvSpPr>
          <p:spPr>
            <a:xfrm>
              <a:off x="8018083" y="4242818"/>
              <a:ext cx="141609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40</a:t>
              </a:r>
            </a:p>
          </p:txBody>
        </p:sp>
        <p:sp>
          <p:nvSpPr>
            <p:cNvPr id="36" name="tx36"/>
            <p:cNvSpPr/>
            <p:nvPr/>
          </p:nvSpPr>
          <p:spPr>
            <a:xfrm rot="-2700000">
              <a:off x="4554289" y="5447384"/>
              <a:ext cx="1241660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A. Adult Female Present</a:t>
              </a:r>
            </a:p>
          </p:txBody>
        </p:sp>
        <p:sp>
          <p:nvSpPr>
            <p:cNvPr id="37" name="tx37"/>
            <p:cNvSpPr/>
            <p:nvPr/>
          </p:nvSpPr>
          <p:spPr>
            <a:xfrm rot="-2700000">
              <a:off x="5155242" y="5405377"/>
              <a:ext cx="1122846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B. Adult Male Present</a:t>
              </a:r>
            </a:p>
          </p:txBody>
        </p:sp>
        <p:sp>
          <p:nvSpPr>
            <p:cNvPr id="38" name="tx38"/>
            <p:cNvSpPr/>
            <p:nvPr/>
          </p:nvSpPr>
          <p:spPr>
            <a:xfrm rot="-2700000">
              <a:off x="5568894" y="5434094"/>
              <a:ext cx="1217786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C. Adult Male &amp; Female</a:t>
              </a:r>
            </a:p>
          </p:txBody>
        </p:sp>
        <p:sp>
          <p:nvSpPr>
            <p:cNvPr id="39" name="tx39"/>
            <p:cNvSpPr/>
            <p:nvPr/>
          </p:nvSpPr>
          <p:spPr>
            <a:xfrm rot="-2700000">
              <a:off x="6370176" y="5245504"/>
              <a:ext cx="395200" cy="81359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Present</a:t>
              </a:r>
            </a:p>
          </p:txBody>
        </p:sp>
        <p:sp>
          <p:nvSpPr>
            <p:cNvPr id="40" name="tx40"/>
            <p:cNvSpPr/>
            <p:nvPr/>
          </p:nvSpPr>
          <p:spPr>
            <a:xfrm rot="-2700000">
              <a:off x="6059539" y="5437778"/>
              <a:ext cx="1228204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D. Adult Male &amp; Female</a:t>
              </a:r>
            </a:p>
          </p:txBody>
        </p:sp>
        <p:sp>
          <p:nvSpPr>
            <p:cNvPr id="41" name="tx41"/>
            <p:cNvSpPr/>
            <p:nvPr/>
          </p:nvSpPr>
          <p:spPr>
            <a:xfrm rot="-2700000">
              <a:off x="6370894" y="5445970"/>
              <a:ext cx="977056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Present w Children</a:t>
              </a:r>
            </a:p>
          </p:txBody>
        </p:sp>
        <p:sp>
          <p:nvSpPr>
            <p:cNvPr id="42" name="tx42"/>
            <p:cNvSpPr/>
            <p:nvPr/>
          </p:nvSpPr>
          <p:spPr>
            <a:xfrm rot="-2700000">
              <a:off x="6455386" y="5480728"/>
              <a:ext cx="1349685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E. Adult Female Present w</a:t>
              </a:r>
            </a:p>
          </p:txBody>
        </p:sp>
        <p:sp>
          <p:nvSpPr>
            <p:cNvPr id="43" name="tx43"/>
            <p:cNvSpPr/>
            <p:nvPr/>
          </p:nvSpPr>
          <p:spPr>
            <a:xfrm rot="-2700000">
              <a:off x="7334260" y="5253846"/>
              <a:ext cx="433647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Children</a:t>
              </a:r>
            </a:p>
          </p:txBody>
        </p:sp>
        <p:sp>
          <p:nvSpPr>
            <p:cNvPr id="44" name="tx44"/>
            <p:cNvSpPr/>
            <p:nvPr/>
          </p:nvSpPr>
          <p:spPr>
            <a:xfrm rot="-2700000">
              <a:off x="7055703" y="5438983"/>
              <a:ext cx="1231614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F. Adult Male Present w</a:t>
              </a:r>
            </a:p>
          </p:txBody>
        </p:sp>
        <p:sp>
          <p:nvSpPr>
            <p:cNvPr id="45" name="tx45"/>
            <p:cNvSpPr/>
            <p:nvPr/>
          </p:nvSpPr>
          <p:spPr>
            <a:xfrm rot="-2700000">
              <a:off x="7833797" y="5253846"/>
              <a:ext cx="433647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Children</a:t>
              </a:r>
            </a:p>
          </p:txBody>
        </p:sp>
      </p:grpSp>
    </p:spTree>
  </p:cSld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p2"/>
          <p:cNvGrpSpPr/>
          <p:nvPr/>
        </p:nvGrpSpPr>
        <p:grpSpPr>
          <a:xfrm>
            <a:off x="0" y="1508760"/>
            <a:ext cx="4572000" cy="4572000"/>
            <a:chOff x="0" y="1508760"/>
            <a:chExt cx="4572000" cy="4572000"/>
          </a:xfrm>
        </p:grpSpPr>
        <p:sp>
          <p:nvSpPr>
            <p:cNvPr id="4" name="rc4"/>
            <p:cNvSpPr/>
            <p:nvPr/>
          </p:nvSpPr>
          <p:spPr>
            <a:xfrm>
              <a:off x="0" y="1508760"/>
              <a:ext cx="4572000" cy="45720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437026" y="1578349"/>
              <a:ext cx="4065384" cy="3649365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pl6"/>
            <p:cNvSpPr/>
            <p:nvPr/>
          </p:nvSpPr>
          <p:spPr>
            <a:xfrm>
              <a:off x="437026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7" name="pl7"/>
            <p:cNvSpPr/>
            <p:nvPr/>
          </p:nvSpPr>
          <p:spPr>
            <a:xfrm>
              <a:off x="932804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8" name="pl8"/>
            <p:cNvSpPr/>
            <p:nvPr/>
          </p:nvSpPr>
          <p:spPr>
            <a:xfrm>
              <a:off x="1428583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9" name="pl9"/>
            <p:cNvSpPr/>
            <p:nvPr/>
          </p:nvSpPr>
          <p:spPr>
            <a:xfrm>
              <a:off x="1924362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0" name="pl10"/>
            <p:cNvSpPr/>
            <p:nvPr/>
          </p:nvSpPr>
          <p:spPr>
            <a:xfrm>
              <a:off x="2420140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1" name="pl11"/>
            <p:cNvSpPr/>
            <p:nvPr/>
          </p:nvSpPr>
          <p:spPr>
            <a:xfrm>
              <a:off x="2915919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2" name="pl12"/>
            <p:cNvSpPr/>
            <p:nvPr/>
          </p:nvSpPr>
          <p:spPr>
            <a:xfrm>
              <a:off x="3411698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3" name="pl13"/>
            <p:cNvSpPr/>
            <p:nvPr/>
          </p:nvSpPr>
          <p:spPr>
            <a:xfrm>
              <a:off x="3907476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4" name="pl14"/>
            <p:cNvSpPr/>
            <p:nvPr/>
          </p:nvSpPr>
          <p:spPr>
            <a:xfrm>
              <a:off x="4403255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437026" y="2855627"/>
              <a:ext cx="3444899" cy="547404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437026" y="3403031"/>
              <a:ext cx="2131005" cy="54740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pl17"/>
            <p:cNvSpPr/>
            <p:nvPr/>
          </p:nvSpPr>
          <p:spPr>
            <a:xfrm>
              <a:off x="437026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</a:path>
              </a:pathLst>
            </a:custGeom>
            <a:ln w="5420" cap="flat">
              <a:solidFill>
                <a:srgbClr val="80808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tx18"/>
            <p:cNvSpPr/>
            <p:nvPr/>
          </p:nvSpPr>
          <p:spPr>
            <a:xfrm>
              <a:off x="227482" y="3361360"/>
              <a:ext cx="174749" cy="81756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Yes</a:t>
              </a:r>
            </a:p>
          </p:txBody>
        </p:sp>
        <p:sp>
          <p:nvSpPr>
            <p:cNvPr id="19" name="tx19"/>
            <p:cNvSpPr/>
            <p:nvPr/>
          </p:nvSpPr>
          <p:spPr>
            <a:xfrm>
              <a:off x="398926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20" name="tx20"/>
            <p:cNvSpPr/>
            <p:nvPr/>
          </p:nvSpPr>
          <p:spPr>
            <a:xfrm>
              <a:off x="856604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21" name="tx21"/>
            <p:cNvSpPr/>
            <p:nvPr/>
          </p:nvSpPr>
          <p:spPr>
            <a:xfrm>
              <a:off x="1352383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</a:t>
              </a:r>
            </a:p>
          </p:txBody>
        </p:sp>
        <p:sp>
          <p:nvSpPr>
            <p:cNvPr id="22" name="tx22"/>
            <p:cNvSpPr/>
            <p:nvPr/>
          </p:nvSpPr>
          <p:spPr>
            <a:xfrm>
              <a:off x="1848162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30</a:t>
              </a:r>
            </a:p>
          </p:txBody>
        </p:sp>
        <p:sp>
          <p:nvSpPr>
            <p:cNvPr id="23" name="tx23"/>
            <p:cNvSpPr/>
            <p:nvPr/>
          </p:nvSpPr>
          <p:spPr>
            <a:xfrm>
              <a:off x="2343940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40</a:t>
              </a:r>
            </a:p>
          </p:txBody>
        </p:sp>
        <p:sp>
          <p:nvSpPr>
            <p:cNvPr id="24" name="tx24"/>
            <p:cNvSpPr/>
            <p:nvPr/>
          </p:nvSpPr>
          <p:spPr>
            <a:xfrm>
              <a:off x="2839719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50</a:t>
              </a:r>
            </a:p>
          </p:txBody>
        </p:sp>
        <p:sp>
          <p:nvSpPr>
            <p:cNvPr id="25" name="tx25"/>
            <p:cNvSpPr/>
            <p:nvPr/>
          </p:nvSpPr>
          <p:spPr>
            <a:xfrm>
              <a:off x="3335498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60</a:t>
              </a:r>
            </a:p>
          </p:txBody>
        </p:sp>
        <p:sp>
          <p:nvSpPr>
            <p:cNvPr id="26" name="tx26"/>
            <p:cNvSpPr/>
            <p:nvPr/>
          </p:nvSpPr>
          <p:spPr>
            <a:xfrm>
              <a:off x="3831276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70</a:t>
              </a:r>
            </a:p>
          </p:txBody>
        </p:sp>
        <p:sp>
          <p:nvSpPr>
            <p:cNvPr id="27" name="tx27"/>
            <p:cNvSpPr/>
            <p:nvPr/>
          </p:nvSpPr>
          <p:spPr>
            <a:xfrm>
              <a:off x="4327055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80</a:t>
              </a:r>
            </a:p>
          </p:txBody>
        </p:sp>
        <p:sp>
          <p:nvSpPr>
            <p:cNvPr id="28" name="rc28"/>
            <p:cNvSpPr/>
            <p:nvPr/>
          </p:nvSpPr>
          <p:spPr>
            <a:xfrm>
              <a:off x="962581" y="5666002"/>
              <a:ext cx="3014273" cy="345168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29" name="rc29"/>
            <p:cNvSpPr/>
            <p:nvPr/>
          </p:nvSpPr>
          <p:spPr>
            <a:xfrm>
              <a:off x="1093873" y="5747002"/>
              <a:ext cx="183167" cy="18316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30" name="rc30"/>
            <p:cNvSpPr/>
            <p:nvPr/>
          </p:nvSpPr>
          <p:spPr>
            <a:xfrm>
              <a:off x="2497387" y="5747002"/>
              <a:ext cx="183167" cy="18316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31" name="tx31"/>
            <p:cNvSpPr/>
            <p:nvPr/>
          </p:nvSpPr>
          <p:spPr>
            <a:xfrm>
              <a:off x="1311187" y="5787786"/>
              <a:ext cx="11520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Universe Percent</a:t>
              </a:r>
            </a:p>
          </p:txBody>
        </p:sp>
        <p:sp>
          <p:nvSpPr>
            <p:cNvPr id="32" name="tx32"/>
            <p:cNvSpPr/>
            <p:nvPr/>
          </p:nvSpPr>
          <p:spPr>
            <a:xfrm>
              <a:off x="2714701" y="5787786"/>
              <a:ext cx="11901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Customer Percent</a:t>
              </a:r>
            </a:p>
          </p:txBody>
        </p:sp>
      </p:grpSp>
      <p:grpSp>
        <p:nvGrpSpPr>
          <p:cNvPr id="2" name="grp2"/>
          <p:cNvGrpSpPr/>
          <p:nvPr/>
        </p:nvGrpSpPr>
        <p:grpSpPr>
          <a:xfrm>
            <a:off x="5029200" y="1508760"/>
            <a:ext cx="3429000" cy="4800600"/>
            <a:chOff x="5029200" y="1508760"/>
            <a:chExt cx="3429000" cy="4800600"/>
          </a:xfrm>
        </p:grpSpPr>
        <p:sp>
          <p:nvSpPr>
            <p:cNvPr id="4" name="rc4"/>
            <p:cNvSpPr/>
            <p:nvPr/>
          </p:nvSpPr>
          <p:spPr>
            <a:xfrm>
              <a:off x="5029200" y="1508760"/>
              <a:ext cx="3428999" cy="48006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5291477" y="1578349"/>
              <a:ext cx="3097133" cy="4287497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rc6"/>
            <p:cNvSpPr/>
            <p:nvPr/>
          </p:nvSpPr>
          <p:spPr>
            <a:xfrm>
              <a:off x="5291477" y="1578349"/>
              <a:ext cx="3097133" cy="1939582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rc7"/>
            <p:cNvSpPr/>
            <p:nvPr/>
          </p:nvSpPr>
          <p:spPr>
            <a:xfrm>
              <a:off x="5291477" y="3517931"/>
              <a:ext cx="3097133" cy="612499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rc8"/>
            <p:cNvSpPr/>
            <p:nvPr/>
          </p:nvSpPr>
          <p:spPr>
            <a:xfrm>
              <a:off x="5291477" y="4130430"/>
              <a:ext cx="3097133" cy="1735415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rc9"/>
            <p:cNvSpPr/>
            <p:nvPr/>
          </p:nvSpPr>
          <p:spPr>
            <a:xfrm>
              <a:off x="6607759" y="2558348"/>
              <a:ext cx="464570" cy="3307497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0" name="tx10"/>
            <p:cNvSpPr/>
            <p:nvPr/>
          </p:nvSpPr>
          <p:spPr>
            <a:xfrm>
              <a:off x="6733836" y="2379159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162</a:t>
              </a:r>
            </a:p>
          </p:txBody>
        </p:sp>
        <p:sp>
          <p:nvSpPr>
            <p:cNvPr id="11" name="tx11"/>
            <p:cNvSpPr/>
            <p:nvPr/>
          </p:nvSpPr>
          <p:spPr>
            <a:xfrm rot="-2700000">
              <a:off x="6715834" y="5955556"/>
              <a:ext cx="174749" cy="81756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Yes</a:t>
              </a:r>
            </a:p>
          </p:txBody>
        </p:sp>
      </p:grpSp>
    </p:spTree>
  </p:cSld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p2"/>
          <p:cNvGrpSpPr/>
          <p:nvPr/>
        </p:nvGrpSpPr>
        <p:grpSpPr>
          <a:xfrm>
            <a:off x="0" y="1508760"/>
            <a:ext cx="4572000" cy="4572000"/>
            <a:chOff x="0" y="1508760"/>
            <a:chExt cx="4572000" cy="4572000"/>
          </a:xfrm>
        </p:grpSpPr>
        <p:sp>
          <p:nvSpPr>
            <p:cNvPr id="4" name="rc4"/>
            <p:cNvSpPr/>
            <p:nvPr/>
          </p:nvSpPr>
          <p:spPr>
            <a:xfrm>
              <a:off x="0" y="1508760"/>
              <a:ext cx="4571999" cy="45720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389897" y="1578349"/>
              <a:ext cx="4112513" cy="3649365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pl6"/>
            <p:cNvSpPr/>
            <p:nvPr/>
          </p:nvSpPr>
          <p:spPr>
            <a:xfrm>
              <a:off x="389897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7" name="pl7"/>
            <p:cNvSpPr/>
            <p:nvPr/>
          </p:nvSpPr>
          <p:spPr>
            <a:xfrm>
              <a:off x="1032477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8" name="pl8"/>
            <p:cNvSpPr/>
            <p:nvPr/>
          </p:nvSpPr>
          <p:spPr>
            <a:xfrm>
              <a:off x="1675057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9" name="pl9"/>
            <p:cNvSpPr/>
            <p:nvPr/>
          </p:nvSpPr>
          <p:spPr>
            <a:xfrm>
              <a:off x="2317638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0" name="pl10"/>
            <p:cNvSpPr/>
            <p:nvPr/>
          </p:nvSpPr>
          <p:spPr>
            <a:xfrm>
              <a:off x="2960218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1" name="pl11"/>
            <p:cNvSpPr/>
            <p:nvPr/>
          </p:nvSpPr>
          <p:spPr>
            <a:xfrm>
              <a:off x="3602798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2" name="pl12"/>
            <p:cNvSpPr/>
            <p:nvPr/>
          </p:nvSpPr>
          <p:spPr>
            <a:xfrm>
              <a:off x="4245378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389897" y="4315373"/>
              <a:ext cx="1394387" cy="391003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rc14"/>
            <p:cNvSpPr/>
            <p:nvPr/>
          </p:nvSpPr>
          <p:spPr>
            <a:xfrm>
              <a:off x="389897" y="4706376"/>
              <a:ext cx="721429" cy="391003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389897" y="3446476"/>
              <a:ext cx="772723" cy="391003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389897" y="3837480"/>
              <a:ext cx="570601" cy="391003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389897" y="2577580"/>
              <a:ext cx="1260758" cy="391003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389897" y="2968583"/>
              <a:ext cx="876328" cy="391003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389897" y="1708683"/>
              <a:ext cx="2382078" cy="391003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389897" y="2099686"/>
              <a:ext cx="1718958" cy="391003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pl21"/>
            <p:cNvSpPr/>
            <p:nvPr/>
          </p:nvSpPr>
          <p:spPr>
            <a:xfrm>
              <a:off x="389897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</a:path>
              </a:pathLst>
            </a:custGeom>
            <a:ln w="5420" cap="flat">
              <a:solidFill>
                <a:srgbClr val="80808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tx22"/>
            <p:cNvSpPr/>
            <p:nvPr/>
          </p:nvSpPr>
          <p:spPr>
            <a:xfrm>
              <a:off x="227482" y="4665498"/>
              <a:ext cx="127620" cy="8096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4+</a:t>
              </a:r>
            </a:p>
          </p:txBody>
        </p:sp>
        <p:sp>
          <p:nvSpPr>
            <p:cNvPr id="23" name="tx23"/>
            <p:cNvSpPr/>
            <p:nvPr/>
          </p:nvSpPr>
          <p:spPr>
            <a:xfrm>
              <a:off x="287572" y="3795014"/>
              <a:ext cx="64368" cy="8255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</a:t>
              </a:r>
            </a:p>
          </p:txBody>
        </p:sp>
        <p:sp>
          <p:nvSpPr>
            <p:cNvPr id="24" name="tx24"/>
            <p:cNvSpPr/>
            <p:nvPr/>
          </p:nvSpPr>
          <p:spPr>
            <a:xfrm>
              <a:off x="287572" y="2927308"/>
              <a:ext cx="64368" cy="81359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</a:t>
              </a:r>
            </a:p>
          </p:txBody>
        </p:sp>
        <p:sp>
          <p:nvSpPr>
            <p:cNvPr id="25" name="tx25"/>
            <p:cNvSpPr/>
            <p:nvPr/>
          </p:nvSpPr>
          <p:spPr>
            <a:xfrm>
              <a:off x="287572" y="2059007"/>
              <a:ext cx="64368" cy="8076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6" name="tx26"/>
            <p:cNvSpPr/>
            <p:nvPr/>
          </p:nvSpPr>
          <p:spPr>
            <a:xfrm>
              <a:off x="351797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27" name="tx27"/>
            <p:cNvSpPr/>
            <p:nvPr/>
          </p:nvSpPr>
          <p:spPr>
            <a:xfrm>
              <a:off x="994377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</a:t>
              </a:r>
            </a:p>
          </p:txBody>
        </p:sp>
        <p:sp>
          <p:nvSpPr>
            <p:cNvPr id="28" name="tx28"/>
            <p:cNvSpPr/>
            <p:nvPr/>
          </p:nvSpPr>
          <p:spPr>
            <a:xfrm>
              <a:off x="1598857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29" name="tx29"/>
            <p:cNvSpPr/>
            <p:nvPr/>
          </p:nvSpPr>
          <p:spPr>
            <a:xfrm>
              <a:off x="2241438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15</a:t>
              </a:r>
            </a:p>
          </p:txBody>
        </p:sp>
        <p:sp>
          <p:nvSpPr>
            <p:cNvPr id="30" name="tx30"/>
            <p:cNvSpPr/>
            <p:nvPr/>
          </p:nvSpPr>
          <p:spPr>
            <a:xfrm>
              <a:off x="2884018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</a:t>
              </a:r>
            </a:p>
          </p:txBody>
        </p:sp>
        <p:sp>
          <p:nvSpPr>
            <p:cNvPr id="31" name="tx31"/>
            <p:cNvSpPr/>
            <p:nvPr/>
          </p:nvSpPr>
          <p:spPr>
            <a:xfrm>
              <a:off x="3526598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25</a:t>
              </a:r>
            </a:p>
          </p:txBody>
        </p:sp>
        <p:sp>
          <p:nvSpPr>
            <p:cNvPr id="32" name="tx32"/>
            <p:cNvSpPr/>
            <p:nvPr/>
          </p:nvSpPr>
          <p:spPr>
            <a:xfrm>
              <a:off x="4169178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30</a:t>
              </a:r>
            </a:p>
          </p:txBody>
        </p:sp>
        <p:sp>
          <p:nvSpPr>
            <p:cNvPr id="33" name="rc33"/>
            <p:cNvSpPr/>
            <p:nvPr/>
          </p:nvSpPr>
          <p:spPr>
            <a:xfrm>
              <a:off x="939017" y="5666002"/>
              <a:ext cx="3014273" cy="345168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34" name="rc34"/>
            <p:cNvSpPr/>
            <p:nvPr/>
          </p:nvSpPr>
          <p:spPr>
            <a:xfrm>
              <a:off x="1070309" y="5747002"/>
              <a:ext cx="183167" cy="18316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35" name="rc35"/>
            <p:cNvSpPr/>
            <p:nvPr/>
          </p:nvSpPr>
          <p:spPr>
            <a:xfrm>
              <a:off x="2473823" y="5747002"/>
              <a:ext cx="183168" cy="18316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36" name="tx36"/>
            <p:cNvSpPr/>
            <p:nvPr/>
          </p:nvSpPr>
          <p:spPr>
            <a:xfrm>
              <a:off x="1287623" y="5787786"/>
              <a:ext cx="11520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Universe Percent</a:t>
              </a:r>
            </a:p>
          </p:txBody>
        </p:sp>
        <p:sp>
          <p:nvSpPr>
            <p:cNvPr id="37" name="tx37"/>
            <p:cNvSpPr/>
            <p:nvPr/>
          </p:nvSpPr>
          <p:spPr>
            <a:xfrm>
              <a:off x="2691137" y="5787786"/>
              <a:ext cx="11901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Customer Percent</a:t>
              </a:r>
            </a:p>
          </p:txBody>
        </p:sp>
      </p:grpSp>
      <p:grpSp>
        <p:nvGrpSpPr>
          <p:cNvPr id="2" name="grp2"/>
          <p:cNvGrpSpPr/>
          <p:nvPr/>
        </p:nvGrpSpPr>
        <p:grpSpPr>
          <a:xfrm>
            <a:off x="5029200" y="1508760"/>
            <a:ext cx="3429000" cy="4800600"/>
            <a:chOff x="5029200" y="1508760"/>
            <a:chExt cx="3429000" cy="4800600"/>
          </a:xfrm>
        </p:grpSpPr>
        <p:sp>
          <p:nvSpPr>
            <p:cNvPr id="4" name="rc4"/>
            <p:cNvSpPr/>
            <p:nvPr/>
          </p:nvSpPr>
          <p:spPr>
            <a:xfrm>
              <a:off x="5029200" y="1508760"/>
              <a:ext cx="3428999" cy="48006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5291477" y="1578349"/>
              <a:ext cx="3097133" cy="4321804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rc6"/>
            <p:cNvSpPr/>
            <p:nvPr/>
          </p:nvSpPr>
          <p:spPr>
            <a:xfrm>
              <a:off x="5291477" y="1578349"/>
              <a:ext cx="3097133" cy="2250939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rc7"/>
            <p:cNvSpPr/>
            <p:nvPr/>
          </p:nvSpPr>
          <p:spPr>
            <a:xfrm>
              <a:off x="5291477" y="1578349"/>
              <a:ext cx="3097133" cy="2250939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rc8"/>
            <p:cNvSpPr/>
            <p:nvPr/>
          </p:nvSpPr>
          <p:spPr>
            <a:xfrm>
              <a:off x="5291477" y="1578349"/>
              <a:ext cx="3097133" cy="2250939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rc9"/>
            <p:cNvSpPr/>
            <p:nvPr/>
          </p:nvSpPr>
          <p:spPr>
            <a:xfrm>
              <a:off x="5291477" y="1578349"/>
              <a:ext cx="3097133" cy="2250939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0" name="rc10"/>
            <p:cNvSpPr/>
            <p:nvPr/>
          </p:nvSpPr>
          <p:spPr>
            <a:xfrm>
              <a:off x="5291477" y="3829289"/>
              <a:ext cx="3097133" cy="54022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1" name="rc11"/>
            <p:cNvSpPr/>
            <p:nvPr/>
          </p:nvSpPr>
          <p:spPr>
            <a:xfrm>
              <a:off x="5291477" y="3829289"/>
              <a:ext cx="3097133" cy="54022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2" name="rc12"/>
            <p:cNvSpPr/>
            <p:nvPr/>
          </p:nvSpPr>
          <p:spPr>
            <a:xfrm>
              <a:off x="5291477" y="3829289"/>
              <a:ext cx="3097133" cy="54022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5291477" y="3829289"/>
              <a:ext cx="3097133" cy="54022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rc14"/>
            <p:cNvSpPr/>
            <p:nvPr/>
          </p:nvSpPr>
          <p:spPr>
            <a:xfrm>
              <a:off x="5291477" y="4369514"/>
              <a:ext cx="3097133" cy="1530639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5291477" y="4369514"/>
              <a:ext cx="3097133" cy="1530639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5291477" y="4369514"/>
              <a:ext cx="3097133" cy="1530639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5291477" y="4369514"/>
              <a:ext cx="3097133" cy="1530639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5549571" y="3397108"/>
              <a:ext cx="368706" cy="250304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6286984" y="3307070"/>
              <a:ext cx="368706" cy="2593082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7024397" y="3469138"/>
              <a:ext cx="368706" cy="243101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rc21"/>
            <p:cNvSpPr/>
            <p:nvPr/>
          </p:nvSpPr>
          <p:spPr>
            <a:xfrm>
              <a:off x="7761810" y="2424702"/>
              <a:ext cx="368706" cy="347545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tx22"/>
            <p:cNvSpPr/>
            <p:nvPr/>
          </p:nvSpPr>
          <p:spPr>
            <a:xfrm>
              <a:off x="5627717" y="3217919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139</a:t>
              </a:r>
            </a:p>
          </p:txBody>
        </p:sp>
        <p:sp>
          <p:nvSpPr>
            <p:cNvPr id="23" name="tx23"/>
            <p:cNvSpPr/>
            <p:nvPr/>
          </p:nvSpPr>
          <p:spPr>
            <a:xfrm>
              <a:off x="6365130" y="3129469"/>
              <a:ext cx="212414" cy="89296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144</a:t>
              </a:r>
            </a:p>
          </p:txBody>
        </p:sp>
        <p:sp>
          <p:nvSpPr>
            <p:cNvPr id="24" name="tx24"/>
            <p:cNvSpPr/>
            <p:nvPr/>
          </p:nvSpPr>
          <p:spPr>
            <a:xfrm>
              <a:off x="7102543" y="3289949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135</a:t>
              </a:r>
            </a:p>
          </p:txBody>
        </p:sp>
        <p:sp>
          <p:nvSpPr>
            <p:cNvPr id="25" name="tx25"/>
            <p:cNvSpPr/>
            <p:nvPr/>
          </p:nvSpPr>
          <p:spPr>
            <a:xfrm>
              <a:off x="7839955" y="2245513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193</a:t>
              </a:r>
            </a:p>
          </p:txBody>
        </p:sp>
        <p:sp>
          <p:nvSpPr>
            <p:cNvPr id="26" name="tx26"/>
            <p:cNvSpPr/>
            <p:nvPr/>
          </p:nvSpPr>
          <p:spPr>
            <a:xfrm rot="-2700000">
              <a:off x="5704282" y="5949969"/>
              <a:ext cx="64368" cy="8076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7" name="tx27"/>
            <p:cNvSpPr/>
            <p:nvPr/>
          </p:nvSpPr>
          <p:spPr>
            <a:xfrm rot="-2700000">
              <a:off x="6441484" y="5949461"/>
              <a:ext cx="64368" cy="81359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</a:t>
              </a:r>
            </a:p>
          </p:txBody>
        </p:sp>
        <p:sp>
          <p:nvSpPr>
            <p:cNvPr id="28" name="tx28"/>
            <p:cNvSpPr/>
            <p:nvPr/>
          </p:nvSpPr>
          <p:spPr>
            <a:xfrm rot="-2700000">
              <a:off x="7178476" y="5948444"/>
              <a:ext cx="64368" cy="8255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</a:t>
              </a:r>
            </a:p>
          </p:txBody>
        </p:sp>
        <p:sp>
          <p:nvSpPr>
            <p:cNvPr id="29" name="tx29"/>
            <p:cNvSpPr/>
            <p:nvPr/>
          </p:nvSpPr>
          <p:spPr>
            <a:xfrm rot="-2700000">
              <a:off x="7862461" y="5972162"/>
              <a:ext cx="127620" cy="8096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4+</a:t>
              </a:r>
            </a:p>
          </p:txBody>
        </p:sp>
      </p:grpSp>
    </p:spTree>
  </p:cSld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p2"/>
          <p:cNvGrpSpPr/>
          <p:nvPr/>
        </p:nvGrpSpPr>
        <p:grpSpPr>
          <a:xfrm>
            <a:off x="0" y="1508760"/>
            <a:ext cx="4572000" cy="4572000"/>
            <a:chOff x="0" y="1508760"/>
            <a:chExt cx="4572000" cy="4572000"/>
          </a:xfrm>
        </p:grpSpPr>
        <p:sp>
          <p:nvSpPr>
            <p:cNvPr id="4" name="rc4"/>
            <p:cNvSpPr/>
            <p:nvPr/>
          </p:nvSpPr>
          <p:spPr>
            <a:xfrm>
              <a:off x="0" y="1508760"/>
              <a:ext cx="4572000" cy="45720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326645" y="1578349"/>
              <a:ext cx="4175765" cy="3649365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pl6"/>
            <p:cNvSpPr/>
            <p:nvPr/>
          </p:nvSpPr>
          <p:spPr>
            <a:xfrm>
              <a:off x="326645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7" name="pl7"/>
            <p:cNvSpPr/>
            <p:nvPr/>
          </p:nvSpPr>
          <p:spPr>
            <a:xfrm>
              <a:off x="1000156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8" name="pl8"/>
            <p:cNvSpPr/>
            <p:nvPr/>
          </p:nvSpPr>
          <p:spPr>
            <a:xfrm>
              <a:off x="1673666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9" name="pl9"/>
            <p:cNvSpPr/>
            <p:nvPr/>
          </p:nvSpPr>
          <p:spPr>
            <a:xfrm>
              <a:off x="2347177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0" name="pl10"/>
            <p:cNvSpPr/>
            <p:nvPr/>
          </p:nvSpPr>
          <p:spPr>
            <a:xfrm>
              <a:off x="3020687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1" name="pl11"/>
            <p:cNvSpPr/>
            <p:nvPr/>
          </p:nvSpPr>
          <p:spPr>
            <a:xfrm>
              <a:off x="3694198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2" name="pl12"/>
            <p:cNvSpPr/>
            <p:nvPr/>
          </p:nvSpPr>
          <p:spPr>
            <a:xfrm>
              <a:off x="4367708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326645" y="4490823"/>
              <a:ext cx="261853" cy="31581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rc14"/>
            <p:cNvSpPr/>
            <p:nvPr/>
          </p:nvSpPr>
          <p:spPr>
            <a:xfrm>
              <a:off x="326645" y="4806634"/>
              <a:ext cx="95883" cy="31581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326645" y="3789022"/>
              <a:ext cx="928665" cy="31581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326645" y="4104832"/>
              <a:ext cx="336192" cy="31581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326645" y="3087221"/>
              <a:ext cx="1525446" cy="31581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326645" y="3403031"/>
              <a:ext cx="738516" cy="31581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326645" y="2385420"/>
              <a:ext cx="2533276" cy="31581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326645" y="2701230"/>
              <a:ext cx="1854847" cy="31581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rc21"/>
            <p:cNvSpPr/>
            <p:nvPr/>
          </p:nvSpPr>
          <p:spPr>
            <a:xfrm>
              <a:off x="326645" y="1683619"/>
              <a:ext cx="1421923" cy="31581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rc22"/>
            <p:cNvSpPr/>
            <p:nvPr/>
          </p:nvSpPr>
          <p:spPr>
            <a:xfrm>
              <a:off x="326645" y="1999429"/>
              <a:ext cx="3681806" cy="31581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" name="pl23"/>
            <p:cNvSpPr/>
            <p:nvPr/>
          </p:nvSpPr>
          <p:spPr>
            <a:xfrm>
              <a:off x="326645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</a:path>
              </a:pathLst>
            </a:custGeom>
            <a:ln w="5420" cap="flat">
              <a:solidFill>
                <a:srgbClr val="80808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" name="tx24"/>
            <p:cNvSpPr/>
            <p:nvPr/>
          </p:nvSpPr>
          <p:spPr>
            <a:xfrm>
              <a:off x="227482" y="4765359"/>
              <a:ext cx="64368" cy="81359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</a:t>
              </a:r>
            </a:p>
          </p:txBody>
        </p:sp>
        <p:sp>
          <p:nvSpPr>
            <p:cNvPr id="25" name="tx25"/>
            <p:cNvSpPr/>
            <p:nvPr/>
          </p:nvSpPr>
          <p:spPr>
            <a:xfrm>
              <a:off x="227482" y="4063954"/>
              <a:ext cx="64368" cy="8096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</a:t>
              </a:r>
            </a:p>
          </p:txBody>
        </p:sp>
        <p:sp>
          <p:nvSpPr>
            <p:cNvPr id="26" name="tx26"/>
            <p:cNvSpPr/>
            <p:nvPr/>
          </p:nvSpPr>
          <p:spPr>
            <a:xfrm>
              <a:off x="227482" y="3360566"/>
              <a:ext cx="64368" cy="8255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</a:t>
              </a:r>
            </a:p>
          </p:txBody>
        </p:sp>
        <p:sp>
          <p:nvSpPr>
            <p:cNvPr id="27" name="tx27"/>
            <p:cNvSpPr/>
            <p:nvPr/>
          </p:nvSpPr>
          <p:spPr>
            <a:xfrm>
              <a:off x="227482" y="2659955"/>
              <a:ext cx="64368" cy="81359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</a:t>
              </a:r>
            </a:p>
          </p:txBody>
        </p:sp>
        <p:sp>
          <p:nvSpPr>
            <p:cNvPr id="28" name="tx28"/>
            <p:cNvSpPr/>
            <p:nvPr/>
          </p:nvSpPr>
          <p:spPr>
            <a:xfrm>
              <a:off x="227482" y="1958750"/>
              <a:ext cx="64368" cy="8076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9" name="tx29"/>
            <p:cNvSpPr/>
            <p:nvPr/>
          </p:nvSpPr>
          <p:spPr>
            <a:xfrm>
              <a:off x="288545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30" name="tx30"/>
            <p:cNvSpPr/>
            <p:nvPr/>
          </p:nvSpPr>
          <p:spPr>
            <a:xfrm>
              <a:off x="923956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31" name="tx31"/>
            <p:cNvSpPr/>
            <p:nvPr/>
          </p:nvSpPr>
          <p:spPr>
            <a:xfrm>
              <a:off x="1597466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</a:t>
              </a:r>
            </a:p>
          </p:txBody>
        </p:sp>
        <p:sp>
          <p:nvSpPr>
            <p:cNvPr id="32" name="tx32"/>
            <p:cNvSpPr/>
            <p:nvPr/>
          </p:nvSpPr>
          <p:spPr>
            <a:xfrm>
              <a:off x="2270977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30</a:t>
              </a:r>
            </a:p>
          </p:txBody>
        </p:sp>
        <p:sp>
          <p:nvSpPr>
            <p:cNvPr id="33" name="tx33"/>
            <p:cNvSpPr/>
            <p:nvPr/>
          </p:nvSpPr>
          <p:spPr>
            <a:xfrm>
              <a:off x="2944487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40</a:t>
              </a:r>
            </a:p>
          </p:txBody>
        </p:sp>
        <p:sp>
          <p:nvSpPr>
            <p:cNvPr id="34" name="tx34"/>
            <p:cNvSpPr/>
            <p:nvPr/>
          </p:nvSpPr>
          <p:spPr>
            <a:xfrm>
              <a:off x="3617998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50</a:t>
              </a:r>
            </a:p>
          </p:txBody>
        </p:sp>
        <p:sp>
          <p:nvSpPr>
            <p:cNvPr id="35" name="tx35"/>
            <p:cNvSpPr/>
            <p:nvPr/>
          </p:nvSpPr>
          <p:spPr>
            <a:xfrm>
              <a:off x="4291508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60</a:t>
              </a:r>
            </a:p>
          </p:txBody>
        </p:sp>
        <p:sp>
          <p:nvSpPr>
            <p:cNvPr id="36" name="rc36"/>
            <p:cNvSpPr/>
            <p:nvPr/>
          </p:nvSpPr>
          <p:spPr>
            <a:xfrm>
              <a:off x="907391" y="5666002"/>
              <a:ext cx="3014273" cy="345168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37" name="rc37"/>
            <p:cNvSpPr/>
            <p:nvPr/>
          </p:nvSpPr>
          <p:spPr>
            <a:xfrm>
              <a:off x="1038683" y="5747002"/>
              <a:ext cx="183167" cy="18316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38" name="rc38"/>
            <p:cNvSpPr/>
            <p:nvPr/>
          </p:nvSpPr>
          <p:spPr>
            <a:xfrm>
              <a:off x="2442197" y="5747002"/>
              <a:ext cx="183168" cy="18316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39" name="tx39"/>
            <p:cNvSpPr/>
            <p:nvPr/>
          </p:nvSpPr>
          <p:spPr>
            <a:xfrm>
              <a:off x="1255997" y="5787786"/>
              <a:ext cx="11520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Universe Percent</a:t>
              </a:r>
            </a:p>
          </p:txBody>
        </p:sp>
        <p:sp>
          <p:nvSpPr>
            <p:cNvPr id="40" name="tx40"/>
            <p:cNvSpPr/>
            <p:nvPr/>
          </p:nvSpPr>
          <p:spPr>
            <a:xfrm>
              <a:off x="2659511" y="5787786"/>
              <a:ext cx="11901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Customer Percent</a:t>
              </a:r>
            </a:p>
          </p:txBody>
        </p:sp>
      </p:grpSp>
      <p:grpSp>
        <p:nvGrpSpPr>
          <p:cNvPr id="2" name="grp2"/>
          <p:cNvGrpSpPr/>
          <p:nvPr/>
        </p:nvGrpSpPr>
        <p:grpSpPr>
          <a:xfrm>
            <a:off x="5029200" y="1508760"/>
            <a:ext cx="3429000" cy="4800600"/>
            <a:chOff x="5029200" y="1508760"/>
            <a:chExt cx="3429000" cy="4800600"/>
          </a:xfrm>
        </p:grpSpPr>
        <p:sp>
          <p:nvSpPr>
            <p:cNvPr id="4" name="rc4"/>
            <p:cNvSpPr/>
            <p:nvPr/>
          </p:nvSpPr>
          <p:spPr>
            <a:xfrm>
              <a:off x="5029200" y="1508760"/>
              <a:ext cx="3428999" cy="48006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5291477" y="1578349"/>
              <a:ext cx="3097133" cy="436653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rc6"/>
            <p:cNvSpPr/>
            <p:nvPr/>
          </p:nvSpPr>
          <p:spPr>
            <a:xfrm>
              <a:off x="5291477" y="1578349"/>
              <a:ext cx="3097133" cy="284486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rc7"/>
            <p:cNvSpPr/>
            <p:nvPr/>
          </p:nvSpPr>
          <p:spPr>
            <a:xfrm>
              <a:off x="5291477" y="1578349"/>
              <a:ext cx="3097133" cy="284486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rc8"/>
            <p:cNvSpPr/>
            <p:nvPr/>
          </p:nvSpPr>
          <p:spPr>
            <a:xfrm>
              <a:off x="5291477" y="1578349"/>
              <a:ext cx="3097133" cy="284486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rc9"/>
            <p:cNvSpPr/>
            <p:nvPr/>
          </p:nvSpPr>
          <p:spPr>
            <a:xfrm>
              <a:off x="5291477" y="1578349"/>
              <a:ext cx="3097133" cy="284486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0" name="rc10"/>
            <p:cNvSpPr/>
            <p:nvPr/>
          </p:nvSpPr>
          <p:spPr>
            <a:xfrm>
              <a:off x="5291477" y="1578349"/>
              <a:ext cx="3097133" cy="284486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1" name="rc11"/>
            <p:cNvSpPr/>
            <p:nvPr/>
          </p:nvSpPr>
          <p:spPr>
            <a:xfrm>
              <a:off x="5291477" y="4423209"/>
              <a:ext cx="3097133" cy="396957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2" name="rc12"/>
            <p:cNvSpPr/>
            <p:nvPr/>
          </p:nvSpPr>
          <p:spPr>
            <a:xfrm>
              <a:off x="5291477" y="4423209"/>
              <a:ext cx="3097133" cy="396957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5291477" y="4423209"/>
              <a:ext cx="3097133" cy="396957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rc14"/>
            <p:cNvSpPr/>
            <p:nvPr/>
          </p:nvSpPr>
          <p:spPr>
            <a:xfrm>
              <a:off x="5291477" y="4423209"/>
              <a:ext cx="3097133" cy="396957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5291477" y="4423209"/>
              <a:ext cx="3097133" cy="396957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5291477" y="4820167"/>
              <a:ext cx="3097133" cy="1124712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5291477" y="4820167"/>
              <a:ext cx="3097133" cy="1124712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5291477" y="4820167"/>
              <a:ext cx="3097133" cy="1124712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5291477" y="4820167"/>
              <a:ext cx="3097133" cy="1124712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5291477" y="4820167"/>
              <a:ext cx="3097133" cy="1124712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rc21"/>
            <p:cNvSpPr/>
            <p:nvPr/>
          </p:nvSpPr>
          <p:spPr>
            <a:xfrm>
              <a:off x="5499938" y="5428835"/>
              <a:ext cx="297801" cy="51604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rc22"/>
            <p:cNvSpPr/>
            <p:nvPr/>
          </p:nvSpPr>
          <p:spPr>
            <a:xfrm>
              <a:off x="6095540" y="4132107"/>
              <a:ext cx="297801" cy="181277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" name="rc23"/>
            <p:cNvSpPr/>
            <p:nvPr/>
          </p:nvSpPr>
          <p:spPr>
            <a:xfrm>
              <a:off x="6691143" y="3205874"/>
              <a:ext cx="297801" cy="273900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" name="rc24"/>
            <p:cNvSpPr/>
            <p:nvPr/>
          </p:nvSpPr>
          <p:spPr>
            <a:xfrm>
              <a:off x="7286746" y="2292872"/>
              <a:ext cx="297801" cy="3652007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5" name="rc25"/>
            <p:cNvSpPr/>
            <p:nvPr/>
          </p:nvSpPr>
          <p:spPr>
            <a:xfrm>
              <a:off x="7882348" y="2332567"/>
              <a:ext cx="297801" cy="361231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6" name="tx26"/>
            <p:cNvSpPr/>
            <p:nvPr/>
          </p:nvSpPr>
          <p:spPr>
            <a:xfrm>
              <a:off x="5578033" y="5249646"/>
              <a:ext cx="141609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39</a:t>
              </a:r>
            </a:p>
          </p:txBody>
        </p:sp>
        <p:sp>
          <p:nvSpPr>
            <p:cNvPr id="27" name="tx27"/>
            <p:cNvSpPr/>
            <p:nvPr/>
          </p:nvSpPr>
          <p:spPr>
            <a:xfrm>
              <a:off x="6138234" y="3952918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137</a:t>
              </a:r>
            </a:p>
          </p:txBody>
        </p:sp>
        <p:sp>
          <p:nvSpPr>
            <p:cNvPr id="28" name="tx28"/>
            <p:cNvSpPr/>
            <p:nvPr/>
          </p:nvSpPr>
          <p:spPr>
            <a:xfrm>
              <a:off x="6733836" y="3026685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207</a:t>
              </a:r>
            </a:p>
          </p:txBody>
        </p:sp>
        <p:sp>
          <p:nvSpPr>
            <p:cNvPr id="29" name="tx29"/>
            <p:cNvSpPr/>
            <p:nvPr/>
          </p:nvSpPr>
          <p:spPr>
            <a:xfrm>
              <a:off x="7329439" y="2113683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276</a:t>
              </a:r>
            </a:p>
          </p:txBody>
        </p:sp>
        <p:sp>
          <p:nvSpPr>
            <p:cNvPr id="30" name="tx30"/>
            <p:cNvSpPr/>
            <p:nvPr/>
          </p:nvSpPr>
          <p:spPr>
            <a:xfrm>
              <a:off x="7925041" y="2153378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273</a:t>
              </a:r>
            </a:p>
          </p:txBody>
        </p:sp>
        <p:sp>
          <p:nvSpPr>
            <p:cNvPr id="31" name="tx31"/>
            <p:cNvSpPr/>
            <p:nvPr/>
          </p:nvSpPr>
          <p:spPr>
            <a:xfrm rot="-2700000">
              <a:off x="5619196" y="5992458"/>
              <a:ext cx="64368" cy="8076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32" name="tx32"/>
            <p:cNvSpPr/>
            <p:nvPr/>
          </p:nvSpPr>
          <p:spPr>
            <a:xfrm rot="-2700000">
              <a:off x="6214588" y="5991950"/>
              <a:ext cx="64368" cy="81359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</a:t>
              </a:r>
            </a:p>
          </p:txBody>
        </p:sp>
        <p:sp>
          <p:nvSpPr>
            <p:cNvPr id="33" name="tx33"/>
            <p:cNvSpPr/>
            <p:nvPr/>
          </p:nvSpPr>
          <p:spPr>
            <a:xfrm rot="-2700000">
              <a:off x="6809770" y="5990934"/>
              <a:ext cx="64368" cy="8255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</a:t>
              </a:r>
            </a:p>
          </p:txBody>
        </p:sp>
        <p:sp>
          <p:nvSpPr>
            <p:cNvPr id="34" name="tx34"/>
            <p:cNvSpPr/>
            <p:nvPr/>
          </p:nvSpPr>
          <p:spPr>
            <a:xfrm rot="-2700000">
              <a:off x="7405933" y="5992289"/>
              <a:ext cx="64368" cy="8096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</a:t>
              </a:r>
            </a:p>
          </p:txBody>
        </p:sp>
        <p:sp>
          <p:nvSpPr>
            <p:cNvPr id="35" name="tx35"/>
            <p:cNvSpPr/>
            <p:nvPr/>
          </p:nvSpPr>
          <p:spPr>
            <a:xfrm rot="-2700000">
              <a:off x="8001396" y="5991950"/>
              <a:ext cx="64368" cy="81359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</a:t>
              </a:r>
            </a:p>
          </p:txBody>
        </p:sp>
      </p:grp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p2"/>
          <p:cNvGrpSpPr/>
          <p:nvPr/>
        </p:nvGrpSpPr>
        <p:grpSpPr>
          <a:xfrm>
            <a:off x="0" y="1508760"/>
            <a:ext cx="4572000" cy="4572000"/>
            <a:chOff x="0" y="1508760"/>
            <a:chExt cx="4572000" cy="4572000"/>
          </a:xfrm>
        </p:grpSpPr>
        <p:sp>
          <p:nvSpPr>
            <p:cNvPr id="4" name="rc4"/>
            <p:cNvSpPr/>
            <p:nvPr/>
          </p:nvSpPr>
          <p:spPr>
            <a:xfrm>
              <a:off x="0" y="1508760"/>
              <a:ext cx="4571999" cy="45720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1195181" y="1578349"/>
              <a:ext cx="3307229" cy="3649365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pl6"/>
            <p:cNvSpPr/>
            <p:nvPr/>
          </p:nvSpPr>
          <p:spPr>
            <a:xfrm>
              <a:off x="1195181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7" name="pl7"/>
            <p:cNvSpPr/>
            <p:nvPr/>
          </p:nvSpPr>
          <p:spPr>
            <a:xfrm>
              <a:off x="1711936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8" name="pl8"/>
            <p:cNvSpPr/>
            <p:nvPr/>
          </p:nvSpPr>
          <p:spPr>
            <a:xfrm>
              <a:off x="2228690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9" name="pl9"/>
            <p:cNvSpPr/>
            <p:nvPr/>
          </p:nvSpPr>
          <p:spPr>
            <a:xfrm>
              <a:off x="2745445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0" name="pl10"/>
            <p:cNvSpPr/>
            <p:nvPr/>
          </p:nvSpPr>
          <p:spPr>
            <a:xfrm>
              <a:off x="3262199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1" name="pl11"/>
            <p:cNvSpPr/>
            <p:nvPr/>
          </p:nvSpPr>
          <p:spPr>
            <a:xfrm>
              <a:off x="3778954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2" name="pl12"/>
            <p:cNvSpPr/>
            <p:nvPr/>
          </p:nvSpPr>
          <p:spPr>
            <a:xfrm>
              <a:off x="4295709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1195181" y="4695515"/>
              <a:ext cx="1004540" cy="22808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rc14"/>
            <p:cNvSpPr/>
            <p:nvPr/>
          </p:nvSpPr>
          <p:spPr>
            <a:xfrm>
              <a:off x="1195181" y="4923600"/>
              <a:ext cx="748155" cy="22808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1195181" y="4188659"/>
              <a:ext cx="1719400" cy="22808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1195181" y="4416744"/>
              <a:ext cx="1012668" cy="22808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1195181" y="3681802"/>
              <a:ext cx="2256713" cy="22808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1195181" y="3909888"/>
              <a:ext cx="1481844" cy="22808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1195181" y="3174946"/>
              <a:ext cx="1999737" cy="22808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1195181" y="3403031"/>
              <a:ext cx="1450153" cy="22808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rc21"/>
            <p:cNvSpPr/>
            <p:nvPr/>
          </p:nvSpPr>
          <p:spPr>
            <a:xfrm>
              <a:off x="1195181" y="2668090"/>
              <a:ext cx="1289550" cy="22808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rc22"/>
            <p:cNvSpPr/>
            <p:nvPr/>
          </p:nvSpPr>
          <p:spPr>
            <a:xfrm>
              <a:off x="1195181" y="2896175"/>
              <a:ext cx="1096409" cy="22808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" name="rc23"/>
            <p:cNvSpPr/>
            <p:nvPr/>
          </p:nvSpPr>
          <p:spPr>
            <a:xfrm>
              <a:off x="1195181" y="2161233"/>
              <a:ext cx="948473" cy="22808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" name="rc24"/>
            <p:cNvSpPr/>
            <p:nvPr/>
          </p:nvSpPr>
          <p:spPr>
            <a:xfrm>
              <a:off x="1195181" y="2389319"/>
              <a:ext cx="865056" cy="22808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5" name="rc25"/>
            <p:cNvSpPr/>
            <p:nvPr/>
          </p:nvSpPr>
          <p:spPr>
            <a:xfrm>
              <a:off x="1195181" y="1654377"/>
              <a:ext cx="635430" cy="22808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6" name="rc26"/>
            <p:cNvSpPr/>
            <p:nvPr/>
          </p:nvSpPr>
          <p:spPr>
            <a:xfrm>
              <a:off x="1195181" y="1882462"/>
              <a:ext cx="389364" cy="22808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7" name="pl27"/>
            <p:cNvSpPr/>
            <p:nvPr/>
          </p:nvSpPr>
          <p:spPr>
            <a:xfrm>
              <a:off x="1195181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</a:path>
              </a:pathLst>
            </a:custGeom>
            <a:ln w="5420" cap="flat">
              <a:solidFill>
                <a:srgbClr val="80808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8" name="tx28"/>
            <p:cNvSpPr/>
            <p:nvPr/>
          </p:nvSpPr>
          <p:spPr>
            <a:xfrm>
              <a:off x="324745" y="4854743"/>
              <a:ext cx="830522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G: 75+ years old</a:t>
              </a:r>
            </a:p>
          </p:txBody>
        </p:sp>
        <p:sp>
          <p:nvSpPr>
            <p:cNvPr id="29" name="tx29"/>
            <p:cNvSpPr/>
            <p:nvPr/>
          </p:nvSpPr>
          <p:spPr>
            <a:xfrm>
              <a:off x="246275" y="4347886"/>
              <a:ext cx="913122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F: 65-74 years old</a:t>
              </a:r>
            </a:p>
          </p:txBody>
        </p:sp>
        <p:sp>
          <p:nvSpPr>
            <p:cNvPr id="30" name="tx30"/>
            <p:cNvSpPr/>
            <p:nvPr/>
          </p:nvSpPr>
          <p:spPr>
            <a:xfrm>
              <a:off x="242799" y="3841030"/>
              <a:ext cx="916781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E: 55-64 years old</a:t>
              </a:r>
            </a:p>
          </p:txBody>
        </p:sp>
        <p:sp>
          <p:nvSpPr>
            <p:cNvPr id="31" name="tx31"/>
            <p:cNvSpPr/>
            <p:nvPr/>
          </p:nvSpPr>
          <p:spPr>
            <a:xfrm>
              <a:off x="227482" y="3334174"/>
              <a:ext cx="932904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D: 45-54 years old</a:t>
              </a:r>
            </a:p>
          </p:txBody>
        </p:sp>
        <p:sp>
          <p:nvSpPr>
            <p:cNvPr id="32" name="tx32"/>
            <p:cNvSpPr/>
            <p:nvPr/>
          </p:nvSpPr>
          <p:spPr>
            <a:xfrm>
              <a:off x="237379" y="2827317"/>
              <a:ext cx="922486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C: 35-44 years old</a:t>
              </a:r>
            </a:p>
          </p:txBody>
        </p:sp>
        <p:sp>
          <p:nvSpPr>
            <p:cNvPr id="33" name="tx33"/>
            <p:cNvSpPr/>
            <p:nvPr/>
          </p:nvSpPr>
          <p:spPr>
            <a:xfrm>
              <a:off x="236083" y="2320461"/>
              <a:ext cx="923850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B: 25-34 years old</a:t>
              </a:r>
            </a:p>
          </p:txBody>
        </p:sp>
        <p:sp>
          <p:nvSpPr>
            <p:cNvPr id="34" name="tx34"/>
            <p:cNvSpPr/>
            <p:nvPr/>
          </p:nvSpPr>
          <p:spPr>
            <a:xfrm>
              <a:off x="231901" y="1813605"/>
              <a:ext cx="928253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A: 18-24 years old</a:t>
              </a:r>
            </a:p>
          </p:txBody>
        </p:sp>
        <p:sp>
          <p:nvSpPr>
            <p:cNvPr id="35" name="tx35"/>
            <p:cNvSpPr/>
            <p:nvPr/>
          </p:nvSpPr>
          <p:spPr>
            <a:xfrm>
              <a:off x="1157081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36" name="tx36"/>
            <p:cNvSpPr/>
            <p:nvPr/>
          </p:nvSpPr>
          <p:spPr>
            <a:xfrm>
              <a:off x="1673836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</a:t>
              </a:r>
            </a:p>
          </p:txBody>
        </p:sp>
        <p:sp>
          <p:nvSpPr>
            <p:cNvPr id="37" name="tx37"/>
            <p:cNvSpPr/>
            <p:nvPr/>
          </p:nvSpPr>
          <p:spPr>
            <a:xfrm>
              <a:off x="2152490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38" name="tx38"/>
            <p:cNvSpPr/>
            <p:nvPr/>
          </p:nvSpPr>
          <p:spPr>
            <a:xfrm>
              <a:off x="2669245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15</a:t>
              </a:r>
            </a:p>
          </p:txBody>
        </p:sp>
        <p:sp>
          <p:nvSpPr>
            <p:cNvPr id="39" name="tx39"/>
            <p:cNvSpPr/>
            <p:nvPr/>
          </p:nvSpPr>
          <p:spPr>
            <a:xfrm>
              <a:off x="3185999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</a:t>
              </a:r>
            </a:p>
          </p:txBody>
        </p:sp>
        <p:sp>
          <p:nvSpPr>
            <p:cNvPr id="40" name="tx40"/>
            <p:cNvSpPr/>
            <p:nvPr/>
          </p:nvSpPr>
          <p:spPr>
            <a:xfrm>
              <a:off x="3702754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25</a:t>
              </a:r>
            </a:p>
          </p:txBody>
        </p:sp>
        <p:sp>
          <p:nvSpPr>
            <p:cNvPr id="41" name="tx41"/>
            <p:cNvSpPr/>
            <p:nvPr/>
          </p:nvSpPr>
          <p:spPr>
            <a:xfrm>
              <a:off x="4219509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30</a:t>
              </a:r>
            </a:p>
          </p:txBody>
        </p:sp>
        <p:sp>
          <p:nvSpPr>
            <p:cNvPr id="42" name="rc42"/>
            <p:cNvSpPr/>
            <p:nvPr/>
          </p:nvSpPr>
          <p:spPr>
            <a:xfrm>
              <a:off x="1341659" y="5666002"/>
              <a:ext cx="3014273" cy="345168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43" name="rc43"/>
            <p:cNvSpPr/>
            <p:nvPr/>
          </p:nvSpPr>
          <p:spPr>
            <a:xfrm>
              <a:off x="1472951" y="5747002"/>
              <a:ext cx="183167" cy="18316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44" name="rc44"/>
            <p:cNvSpPr/>
            <p:nvPr/>
          </p:nvSpPr>
          <p:spPr>
            <a:xfrm>
              <a:off x="2876465" y="5747002"/>
              <a:ext cx="183168" cy="18316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45" name="tx45"/>
            <p:cNvSpPr/>
            <p:nvPr/>
          </p:nvSpPr>
          <p:spPr>
            <a:xfrm>
              <a:off x="1690265" y="5787786"/>
              <a:ext cx="11520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Universe Percent</a:t>
              </a:r>
            </a:p>
          </p:txBody>
        </p:sp>
        <p:sp>
          <p:nvSpPr>
            <p:cNvPr id="46" name="tx46"/>
            <p:cNvSpPr/>
            <p:nvPr/>
          </p:nvSpPr>
          <p:spPr>
            <a:xfrm>
              <a:off x="3093779" y="5787786"/>
              <a:ext cx="11901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Customer Percent</a:t>
              </a:r>
            </a:p>
          </p:txBody>
        </p:sp>
      </p:grpSp>
      <p:grpSp>
        <p:nvGrpSpPr>
          <p:cNvPr id="2" name="grp2"/>
          <p:cNvGrpSpPr/>
          <p:nvPr/>
        </p:nvGrpSpPr>
        <p:grpSpPr>
          <a:xfrm>
            <a:off x="5029200" y="1508760"/>
            <a:ext cx="3429000" cy="4800600"/>
            <a:chOff x="5029200" y="1508760"/>
            <a:chExt cx="3429000" cy="4800600"/>
          </a:xfrm>
        </p:grpSpPr>
        <p:sp>
          <p:nvSpPr>
            <p:cNvPr id="4" name="rc4"/>
            <p:cNvSpPr/>
            <p:nvPr/>
          </p:nvSpPr>
          <p:spPr>
            <a:xfrm>
              <a:off x="5029200" y="1508760"/>
              <a:ext cx="3428999" cy="4800599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5291477" y="1578349"/>
              <a:ext cx="3097133" cy="3752382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rc6"/>
            <p:cNvSpPr/>
            <p:nvPr/>
          </p:nvSpPr>
          <p:spPr>
            <a:xfrm>
              <a:off x="5291477" y="1578349"/>
              <a:ext cx="3097133" cy="1790909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rc7"/>
            <p:cNvSpPr/>
            <p:nvPr/>
          </p:nvSpPr>
          <p:spPr>
            <a:xfrm>
              <a:off x="5291477" y="1578349"/>
              <a:ext cx="3097133" cy="1790909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rc8"/>
            <p:cNvSpPr/>
            <p:nvPr/>
          </p:nvSpPr>
          <p:spPr>
            <a:xfrm>
              <a:off x="5291477" y="1578349"/>
              <a:ext cx="3097133" cy="1790909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rc9"/>
            <p:cNvSpPr/>
            <p:nvPr/>
          </p:nvSpPr>
          <p:spPr>
            <a:xfrm>
              <a:off x="5291477" y="1578349"/>
              <a:ext cx="3097133" cy="1790909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0" name="rc10"/>
            <p:cNvSpPr/>
            <p:nvPr/>
          </p:nvSpPr>
          <p:spPr>
            <a:xfrm>
              <a:off x="5291477" y="1578349"/>
              <a:ext cx="3097133" cy="1790909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1" name="rc11"/>
            <p:cNvSpPr/>
            <p:nvPr/>
          </p:nvSpPr>
          <p:spPr>
            <a:xfrm>
              <a:off x="5291477" y="1578349"/>
              <a:ext cx="3097133" cy="1790909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2" name="rc12"/>
            <p:cNvSpPr/>
            <p:nvPr/>
          </p:nvSpPr>
          <p:spPr>
            <a:xfrm>
              <a:off x="5291477" y="1578349"/>
              <a:ext cx="3097133" cy="1790909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5291477" y="3369259"/>
              <a:ext cx="3097133" cy="511688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rc14"/>
            <p:cNvSpPr/>
            <p:nvPr/>
          </p:nvSpPr>
          <p:spPr>
            <a:xfrm>
              <a:off x="5291477" y="3369259"/>
              <a:ext cx="3097133" cy="511688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5291477" y="3369259"/>
              <a:ext cx="3097133" cy="511688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5291477" y="3369259"/>
              <a:ext cx="3097133" cy="511688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5291477" y="3369259"/>
              <a:ext cx="3097133" cy="511688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5291477" y="3369259"/>
              <a:ext cx="3097133" cy="511688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5291477" y="3369259"/>
              <a:ext cx="3097133" cy="511688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5291477" y="3880947"/>
              <a:ext cx="3097133" cy="1449784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rc21"/>
            <p:cNvSpPr/>
            <p:nvPr/>
          </p:nvSpPr>
          <p:spPr>
            <a:xfrm>
              <a:off x="5291477" y="3880947"/>
              <a:ext cx="3097133" cy="1449784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rc22"/>
            <p:cNvSpPr/>
            <p:nvPr/>
          </p:nvSpPr>
          <p:spPr>
            <a:xfrm>
              <a:off x="5291477" y="3880947"/>
              <a:ext cx="3097133" cy="1449784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" name="rc23"/>
            <p:cNvSpPr/>
            <p:nvPr/>
          </p:nvSpPr>
          <p:spPr>
            <a:xfrm>
              <a:off x="5291477" y="3880947"/>
              <a:ext cx="3097133" cy="1449784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" name="rc24"/>
            <p:cNvSpPr/>
            <p:nvPr/>
          </p:nvSpPr>
          <p:spPr>
            <a:xfrm>
              <a:off x="5291477" y="3880947"/>
              <a:ext cx="3097133" cy="1449784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5" name="rc25"/>
            <p:cNvSpPr/>
            <p:nvPr/>
          </p:nvSpPr>
          <p:spPr>
            <a:xfrm>
              <a:off x="5291477" y="3880947"/>
              <a:ext cx="3097133" cy="1449784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6" name="rc26"/>
            <p:cNvSpPr/>
            <p:nvPr/>
          </p:nvSpPr>
          <p:spPr>
            <a:xfrm>
              <a:off x="5291477" y="3880947"/>
              <a:ext cx="3097133" cy="1449784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7" name="rc27"/>
            <p:cNvSpPr/>
            <p:nvPr/>
          </p:nvSpPr>
          <p:spPr>
            <a:xfrm>
              <a:off x="5442032" y="2550557"/>
              <a:ext cx="215078" cy="278017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8" name="rc28"/>
            <p:cNvSpPr/>
            <p:nvPr/>
          </p:nvSpPr>
          <p:spPr>
            <a:xfrm>
              <a:off x="5872189" y="3454540"/>
              <a:ext cx="215078" cy="187619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9" name="rc29"/>
            <p:cNvSpPr/>
            <p:nvPr/>
          </p:nvSpPr>
          <p:spPr>
            <a:xfrm>
              <a:off x="6302347" y="3318090"/>
              <a:ext cx="215078" cy="201264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0" name="rc30"/>
            <p:cNvSpPr/>
            <p:nvPr/>
          </p:nvSpPr>
          <p:spPr>
            <a:xfrm>
              <a:off x="6732504" y="2976964"/>
              <a:ext cx="215078" cy="2353767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1" name="rc31"/>
            <p:cNvSpPr/>
            <p:nvPr/>
          </p:nvSpPr>
          <p:spPr>
            <a:xfrm>
              <a:off x="7162662" y="2738176"/>
              <a:ext cx="215078" cy="259255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2" name="rc32"/>
            <p:cNvSpPr/>
            <p:nvPr/>
          </p:nvSpPr>
          <p:spPr>
            <a:xfrm>
              <a:off x="7592819" y="2431163"/>
              <a:ext cx="215078" cy="289956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3" name="rc33"/>
            <p:cNvSpPr/>
            <p:nvPr/>
          </p:nvSpPr>
          <p:spPr>
            <a:xfrm>
              <a:off x="8022977" y="3045189"/>
              <a:ext cx="215078" cy="2285542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4" name="tx34"/>
            <p:cNvSpPr/>
            <p:nvPr/>
          </p:nvSpPr>
          <p:spPr>
            <a:xfrm>
              <a:off x="5443364" y="2371368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163</a:t>
              </a:r>
            </a:p>
          </p:txBody>
        </p:sp>
        <p:sp>
          <p:nvSpPr>
            <p:cNvPr id="35" name="tx35"/>
            <p:cNvSpPr/>
            <p:nvPr/>
          </p:nvSpPr>
          <p:spPr>
            <a:xfrm>
              <a:off x="5873521" y="3275351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110</a:t>
              </a:r>
            </a:p>
          </p:txBody>
        </p:sp>
        <p:sp>
          <p:nvSpPr>
            <p:cNvPr id="36" name="tx36"/>
            <p:cNvSpPr/>
            <p:nvPr/>
          </p:nvSpPr>
          <p:spPr>
            <a:xfrm>
              <a:off x="6303679" y="3138901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118</a:t>
              </a:r>
            </a:p>
          </p:txBody>
        </p:sp>
        <p:sp>
          <p:nvSpPr>
            <p:cNvPr id="37" name="tx37"/>
            <p:cNvSpPr/>
            <p:nvPr/>
          </p:nvSpPr>
          <p:spPr>
            <a:xfrm>
              <a:off x="6733836" y="2797775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138</a:t>
              </a:r>
            </a:p>
          </p:txBody>
        </p:sp>
        <p:sp>
          <p:nvSpPr>
            <p:cNvPr id="38" name="tx38"/>
            <p:cNvSpPr/>
            <p:nvPr/>
          </p:nvSpPr>
          <p:spPr>
            <a:xfrm>
              <a:off x="7163994" y="2558987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152</a:t>
              </a:r>
            </a:p>
          </p:txBody>
        </p:sp>
        <p:sp>
          <p:nvSpPr>
            <p:cNvPr id="39" name="tx39"/>
            <p:cNvSpPr/>
            <p:nvPr/>
          </p:nvSpPr>
          <p:spPr>
            <a:xfrm>
              <a:off x="7594151" y="2251974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170</a:t>
              </a:r>
            </a:p>
          </p:txBody>
        </p:sp>
        <p:sp>
          <p:nvSpPr>
            <p:cNvPr id="40" name="tx40"/>
            <p:cNvSpPr/>
            <p:nvPr/>
          </p:nvSpPr>
          <p:spPr>
            <a:xfrm>
              <a:off x="8024309" y="2866000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134</a:t>
              </a:r>
            </a:p>
          </p:txBody>
        </p:sp>
        <p:sp>
          <p:nvSpPr>
            <p:cNvPr id="41" name="tx41"/>
            <p:cNvSpPr/>
            <p:nvPr/>
          </p:nvSpPr>
          <p:spPr>
            <a:xfrm rot="-2700000">
              <a:off x="4772594" y="5690396"/>
              <a:ext cx="928253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A: 18-24 years old</a:t>
              </a:r>
            </a:p>
          </p:txBody>
        </p:sp>
        <p:sp>
          <p:nvSpPr>
            <p:cNvPr id="42" name="tx42"/>
            <p:cNvSpPr/>
            <p:nvPr/>
          </p:nvSpPr>
          <p:spPr>
            <a:xfrm rot="-2700000">
              <a:off x="5206510" y="5688839"/>
              <a:ext cx="923850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B: 25-34 years old</a:t>
              </a:r>
            </a:p>
          </p:txBody>
        </p:sp>
        <p:sp>
          <p:nvSpPr>
            <p:cNvPr id="43" name="tx43"/>
            <p:cNvSpPr/>
            <p:nvPr/>
          </p:nvSpPr>
          <p:spPr>
            <a:xfrm rot="-2700000">
              <a:off x="5637831" y="5688357"/>
              <a:ext cx="922486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C: 35-44 years old</a:t>
              </a:r>
            </a:p>
          </p:txBody>
        </p:sp>
        <p:sp>
          <p:nvSpPr>
            <p:cNvPr id="44" name="tx44"/>
            <p:cNvSpPr/>
            <p:nvPr/>
          </p:nvSpPr>
          <p:spPr>
            <a:xfrm rot="-2700000">
              <a:off x="6059097" y="5692040"/>
              <a:ext cx="932904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D: 45-54 years old</a:t>
              </a:r>
            </a:p>
          </p:txBody>
        </p:sp>
        <p:sp>
          <p:nvSpPr>
            <p:cNvPr id="45" name="tx45"/>
            <p:cNvSpPr/>
            <p:nvPr/>
          </p:nvSpPr>
          <p:spPr>
            <a:xfrm rot="-2700000">
              <a:off x="6503016" y="5686340"/>
              <a:ext cx="916781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E: 55-64 years old</a:t>
              </a:r>
            </a:p>
          </p:txBody>
        </p:sp>
        <p:sp>
          <p:nvSpPr>
            <p:cNvPr id="46" name="tx46"/>
            <p:cNvSpPr/>
            <p:nvPr/>
          </p:nvSpPr>
          <p:spPr>
            <a:xfrm rot="-2700000">
              <a:off x="6936296" y="5685047"/>
              <a:ext cx="913122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F: 65-74 years old</a:t>
              </a:r>
            </a:p>
          </p:txBody>
        </p:sp>
        <p:sp>
          <p:nvSpPr>
            <p:cNvPr id="47" name="tx47"/>
            <p:cNvSpPr/>
            <p:nvPr/>
          </p:nvSpPr>
          <p:spPr>
            <a:xfrm rot="-2700000">
              <a:off x="7436957" y="5655843"/>
              <a:ext cx="830522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G: 75+ years old</a:t>
              </a:r>
            </a:p>
          </p:txBody>
        </p:sp>
      </p:grpSp>
    </p:spTree>
  </p:cSld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p2"/>
          <p:cNvGrpSpPr/>
          <p:nvPr/>
        </p:nvGrpSpPr>
        <p:grpSpPr>
          <a:xfrm>
            <a:off x="0" y="1508760"/>
            <a:ext cx="4572000" cy="4572000"/>
            <a:chOff x="0" y="1508760"/>
            <a:chExt cx="4572000" cy="4572000"/>
          </a:xfrm>
        </p:grpSpPr>
        <p:sp>
          <p:nvSpPr>
            <p:cNvPr id="4" name="rc4"/>
            <p:cNvSpPr/>
            <p:nvPr/>
          </p:nvSpPr>
          <p:spPr>
            <a:xfrm>
              <a:off x="0" y="1508760"/>
              <a:ext cx="4571999" cy="45720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1195181" y="1578349"/>
              <a:ext cx="3307229" cy="3649365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pl6"/>
            <p:cNvSpPr/>
            <p:nvPr/>
          </p:nvSpPr>
          <p:spPr>
            <a:xfrm>
              <a:off x="1195181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7" name="pl7"/>
            <p:cNvSpPr/>
            <p:nvPr/>
          </p:nvSpPr>
          <p:spPr>
            <a:xfrm>
              <a:off x="1588899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8" name="pl8"/>
            <p:cNvSpPr/>
            <p:nvPr/>
          </p:nvSpPr>
          <p:spPr>
            <a:xfrm>
              <a:off x="1982617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9" name="pl9"/>
            <p:cNvSpPr/>
            <p:nvPr/>
          </p:nvSpPr>
          <p:spPr>
            <a:xfrm>
              <a:off x="2376334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0" name="pl10"/>
            <p:cNvSpPr/>
            <p:nvPr/>
          </p:nvSpPr>
          <p:spPr>
            <a:xfrm>
              <a:off x="2770052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1" name="pl11"/>
            <p:cNvSpPr/>
            <p:nvPr/>
          </p:nvSpPr>
          <p:spPr>
            <a:xfrm>
              <a:off x="3163770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2" name="pl12"/>
            <p:cNvSpPr/>
            <p:nvPr/>
          </p:nvSpPr>
          <p:spPr>
            <a:xfrm>
              <a:off x="3557488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3" name="pl13"/>
            <p:cNvSpPr/>
            <p:nvPr/>
          </p:nvSpPr>
          <p:spPr>
            <a:xfrm>
              <a:off x="3951206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4" name="pl14"/>
            <p:cNvSpPr/>
            <p:nvPr/>
          </p:nvSpPr>
          <p:spPr>
            <a:xfrm>
              <a:off x="4344923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1195181" y="4695515"/>
              <a:ext cx="918437" cy="22808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1195181" y="4923600"/>
              <a:ext cx="755149" cy="22808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1195181" y="4188659"/>
              <a:ext cx="1630404" cy="22808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1195181" y="4416744"/>
              <a:ext cx="875814" cy="22808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1195181" y="3681802"/>
              <a:ext cx="2121661" cy="22808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1195181" y="3909888"/>
              <a:ext cx="1227741" cy="22808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rc21"/>
            <p:cNvSpPr/>
            <p:nvPr/>
          </p:nvSpPr>
          <p:spPr>
            <a:xfrm>
              <a:off x="1195181" y="3174946"/>
              <a:ext cx="2054024" cy="22808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rc22"/>
            <p:cNvSpPr/>
            <p:nvPr/>
          </p:nvSpPr>
          <p:spPr>
            <a:xfrm>
              <a:off x="1195181" y="3403031"/>
              <a:ext cx="1195718" cy="22808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" name="rc23"/>
            <p:cNvSpPr/>
            <p:nvPr/>
          </p:nvSpPr>
          <p:spPr>
            <a:xfrm>
              <a:off x="1195181" y="2668090"/>
              <a:ext cx="1132027" cy="22808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" name="rc24"/>
            <p:cNvSpPr/>
            <p:nvPr/>
          </p:nvSpPr>
          <p:spPr>
            <a:xfrm>
              <a:off x="1195181" y="2896175"/>
              <a:ext cx="932041" cy="22808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5" name="rc25"/>
            <p:cNvSpPr/>
            <p:nvPr/>
          </p:nvSpPr>
          <p:spPr>
            <a:xfrm>
              <a:off x="1195181" y="2161233"/>
              <a:ext cx="1039471" cy="22808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6" name="rc26"/>
            <p:cNvSpPr/>
            <p:nvPr/>
          </p:nvSpPr>
          <p:spPr>
            <a:xfrm>
              <a:off x="1195181" y="2389319"/>
              <a:ext cx="783256" cy="22808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7" name="rc27"/>
            <p:cNvSpPr/>
            <p:nvPr/>
          </p:nvSpPr>
          <p:spPr>
            <a:xfrm>
              <a:off x="1195181" y="1654377"/>
              <a:ext cx="772484" cy="22808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8" name="rc28"/>
            <p:cNvSpPr/>
            <p:nvPr/>
          </p:nvSpPr>
          <p:spPr>
            <a:xfrm>
              <a:off x="1195181" y="1882462"/>
              <a:ext cx="329699" cy="22808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9" name="pl29"/>
            <p:cNvSpPr/>
            <p:nvPr/>
          </p:nvSpPr>
          <p:spPr>
            <a:xfrm>
              <a:off x="1195181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</a:path>
              </a:pathLst>
            </a:custGeom>
            <a:ln w="5420" cap="flat">
              <a:solidFill>
                <a:srgbClr val="80808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0" name="tx30"/>
            <p:cNvSpPr/>
            <p:nvPr/>
          </p:nvSpPr>
          <p:spPr>
            <a:xfrm>
              <a:off x="324745" y="4854743"/>
              <a:ext cx="830522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G: 75+ years old</a:t>
              </a:r>
            </a:p>
          </p:txBody>
        </p:sp>
        <p:sp>
          <p:nvSpPr>
            <p:cNvPr id="31" name="tx31"/>
            <p:cNvSpPr/>
            <p:nvPr/>
          </p:nvSpPr>
          <p:spPr>
            <a:xfrm>
              <a:off x="246275" y="4347886"/>
              <a:ext cx="913122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F: 65-74 years old</a:t>
              </a:r>
            </a:p>
          </p:txBody>
        </p:sp>
        <p:sp>
          <p:nvSpPr>
            <p:cNvPr id="32" name="tx32"/>
            <p:cNvSpPr/>
            <p:nvPr/>
          </p:nvSpPr>
          <p:spPr>
            <a:xfrm>
              <a:off x="242799" y="3841030"/>
              <a:ext cx="916781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E: 55-64 years old</a:t>
              </a:r>
            </a:p>
          </p:txBody>
        </p:sp>
        <p:sp>
          <p:nvSpPr>
            <p:cNvPr id="33" name="tx33"/>
            <p:cNvSpPr/>
            <p:nvPr/>
          </p:nvSpPr>
          <p:spPr>
            <a:xfrm>
              <a:off x="227482" y="3334174"/>
              <a:ext cx="932904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D: 45-54 years old</a:t>
              </a:r>
            </a:p>
          </p:txBody>
        </p:sp>
        <p:sp>
          <p:nvSpPr>
            <p:cNvPr id="34" name="tx34"/>
            <p:cNvSpPr/>
            <p:nvPr/>
          </p:nvSpPr>
          <p:spPr>
            <a:xfrm>
              <a:off x="237379" y="2827317"/>
              <a:ext cx="922486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C: 35-44 years old</a:t>
              </a:r>
            </a:p>
          </p:txBody>
        </p:sp>
        <p:sp>
          <p:nvSpPr>
            <p:cNvPr id="35" name="tx35"/>
            <p:cNvSpPr/>
            <p:nvPr/>
          </p:nvSpPr>
          <p:spPr>
            <a:xfrm>
              <a:off x="236083" y="2320461"/>
              <a:ext cx="923850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B: 25-34 years old</a:t>
              </a:r>
            </a:p>
          </p:txBody>
        </p:sp>
        <p:sp>
          <p:nvSpPr>
            <p:cNvPr id="36" name="tx36"/>
            <p:cNvSpPr/>
            <p:nvPr/>
          </p:nvSpPr>
          <p:spPr>
            <a:xfrm>
              <a:off x="231901" y="1813605"/>
              <a:ext cx="928253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A: 18-24 years old</a:t>
              </a:r>
            </a:p>
          </p:txBody>
        </p:sp>
        <p:sp>
          <p:nvSpPr>
            <p:cNvPr id="37" name="tx37"/>
            <p:cNvSpPr/>
            <p:nvPr/>
          </p:nvSpPr>
          <p:spPr>
            <a:xfrm>
              <a:off x="1157081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38" name="tx38"/>
            <p:cNvSpPr/>
            <p:nvPr/>
          </p:nvSpPr>
          <p:spPr>
            <a:xfrm>
              <a:off x="1550799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</a:t>
              </a:r>
            </a:p>
          </p:txBody>
        </p:sp>
        <p:sp>
          <p:nvSpPr>
            <p:cNvPr id="39" name="tx39"/>
            <p:cNvSpPr/>
            <p:nvPr/>
          </p:nvSpPr>
          <p:spPr>
            <a:xfrm>
              <a:off x="1906417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40" name="tx40"/>
            <p:cNvSpPr/>
            <p:nvPr/>
          </p:nvSpPr>
          <p:spPr>
            <a:xfrm>
              <a:off x="2300134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15</a:t>
              </a:r>
            </a:p>
          </p:txBody>
        </p:sp>
        <p:sp>
          <p:nvSpPr>
            <p:cNvPr id="41" name="tx41"/>
            <p:cNvSpPr/>
            <p:nvPr/>
          </p:nvSpPr>
          <p:spPr>
            <a:xfrm>
              <a:off x="2693852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</a:t>
              </a:r>
            </a:p>
          </p:txBody>
        </p:sp>
        <p:sp>
          <p:nvSpPr>
            <p:cNvPr id="42" name="tx42"/>
            <p:cNvSpPr/>
            <p:nvPr/>
          </p:nvSpPr>
          <p:spPr>
            <a:xfrm>
              <a:off x="3087570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25</a:t>
              </a:r>
            </a:p>
          </p:txBody>
        </p:sp>
        <p:sp>
          <p:nvSpPr>
            <p:cNvPr id="43" name="tx43"/>
            <p:cNvSpPr/>
            <p:nvPr/>
          </p:nvSpPr>
          <p:spPr>
            <a:xfrm>
              <a:off x="3481288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30</a:t>
              </a:r>
            </a:p>
          </p:txBody>
        </p:sp>
        <p:sp>
          <p:nvSpPr>
            <p:cNvPr id="44" name="tx44"/>
            <p:cNvSpPr/>
            <p:nvPr/>
          </p:nvSpPr>
          <p:spPr>
            <a:xfrm>
              <a:off x="3875006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35</a:t>
              </a:r>
            </a:p>
          </p:txBody>
        </p:sp>
        <p:sp>
          <p:nvSpPr>
            <p:cNvPr id="45" name="tx45"/>
            <p:cNvSpPr/>
            <p:nvPr/>
          </p:nvSpPr>
          <p:spPr>
            <a:xfrm>
              <a:off x="4268723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40</a:t>
              </a:r>
            </a:p>
          </p:txBody>
        </p:sp>
        <p:sp>
          <p:nvSpPr>
            <p:cNvPr id="46" name="rc46"/>
            <p:cNvSpPr/>
            <p:nvPr/>
          </p:nvSpPr>
          <p:spPr>
            <a:xfrm>
              <a:off x="1341659" y="5666002"/>
              <a:ext cx="3014273" cy="345168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47" name="rc47"/>
            <p:cNvSpPr/>
            <p:nvPr/>
          </p:nvSpPr>
          <p:spPr>
            <a:xfrm>
              <a:off x="1472951" y="5747002"/>
              <a:ext cx="183167" cy="18316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48" name="rc48"/>
            <p:cNvSpPr/>
            <p:nvPr/>
          </p:nvSpPr>
          <p:spPr>
            <a:xfrm>
              <a:off x="2876465" y="5747002"/>
              <a:ext cx="183168" cy="18316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49" name="tx49"/>
            <p:cNvSpPr/>
            <p:nvPr/>
          </p:nvSpPr>
          <p:spPr>
            <a:xfrm>
              <a:off x="1690265" y="5787786"/>
              <a:ext cx="11520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Universe Percent</a:t>
              </a:r>
            </a:p>
          </p:txBody>
        </p:sp>
        <p:sp>
          <p:nvSpPr>
            <p:cNvPr id="50" name="tx50"/>
            <p:cNvSpPr/>
            <p:nvPr/>
          </p:nvSpPr>
          <p:spPr>
            <a:xfrm>
              <a:off x="3093779" y="5787786"/>
              <a:ext cx="11901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Customer Percent</a:t>
              </a:r>
            </a:p>
          </p:txBody>
        </p:sp>
      </p:grpSp>
      <p:grpSp>
        <p:nvGrpSpPr>
          <p:cNvPr id="2" name="grp2"/>
          <p:cNvGrpSpPr/>
          <p:nvPr/>
        </p:nvGrpSpPr>
        <p:grpSpPr>
          <a:xfrm>
            <a:off x="5029200" y="1508760"/>
            <a:ext cx="3429000" cy="4800600"/>
            <a:chOff x="5029200" y="1508760"/>
            <a:chExt cx="3429000" cy="4800600"/>
          </a:xfrm>
        </p:grpSpPr>
        <p:sp>
          <p:nvSpPr>
            <p:cNvPr id="4" name="rc4"/>
            <p:cNvSpPr/>
            <p:nvPr/>
          </p:nvSpPr>
          <p:spPr>
            <a:xfrm>
              <a:off x="5029200" y="1508760"/>
              <a:ext cx="3428999" cy="4800599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5291477" y="1578349"/>
              <a:ext cx="3097133" cy="3752382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rc6"/>
            <p:cNvSpPr/>
            <p:nvPr/>
          </p:nvSpPr>
          <p:spPr>
            <a:xfrm>
              <a:off x="5291477" y="1578349"/>
              <a:ext cx="3097133" cy="221122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rc7"/>
            <p:cNvSpPr/>
            <p:nvPr/>
          </p:nvSpPr>
          <p:spPr>
            <a:xfrm>
              <a:off x="5291477" y="1578349"/>
              <a:ext cx="3097133" cy="221122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rc8"/>
            <p:cNvSpPr/>
            <p:nvPr/>
          </p:nvSpPr>
          <p:spPr>
            <a:xfrm>
              <a:off x="5291477" y="1578349"/>
              <a:ext cx="3097133" cy="221122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rc9"/>
            <p:cNvSpPr/>
            <p:nvPr/>
          </p:nvSpPr>
          <p:spPr>
            <a:xfrm>
              <a:off x="5291477" y="1578349"/>
              <a:ext cx="3097133" cy="221122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0" name="rc10"/>
            <p:cNvSpPr/>
            <p:nvPr/>
          </p:nvSpPr>
          <p:spPr>
            <a:xfrm>
              <a:off x="5291477" y="1578349"/>
              <a:ext cx="3097133" cy="221122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1" name="rc11"/>
            <p:cNvSpPr/>
            <p:nvPr/>
          </p:nvSpPr>
          <p:spPr>
            <a:xfrm>
              <a:off x="5291477" y="1578349"/>
              <a:ext cx="3097133" cy="221122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2" name="rc12"/>
            <p:cNvSpPr/>
            <p:nvPr/>
          </p:nvSpPr>
          <p:spPr>
            <a:xfrm>
              <a:off x="5291477" y="1578349"/>
              <a:ext cx="3097133" cy="221122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5291477" y="3789574"/>
              <a:ext cx="3097133" cy="402041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rc14"/>
            <p:cNvSpPr/>
            <p:nvPr/>
          </p:nvSpPr>
          <p:spPr>
            <a:xfrm>
              <a:off x="5291477" y="3789574"/>
              <a:ext cx="3097133" cy="402041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5291477" y="3789574"/>
              <a:ext cx="3097133" cy="402041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5291477" y="3789574"/>
              <a:ext cx="3097133" cy="402041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5291477" y="3789574"/>
              <a:ext cx="3097133" cy="402041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5291477" y="3789574"/>
              <a:ext cx="3097133" cy="402041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5291477" y="3789574"/>
              <a:ext cx="3097133" cy="402041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5291477" y="4191615"/>
              <a:ext cx="3097133" cy="1139116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rc21"/>
            <p:cNvSpPr/>
            <p:nvPr/>
          </p:nvSpPr>
          <p:spPr>
            <a:xfrm>
              <a:off x="5291477" y="4191615"/>
              <a:ext cx="3097133" cy="1139116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rc22"/>
            <p:cNvSpPr/>
            <p:nvPr/>
          </p:nvSpPr>
          <p:spPr>
            <a:xfrm>
              <a:off x="5291477" y="4191615"/>
              <a:ext cx="3097133" cy="1139116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" name="rc23"/>
            <p:cNvSpPr/>
            <p:nvPr/>
          </p:nvSpPr>
          <p:spPr>
            <a:xfrm>
              <a:off x="5291477" y="4191615"/>
              <a:ext cx="3097133" cy="1139116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" name="rc24"/>
            <p:cNvSpPr/>
            <p:nvPr/>
          </p:nvSpPr>
          <p:spPr>
            <a:xfrm>
              <a:off x="5291477" y="4191615"/>
              <a:ext cx="3097133" cy="1139116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5" name="rc25"/>
            <p:cNvSpPr/>
            <p:nvPr/>
          </p:nvSpPr>
          <p:spPr>
            <a:xfrm>
              <a:off x="5291477" y="4191615"/>
              <a:ext cx="3097133" cy="1139116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6" name="rc26"/>
            <p:cNvSpPr/>
            <p:nvPr/>
          </p:nvSpPr>
          <p:spPr>
            <a:xfrm>
              <a:off x="5291477" y="4191615"/>
              <a:ext cx="3097133" cy="1139116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7" name="rc27"/>
            <p:cNvSpPr/>
            <p:nvPr/>
          </p:nvSpPr>
          <p:spPr>
            <a:xfrm>
              <a:off x="5442032" y="2194811"/>
              <a:ext cx="215078" cy="3135919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8" name="rc28"/>
            <p:cNvSpPr/>
            <p:nvPr/>
          </p:nvSpPr>
          <p:spPr>
            <a:xfrm>
              <a:off x="5872189" y="3548350"/>
              <a:ext cx="215078" cy="178238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9" name="rc29"/>
            <p:cNvSpPr/>
            <p:nvPr/>
          </p:nvSpPr>
          <p:spPr>
            <a:xfrm>
              <a:off x="6302347" y="3709166"/>
              <a:ext cx="215078" cy="162156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0" name="rc30"/>
            <p:cNvSpPr/>
            <p:nvPr/>
          </p:nvSpPr>
          <p:spPr>
            <a:xfrm>
              <a:off x="6732504" y="3025696"/>
              <a:ext cx="215078" cy="230503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1" name="rc31"/>
            <p:cNvSpPr/>
            <p:nvPr/>
          </p:nvSpPr>
          <p:spPr>
            <a:xfrm>
              <a:off x="7162662" y="3012295"/>
              <a:ext cx="215078" cy="2318436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2" name="rc32"/>
            <p:cNvSpPr/>
            <p:nvPr/>
          </p:nvSpPr>
          <p:spPr>
            <a:xfrm>
              <a:off x="7592819" y="2838077"/>
              <a:ext cx="215078" cy="249265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3" name="rc33"/>
            <p:cNvSpPr/>
            <p:nvPr/>
          </p:nvSpPr>
          <p:spPr>
            <a:xfrm>
              <a:off x="8022977" y="3695765"/>
              <a:ext cx="215078" cy="1634966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4" name="tx34"/>
            <p:cNvSpPr/>
            <p:nvPr/>
          </p:nvSpPr>
          <p:spPr>
            <a:xfrm>
              <a:off x="5443364" y="2015622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234</a:t>
              </a:r>
            </a:p>
          </p:txBody>
        </p:sp>
        <p:sp>
          <p:nvSpPr>
            <p:cNvPr id="35" name="tx35"/>
            <p:cNvSpPr/>
            <p:nvPr/>
          </p:nvSpPr>
          <p:spPr>
            <a:xfrm>
              <a:off x="5873521" y="3369160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133</a:t>
              </a:r>
            </a:p>
          </p:txBody>
        </p:sp>
        <p:sp>
          <p:nvSpPr>
            <p:cNvPr id="36" name="tx36"/>
            <p:cNvSpPr/>
            <p:nvPr/>
          </p:nvSpPr>
          <p:spPr>
            <a:xfrm>
              <a:off x="6303679" y="3531366"/>
              <a:ext cx="212414" cy="8949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121</a:t>
              </a:r>
            </a:p>
          </p:txBody>
        </p:sp>
        <p:sp>
          <p:nvSpPr>
            <p:cNvPr id="37" name="tx37"/>
            <p:cNvSpPr/>
            <p:nvPr/>
          </p:nvSpPr>
          <p:spPr>
            <a:xfrm>
              <a:off x="6733836" y="2847499"/>
              <a:ext cx="212414" cy="8989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172</a:t>
              </a:r>
            </a:p>
          </p:txBody>
        </p:sp>
        <p:sp>
          <p:nvSpPr>
            <p:cNvPr id="38" name="tx38"/>
            <p:cNvSpPr/>
            <p:nvPr/>
          </p:nvSpPr>
          <p:spPr>
            <a:xfrm>
              <a:off x="7163994" y="2833106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173</a:t>
              </a:r>
            </a:p>
          </p:txBody>
        </p:sp>
        <p:sp>
          <p:nvSpPr>
            <p:cNvPr id="39" name="tx39"/>
            <p:cNvSpPr/>
            <p:nvPr/>
          </p:nvSpPr>
          <p:spPr>
            <a:xfrm>
              <a:off x="7594151" y="2658888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186</a:t>
              </a:r>
            </a:p>
          </p:txBody>
        </p:sp>
        <p:sp>
          <p:nvSpPr>
            <p:cNvPr id="40" name="tx40"/>
            <p:cNvSpPr/>
            <p:nvPr/>
          </p:nvSpPr>
          <p:spPr>
            <a:xfrm>
              <a:off x="8024309" y="3517965"/>
              <a:ext cx="212414" cy="8949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122</a:t>
              </a:r>
            </a:p>
          </p:txBody>
        </p:sp>
        <p:sp>
          <p:nvSpPr>
            <p:cNvPr id="41" name="tx41"/>
            <p:cNvSpPr/>
            <p:nvPr/>
          </p:nvSpPr>
          <p:spPr>
            <a:xfrm rot="-2700000">
              <a:off x="4772594" y="5690396"/>
              <a:ext cx="928253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A: 18-24 years old</a:t>
              </a:r>
            </a:p>
          </p:txBody>
        </p:sp>
        <p:sp>
          <p:nvSpPr>
            <p:cNvPr id="42" name="tx42"/>
            <p:cNvSpPr/>
            <p:nvPr/>
          </p:nvSpPr>
          <p:spPr>
            <a:xfrm rot="-2700000">
              <a:off x="5206510" y="5688839"/>
              <a:ext cx="923850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B: 25-34 years old</a:t>
              </a:r>
            </a:p>
          </p:txBody>
        </p:sp>
        <p:sp>
          <p:nvSpPr>
            <p:cNvPr id="43" name="tx43"/>
            <p:cNvSpPr/>
            <p:nvPr/>
          </p:nvSpPr>
          <p:spPr>
            <a:xfrm rot="-2700000">
              <a:off x="5637831" y="5688357"/>
              <a:ext cx="922486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C: 35-44 years old</a:t>
              </a:r>
            </a:p>
          </p:txBody>
        </p:sp>
        <p:sp>
          <p:nvSpPr>
            <p:cNvPr id="44" name="tx44"/>
            <p:cNvSpPr/>
            <p:nvPr/>
          </p:nvSpPr>
          <p:spPr>
            <a:xfrm rot="-2700000">
              <a:off x="6059097" y="5692040"/>
              <a:ext cx="932904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D: 45-54 years old</a:t>
              </a:r>
            </a:p>
          </p:txBody>
        </p:sp>
        <p:sp>
          <p:nvSpPr>
            <p:cNvPr id="45" name="tx45"/>
            <p:cNvSpPr/>
            <p:nvPr/>
          </p:nvSpPr>
          <p:spPr>
            <a:xfrm rot="-2700000">
              <a:off x="6503016" y="5686340"/>
              <a:ext cx="916781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E: 55-64 years old</a:t>
              </a:r>
            </a:p>
          </p:txBody>
        </p:sp>
        <p:sp>
          <p:nvSpPr>
            <p:cNvPr id="46" name="tx46"/>
            <p:cNvSpPr/>
            <p:nvPr/>
          </p:nvSpPr>
          <p:spPr>
            <a:xfrm rot="-2700000">
              <a:off x="6936296" y="5685047"/>
              <a:ext cx="913122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F: 65-74 years old</a:t>
              </a:r>
            </a:p>
          </p:txBody>
        </p:sp>
        <p:sp>
          <p:nvSpPr>
            <p:cNvPr id="47" name="tx47"/>
            <p:cNvSpPr/>
            <p:nvPr/>
          </p:nvSpPr>
          <p:spPr>
            <a:xfrm rot="-2700000">
              <a:off x="7436957" y="5655843"/>
              <a:ext cx="830522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G: 75+ years old</a:t>
              </a:r>
            </a:p>
          </p:txBody>
        </p:sp>
      </p:grpSp>
    </p:spTree>
  </p:cSld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p2"/>
          <p:cNvGrpSpPr/>
          <p:nvPr/>
        </p:nvGrpSpPr>
        <p:grpSpPr>
          <a:xfrm>
            <a:off x="0" y="1508760"/>
            <a:ext cx="4572000" cy="4572000"/>
            <a:chOff x="0" y="1508760"/>
            <a:chExt cx="4572000" cy="4572000"/>
          </a:xfrm>
        </p:grpSpPr>
        <p:sp>
          <p:nvSpPr>
            <p:cNvPr id="4" name="rc4"/>
            <p:cNvSpPr/>
            <p:nvPr/>
          </p:nvSpPr>
          <p:spPr>
            <a:xfrm>
              <a:off x="0" y="1508760"/>
              <a:ext cx="4572000" cy="45720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986326" y="1578349"/>
              <a:ext cx="3516084" cy="3649365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pl6"/>
            <p:cNvSpPr/>
            <p:nvPr/>
          </p:nvSpPr>
          <p:spPr>
            <a:xfrm>
              <a:off x="986326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7" name="pl7"/>
            <p:cNvSpPr/>
            <p:nvPr/>
          </p:nvSpPr>
          <p:spPr>
            <a:xfrm>
              <a:off x="1553436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8" name="pl8"/>
            <p:cNvSpPr/>
            <p:nvPr/>
          </p:nvSpPr>
          <p:spPr>
            <a:xfrm>
              <a:off x="2120547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9" name="pl9"/>
            <p:cNvSpPr/>
            <p:nvPr/>
          </p:nvSpPr>
          <p:spPr>
            <a:xfrm>
              <a:off x="2687657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0" name="pl10"/>
            <p:cNvSpPr/>
            <p:nvPr/>
          </p:nvSpPr>
          <p:spPr>
            <a:xfrm>
              <a:off x="3254767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1" name="pl11"/>
            <p:cNvSpPr/>
            <p:nvPr/>
          </p:nvSpPr>
          <p:spPr>
            <a:xfrm>
              <a:off x="3821878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2" name="pl12"/>
            <p:cNvSpPr/>
            <p:nvPr/>
          </p:nvSpPr>
          <p:spPr>
            <a:xfrm>
              <a:off x="4388988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986326" y="4760417"/>
              <a:ext cx="112806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rc14"/>
            <p:cNvSpPr/>
            <p:nvPr/>
          </p:nvSpPr>
          <p:spPr>
            <a:xfrm>
              <a:off x="986326" y="4960687"/>
              <a:ext cx="536171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986326" y="4315373"/>
              <a:ext cx="3068857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986326" y="4515643"/>
              <a:ext cx="1742146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986326" y="3870328"/>
              <a:ext cx="881943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986326" y="4070598"/>
              <a:ext cx="765166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986326" y="3425284"/>
              <a:ext cx="530704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986326" y="3625554"/>
              <a:ext cx="747625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rc21"/>
            <p:cNvSpPr/>
            <p:nvPr/>
          </p:nvSpPr>
          <p:spPr>
            <a:xfrm>
              <a:off x="986326" y="2980239"/>
              <a:ext cx="284580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rc22"/>
            <p:cNvSpPr/>
            <p:nvPr/>
          </p:nvSpPr>
          <p:spPr>
            <a:xfrm>
              <a:off x="986326" y="3180509"/>
              <a:ext cx="305080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" name="rc23"/>
            <p:cNvSpPr/>
            <p:nvPr/>
          </p:nvSpPr>
          <p:spPr>
            <a:xfrm>
              <a:off x="986326" y="2535194"/>
              <a:ext cx="597363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" name="rc24"/>
            <p:cNvSpPr/>
            <p:nvPr/>
          </p:nvSpPr>
          <p:spPr>
            <a:xfrm>
              <a:off x="986326" y="2735464"/>
              <a:ext cx="793092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5" name="rc25"/>
            <p:cNvSpPr/>
            <p:nvPr/>
          </p:nvSpPr>
          <p:spPr>
            <a:xfrm>
              <a:off x="986326" y="2090150"/>
              <a:ext cx="153827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6" name="rc26"/>
            <p:cNvSpPr/>
            <p:nvPr/>
          </p:nvSpPr>
          <p:spPr>
            <a:xfrm>
              <a:off x="986326" y="2290420"/>
              <a:ext cx="524821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7" name="rc27"/>
            <p:cNvSpPr/>
            <p:nvPr/>
          </p:nvSpPr>
          <p:spPr>
            <a:xfrm>
              <a:off x="986326" y="1645105"/>
              <a:ext cx="41020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8" name="rc28"/>
            <p:cNvSpPr/>
            <p:nvPr/>
          </p:nvSpPr>
          <p:spPr>
            <a:xfrm>
              <a:off x="986326" y="1845375"/>
              <a:ext cx="256999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9" name="pl29"/>
            <p:cNvSpPr/>
            <p:nvPr/>
          </p:nvSpPr>
          <p:spPr>
            <a:xfrm>
              <a:off x="986326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</a:path>
              </a:pathLst>
            </a:custGeom>
            <a:ln w="5420" cap="flat">
              <a:solidFill>
                <a:srgbClr val="80808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0" name="tx30"/>
            <p:cNvSpPr/>
            <p:nvPr/>
          </p:nvSpPr>
          <p:spPr>
            <a:xfrm>
              <a:off x="328809" y="4913261"/>
              <a:ext cx="617388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Z. Unknown</a:t>
              </a:r>
            </a:p>
          </p:txBody>
        </p:sp>
        <p:sp>
          <p:nvSpPr>
            <p:cNvPr id="31" name="tx31"/>
            <p:cNvSpPr/>
            <p:nvPr/>
          </p:nvSpPr>
          <p:spPr>
            <a:xfrm>
              <a:off x="305952" y="4473177"/>
              <a:ext cx="641449" cy="8255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G. 15+ Years</a:t>
              </a:r>
            </a:p>
          </p:txBody>
        </p:sp>
        <p:sp>
          <p:nvSpPr>
            <p:cNvPr id="32" name="tx32"/>
            <p:cNvSpPr/>
            <p:nvPr/>
          </p:nvSpPr>
          <p:spPr>
            <a:xfrm>
              <a:off x="227482" y="4028728"/>
              <a:ext cx="724048" cy="8195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F. 11-14 Years</a:t>
              </a:r>
            </a:p>
          </p:txBody>
        </p:sp>
        <p:sp>
          <p:nvSpPr>
            <p:cNvPr id="33" name="tx33"/>
            <p:cNvSpPr/>
            <p:nvPr/>
          </p:nvSpPr>
          <p:spPr>
            <a:xfrm>
              <a:off x="285156" y="3583088"/>
              <a:ext cx="663339" cy="8255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E. 8-10 Years</a:t>
              </a:r>
            </a:p>
          </p:txBody>
        </p:sp>
        <p:sp>
          <p:nvSpPr>
            <p:cNvPr id="34" name="tx34"/>
            <p:cNvSpPr/>
            <p:nvPr/>
          </p:nvSpPr>
          <p:spPr>
            <a:xfrm>
              <a:off x="330989" y="3138043"/>
              <a:ext cx="615094" cy="8255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D. 6-7 Years</a:t>
              </a:r>
            </a:p>
          </p:txBody>
        </p:sp>
        <p:sp>
          <p:nvSpPr>
            <p:cNvPr id="35" name="tx35"/>
            <p:cNvSpPr/>
            <p:nvPr/>
          </p:nvSpPr>
          <p:spPr>
            <a:xfrm>
              <a:off x="340886" y="2692999"/>
              <a:ext cx="604676" cy="8255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C. 3-5 Years</a:t>
              </a:r>
            </a:p>
          </p:txBody>
        </p:sp>
        <p:sp>
          <p:nvSpPr>
            <p:cNvPr id="36" name="tx36"/>
            <p:cNvSpPr/>
            <p:nvPr/>
          </p:nvSpPr>
          <p:spPr>
            <a:xfrm>
              <a:off x="437677" y="2247954"/>
              <a:ext cx="502791" cy="8255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B. 2 Years</a:t>
              </a:r>
            </a:p>
          </p:txBody>
        </p:sp>
        <p:sp>
          <p:nvSpPr>
            <p:cNvPr id="37" name="tx37"/>
            <p:cNvSpPr/>
            <p:nvPr/>
          </p:nvSpPr>
          <p:spPr>
            <a:xfrm>
              <a:off x="480682" y="1803505"/>
              <a:ext cx="457522" cy="8195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A. 1 Year</a:t>
              </a:r>
            </a:p>
          </p:txBody>
        </p:sp>
        <p:sp>
          <p:nvSpPr>
            <p:cNvPr id="38" name="tx38"/>
            <p:cNvSpPr/>
            <p:nvPr/>
          </p:nvSpPr>
          <p:spPr>
            <a:xfrm>
              <a:off x="948226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39" name="tx39"/>
            <p:cNvSpPr/>
            <p:nvPr/>
          </p:nvSpPr>
          <p:spPr>
            <a:xfrm>
              <a:off x="1477236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40" name="tx40"/>
            <p:cNvSpPr/>
            <p:nvPr/>
          </p:nvSpPr>
          <p:spPr>
            <a:xfrm>
              <a:off x="2044347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</a:t>
              </a:r>
            </a:p>
          </p:txBody>
        </p:sp>
        <p:sp>
          <p:nvSpPr>
            <p:cNvPr id="41" name="tx41"/>
            <p:cNvSpPr/>
            <p:nvPr/>
          </p:nvSpPr>
          <p:spPr>
            <a:xfrm>
              <a:off x="2611457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30</a:t>
              </a:r>
            </a:p>
          </p:txBody>
        </p:sp>
        <p:sp>
          <p:nvSpPr>
            <p:cNvPr id="42" name="tx42"/>
            <p:cNvSpPr/>
            <p:nvPr/>
          </p:nvSpPr>
          <p:spPr>
            <a:xfrm>
              <a:off x="3178567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40</a:t>
              </a:r>
            </a:p>
          </p:txBody>
        </p:sp>
        <p:sp>
          <p:nvSpPr>
            <p:cNvPr id="43" name="tx43"/>
            <p:cNvSpPr/>
            <p:nvPr/>
          </p:nvSpPr>
          <p:spPr>
            <a:xfrm>
              <a:off x="3745678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50</a:t>
              </a:r>
            </a:p>
          </p:txBody>
        </p:sp>
        <p:sp>
          <p:nvSpPr>
            <p:cNvPr id="44" name="tx44"/>
            <p:cNvSpPr/>
            <p:nvPr/>
          </p:nvSpPr>
          <p:spPr>
            <a:xfrm>
              <a:off x="4312788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60</a:t>
              </a:r>
            </a:p>
          </p:txBody>
        </p:sp>
        <p:sp>
          <p:nvSpPr>
            <p:cNvPr id="45" name="rc45"/>
            <p:cNvSpPr/>
            <p:nvPr/>
          </p:nvSpPr>
          <p:spPr>
            <a:xfrm>
              <a:off x="1237231" y="5666002"/>
              <a:ext cx="3014273" cy="345168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46" name="rc46"/>
            <p:cNvSpPr/>
            <p:nvPr/>
          </p:nvSpPr>
          <p:spPr>
            <a:xfrm>
              <a:off x="1368523" y="5747002"/>
              <a:ext cx="183167" cy="18316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47" name="rc47"/>
            <p:cNvSpPr/>
            <p:nvPr/>
          </p:nvSpPr>
          <p:spPr>
            <a:xfrm>
              <a:off x="2772037" y="5747002"/>
              <a:ext cx="183168" cy="18316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48" name="tx48"/>
            <p:cNvSpPr/>
            <p:nvPr/>
          </p:nvSpPr>
          <p:spPr>
            <a:xfrm>
              <a:off x="1585837" y="5787786"/>
              <a:ext cx="11520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Universe Percent</a:t>
              </a:r>
            </a:p>
          </p:txBody>
        </p:sp>
        <p:sp>
          <p:nvSpPr>
            <p:cNvPr id="49" name="tx49"/>
            <p:cNvSpPr/>
            <p:nvPr/>
          </p:nvSpPr>
          <p:spPr>
            <a:xfrm>
              <a:off x="2989351" y="5787786"/>
              <a:ext cx="11901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Customer Percent</a:t>
              </a:r>
            </a:p>
          </p:txBody>
        </p:sp>
      </p:grpSp>
      <p:grpSp>
        <p:nvGrpSpPr>
          <p:cNvPr id="2" name="grp2"/>
          <p:cNvGrpSpPr/>
          <p:nvPr/>
        </p:nvGrpSpPr>
        <p:grpSpPr>
          <a:xfrm>
            <a:off x="5029200" y="1508760"/>
            <a:ext cx="3429000" cy="4800600"/>
            <a:chOff x="5029200" y="1508760"/>
            <a:chExt cx="3429000" cy="4800600"/>
          </a:xfrm>
        </p:grpSpPr>
        <p:sp>
          <p:nvSpPr>
            <p:cNvPr id="4" name="rc4"/>
            <p:cNvSpPr/>
            <p:nvPr/>
          </p:nvSpPr>
          <p:spPr>
            <a:xfrm>
              <a:off x="5029200" y="1508760"/>
              <a:ext cx="3428999" cy="48006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5291477" y="1578349"/>
              <a:ext cx="3097133" cy="3900065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rc6"/>
            <p:cNvSpPr/>
            <p:nvPr/>
          </p:nvSpPr>
          <p:spPr>
            <a:xfrm>
              <a:off x="5291477" y="1578349"/>
              <a:ext cx="3097133" cy="1950032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rc7"/>
            <p:cNvSpPr/>
            <p:nvPr/>
          </p:nvSpPr>
          <p:spPr>
            <a:xfrm>
              <a:off x="5291477" y="1578349"/>
              <a:ext cx="3097133" cy="1950032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rc8"/>
            <p:cNvSpPr/>
            <p:nvPr/>
          </p:nvSpPr>
          <p:spPr>
            <a:xfrm>
              <a:off x="5291477" y="1578349"/>
              <a:ext cx="3097133" cy="1950032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rc9"/>
            <p:cNvSpPr/>
            <p:nvPr/>
          </p:nvSpPr>
          <p:spPr>
            <a:xfrm>
              <a:off x="5291477" y="1578349"/>
              <a:ext cx="3097133" cy="1950032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0" name="rc10"/>
            <p:cNvSpPr/>
            <p:nvPr/>
          </p:nvSpPr>
          <p:spPr>
            <a:xfrm>
              <a:off x="5291477" y="1578349"/>
              <a:ext cx="3097133" cy="1950032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1" name="rc11"/>
            <p:cNvSpPr/>
            <p:nvPr/>
          </p:nvSpPr>
          <p:spPr>
            <a:xfrm>
              <a:off x="5291477" y="1578349"/>
              <a:ext cx="3097133" cy="1950032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2" name="rc12"/>
            <p:cNvSpPr/>
            <p:nvPr/>
          </p:nvSpPr>
          <p:spPr>
            <a:xfrm>
              <a:off x="5291477" y="1578349"/>
              <a:ext cx="3097133" cy="1950032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5291477" y="3528382"/>
              <a:ext cx="3097133" cy="508704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rc14"/>
            <p:cNvSpPr/>
            <p:nvPr/>
          </p:nvSpPr>
          <p:spPr>
            <a:xfrm>
              <a:off x="5291477" y="3528382"/>
              <a:ext cx="3097133" cy="508704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5291477" y="3528382"/>
              <a:ext cx="3097133" cy="508704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5291477" y="3528382"/>
              <a:ext cx="3097133" cy="508704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5291477" y="3528382"/>
              <a:ext cx="3097133" cy="508704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5291477" y="3528382"/>
              <a:ext cx="3097133" cy="508704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5291477" y="3528382"/>
              <a:ext cx="3097133" cy="508704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5291477" y="4037086"/>
              <a:ext cx="3097133" cy="1441328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rc21"/>
            <p:cNvSpPr/>
            <p:nvPr/>
          </p:nvSpPr>
          <p:spPr>
            <a:xfrm>
              <a:off x="5291477" y="4037086"/>
              <a:ext cx="3097133" cy="1441328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rc22"/>
            <p:cNvSpPr/>
            <p:nvPr/>
          </p:nvSpPr>
          <p:spPr>
            <a:xfrm>
              <a:off x="5291477" y="4037086"/>
              <a:ext cx="3097133" cy="1441328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" name="rc23"/>
            <p:cNvSpPr/>
            <p:nvPr/>
          </p:nvSpPr>
          <p:spPr>
            <a:xfrm>
              <a:off x="5291477" y="4037086"/>
              <a:ext cx="3097133" cy="1441328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" name="rc24"/>
            <p:cNvSpPr/>
            <p:nvPr/>
          </p:nvSpPr>
          <p:spPr>
            <a:xfrm>
              <a:off x="5291477" y="4037086"/>
              <a:ext cx="3097133" cy="1441328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5" name="rc25"/>
            <p:cNvSpPr/>
            <p:nvPr/>
          </p:nvSpPr>
          <p:spPr>
            <a:xfrm>
              <a:off x="5291477" y="4037086"/>
              <a:ext cx="3097133" cy="1441328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6" name="rc26"/>
            <p:cNvSpPr/>
            <p:nvPr/>
          </p:nvSpPr>
          <p:spPr>
            <a:xfrm>
              <a:off x="5291477" y="4037086"/>
              <a:ext cx="3097133" cy="1441328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7" name="rc27"/>
            <p:cNvSpPr/>
            <p:nvPr/>
          </p:nvSpPr>
          <p:spPr>
            <a:xfrm>
              <a:off x="5442032" y="5207106"/>
              <a:ext cx="215078" cy="27130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8" name="rc28"/>
            <p:cNvSpPr/>
            <p:nvPr/>
          </p:nvSpPr>
          <p:spPr>
            <a:xfrm>
              <a:off x="5872189" y="4986667"/>
              <a:ext cx="215078" cy="491747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9" name="rc29"/>
            <p:cNvSpPr/>
            <p:nvPr/>
          </p:nvSpPr>
          <p:spPr>
            <a:xfrm>
              <a:off x="6302347" y="4206654"/>
              <a:ext cx="215078" cy="127176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0" name="rc30"/>
            <p:cNvSpPr/>
            <p:nvPr/>
          </p:nvSpPr>
          <p:spPr>
            <a:xfrm>
              <a:off x="6732504" y="3901431"/>
              <a:ext cx="215078" cy="1576983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1" name="rc31"/>
            <p:cNvSpPr/>
            <p:nvPr/>
          </p:nvSpPr>
          <p:spPr>
            <a:xfrm>
              <a:off x="7162662" y="4274481"/>
              <a:ext cx="215078" cy="1203933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2" name="rc32"/>
            <p:cNvSpPr/>
            <p:nvPr/>
          </p:nvSpPr>
          <p:spPr>
            <a:xfrm>
              <a:off x="7592819" y="3528382"/>
              <a:ext cx="215078" cy="1950032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3" name="rc33"/>
            <p:cNvSpPr/>
            <p:nvPr/>
          </p:nvSpPr>
          <p:spPr>
            <a:xfrm>
              <a:off x="8022977" y="2494016"/>
              <a:ext cx="215078" cy="298439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4" name="tx34"/>
            <p:cNvSpPr/>
            <p:nvPr/>
          </p:nvSpPr>
          <p:spPr>
            <a:xfrm>
              <a:off x="5478766" y="5027917"/>
              <a:ext cx="141609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16</a:t>
              </a:r>
            </a:p>
          </p:txBody>
        </p:sp>
        <p:sp>
          <p:nvSpPr>
            <p:cNvPr id="35" name="tx35"/>
            <p:cNvSpPr/>
            <p:nvPr/>
          </p:nvSpPr>
          <p:spPr>
            <a:xfrm>
              <a:off x="5908924" y="4807478"/>
              <a:ext cx="141609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29</a:t>
              </a:r>
            </a:p>
          </p:txBody>
        </p:sp>
        <p:sp>
          <p:nvSpPr>
            <p:cNvPr id="36" name="tx36"/>
            <p:cNvSpPr/>
            <p:nvPr/>
          </p:nvSpPr>
          <p:spPr>
            <a:xfrm>
              <a:off x="6339081" y="4028655"/>
              <a:ext cx="141609" cy="89693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75</a:t>
              </a:r>
            </a:p>
          </p:txBody>
        </p:sp>
        <p:sp>
          <p:nvSpPr>
            <p:cNvPr id="37" name="tx37"/>
            <p:cNvSpPr/>
            <p:nvPr/>
          </p:nvSpPr>
          <p:spPr>
            <a:xfrm>
              <a:off x="6769239" y="3722242"/>
              <a:ext cx="141609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93</a:t>
              </a:r>
            </a:p>
          </p:txBody>
        </p:sp>
        <p:sp>
          <p:nvSpPr>
            <p:cNvPr id="38" name="tx38"/>
            <p:cNvSpPr/>
            <p:nvPr/>
          </p:nvSpPr>
          <p:spPr>
            <a:xfrm>
              <a:off x="7199396" y="4096880"/>
              <a:ext cx="141609" cy="89296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71</a:t>
              </a:r>
            </a:p>
          </p:txBody>
        </p:sp>
        <p:sp>
          <p:nvSpPr>
            <p:cNvPr id="39" name="tx39"/>
            <p:cNvSpPr/>
            <p:nvPr/>
          </p:nvSpPr>
          <p:spPr>
            <a:xfrm>
              <a:off x="7594151" y="3349788"/>
              <a:ext cx="212414" cy="90289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115</a:t>
              </a:r>
            </a:p>
          </p:txBody>
        </p:sp>
        <p:sp>
          <p:nvSpPr>
            <p:cNvPr id="40" name="tx40"/>
            <p:cNvSpPr/>
            <p:nvPr/>
          </p:nvSpPr>
          <p:spPr>
            <a:xfrm>
              <a:off x="8024309" y="2314827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176</a:t>
              </a:r>
            </a:p>
          </p:txBody>
        </p:sp>
        <p:sp>
          <p:nvSpPr>
            <p:cNvPr id="41" name="tx41"/>
            <p:cNvSpPr/>
            <p:nvPr/>
          </p:nvSpPr>
          <p:spPr>
            <a:xfrm rot="-2700000">
              <a:off x="5183930" y="5687302"/>
              <a:ext cx="457522" cy="8195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A. 1 Year</a:t>
              </a:r>
            </a:p>
          </p:txBody>
        </p:sp>
        <p:sp>
          <p:nvSpPr>
            <p:cNvPr id="42" name="tx42"/>
            <p:cNvSpPr/>
            <p:nvPr/>
          </p:nvSpPr>
          <p:spPr>
            <a:xfrm rot="-2700000">
              <a:off x="5575237" y="5702799"/>
              <a:ext cx="502791" cy="8255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B. 2 Years</a:t>
              </a:r>
            </a:p>
          </p:txBody>
        </p:sp>
        <p:sp>
          <p:nvSpPr>
            <p:cNvPr id="43" name="tx43"/>
            <p:cNvSpPr/>
            <p:nvPr/>
          </p:nvSpPr>
          <p:spPr>
            <a:xfrm rot="-2700000">
              <a:off x="5918430" y="5738820"/>
              <a:ext cx="604676" cy="8255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C. 3-5 Years</a:t>
              </a:r>
            </a:p>
          </p:txBody>
        </p:sp>
        <p:sp>
          <p:nvSpPr>
            <p:cNvPr id="44" name="tx44"/>
            <p:cNvSpPr/>
            <p:nvPr/>
          </p:nvSpPr>
          <p:spPr>
            <a:xfrm rot="-2700000">
              <a:off x="6339695" y="5742504"/>
              <a:ext cx="615094" cy="8255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D. 6-7 Years</a:t>
              </a:r>
            </a:p>
          </p:txBody>
        </p:sp>
        <p:sp>
          <p:nvSpPr>
            <p:cNvPr id="45" name="tx45"/>
            <p:cNvSpPr/>
            <p:nvPr/>
          </p:nvSpPr>
          <p:spPr>
            <a:xfrm rot="-2700000">
              <a:off x="6728673" y="5759561"/>
              <a:ext cx="663339" cy="8255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E. 8-10 Years</a:t>
              </a:r>
            </a:p>
          </p:txBody>
        </p:sp>
        <p:sp>
          <p:nvSpPr>
            <p:cNvPr id="46" name="tx46"/>
            <p:cNvSpPr/>
            <p:nvPr/>
          </p:nvSpPr>
          <p:spPr>
            <a:xfrm rot="-2700000">
              <a:off x="7107222" y="5781533"/>
              <a:ext cx="724048" cy="8195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F. 11-14 Years</a:t>
              </a:r>
            </a:p>
          </p:txBody>
        </p:sp>
        <p:sp>
          <p:nvSpPr>
            <p:cNvPr id="47" name="tx47"/>
            <p:cNvSpPr/>
            <p:nvPr/>
          </p:nvSpPr>
          <p:spPr>
            <a:xfrm rot="-2700000">
              <a:off x="7607672" y="5751822"/>
              <a:ext cx="641449" cy="8255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G. 15+ Years</a:t>
              </a:r>
            </a:p>
          </p:txBody>
        </p:sp>
      </p:grpSp>
    </p:spTree>
  </p:cSld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p2"/>
          <p:cNvGrpSpPr/>
          <p:nvPr/>
        </p:nvGrpSpPr>
        <p:grpSpPr>
          <a:xfrm>
            <a:off x="0" y="1508760"/>
            <a:ext cx="4572000" cy="4572000"/>
            <a:chOff x="0" y="1508760"/>
            <a:chExt cx="4572000" cy="4572000"/>
          </a:xfrm>
        </p:grpSpPr>
        <p:sp>
          <p:nvSpPr>
            <p:cNvPr id="4" name="rc4"/>
            <p:cNvSpPr/>
            <p:nvPr/>
          </p:nvSpPr>
          <p:spPr>
            <a:xfrm>
              <a:off x="0" y="1508760"/>
              <a:ext cx="4572000" cy="45720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611341" y="1578349"/>
              <a:ext cx="3891069" cy="3649365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pl6"/>
            <p:cNvSpPr/>
            <p:nvPr/>
          </p:nvSpPr>
          <p:spPr>
            <a:xfrm>
              <a:off x="611341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7" name="pl7"/>
            <p:cNvSpPr/>
            <p:nvPr/>
          </p:nvSpPr>
          <p:spPr>
            <a:xfrm>
              <a:off x="1000448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8" name="pl8"/>
            <p:cNvSpPr/>
            <p:nvPr/>
          </p:nvSpPr>
          <p:spPr>
            <a:xfrm>
              <a:off x="1389555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9" name="pl9"/>
            <p:cNvSpPr/>
            <p:nvPr/>
          </p:nvSpPr>
          <p:spPr>
            <a:xfrm>
              <a:off x="1778662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0" name="pl10"/>
            <p:cNvSpPr/>
            <p:nvPr/>
          </p:nvSpPr>
          <p:spPr>
            <a:xfrm>
              <a:off x="2167769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1" name="pl11"/>
            <p:cNvSpPr/>
            <p:nvPr/>
          </p:nvSpPr>
          <p:spPr>
            <a:xfrm>
              <a:off x="2556876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2" name="pl12"/>
            <p:cNvSpPr/>
            <p:nvPr/>
          </p:nvSpPr>
          <p:spPr>
            <a:xfrm>
              <a:off x="2945983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3" name="pl13"/>
            <p:cNvSpPr/>
            <p:nvPr/>
          </p:nvSpPr>
          <p:spPr>
            <a:xfrm>
              <a:off x="3335090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4" name="pl14"/>
            <p:cNvSpPr/>
            <p:nvPr/>
          </p:nvSpPr>
          <p:spPr>
            <a:xfrm>
              <a:off x="3724197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5" name="pl15"/>
            <p:cNvSpPr/>
            <p:nvPr/>
          </p:nvSpPr>
          <p:spPr>
            <a:xfrm>
              <a:off x="4113303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6" name="pl16"/>
            <p:cNvSpPr/>
            <p:nvPr/>
          </p:nvSpPr>
          <p:spPr>
            <a:xfrm>
              <a:off x="4502410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611341" y="3734792"/>
              <a:ext cx="146003" cy="49764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611341" y="4232433"/>
              <a:ext cx="673141" cy="49764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611341" y="2075989"/>
              <a:ext cx="3563882" cy="49764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611341" y="2573630"/>
              <a:ext cx="2657432" cy="49764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pl21"/>
            <p:cNvSpPr/>
            <p:nvPr/>
          </p:nvSpPr>
          <p:spPr>
            <a:xfrm>
              <a:off x="611341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</a:path>
              </a:pathLst>
            </a:custGeom>
            <a:ln w="5420" cap="flat">
              <a:solidFill>
                <a:srgbClr val="80808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tx22"/>
            <p:cNvSpPr/>
            <p:nvPr/>
          </p:nvSpPr>
          <p:spPr>
            <a:xfrm>
              <a:off x="227659" y="4191158"/>
              <a:ext cx="348877" cy="81359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Renter</a:t>
              </a:r>
            </a:p>
          </p:txBody>
        </p:sp>
        <p:sp>
          <p:nvSpPr>
            <p:cNvPr id="23" name="tx23"/>
            <p:cNvSpPr/>
            <p:nvPr/>
          </p:nvSpPr>
          <p:spPr>
            <a:xfrm>
              <a:off x="227482" y="2531164"/>
              <a:ext cx="349063" cy="8255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Owner</a:t>
              </a:r>
            </a:p>
          </p:txBody>
        </p:sp>
        <p:sp>
          <p:nvSpPr>
            <p:cNvPr id="24" name="tx24"/>
            <p:cNvSpPr/>
            <p:nvPr/>
          </p:nvSpPr>
          <p:spPr>
            <a:xfrm>
              <a:off x="573241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25" name="tx25"/>
            <p:cNvSpPr/>
            <p:nvPr/>
          </p:nvSpPr>
          <p:spPr>
            <a:xfrm>
              <a:off x="924248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26" name="tx26"/>
            <p:cNvSpPr/>
            <p:nvPr/>
          </p:nvSpPr>
          <p:spPr>
            <a:xfrm>
              <a:off x="1313355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</a:t>
              </a:r>
            </a:p>
          </p:txBody>
        </p:sp>
        <p:sp>
          <p:nvSpPr>
            <p:cNvPr id="27" name="tx27"/>
            <p:cNvSpPr/>
            <p:nvPr/>
          </p:nvSpPr>
          <p:spPr>
            <a:xfrm>
              <a:off x="1702462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30</a:t>
              </a:r>
            </a:p>
          </p:txBody>
        </p:sp>
        <p:sp>
          <p:nvSpPr>
            <p:cNvPr id="28" name="tx28"/>
            <p:cNvSpPr/>
            <p:nvPr/>
          </p:nvSpPr>
          <p:spPr>
            <a:xfrm>
              <a:off x="2091569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40</a:t>
              </a:r>
            </a:p>
          </p:txBody>
        </p:sp>
        <p:sp>
          <p:nvSpPr>
            <p:cNvPr id="29" name="tx29"/>
            <p:cNvSpPr/>
            <p:nvPr/>
          </p:nvSpPr>
          <p:spPr>
            <a:xfrm>
              <a:off x="2480676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50</a:t>
              </a:r>
            </a:p>
          </p:txBody>
        </p:sp>
        <p:sp>
          <p:nvSpPr>
            <p:cNvPr id="30" name="tx30"/>
            <p:cNvSpPr/>
            <p:nvPr/>
          </p:nvSpPr>
          <p:spPr>
            <a:xfrm>
              <a:off x="2869783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60</a:t>
              </a:r>
            </a:p>
          </p:txBody>
        </p:sp>
        <p:sp>
          <p:nvSpPr>
            <p:cNvPr id="31" name="tx31"/>
            <p:cNvSpPr/>
            <p:nvPr/>
          </p:nvSpPr>
          <p:spPr>
            <a:xfrm>
              <a:off x="3258890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70</a:t>
              </a:r>
            </a:p>
          </p:txBody>
        </p:sp>
        <p:sp>
          <p:nvSpPr>
            <p:cNvPr id="32" name="tx32"/>
            <p:cNvSpPr/>
            <p:nvPr/>
          </p:nvSpPr>
          <p:spPr>
            <a:xfrm>
              <a:off x="3647997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80</a:t>
              </a:r>
            </a:p>
          </p:txBody>
        </p:sp>
        <p:sp>
          <p:nvSpPr>
            <p:cNvPr id="33" name="tx33"/>
            <p:cNvSpPr/>
            <p:nvPr/>
          </p:nvSpPr>
          <p:spPr>
            <a:xfrm>
              <a:off x="4037103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90</a:t>
              </a:r>
            </a:p>
          </p:txBody>
        </p:sp>
        <p:sp>
          <p:nvSpPr>
            <p:cNvPr id="34" name="tx34"/>
            <p:cNvSpPr/>
            <p:nvPr/>
          </p:nvSpPr>
          <p:spPr>
            <a:xfrm>
              <a:off x="4388110" y="5262509"/>
              <a:ext cx="2286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100</a:t>
              </a:r>
            </a:p>
          </p:txBody>
        </p:sp>
        <p:sp>
          <p:nvSpPr>
            <p:cNvPr id="35" name="rc35"/>
            <p:cNvSpPr/>
            <p:nvPr/>
          </p:nvSpPr>
          <p:spPr>
            <a:xfrm>
              <a:off x="1049739" y="5666002"/>
              <a:ext cx="3014273" cy="345168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36" name="rc36"/>
            <p:cNvSpPr/>
            <p:nvPr/>
          </p:nvSpPr>
          <p:spPr>
            <a:xfrm>
              <a:off x="1181031" y="5747002"/>
              <a:ext cx="183167" cy="18316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37" name="rc37"/>
            <p:cNvSpPr/>
            <p:nvPr/>
          </p:nvSpPr>
          <p:spPr>
            <a:xfrm>
              <a:off x="2584545" y="5747002"/>
              <a:ext cx="183168" cy="18316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38" name="tx38"/>
            <p:cNvSpPr/>
            <p:nvPr/>
          </p:nvSpPr>
          <p:spPr>
            <a:xfrm>
              <a:off x="1398345" y="5787786"/>
              <a:ext cx="11520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Universe Percent</a:t>
              </a:r>
            </a:p>
          </p:txBody>
        </p:sp>
        <p:sp>
          <p:nvSpPr>
            <p:cNvPr id="39" name="tx39"/>
            <p:cNvSpPr/>
            <p:nvPr/>
          </p:nvSpPr>
          <p:spPr>
            <a:xfrm>
              <a:off x="2801859" y="5787786"/>
              <a:ext cx="11901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Customer Percent</a:t>
              </a:r>
            </a:p>
          </p:txBody>
        </p:sp>
      </p:grpSp>
      <p:grpSp>
        <p:nvGrpSpPr>
          <p:cNvPr id="2" name="grp2"/>
          <p:cNvGrpSpPr/>
          <p:nvPr/>
        </p:nvGrpSpPr>
        <p:grpSpPr>
          <a:xfrm>
            <a:off x="5029200" y="1508760"/>
            <a:ext cx="3429000" cy="4800600"/>
            <a:chOff x="5029200" y="1508760"/>
            <a:chExt cx="3429000" cy="4800600"/>
          </a:xfrm>
        </p:grpSpPr>
        <p:sp>
          <p:nvSpPr>
            <p:cNvPr id="4" name="rc4"/>
            <p:cNvSpPr/>
            <p:nvPr/>
          </p:nvSpPr>
          <p:spPr>
            <a:xfrm>
              <a:off x="5029200" y="1508760"/>
              <a:ext cx="3428999" cy="48006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5291477" y="1578349"/>
              <a:ext cx="3097133" cy="416522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rc6"/>
            <p:cNvSpPr/>
            <p:nvPr/>
          </p:nvSpPr>
          <p:spPr>
            <a:xfrm>
              <a:off x="5291477" y="1578349"/>
              <a:ext cx="3097133" cy="1504107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rc7"/>
            <p:cNvSpPr/>
            <p:nvPr/>
          </p:nvSpPr>
          <p:spPr>
            <a:xfrm>
              <a:off x="5291477" y="1578349"/>
              <a:ext cx="3097133" cy="1504107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rc8"/>
            <p:cNvSpPr/>
            <p:nvPr/>
          </p:nvSpPr>
          <p:spPr>
            <a:xfrm>
              <a:off x="5291477" y="3082456"/>
              <a:ext cx="3097133" cy="694203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rc9"/>
            <p:cNvSpPr/>
            <p:nvPr/>
          </p:nvSpPr>
          <p:spPr>
            <a:xfrm>
              <a:off x="5291477" y="3082456"/>
              <a:ext cx="3097133" cy="694203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0" name="rc10"/>
            <p:cNvSpPr/>
            <p:nvPr/>
          </p:nvSpPr>
          <p:spPr>
            <a:xfrm>
              <a:off x="5291477" y="3776659"/>
              <a:ext cx="3097133" cy="1966909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1" name="rc11"/>
            <p:cNvSpPr/>
            <p:nvPr/>
          </p:nvSpPr>
          <p:spPr>
            <a:xfrm>
              <a:off x="5291477" y="3776659"/>
              <a:ext cx="3097133" cy="1966909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2" name="rc12"/>
            <p:cNvSpPr/>
            <p:nvPr/>
          </p:nvSpPr>
          <p:spPr>
            <a:xfrm>
              <a:off x="5924981" y="2642794"/>
              <a:ext cx="422336" cy="310077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7332769" y="5234486"/>
              <a:ext cx="422336" cy="509082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tx14"/>
            <p:cNvSpPr/>
            <p:nvPr/>
          </p:nvSpPr>
          <p:spPr>
            <a:xfrm>
              <a:off x="6029942" y="2463605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134</a:t>
              </a:r>
            </a:p>
          </p:txBody>
        </p:sp>
        <p:sp>
          <p:nvSpPr>
            <p:cNvPr id="15" name="tx15"/>
            <p:cNvSpPr/>
            <p:nvPr/>
          </p:nvSpPr>
          <p:spPr>
            <a:xfrm>
              <a:off x="7473133" y="5056686"/>
              <a:ext cx="141609" cy="8949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22</a:t>
              </a:r>
            </a:p>
          </p:txBody>
        </p:sp>
        <p:sp>
          <p:nvSpPr>
            <p:cNvPr id="16" name="tx16"/>
            <p:cNvSpPr/>
            <p:nvPr/>
          </p:nvSpPr>
          <p:spPr>
            <a:xfrm rot="-2700000">
              <a:off x="5862873" y="5900344"/>
              <a:ext cx="349063" cy="8255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Owner</a:t>
              </a:r>
            </a:p>
          </p:txBody>
        </p:sp>
        <p:sp>
          <p:nvSpPr>
            <p:cNvPr id="17" name="tx17"/>
            <p:cNvSpPr/>
            <p:nvPr/>
          </p:nvSpPr>
          <p:spPr>
            <a:xfrm rot="-2700000">
              <a:off x="7271240" y="5901295"/>
              <a:ext cx="348877" cy="81359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Renter</a:t>
              </a:r>
            </a:p>
          </p:txBody>
        </p:sp>
      </p:grpSp>
    </p:spTree>
  </p:cSld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p2"/>
          <p:cNvGrpSpPr/>
          <p:nvPr/>
        </p:nvGrpSpPr>
        <p:grpSpPr>
          <a:xfrm>
            <a:off x="0" y="1508760"/>
            <a:ext cx="4572000" cy="4572000"/>
            <a:chOff x="0" y="1508760"/>
            <a:chExt cx="4572000" cy="4572000"/>
          </a:xfrm>
        </p:grpSpPr>
        <p:sp>
          <p:nvSpPr>
            <p:cNvPr id="4" name="rc4"/>
            <p:cNvSpPr/>
            <p:nvPr/>
          </p:nvSpPr>
          <p:spPr>
            <a:xfrm>
              <a:off x="0" y="1508760"/>
              <a:ext cx="4572000" cy="45720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933740" y="1578349"/>
              <a:ext cx="3568670" cy="3649365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pl6"/>
            <p:cNvSpPr/>
            <p:nvPr/>
          </p:nvSpPr>
          <p:spPr>
            <a:xfrm>
              <a:off x="933740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7" name="pl7"/>
            <p:cNvSpPr/>
            <p:nvPr/>
          </p:nvSpPr>
          <p:spPr>
            <a:xfrm>
              <a:off x="1290607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8" name="pl8"/>
            <p:cNvSpPr/>
            <p:nvPr/>
          </p:nvSpPr>
          <p:spPr>
            <a:xfrm>
              <a:off x="1647474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9" name="pl9"/>
            <p:cNvSpPr/>
            <p:nvPr/>
          </p:nvSpPr>
          <p:spPr>
            <a:xfrm>
              <a:off x="2004341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0" name="pl10"/>
            <p:cNvSpPr/>
            <p:nvPr/>
          </p:nvSpPr>
          <p:spPr>
            <a:xfrm>
              <a:off x="2361208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1" name="pl11"/>
            <p:cNvSpPr/>
            <p:nvPr/>
          </p:nvSpPr>
          <p:spPr>
            <a:xfrm>
              <a:off x="2718075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2" name="pl12"/>
            <p:cNvSpPr/>
            <p:nvPr/>
          </p:nvSpPr>
          <p:spPr>
            <a:xfrm>
              <a:off x="3074942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3" name="pl13"/>
            <p:cNvSpPr/>
            <p:nvPr/>
          </p:nvSpPr>
          <p:spPr>
            <a:xfrm>
              <a:off x="3431809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4" name="pl14"/>
            <p:cNvSpPr/>
            <p:nvPr/>
          </p:nvSpPr>
          <p:spPr>
            <a:xfrm>
              <a:off x="3788676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5" name="pl15"/>
            <p:cNvSpPr/>
            <p:nvPr/>
          </p:nvSpPr>
          <p:spPr>
            <a:xfrm>
              <a:off x="4145543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6" name="pl16"/>
            <p:cNvSpPr/>
            <p:nvPr/>
          </p:nvSpPr>
          <p:spPr>
            <a:xfrm>
              <a:off x="4502410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933740" y="4030266"/>
              <a:ext cx="3254072" cy="513192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933740" y="4543458"/>
              <a:ext cx="2614772" cy="513192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933740" y="2889839"/>
              <a:ext cx="64532" cy="513192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933740" y="3403031"/>
              <a:ext cx="153704" cy="513192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rc21"/>
            <p:cNvSpPr/>
            <p:nvPr/>
          </p:nvSpPr>
          <p:spPr>
            <a:xfrm>
              <a:off x="933740" y="1749413"/>
              <a:ext cx="250065" cy="513192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rc22"/>
            <p:cNvSpPr/>
            <p:nvPr/>
          </p:nvSpPr>
          <p:spPr>
            <a:xfrm>
              <a:off x="933740" y="2262605"/>
              <a:ext cx="800193" cy="513192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" name="pl23"/>
            <p:cNvSpPr/>
            <p:nvPr/>
          </p:nvSpPr>
          <p:spPr>
            <a:xfrm>
              <a:off x="933740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</a:path>
              </a:pathLst>
            </a:custGeom>
            <a:ln w="5420" cap="flat">
              <a:solidFill>
                <a:srgbClr val="80808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" name="tx24"/>
            <p:cNvSpPr/>
            <p:nvPr/>
          </p:nvSpPr>
          <p:spPr>
            <a:xfrm>
              <a:off x="227482" y="4474600"/>
              <a:ext cx="671462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Single Family</a:t>
              </a:r>
            </a:p>
          </p:txBody>
        </p:sp>
        <p:sp>
          <p:nvSpPr>
            <p:cNvPr id="25" name="tx25"/>
            <p:cNvSpPr/>
            <p:nvPr/>
          </p:nvSpPr>
          <p:spPr>
            <a:xfrm>
              <a:off x="514379" y="3360566"/>
              <a:ext cx="369465" cy="8255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PO Box</a:t>
              </a:r>
            </a:p>
          </p:txBody>
        </p:sp>
        <p:sp>
          <p:nvSpPr>
            <p:cNvPr id="26" name="tx26"/>
            <p:cNvSpPr/>
            <p:nvPr/>
          </p:nvSpPr>
          <p:spPr>
            <a:xfrm>
              <a:off x="256172" y="2193747"/>
              <a:ext cx="641263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Multi Family</a:t>
              </a:r>
            </a:p>
          </p:txBody>
        </p:sp>
        <p:sp>
          <p:nvSpPr>
            <p:cNvPr id="27" name="tx27"/>
            <p:cNvSpPr/>
            <p:nvPr/>
          </p:nvSpPr>
          <p:spPr>
            <a:xfrm>
              <a:off x="895640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28" name="tx28"/>
            <p:cNvSpPr/>
            <p:nvPr/>
          </p:nvSpPr>
          <p:spPr>
            <a:xfrm>
              <a:off x="1214407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29" name="tx29"/>
            <p:cNvSpPr/>
            <p:nvPr/>
          </p:nvSpPr>
          <p:spPr>
            <a:xfrm>
              <a:off x="1571274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</a:t>
              </a:r>
            </a:p>
          </p:txBody>
        </p:sp>
        <p:sp>
          <p:nvSpPr>
            <p:cNvPr id="30" name="tx30"/>
            <p:cNvSpPr/>
            <p:nvPr/>
          </p:nvSpPr>
          <p:spPr>
            <a:xfrm>
              <a:off x="1928141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30</a:t>
              </a:r>
            </a:p>
          </p:txBody>
        </p:sp>
        <p:sp>
          <p:nvSpPr>
            <p:cNvPr id="31" name="tx31"/>
            <p:cNvSpPr/>
            <p:nvPr/>
          </p:nvSpPr>
          <p:spPr>
            <a:xfrm>
              <a:off x="2285008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40</a:t>
              </a:r>
            </a:p>
          </p:txBody>
        </p:sp>
        <p:sp>
          <p:nvSpPr>
            <p:cNvPr id="32" name="tx32"/>
            <p:cNvSpPr/>
            <p:nvPr/>
          </p:nvSpPr>
          <p:spPr>
            <a:xfrm>
              <a:off x="2641875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50</a:t>
              </a:r>
            </a:p>
          </p:txBody>
        </p:sp>
        <p:sp>
          <p:nvSpPr>
            <p:cNvPr id="33" name="tx33"/>
            <p:cNvSpPr/>
            <p:nvPr/>
          </p:nvSpPr>
          <p:spPr>
            <a:xfrm>
              <a:off x="2998742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60</a:t>
              </a:r>
            </a:p>
          </p:txBody>
        </p:sp>
        <p:sp>
          <p:nvSpPr>
            <p:cNvPr id="34" name="tx34"/>
            <p:cNvSpPr/>
            <p:nvPr/>
          </p:nvSpPr>
          <p:spPr>
            <a:xfrm>
              <a:off x="3355609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70</a:t>
              </a:r>
            </a:p>
          </p:txBody>
        </p:sp>
        <p:sp>
          <p:nvSpPr>
            <p:cNvPr id="35" name="tx35"/>
            <p:cNvSpPr/>
            <p:nvPr/>
          </p:nvSpPr>
          <p:spPr>
            <a:xfrm>
              <a:off x="3712476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80</a:t>
              </a:r>
            </a:p>
          </p:txBody>
        </p:sp>
        <p:sp>
          <p:nvSpPr>
            <p:cNvPr id="36" name="tx36"/>
            <p:cNvSpPr/>
            <p:nvPr/>
          </p:nvSpPr>
          <p:spPr>
            <a:xfrm>
              <a:off x="4069343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90</a:t>
              </a:r>
            </a:p>
          </p:txBody>
        </p:sp>
        <p:sp>
          <p:nvSpPr>
            <p:cNvPr id="37" name="tx37"/>
            <p:cNvSpPr/>
            <p:nvPr/>
          </p:nvSpPr>
          <p:spPr>
            <a:xfrm>
              <a:off x="4388110" y="5262509"/>
              <a:ext cx="2286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100</a:t>
              </a:r>
            </a:p>
          </p:txBody>
        </p:sp>
        <p:sp>
          <p:nvSpPr>
            <p:cNvPr id="38" name="rc38"/>
            <p:cNvSpPr/>
            <p:nvPr/>
          </p:nvSpPr>
          <p:spPr>
            <a:xfrm>
              <a:off x="1210938" y="5666002"/>
              <a:ext cx="3014273" cy="345168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39" name="rc39"/>
            <p:cNvSpPr/>
            <p:nvPr/>
          </p:nvSpPr>
          <p:spPr>
            <a:xfrm>
              <a:off x="1342230" y="5747002"/>
              <a:ext cx="183167" cy="18316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40" name="rc40"/>
            <p:cNvSpPr/>
            <p:nvPr/>
          </p:nvSpPr>
          <p:spPr>
            <a:xfrm>
              <a:off x="2745744" y="5747002"/>
              <a:ext cx="183167" cy="18316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41" name="tx41"/>
            <p:cNvSpPr/>
            <p:nvPr/>
          </p:nvSpPr>
          <p:spPr>
            <a:xfrm>
              <a:off x="1559544" y="5787786"/>
              <a:ext cx="11520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Universe Percent</a:t>
              </a:r>
            </a:p>
          </p:txBody>
        </p:sp>
        <p:sp>
          <p:nvSpPr>
            <p:cNvPr id="42" name="tx42"/>
            <p:cNvSpPr/>
            <p:nvPr/>
          </p:nvSpPr>
          <p:spPr>
            <a:xfrm>
              <a:off x="2963058" y="5787786"/>
              <a:ext cx="11901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Customer Percent</a:t>
              </a:r>
            </a:p>
          </p:txBody>
        </p:sp>
      </p:grpSp>
      <p:grpSp>
        <p:nvGrpSpPr>
          <p:cNvPr id="2" name="grp2"/>
          <p:cNvGrpSpPr/>
          <p:nvPr/>
        </p:nvGrpSpPr>
        <p:grpSpPr>
          <a:xfrm>
            <a:off x="5029200" y="1508760"/>
            <a:ext cx="3429000" cy="4800600"/>
            <a:chOff x="5029200" y="1508760"/>
            <a:chExt cx="3429000" cy="4800600"/>
          </a:xfrm>
        </p:grpSpPr>
        <p:sp>
          <p:nvSpPr>
            <p:cNvPr id="4" name="rc4"/>
            <p:cNvSpPr/>
            <p:nvPr/>
          </p:nvSpPr>
          <p:spPr>
            <a:xfrm>
              <a:off x="5029200" y="1508760"/>
              <a:ext cx="3428999" cy="48006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5291477" y="1578349"/>
              <a:ext cx="3097133" cy="3937249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rc6"/>
            <p:cNvSpPr/>
            <p:nvPr/>
          </p:nvSpPr>
          <p:spPr>
            <a:xfrm>
              <a:off x="5291477" y="1578349"/>
              <a:ext cx="3097133" cy="1273816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rc7"/>
            <p:cNvSpPr/>
            <p:nvPr/>
          </p:nvSpPr>
          <p:spPr>
            <a:xfrm>
              <a:off x="5291477" y="1578349"/>
              <a:ext cx="3097133" cy="1273816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rc8"/>
            <p:cNvSpPr/>
            <p:nvPr/>
          </p:nvSpPr>
          <p:spPr>
            <a:xfrm>
              <a:off x="5291477" y="1578349"/>
              <a:ext cx="3097133" cy="1273816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rc9"/>
            <p:cNvSpPr/>
            <p:nvPr/>
          </p:nvSpPr>
          <p:spPr>
            <a:xfrm>
              <a:off x="5291477" y="2852165"/>
              <a:ext cx="3097133" cy="694808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0" name="rc10"/>
            <p:cNvSpPr/>
            <p:nvPr/>
          </p:nvSpPr>
          <p:spPr>
            <a:xfrm>
              <a:off x="5291477" y="2852165"/>
              <a:ext cx="3097133" cy="694808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1" name="rc11"/>
            <p:cNvSpPr/>
            <p:nvPr/>
          </p:nvSpPr>
          <p:spPr>
            <a:xfrm>
              <a:off x="5291477" y="2852165"/>
              <a:ext cx="3097133" cy="694808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2" name="rc12"/>
            <p:cNvSpPr/>
            <p:nvPr/>
          </p:nvSpPr>
          <p:spPr>
            <a:xfrm>
              <a:off x="5291477" y="3546973"/>
              <a:ext cx="3097133" cy="1968624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5291477" y="3546973"/>
              <a:ext cx="3097133" cy="1968624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rc14"/>
            <p:cNvSpPr/>
            <p:nvPr/>
          </p:nvSpPr>
          <p:spPr>
            <a:xfrm>
              <a:off x="5291477" y="3546973"/>
              <a:ext cx="3097133" cy="1968624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5630226" y="4797629"/>
              <a:ext cx="483927" cy="717969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6598080" y="4542866"/>
              <a:ext cx="483927" cy="972732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7565934" y="2643722"/>
              <a:ext cx="483927" cy="2871876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tx18"/>
            <p:cNvSpPr/>
            <p:nvPr/>
          </p:nvSpPr>
          <p:spPr>
            <a:xfrm>
              <a:off x="5801384" y="4618440"/>
              <a:ext cx="141609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31</a:t>
              </a:r>
            </a:p>
          </p:txBody>
        </p:sp>
        <p:sp>
          <p:nvSpPr>
            <p:cNvPr id="19" name="tx19"/>
            <p:cNvSpPr/>
            <p:nvPr/>
          </p:nvSpPr>
          <p:spPr>
            <a:xfrm>
              <a:off x="6769239" y="4364669"/>
              <a:ext cx="141609" cy="8989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42</a:t>
              </a:r>
            </a:p>
          </p:txBody>
        </p:sp>
        <p:sp>
          <p:nvSpPr>
            <p:cNvPr id="20" name="tx20"/>
            <p:cNvSpPr/>
            <p:nvPr/>
          </p:nvSpPr>
          <p:spPr>
            <a:xfrm>
              <a:off x="7701690" y="2465525"/>
              <a:ext cx="212414" cy="8989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124</a:t>
              </a:r>
            </a:p>
          </p:txBody>
        </p:sp>
        <p:sp>
          <p:nvSpPr>
            <p:cNvPr id="21" name="tx21"/>
            <p:cNvSpPr/>
            <p:nvPr/>
          </p:nvSpPr>
          <p:spPr>
            <a:xfrm rot="-2700000">
              <a:off x="5340174" y="5764553"/>
              <a:ext cx="641263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Multi Family</a:t>
              </a:r>
            </a:p>
          </p:txBody>
        </p:sp>
        <p:sp>
          <p:nvSpPr>
            <p:cNvPr id="22" name="tx22"/>
            <p:cNvSpPr/>
            <p:nvPr/>
          </p:nvSpPr>
          <p:spPr>
            <a:xfrm rot="-2700000">
              <a:off x="6549352" y="5690986"/>
              <a:ext cx="369465" cy="8255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PO Box</a:t>
              </a:r>
            </a:p>
          </p:txBody>
        </p:sp>
        <p:sp>
          <p:nvSpPr>
            <p:cNvPr id="23" name="tx23"/>
            <p:cNvSpPr/>
            <p:nvPr/>
          </p:nvSpPr>
          <p:spPr>
            <a:xfrm rot="-2700000">
              <a:off x="7250105" y="5775231"/>
              <a:ext cx="671462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Single Family</a:t>
              </a:r>
            </a:p>
          </p:txBody>
        </p:sp>
      </p:grpSp>
    </p:spTree>
  </p:cSld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p2"/>
          <p:cNvGrpSpPr/>
          <p:nvPr/>
        </p:nvGrpSpPr>
        <p:grpSpPr>
          <a:xfrm>
            <a:off x="0" y="1508760"/>
            <a:ext cx="4572000" cy="4572000"/>
            <a:chOff x="0" y="1508760"/>
            <a:chExt cx="4572000" cy="4572000"/>
          </a:xfrm>
        </p:grpSpPr>
        <p:sp>
          <p:nvSpPr>
            <p:cNvPr id="4" name="rc4"/>
            <p:cNvSpPr/>
            <p:nvPr/>
          </p:nvSpPr>
          <p:spPr>
            <a:xfrm>
              <a:off x="0" y="1508760"/>
              <a:ext cx="4572000" cy="45720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1100613" y="1578349"/>
              <a:ext cx="3401797" cy="3649365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pl6"/>
            <p:cNvSpPr/>
            <p:nvPr/>
          </p:nvSpPr>
          <p:spPr>
            <a:xfrm>
              <a:off x="1100613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7" name="pl7"/>
            <p:cNvSpPr/>
            <p:nvPr/>
          </p:nvSpPr>
          <p:spPr>
            <a:xfrm>
              <a:off x="1632144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8" name="pl8"/>
            <p:cNvSpPr/>
            <p:nvPr/>
          </p:nvSpPr>
          <p:spPr>
            <a:xfrm>
              <a:off x="2163675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9" name="pl9"/>
            <p:cNvSpPr/>
            <p:nvPr/>
          </p:nvSpPr>
          <p:spPr>
            <a:xfrm>
              <a:off x="2695206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0" name="pl10"/>
            <p:cNvSpPr/>
            <p:nvPr/>
          </p:nvSpPr>
          <p:spPr>
            <a:xfrm>
              <a:off x="3226736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1" name="pl11"/>
            <p:cNvSpPr/>
            <p:nvPr/>
          </p:nvSpPr>
          <p:spPr>
            <a:xfrm>
              <a:off x="3758267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2" name="pl12"/>
            <p:cNvSpPr/>
            <p:nvPr/>
          </p:nvSpPr>
          <p:spPr>
            <a:xfrm>
              <a:off x="4289798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1100613" y="4957867"/>
              <a:ext cx="562288" cy="11564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rc14"/>
            <p:cNvSpPr/>
            <p:nvPr/>
          </p:nvSpPr>
          <p:spPr>
            <a:xfrm>
              <a:off x="1100613" y="5073516"/>
              <a:ext cx="551163" cy="11564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1100613" y="4700869"/>
              <a:ext cx="192235" cy="11564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1100613" y="4816518"/>
              <a:ext cx="142545" cy="11564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1100613" y="4443872"/>
              <a:ext cx="264323" cy="11564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1100613" y="4559520"/>
              <a:ext cx="203864" cy="11564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1100613" y="4186874"/>
              <a:ext cx="398888" cy="11564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1100613" y="4302523"/>
              <a:ext cx="257749" cy="11564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rc21"/>
            <p:cNvSpPr/>
            <p:nvPr/>
          </p:nvSpPr>
          <p:spPr>
            <a:xfrm>
              <a:off x="1100613" y="3929876"/>
              <a:ext cx="394082" cy="11564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rc22"/>
            <p:cNvSpPr/>
            <p:nvPr/>
          </p:nvSpPr>
          <p:spPr>
            <a:xfrm>
              <a:off x="1100613" y="4045525"/>
              <a:ext cx="306315" cy="11564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" name="rc23"/>
            <p:cNvSpPr/>
            <p:nvPr/>
          </p:nvSpPr>
          <p:spPr>
            <a:xfrm>
              <a:off x="1100613" y="3672879"/>
              <a:ext cx="754523" cy="11564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" name="rc24"/>
            <p:cNvSpPr/>
            <p:nvPr/>
          </p:nvSpPr>
          <p:spPr>
            <a:xfrm>
              <a:off x="1100613" y="3788528"/>
              <a:ext cx="321857" cy="11564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5" name="rc25"/>
            <p:cNvSpPr/>
            <p:nvPr/>
          </p:nvSpPr>
          <p:spPr>
            <a:xfrm>
              <a:off x="1100613" y="3415881"/>
              <a:ext cx="1153412" cy="11564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6" name="rc26"/>
            <p:cNvSpPr/>
            <p:nvPr/>
          </p:nvSpPr>
          <p:spPr>
            <a:xfrm>
              <a:off x="1100613" y="3531530"/>
              <a:ext cx="636396" cy="11564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7" name="rc27"/>
            <p:cNvSpPr/>
            <p:nvPr/>
          </p:nvSpPr>
          <p:spPr>
            <a:xfrm>
              <a:off x="1100613" y="3158884"/>
              <a:ext cx="1004429" cy="11564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8" name="rc28"/>
            <p:cNvSpPr/>
            <p:nvPr/>
          </p:nvSpPr>
          <p:spPr>
            <a:xfrm>
              <a:off x="1100613" y="3274533"/>
              <a:ext cx="761143" cy="11564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9" name="rc29"/>
            <p:cNvSpPr/>
            <p:nvPr/>
          </p:nvSpPr>
          <p:spPr>
            <a:xfrm>
              <a:off x="1100613" y="2901886"/>
              <a:ext cx="1547494" cy="11564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0" name="rc30"/>
            <p:cNvSpPr/>
            <p:nvPr/>
          </p:nvSpPr>
          <p:spPr>
            <a:xfrm>
              <a:off x="1100613" y="3017535"/>
              <a:ext cx="1339492" cy="11564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1" name="rc31"/>
            <p:cNvSpPr/>
            <p:nvPr/>
          </p:nvSpPr>
          <p:spPr>
            <a:xfrm>
              <a:off x="1100613" y="2644889"/>
              <a:ext cx="1499435" cy="11564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2" name="rc32"/>
            <p:cNvSpPr/>
            <p:nvPr/>
          </p:nvSpPr>
          <p:spPr>
            <a:xfrm>
              <a:off x="1100613" y="2760537"/>
              <a:ext cx="1454556" cy="11564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3" name="rc33"/>
            <p:cNvSpPr/>
            <p:nvPr/>
          </p:nvSpPr>
          <p:spPr>
            <a:xfrm>
              <a:off x="1100613" y="2387891"/>
              <a:ext cx="1384094" cy="11564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4" name="rc34"/>
            <p:cNvSpPr/>
            <p:nvPr/>
          </p:nvSpPr>
          <p:spPr>
            <a:xfrm>
              <a:off x="1100613" y="2503540"/>
              <a:ext cx="1675274" cy="11564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5" name="rc35"/>
            <p:cNvSpPr/>
            <p:nvPr/>
          </p:nvSpPr>
          <p:spPr>
            <a:xfrm>
              <a:off x="1100613" y="2130893"/>
              <a:ext cx="797776" cy="11564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6" name="rc36"/>
            <p:cNvSpPr/>
            <p:nvPr/>
          </p:nvSpPr>
          <p:spPr>
            <a:xfrm>
              <a:off x="1100613" y="2246542"/>
              <a:ext cx="1380028" cy="11564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7" name="rc37"/>
            <p:cNvSpPr/>
            <p:nvPr/>
          </p:nvSpPr>
          <p:spPr>
            <a:xfrm>
              <a:off x="1100613" y="1873896"/>
              <a:ext cx="480588" cy="11564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8" name="rc38"/>
            <p:cNvSpPr/>
            <p:nvPr/>
          </p:nvSpPr>
          <p:spPr>
            <a:xfrm>
              <a:off x="1100613" y="1989545"/>
              <a:ext cx="1173733" cy="11564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9" name="rc39"/>
            <p:cNvSpPr/>
            <p:nvPr/>
          </p:nvSpPr>
          <p:spPr>
            <a:xfrm>
              <a:off x="1100613" y="1616898"/>
              <a:ext cx="153788" cy="11564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0" name="rc40"/>
            <p:cNvSpPr/>
            <p:nvPr/>
          </p:nvSpPr>
          <p:spPr>
            <a:xfrm>
              <a:off x="1100613" y="1732547"/>
              <a:ext cx="351268" cy="11564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1" name="pl41"/>
            <p:cNvSpPr/>
            <p:nvPr/>
          </p:nvSpPr>
          <p:spPr>
            <a:xfrm>
              <a:off x="1100613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</a:path>
              </a:pathLst>
            </a:custGeom>
            <a:ln w="5420" cap="flat">
              <a:solidFill>
                <a:srgbClr val="80808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2" name="tx42"/>
            <p:cNvSpPr/>
            <p:nvPr/>
          </p:nvSpPr>
          <p:spPr>
            <a:xfrm>
              <a:off x="509195" y="5003864"/>
              <a:ext cx="541796" cy="10973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P. $750K +</a:t>
              </a:r>
            </a:p>
          </p:txBody>
        </p:sp>
        <p:sp>
          <p:nvSpPr>
            <p:cNvPr id="43" name="tx43"/>
            <p:cNvSpPr/>
            <p:nvPr/>
          </p:nvSpPr>
          <p:spPr>
            <a:xfrm>
              <a:off x="242917" y="4746867"/>
              <a:ext cx="822089" cy="10973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O. $700 - $750K</a:t>
              </a:r>
            </a:p>
          </p:txBody>
        </p:sp>
        <p:sp>
          <p:nvSpPr>
            <p:cNvPr id="44" name="tx44"/>
            <p:cNvSpPr/>
            <p:nvPr/>
          </p:nvSpPr>
          <p:spPr>
            <a:xfrm>
              <a:off x="252755" y="4489869"/>
              <a:ext cx="811733" cy="10973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N. $650 - $700k</a:t>
              </a:r>
            </a:p>
          </p:txBody>
        </p:sp>
        <p:sp>
          <p:nvSpPr>
            <p:cNvPr id="45" name="tx45"/>
            <p:cNvSpPr/>
            <p:nvPr/>
          </p:nvSpPr>
          <p:spPr>
            <a:xfrm>
              <a:off x="227482" y="4232871"/>
              <a:ext cx="838336" cy="10973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M. $600 - $650k</a:t>
              </a:r>
            </a:p>
          </p:txBody>
        </p:sp>
        <p:sp>
          <p:nvSpPr>
            <p:cNvPr id="46" name="tx46"/>
            <p:cNvSpPr/>
            <p:nvPr/>
          </p:nvSpPr>
          <p:spPr>
            <a:xfrm>
              <a:off x="279913" y="3975874"/>
              <a:ext cx="783145" cy="10973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L. $550 - $600k</a:t>
              </a:r>
            </a:p>
          </p:txBody>
        </p:sp>
        <p:sp>
          <p:nvSpPr>
            <p:cNvPr id="47" name="tx47"/>
            <p:cNvSpPr/>
            <p:nvPr/>
          </p:nvSpPr>
          <p:spPr>
            <a:xfrm>
              <a:off x="267954" y="3718876"/>
              <a:ext cx="795734" cy="10973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K. $500 - $550k</a:t>
              </a:r>
            </a:p>
          </p:txBody>
        </p:sp>
        <p:sp>
          <p:nvSpPr>
            <p:cNvPr id="48" name="tx48"/>
            <p:cNvSpPr/>
            <p:nvPr/>
          </p:nvSpPr>
          <p:spPr>
            <a:xfrm>
              <a:off x="292167" y="3461879"/>
              <a:ext cx="770247" cy="10973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J. $450 - $500k</a:t>
              </a:r>
            </a:p>
          </p:txBody>
        </p:sp>
        <p:sp>
          <p:nvSpPr>
            <p:cNvPr id="49" name="tx49"/>
            <p:cNvSpPr/>
            <p:nvPr/>
          </p:nvSpPr>
          <p:spPr>
            <a:xfrm>
              <a:off x="300238" y="3204881"/>
              <a:ext cx="761751" cy="10973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I. $400 - $450k</a:t>
              </a:r>
            </a:p>
          </p:txBody>
        </p:sp>
        <p:sp>
          <p:nvSpPr>
            <p:cNvPr id="50" name="tx50"/>
            <p:cNvSpPr/>
            <p:nvPr/>
          </p:nvSpPr>
          <p:spPr>
            <a:xfrm>
              <a:off x="255465" y="2947883"/>
              <a:ext cx="808880" cy="10973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H. $350 - $400k</a:t>
              </a:r>
            </a:p>
          </p:txBody>
        </p:sp>
        <p:sp>
          <p:nvSpPr>
            <p:cNvPr id="51" name="tx51"/>
            <p:cNvSpPr/>
            <p:nvPr/>
          </p:nvSpPr>
          <p:spPr>
            <a:xfrm>
              <a:off x="254522" y="2690886"/>
              <a:ext cx="809873" cy="10973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G. $300 - $350k</a:t>
              </a:r>
            </a:p>
          </p:txBody>
        </p:sp>
        <p:sp>
          <p:nvSpPr>
            <p:cNvPr id="52" name="tx52"/>
            <p:cNvSpPr/>
            <p:nvPr/>
          </p:nvSpPr>
          <p:spPr>
            <a:xfrm>
              <a:off x="275200" y="2433888"/>
              <a:ext cx="788106" cy="10973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F. $250 - $300k</a:t>
              </a:r>
            </a:p>
          </p:txBody>
        </p:sp>
        <p:sp>
          <p:nvSpPr>
            <p:cNvPr id="53" name="tx53"/>
            <p:cNvSpPr/>
            <p:nvPr/>
          </p:nvSpPr>
          <p:spPr>
            <a:xfrm>
              <a:off x="271725" y="2176891"/>
              <a:ext cx="791765" cy="10973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E. $200 - $250k</a:t>
              </a:r>
            </a:p>
          </p:txBody>
        </p:sp>
        <p:sp>
          <p:nvSpPr>
            <p:cNvPr id="54" name="tx54"/>
            <p:cNvSpPr/>
            <p:nvPr/>
          </p:nvSpPr>
          <p:spPr>
            <a:xfrm>
              <a:off x="256408" y="1919893"/>
              <a:ext cx="807888" cy="10973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D. $150 - $200k</a:t>
              </a:r>
            </a:p>
          </p:txBody>
        </p:sp>
        <p:sp>
          <p:nvSpPr>
            <p:cNvPr id="55" name="tx55"/>
            <p:cNvSpPr/>
            <p:nvPr/>
          </p:nvSpPr>
          <p:spPr>
            <a:xfrm>
              <a:off x="266305" y="1662896"/>
              <a:ext cx="797470" cy="10973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C. $100 - $150k</a:t>
              </a:r>
            </a:p>
          </p:txBody>
        </p:sp>
        <p:sp>
          <p:nvSpPr>
            <p:cNvPr id="56" name="tx56"/>
            <p:cNvSpPr/>
            <p:nvPr/>
          </p:nvSpPr>
          <p:spPr>
            <a:xfrm>
              <a:off x="1062513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57" name="tx57"/>
            <p:cNvSpPr/>
            <p:nvPr/>
          </p:nvSpPr>
          <p:spPr>
            <a:xfrm>
              <a:off x="1594044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</a:t>
              </a:r>
            </a:p>
          </p:txBody>
        </p:sp>
        <p:sp>
          <p:nvSpPr>
            <p:cNvPr id="58" name="tx58"/>
            <p:cNvSpPr/>
            <p:nvPr/>
          </p:nvSpPr>
          <p:spPr>
            <a:xfrm>
              <a:off x="2087475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59" name="tx59"/>
            <p:cNvSpPr/>
            <p:nvPr/>
          </p:nvSpPr>
          <p:spPr>
            <a:xfrm>
              <a:off x="2619006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15</a:t>
              </a:r>
            </a:p>
          </p:txBody>
        </p:sp>
        <p:sp>
          <p:nvSpPr>
            <p:cNvPr id="60" name="tx60"/>
            <p:cNvSpPr/>
            <p:nvPr/>
          </p:nvSpPr>
          <p:spPr>
            <a:xfrm>
              <a:off x="3150536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</a:t>
              </a:r>
            </a:p>
          </p:txBody>
        </p:sp>
        <p:sp>
          <p:nvSpPr>
            <p:cNvPr id="61" name="tx61"/>
            <p:cNvSpPr/>
            <p:nvPr/>
          </p:nvSpPr>
          <p:spPr>
            <a:xfrm>
              <a:off x="3682067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25</a:t>
              </a:r>
            </a:p>
          </p:txBody>
        </p:sp>
        <p:sp>
          <p:nvSpPr>
            <p:cNvPr id="62" name="tx62"/>
            <p:cNvSpPr/>
            <p:nvPr/>
          </p:nvSpPr>
          <p:spPr>
            <a:xfrm>
              <a:off x="4213598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30</a:t>
              </a:r>
            </a:p>
          </p:txBody>
        </p:sp>
        <p:sp>
          <p:nvSpPr>
            <p:cNvPr id="63" name="rc63"/>
            <p:cNvSpPr/>
            <p:nvPr/>
          </p:nvSpPr>
          <p:spPr>
            <a:xfrm>
              <a:off x="1294375" y="5666002"/>
              <a:ext cx="3014273" cy="345168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4" name="rc64"/>
            <p:cNvSpPr/>
            <p:nvPr/>
          </p:nvSpPr>
          <p:spPr>
            <a:xfrm>
              <a:off x="1425667" y="5747002"/>
              <a:ext cx="183167" cy="18316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65" name="rc65"/>
            <p:cNvSpPr/>
            <p:nvPr/>
          </p:nvSpPr>
          <p:spPr>
            <a:xfrm>
              <a:off x="2829181" y="5747002"/>
              <a:ext cx="183167" cy="18316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66" name="tx66"/>
            <p:cNvSpPr/>
            <p:nvPr/>
          </p:nvSpPr>
          <p:spPr>
            <a:xfrm>
              <a:off x="1642981" y="5787786"/>
              <a:ext cx="11520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Universe Percent</a:t>
              </a:r>
            </a:p>
          </p:txBody>
        </p:sp>
        <p:sp>
          <p:nvSpPr>
            <p:cNvPr id="67" name="tx67"/>
            <p:cNvSpPr/>
            <p:nvPr/>
          </p:nvSpPr>
          <p:spPr>
            <a:xfrm>
              <a:off x="3046495" y="5787786"/>
              <a:ext cx="11901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Customer Percent</a:t>
              </a:r>
            </a:p>
          </p:txBody>
        </p:sp>
      </p:grpSp>
      <p:grpSp>
        <p:nvGrpSpPr>
          <p:cNvPr id="2" name="grp2"/>
          <p:cNvGrpSpPr/>
          <p:nvPr/>
        </p:nvGrpSpPr>
        <p:grpSpPr>
          <a:xfrm>
            <a:off x="5029200" y="1508760"/>
            <a:ext cx="3429000" cy="4800600"/>
            <a:chOff x="5029200" y="1508760"/>
            <a:chExt cx="3429000" cy="4800600"/>
          </a:xfrm>
        </p:grpSpPr>
        <p:sp>
          <p:nvSpPr>
            <p:cNvPr id="4" name="rc4"/>
            <p:cNvSpPr/>
            <p:nvPr/>
          </p:nvSpPr>
          <p:spPr>
            <a:xfrm>
              <a:off x="5029200" y="1508760"/>
              <a:ext cx="3428999" cy="48006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5291477" y="1578349"/>
              <a:ext cx="3097133" cy="3819252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rc6"/>
            <p:cNvSpPr/>
            <p:nvPr/>
          </p:nvSpPr>
          <p:spPr>
            <a:xfrm>
              <a:off x="5291477" y="1578349"/>
              <a:ext cx="3097133" cy="225063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rc7"/>
            <p:cNvSpPr/>
            <p:nvPr/>
          </p:nvSpPr>
          <p:spPr>
            <a:xfrm>
              <a:off x="5291477" y="1578349"/>
              <a:ext cx="3097133" cy="225063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rc8"/>
            <p:cNvSpPr/>
            <p:nvPr/>
          </p:nvSpPr>
          <p:spPr>
            <a:xfrm>
              <a:off x="5291477" y="1578349"/>
              <a:ext cx="3097133" cy="225063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rc9"/>
            <p:cNvSpPr/>
            <p:nvPr/>
          </p:nvSpPr>
          <p:spPr>
            <a:xfrm>
              <a:off x="5291477" y="1578349"/>
              <a:ext cx="3097133" cy="225063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0" name="rc10"/>
            <p:cNvSpPr/>
            <p:nvPr/>
          </p:nvSpPr>
          <p:spPr>
            <a:xfrm>
              <a:off x="5291477" y="1578349"/>
              <a:ext cx="3097133" cy="225063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1" name="rc11"/>
            <p:cNvSpPr/>
            <p:nvPr/>
          </p:nvSpPr>
          <p:spPr>
            <a:xfrm>
              <a:off x="5291477" y="1578349"/>
              <a:ext cx="3097133" cy="225063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2" name="rc12"/>
            <p:cNvSpPr/>
            <p:nvPr/>
          </p:nvSpPr>
          <p:spPr>
            <a:xfrm>
              <a:off x="5291477" y="1578349"/>
              <a:ext cx="3097133" cy="225063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5291477" y="1578349"/>
              <a:ext cx="3097133" cy="225063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rc14"/>
            <p:cNvSpPr/>
            <p:nvPr/>
          </p:nvSpPr>
          <p:spPr>
            <a:xfrm>
              <a:off x="5291477" y="1578349"/>
              <a:ext cx="3097133" cy="225063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5291477" y="1578349"/>
              <a:ext cx="3097133" cy="225063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5291477" y="1578349"/>
              <a:ext cx="3097133" cy="225063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5291477" y="1578349"/>
              <a:ext cx="3097133" cy="225063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5291477" y="1578349"/>
              <a:ext cx="3097133" cy="225063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5291477" y="1578349"/>
              <a:ext cx="3097133" cy="225063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5291477" y="3828979"/>
              <a:ext cx="3097133" cy="40920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rc21"/>
            <p:cNvSpPr/>
            <p:nvPr/>
          </p:nvSpPr>
          <p:spPr>
            <a:xfrm>
              <a:off x="5291477" y="3828979"/>
              <a:ext cx="3097133" cy="40920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rc22"/>
            <p:cNvSpPr/>
            <p:nvPr/>
          </p:nvSpPr>
          <p:spPr>
            <a:xfrm>
              <a:off x="5291477" y="3828979"/>
              <a:ext cx="3097133" cy="40920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" name="rc23"/>
            <p:cNvSpPr/>
            <p:nvPr/>
          </p:nvSpPr>
          <p:spPr>
            <a:xfrm>
              <a:off x="5291477" y="3828979"/>
              <a:ext cx="3097133" cy="40920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" name="rc24"/>
            <p:cNvSpPr/>
            <p:nvPr/>
          </p:nvSpPr>
          <p:spPr>
            <a:xfrm>
              <a:off x="5291477" y="3828979"/>
              <a:ext cx="3097133" cy="40920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5" name="rc25"/>
            <p:cNvSpPr/>
            <p:nvPr/>
          </p:nvSpPr>
          <p:spPr>
            <a:xfrm>
              <a:off x="5291477" y="3828979"/>
              <a:ext cx="3097133" cy="40920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6" name="rc26"/>
            <p:cNvSpPr/>
            <p:nvPr/>
          </p:nvSpPr>
          <p:spPr>
            <a:xfrm>
              <a:off x="5291477" y="3828979"/>
              <a:ext cx="3097133" cy="40920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7" name="rc27"/>
            <p:cNvSpPr/>
            <p:nvPr/>
          </p:nvSpPr>
          <p:spPr>
            <a:xfrm>
              <a:off x="5291477" y="3828979"/>
              <a:ext cx="3097133" cy="40920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8" name="rc28"/>
            <p:cNvSpPr/>
            <p:nvPr/>
          </p:nvSpPr>
          <p:spPr>
            <a:xfrm>
              <a:off x="5291477" y="3828979"/>
              <a:ext cx="3097133" cy="40920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9" name="rc29"/>
            <p:cNvSpPr/>
            <p:nvPr/>
          </p:nvSpPr>
          <p:spPr>
            <a:xfrm>
              <a:off x="5291477" y="3828979"/>
              <a:ext cx="3097133" cy="40920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0" name="rc30"/>
            <p:cNvSpPr/>
            <p:nvPr/>
          </p:nvSpPr>
          <p:spPr>
            <a:xfrm>
              <a:off x="5291477" y="3828979"/>
              <a:ext cx="3097133" cy="40920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1" name="rc31"/>
            <p:cNvSpPr/>
            <p:nvPr/>
          </p:nvSpPr>
          <p:spPr>
            <a:xfrm>
              <a:off x="5291477" y="3828979"/>
              <a:ext cx="3097133" cy="40920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2" name="rc32"/>
            <p:cNvSpPr/>
            <p:nvPr/>
          </p:nvSpPr>
          <p:spPr>
            <a:xfrm>
              <a:off x="5291477" y="3828979"/>
              <a:ext cx="3097133" cy="40920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3" name="rc33"/>
            <p:cNvSpPr/>
            <p:nvPr/>
          </p:nvSpPr>
          <p:spPr>
            <a:xfrm>
              <a:off x="5291477" y="3828979"/>
              <a:ext cx="3097133" cy="40920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4" name="rc34"/>
            <p:cNvSpPr/>
            <p:nvPr/>
          </p:nvSpPr>
          <p:spPr>
            <a:xfrm>
              <a:off x="5291477" y="4238185"/>
              <a:ext cx="3097133" cy="1159415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5" name="rc35"/>
            <p:cNvSpPr/>
            <p:nvPr/>
          </p:nvSpPr>
          <p:spPr>
            <a:xfrm>
              <a:off x="5291477" y="4238185"/>
              <a:ext cx="3097133" cy="1159415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6" name="rc36"/>
            <p:cNvSpPr/>
            <p:nvPr/>
          </p:nvSpPr>
          <p:spPr>
            <a:xfrm>
              <a:off x="5291477" y="4238185"/>
              <a:ext cx="3097133" cy="1159415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7" name="rc37"/>
            <p:cNvSpPr/>
            <p:nvPr/>
          </p:nvSpPr>
          <p:spPr>
            <a:xfrm>
              <a:off x="5291477" y="4238185"/>
              <a:ext cx="3097133" cy="1159415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8" name="rc38"/>
            <p:cNvSpPr/>
            <p:nvPr/>
          </p:nvSpPr>
          <p:spPr>
            <a:xfrm>
              <a:off x="5291477" y="4238185"/>
              <a:ext cx="3097133" cy="1159415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9" name="rc39"/>
            <p:cNvSpPr/>
            <p:nvPr/>
          </p:nvSpPr>
          <p:spPr>
            <a:xfrm>
              <a:off x="5291477" y="4238185"/>
              <a:ext cx="3097133" cy="1159415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0" name="rc40"/>
            <p:cNvSpPr/>
            <p:nvPr/>
          </p:nvSpPr>
          <p:spPr>
            <a:xfrm>
              <a:off x="5291477" y="4238185"/>
              <a:ext cx="3097133" cy="1159415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1" name="rc41"/>
            <p:cNvSpPr/>
            <p:nvPr/>
          </p:nvSpPr>
          <p:spPr>
            <a:xfrm>
              <a:off x="5291477" y="4238185"/>
              <a:ext cx="3097133" cy="1159415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2" name="rc42"/>
            <p:cNvSpPr/>
            <p:nvPr/>
          </p:nvSpPr>
          <p:spPr>
            <a:xfrm>
              <a:off x="5291477" y="4238185"/>
              <a:ext cx="3097133" cy="1159415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3" name="rc43"/>
            <p:cNvSpPr/>
            <p:nvPr/>
          </p:nvSpPr>
          <p:spPr>
            <a:xfrm>
              <a:off x="5291477" y="4238185"/>
              <a:ext cx="3097133" cy="1159415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4" name="rc44"/>
            <p:cNvSpPr/>
            <p:nvPr/>
          </p:nvSpPr>
          <p:spPr>
            <a:xfrm>
              <a:off x="5291477" y="4238185"/>
              <a:ext cx="3097133" cy="1159415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5" name="rc45"/>
            <p:cNvSpPr/>
            <p:nvPr/>
          </p:nvSpPr>
          <p:spPr>
            <a:xfrm>
              <a:off x="5291477" y="4238185"/>
              <a:ext cx="3097133" cy="1159415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6" name="rc46"/>
            <p:cNvSpPr/>
            <p:nvPr/>
          </p:nvSpPr>
          <p:spPr>
            <a:xfrm>
              <a:off x="5291477" y="4238185"/>
              <a:ext cx="3097133" cy="1159415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7" name="rc47"/>
            <p:cNvSpPr/>
            <p:nvPr/>
          </p:nvSpPr>
          <p:spPr>
            <a:xfrm>
              <a:off x="5291477" y="4238185"/>
              <a:ext cx="3097133" cy="1159415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8" name="rc48"/>
            <p:cNvSpPr/>
            <p:nvPr/>
          </p:nvSpPr>
          <p:spPr>
            <a:xfrm>
              <a:off x="5367815" y="4797433"/>
              <a:ext cx="109054" cy="60016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9" name="rc49"/>
            <p:cNvSpPr/>
            <p:nvPr/>
          </p:nvSpPr>
          <p:spPr>
            <a:xfrm>
              <a:off x="5585923" y="4838353"/>
              <a:ext cx="109054" cy="559247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0" name="rc50"/>
            <p:cNvSpPr/>
            <p:nvPr/>
          </p:nvSpPr>
          <p:spPr>
            <a:xfrm>
              <a:off x="5804031" y="4606470"/>
              <a:ext cx="109054" cy="79113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1" name="rc51"/>
            <p:cNvSpPr/>
            <p:nvPr/>
          </p:nvSpPr>
          <p:spPr>
            <a:xfrm>
              <a:off x="6022139" y="4265465"/>
              <a:ext cx="109054" cy="113213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2" name="rc52"/>
            <p:cNvSpPr/>
            <p:nvPr/>
          </p:nvSpPr>
          <p:spPr>
            <a:xfrm>
              <a:off x="6240247" y="3992662"/>
              <a:ext cx="109054" cy="1404939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3" name="rc53"/>
            <p:cNvSpPr/>
            <p:nvPr/>
          </p:nvSpPr>
          <p:spPr>
            <a:xfrm>
              <a:off x="6458355" y="3815339"/>
              <a:ext cx="109054" cy="158226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4" name="rc54"/>
            <p:cNvSpPr/>
            <p:nvPr/>
          </p:nvSpPr>
          <p:spPr>
            <a:xfrm>
              <a:off x="6676463" y="3597096"/>
              <a:ext cx="109054" cy="180050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5" name="rc55"/>
            <p:cNvSpPr/>
            <p:nvPr/>
          </p:nvSpPr>
          <p:spPr>
            <a:xfrm>
              <a:off x="6894571" y="2928727"/>
              <a:ext cx="109054" cy="2468873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6" name="rc56"/>
            <p:cNvSpPr/>
            <p:nvPr/>
          </p:nvSpPr>
          <p:spPr>
            <a:xfrm>
              <a:off x="7112679" y="2205797"/>
              <a:ext cx="109054" cy="3191803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7" name="rc57"/>
            <p:cNvSpPr/>
            <p:nvPr/>
          </p:nvSpPr>
          <p:spPr>
            <a:xfrm>
              <a:off x="7330787" y="3638017"/>
              <a:ext cx="109054" cy="175958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8" name="rc58"/>
            <p:cNvSpPr/>
            <p:nvPr/>
          </p:nvSpPr>
          <p:spPr>
            <a:xfrm>
              <a:off x="7548895" y="3283372"/>
              <a:ext cx="109054" cy="2114229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9" name="rc59"/>
            <p:cNvSpPr/>
            <p:nvPr/>
          </p:nvSpPr>
          <p:spPr>
            <a:xfrm>
              <a:off x="7767003" y="3624377"/>
              <a:ext cx="109054" cy="177322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60" name="rc60"/>
            <p:cNvSpPr/>
            <p:nvPr/>
          </p:nvSpPr>
          <p:spPr>
            <a:xfrm>
              <a:off x="7985111" y="3556176"/>
              <a:ext cx="109054" cy="184142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61" name="rc61"/>
            <p:cNvSpPr/>
            <p:nvPr/>
          </p:nvSpPr>
          <p:spPr>
            <a:xfrm>
              <a:off x="8203219" y="4006302"/>
              <a:ext cx="109054" cy="1391299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62" name="tx62"/>
            <p:cNvSpPr/>
            <p:nvPr/>
          </p:nvSpPr>
          <p:spPr>
            <a:xfrm>
              <a:off x="5351537" y="4620030"/>
              <a:ext cx="141609" cy="89098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44</a:t>
              </a:r>
            </a:p>
          </p:txBody>
        </p:sp>
        <p:sp>
          <p:nvSpPr>
            <p:cNvPr id="63" name="tx63"/>
            <p:cNvSpPr/>
            <p:nvPr/>
          </p:nvSpPr>
          <p:spPr>
            <a:xfrm>
              <a:off x="5569645" y="4660752"/>
              <a:ext cx="141609" cy="89296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41</a:t>
              </a:r>
            </a:p>
          </p:txBody>
        </p:sp>
        <p:sp>
          <p:nvSpPr>
            <p:cNvPr id="64" name="tx64"/>
            <p:cNvSpPr/>
            <p:nvPr/>
          </p:nvSpPr>
          <p:spPr>
            <a:xfrm>
              <a:off x="5787753" y="4427281"/>
              <a:ext cx="141609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58</a:t>
              </a:r>
            </a:p>
          </p:txBody>
        </p:sp>
        <p:sp>
          <p:nvSpPr>
            <p:cNvPr id="65" name="tx65"/>
            <p:cNvSpPr/>
            <p:nvPr/>
          </p:nvSpPr>
          <p:spPr>
            <a:xfrm>
              <a:off x="6005861" y="4086276"/>
              <a:ext cx="141609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83</a:t>
              </a:r>
            </a:p>
          </p:txBody>
        </p:sp>
        <p:sp>
          <p:nvSpPr>
            <p:cNvPr id="66" name="tx66"/>
            <p:cNvSpPr/>
            <p:nvPr/>
          </p:nvSpPr>
          <p:spPr>
            <a:xfrm>
              <a:off x="6188566" y="3813473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103</a:t>
              </a:r>
            </a:p>
          </p:txBody>
        </p:sp>
        <p:sp>
          <p:nvSpPr>
            <p:cNvPr id="67" name="tx67"/>
            <p:cNvSpPr/>
            <p:nvPr/>
          </p:nvSpPr>
          <p:spPr>
            <a:xfrm>
              <a:off x="6406674" y="3636150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116</a:t>
              </a:r>
            </a:p>
          </p:txBody>
        </p:sp>
        <p:sp>
          <p:nvSpPr>
            <p:cNvPr id="68" name="tx68"/>
            <p:cNvSpPr/>
            <p:nvPr/>
          </p:nvSpPr>
          <p:spPr>
            <a:xfrm>
              <a:off x="6624782" y="3417907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132</a:t>
              </a:r>
            </a:p>
          </p:txBody>
        </p:sp>
        <p:sp>
          <p:nvSpPr>
            <p:cNvPr id="69" name="tx69"/>
            <p:cNvSpPr/>
            <p:nvPr/>
          </p:nvSpPr>
          <p:spPr>
            <a:xfrm>
              <a:off x="6842890" y="2749538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181</a:t>
              </a:r>
            </a:p>
          </p:txBody>
        </p:sp>
        <p:sp>
          <p:nvSpPr>
            <p:cNvPr id="70" name="tx70"/>
            <p:cNvSpPr/>
            <p:nvPr/>
          </p:nvSpPr>
          <p:spPr>
            <a:xfrm>
              <a:off x="7060998" y="2026608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234</a:t>
              </a:r>
            </a:p>
          </p:txBody>
        </p:sp>
        <p:sp>
          <p:nvSpPr>
            <p:cNvPr id="71" name="tx71"/>
            <p:cNvSpPr/>
            <p:nvPr/>
          </p:nvSpPr>
          <p:spPr>
            <a:xfrm>
              <a:off x="7279106" y="3458828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129</a:t>
              </a:r>
            </a:p>
          </p:txBody>
        </p:sp>
        <p:sp>
          <p:nvSpPr>
            <p:cNvPr id="72" name="tx72"/>
            <p:cNvSpPr/>
            <p:nvPr/>
          </p:nvSpPr>
          <p:spPr>
            <a:xfrm>
              <a:off x="7497214" y="3104778"/>
              <a:ext cx="212414" cy="90289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155</a:t>
              </a:r>
            </a:p>
          </p:txBody>
        </p:sp>
        <p:sp>
          <p:nvSpPr>
            <p:cNvPr id="73" name="tx73"/>
            <p:cNvSpPr/>
            <p:nvPr/>
          </p:nvSpPr>
          <p:spPr>
            <a:xfrm>
              <a:off x="7715322" y="3445188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130</a:t>
              </a:r>
            </a:p>
          </p:txBody>
        </p:sp>
        <p:sp>
          <p:nvSpPr>
            <p:cNvPr id="74" name="tx74"/>
            <p:cNvSpPr/>
            <p:nvPr/>
          </p:nvSpPr>
          <p:spPr>
            <a:xfrm>
              <a:off x="7933430" y="3376987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135</a:t>
              </a:r>
            </a:p>
          </p:txBody>
        </p:sp>
        <p:sp>
          <p:nvSpPr>
            <p:cNvPr id="75" name="tx75"/>
            <p:cNvSpPr/>
            <p:nvPr/>
          </p:nvSpPr>
          <p:spPr>
            <a:xfrm>
              <a:off x="8151538" y="3827113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102</a:t>
              </a:r>
            </a:p>
          </p:txBody>
        </p:sp>
        <p:sp>
          <p:nvSpPr>
            <p:cNvPr id="76" name="tx76"/>
            <p:cNvSpPr/>
            <p:nvPr/>
          </p:nvSpPr>
          <p:spPr>
            <a:xfrm rot="-2700000">
              <a:off x="4756714" y="5707006"/>
              <a:ext cx="797470" cy="10973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C. $100 - $150k</a:t>
              </a:r>
            </a:p>
          </p:txBody>
        </p:sp>
        <p:sp>
          <p:nvSpPr>
            <p:cNvPr id="77" name="tx77"/>
            <p:cNvSpPr/>
            <p:nvPr/>
          </p:nvSpPr>
          <p:spPr>
            <a:xfrm rot="-2700000">
              <a:off x="4965929" y="5710689"/>
              <a:ext cx="807888" cy="10973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D. $150 - $200k</a:t>
              </a:r>
            </a:p>
          </p:txBody>
        </p:sp>
        <p:sp>
          <p:nvSpPr>
            <p:cNvPr id="78" name="tx78"/>
            <p:cNvSpPr/>
            <p:nvPr/>
          </p:nvSpPr>
          <p:spPr>
            <a:xfrm rot="-2700000">
              <a:off x="5197799" y="5704989"/>
              <a:ext cx="791765" cy="10973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E. $200 - $250k</a:t>
              </a:r>
            </a:p>
          </p:txBody>
        </p:sp>
        <p:sp>
          <p:nvSpPr>
            <p:cNvPr id="79" name="tx79"/>
            <p:cNvSpPr/>
            <p:nvPr/>
          </p:nvSpPr>
          <p:spPr>
            <a:xfrm rot="-2700000">
              <a:off x="5419030" y="5703695"/>
              <a:ext cx="788106" cy="10973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F. $250 - $300k</a:t>
              </a:r>
            </a:p>
          </p:txBody>
        </p:sp>
        <p:sp>
          <p:nvSpPr>
            <p:cNvPr id="80" name="tx80"/>
            <p:cNvSpPr/>
            <p:nvPr/>
          </p:nvSpPr>
          <p:spPr>
            <a:xfrm rot="-2700000">
              <a:off x="5618560" y="5711391"/>
              <a:ext cx="809873" cy="10973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G. $300 - $350k</a:t>
              </a:r>
            </a:p>
          </p:txBody>
        </p:sp>
        <p:sp>
          <p:nvSpPr>
            <p:cNvPr id="81" name="tx81"/>
            <p:cNvSpPr/>
            <p:nvPr/>
          </p:nvSpPr>
          <p:spPr>
            <a:xfrm rot="-2700000">
              <a:off x="5837515" y="5711040"/>
              <a:ext cx="808880" cy="10973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H. $350 - $400k</a:t>
              </a:r>
            </a:p>
          </p:txBody>
        </p:sp>
        <p:sp>
          <p:nvSpPr>
            <p:cNvPr id="82" name="tx82"/>
            <p:cNvSpPr/>
            <p:nvPr/>
          </p:nvSpPr>
          <p:spPr>
            <a:xfrm rot="-2700000">
              <a:off x="6095850" y="5694378"/>
              <a:ext cx="761751" cy="10973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I. $400 - $450k</a:t>
              </a:r>
            </a:p>
          </p:txBody>
        </p:sp>
        <p:sp>
          <p:nvSpPr>
            <p:cNvPr id="83" name="tx83"/>
            <p:cNvSpPr/>
            <p:nvPr/>
          </p:nvSpPr>
          <p:spPr>
            <a:xfrm rot="-2700000">
              <a:off x="6306706" y="5697381"/>
              <a:ext cx="770247" cy="10973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J. $450 - $500k</a:t>
              </a:r>
            </a:p>
          </p:txBody>
        </p:sp>
        <p:sp>
          <p:nvSpPr>
            <p:cNvPr id="84" name="tx84"/>
            <p:cNvSpPr/>
            <p:nvPr/>
          </p:nvSpPr>
          <p:spPr>
            <a:xfrm rot="-2700000">
              <a:off x="6503060" y="5706392"/>
              <a:ext cx="795734" cy="10973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K. $500 - $550k</a:t>
              </a:r>
            </a:p>
          </p:txBody>
        </p:sp>
        <p:sp>
          <p:nvSpPr>
            <p:cNvPr id="85" name="tx85"/>
            <p:cNvSpPr/>
            <p:nvPr/>
          </p:nvSpPr>
          <p:spPr>
            <a:xfrm rot="-2700000">
              <a:off x="6731913" y="5701941"/>
              <a:ext cx="783145" cy="10973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L. $550 - $600k</a:t>
              </a:r>
            </a:p>
          </p:txBody>
        </p:sp>
        <p:sp>
          <p:nvSpPr>
            <p:cNvPr id="86" name="tx86"/>
            <p:cNvSpPr/>
            <p:nvPr/>
          </p:nvSpPr>
          <p:spPr>
            <a:xfrm rot="-2700000">
              <a:off x="6902913" y="5721454"/>
              <a:ext cx="838336" cy="10973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M. $600 - $650k</a:t>
              </a:r>
            </a:p>
          </p:txBody>
        </p:sp>
        <p:sp>
          <p:nvSpPr>
            <p:cNvPr id="87" name="tx87"/>
            <p:cNvSpPr/>
            <p:nvPr/>
          </p:nvSpPr>
          <p:spPr>
            <a:xfrm rot="-2700000">
              <a:off x="7143728" y="5712049"/>
              <a:ext cx="811733" cy="10973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N. $650 - $700k</a:t>
              </a:r>
            </a:p>
          </p:txBody>
        </p:sp>
        <p:sp>
          <p:nvSpPr>
            <p:cNvPr id="88" name="tx88"/>
            <p:cNvSpPr/>
            <p:nvPr/>
          </p:nvSpPr>
          <p:spPr>
            <a:xfrm rot="-2700000">
              <a:off x="7352996" y="5715710"/>
              <a:ext cx="822089" cy="10973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O. $700 - $750K</a:t>
              </a:r>
            </a:p>
          </p:txBody>
        </p:sp>
        <p:sp>
          <p:nvSpPr>
            <p:cNvPr id="89" name="tx89"/>
            <p:cNvSpPr/>
            <p:nvPr/>
          </p:nvSpPr>
          <p:spPr>
            <a:xfrm rot="-2700000">
              <a:off x="7810349" y="5616611"/>
              <a:ext cx="541796" cy="10973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P. $750K +</a:t>
              </a:r>
            </a:p>
          </p:txBody>
        </p:sp>
      </p:grpSp>
    </p:spTree>
  </p:cSld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p2"/>
          <p:cNvGrpSpPr/>
          <p:nvPr/>
        </p:nvGrpSpPr>
        <p:grpSpPr>
          <a:xfrm>
            <a:off x="0" y="1508760"/>
            <a:ext cx="4572000" cy="4572000"/>
            <a:chOff x="0" y="1508760"/>
            <a:chExt cx="4572000" cy="4572000"/>
          </a:xfrm>
        </p:grpSpPr>
        <p:sp>
          <p:nvSpPr>
            <p:cNvPr id="4" name="rc4"/>
            <p:cNvSpPr/>
            <p:nvPr/>
          </p:nvSpPr>
          <p:spPr>
            <a:xfrm>
              <a:off x="0" y="1508760"/>
              <a:ext cx="4572000" cy="45720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697475" y="1578349"/>
              <a:ext cx="3804935" cy="3649365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pl6"/>
            <p:cNvSpPr/>
            <p:nvPr/>
          </p:nvSpPr>
          <p:spPr>
            <a:xfrm>
              <a:off x="697475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7" name="pl7"/>
            <p:cNvSpPr/>
            <p:nvPr/>
          </p:nvSpPr>
          <p:spPr>
            <a:xfrm>
              <a:off x="1111055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8" name="pl8"/>
            <p:cNvSpPr/>
            <p:nvPr/>
          </p:nvSpPr>
          <p:spPr>
            <a:xfrm>
              <a:off x="1524635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9" name="pl9"/>
            <p:cNvSpPr/>
            <p:nvPr/>
          </p:nvSpPr>
          <p:spPr>
            <a:xfrm>
              <a:off x="1938215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0" name="pl10"/>
            <p:cNvSpPr/>
            <p:nvPr/>
          </p:nvSpPr>
          <p:spPr>
            <a:xfrm>
              <a:off x="2351795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1" name="pl11"/>
            <p:cNvSpPr/>
            <p:nvPr/>
          </p:nvSpPr>
          <p:spPr>
            <a:xfrm>
              <a:off x="2765375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2" name="pl12"/>
            <p:cNvSpPr/>
            <p:nvPr/>
          </p:nvSpPr>
          <p:spPr>
            <a:xfrm>
              <a:off x="3178955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3" name="pl13"/>
            <p:cNvSpPr/>
            <p:nvPr/>
          </p:nvSpPr>
          <p:spPr>
            <a:xfrm>
              <a:off x="3592535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4" name="pl14"/>
            <p:cNvSpPr/>
            <p:nvPr/>
          </p:nvSpPr>
          <p:spPr>
            <a:xfrm>
              <a:off x="4006115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5" name="pl15"/>
            <p:cNvSpPr/>
            <p:nvPr/>
          </p:nvSpPr>
          <p:spPr>
            <a:xfrm>
              <a:off x="4419694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697475" y="3734792"/>
              <a:ext cx="181361" cy="49764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697475" y="4232433"/>
              <a:ext cx="310374" cy="49764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697475" y="2075989"/>
              <a:ext cx="3503837" cy="49764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697475" y="2573630"/>
              <a:ext cx="2159503" cy="49764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pl20"/>
            <p:cNvSpPr/>
            <p:nvPr/>
          </p:nvSpPr>
          <p:spPr>
            <a:xfrm>
              <a:off x="697475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</a:path>
              </a:pathLst>
            </a:custGeom>
            <a:ln w="5420" cap="flat">
              <a:solidFill>
                <a:srgbClr val="80808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tx21"/>
            <p:cNvSpPr/>
            <p:nvPr/>
          </p:nvSpPr>
          <p:spPr>
            <a:xfrm>
              <a:off x="349900" y="4163575"/>
              <a:ext cx="306337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Single</a:t>
              </a:r>
            </a:p>
          </p:txBody>
        </p:sp>
        <p:sp>
          <p:nvSpPr>
            <p:cNvPr id="22" name="tx22"/>
            <p:cNvSpPr/>
            <p:nvPr/>
          </p:nvSpPr>
          <p:spPr>
            <a:xfrm>
              <a:off x="227482" y="2504772"/>
              <a:ext cx="435198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Multiple</a:t>
              </a:r>
            </a:p>
          </p:txBody>
        </p:sp>
        <p:sp>
          <p:nvSpPr>
            <p:cNvPr id="23" name="tx23"/>
            <p:cNvSpPr/>
            <p:nvPr/>
          </p:nvSpPr>
          <p:spPr>
            <a:xfrm>
              <a:off x="659375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24" name="tx24"/>
            <p:cNvSpPr/>
            <p:nvPr/>
          </p:nvSpPr>
          <p:spPr>
            <a:xfrm>
              <a:off x="1034855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25" name="tx25"/>
            <p:cNvSpPr/>
            <p:nvPr/>
          </p:nvSpPr>
          <p:spPr>
            <a:xfrm>
              <a:off x="1448435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</a:t>
              </a:r>
            </a:p>
          </p:txBody>
        </p:sp>
        <p:sp>
          <p:nvSpPr>
            <p:cNvPr id="26" name="tx26"/>
            <p:cNvSpPr/>
            <p:nvPr/>
          </p:nvSpPr>
          <p:spPr>
            <a:xfrm>
              <a:off x="1862015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30</a:t>
              </a:r>
            </a:p>
          </p:txBody>
        </p:sp>
        <p:sp>
          <p:nvSpPr>
            <p:cNvPr id="27" name="tx27"/>
            <p:cNvSpPr/>
            <p:nvPr/>
          </p:nvSpPr>
          <p:spPr>
            <a:xfrm>
              <a:off x="2275595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40</a:t>
              </a:r>
            </a:p>
          </p:txBody>
        </p:sp>
        <p:sp>
          <p:nvSpPr>
            <p:cNvPr id="28" name="tx28"/>
            <p:cNvSpPr/>
            <p:nvPr/>
          </p:nvSpPr>
          <p:spPr>
            <a:xfrm>
              <a:off x="2689175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50</a:t>
              </a:r>
            </a:p>
          </p:txBody>
        </p:sp>
        <p:sp>
          <p:nvSpPr>
            <p:cNvPr id="29" name="tx29"/>
            <p:cNvSpPr/>
            <p:nvPr/>
          </p:nvSpPr>
          <p:spPr>
            <a:xfrm>
              <a:off x="3102755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60</a:t>
              </a:r>
            </a:p>
          </p:txBody>
        </p:sp>
        <p:sp>
          <p:nvSpPr>
            <p:cNvPr id="30" name="tx30"/>
            <p:cNvSpPr/>
            <p:nvPr/>
          </p:nvSpPr>
          <p:spPr>
            <a:xfrm>
              <a:off x="3516335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70</a:t>
              </a:r>
            </a:p>
          </p:txBody>
        </p:sp>
        <p:sp>
          <p:nvSpPr>
            <p:cNvPr id="31" name="tx31"/>
            <p:cNvSpPr/>
            <p:nvPr/>
          </p:nvSpPr>
          <p:spPr>
            <a:xfrm>
              <a:off x="3929915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80</a:t>
              </a:r>
            </a:p>
          </p:txBody>
        </p:sp>
        <p:sp>
          <p:nvSpPr>
            <p:cNvPr id="32" name="tx32"/>
            <p:cNvSpPr/>
            <p:nvPr/>
          </p:nvSpPr>
          <p:spPr>
            <a:xfrm>
              <a:off x="4343494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90</a:t>
              </a:r>
            </a:p>
          </p:txBody>
        </p:sp>
        <p:sp>
          <p:nvSpPr>
            <p:cNvPr id="33" name="rc33"/>
            <p:cNvSpPr/>
            <p:nvPr/>
          </p:nvSpPr>
          <p:spPr>
            <a:xfrm>
              <a:off x="1092806" y="5666002"/>
              <a:ext cx="3014273" cy="345168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34" name="rc34"/>
            <p:cNvSpPr/>
            <p:nvPr/>
          </p:nvSpPr>
          <p:spPr>
            <a:xfrm>
              <a:off x="1224098" y="5747002"/>
              <a:ext cx="183167" cy="18316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35" name="rc35"/>
            <p:cNvSpPr/>
            <p:nvPr/>
          </p:nvSpPr>
          <p:spPr>
            <a:xfrm>
              <a:off x="2627612" y="5747002"/>
              <a:ext cx="183168" cy="18316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36" name="tx36"/>
            <p:cNvSpPr/>
            <p:nvPr/>
          </p:nvSpPr>
          <p:spPr>
            <a:xfrm>
              <a:off x="1441412" y="5787786"/>
              <a:ext cx="11520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Universe Percent</a:t>
              </a:r>
            </a:p>
          </p:txBody>
        </p:sp>
        <p:sp>
          <p:nvSpPr>
            <p:cNvPr id="37" name="tx37"/>
            <p:cNvSpPr/>
            <p:nvPr/>
          </p:nvSpPr>
          <p:spPr>
            <a:xfrm>
              <a:off x="2844926" y="5787786"/>
              <a:ext cx="11901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Customer Percent</a:t>
              </a:r>
            </a:p>
          </p:txBody>
        </p:sp>
      </p:grpSp>
      <p:grpSp>
        <p:nvGrpSpPr>
          <p:cNvPr id="2" name="grp2"/>
          <p:cNvGrpSpPr/>
          <p:nvPr/>
        </p:nvGrpSpPr>
        <p:grpSpPr>
          <a:xfrm>
            <a:off x="5029200" y="1508760"/>
            <a:ext cx="3429000" cy="4800600"/>
            <a:chOff x="5029200" y="1508760"/>
            <a:chExt cx="3429000" cy="4800600"/>
          </a:xfrm>
        </p:grpSpPr>
        <p:sp>
          <p:nvSpPr>
            <p:cNvPr id="4" name="rc4"/>
            <p:cNvSpPr/>
            <p:nvPr/>
          </p:nvSpPr>
          <p:spPr>
            <a:xfrm>
              <a:off x="5029200" y="1508760"/>
              <a:ext cx="3428999" cy="48006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5291477" y="1578349"/>
              <a:ext cx="3097133" cy="4104314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rc6"/>
            <p:cNvSpPr/>
            <p:nvPr/>
          </p:nvSpPr>
          <p:spPr>
            <a:xfrm>
              <a:off x="5291477" y="1578349"/>
              <a:ext cx="3097133" cy="1856713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rc7"/>
            <p:cNvSpPr/>
            <p:nvPr/>
          </p:nvSpPr>
          <p:spPr>
            <a:xfrm>
              <a:off x="5291477" y="1578349"/>
              <a:ext cx="3097133" cy="1856713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rc8"/>
            <p:cNvSpPr/>
            <p:nvPr/>
          </p:nvSpPr>
          <p:spPr>
            <a:xfrm>
              <a:off x="5291477" y="3435062"/>
              <a:ext cx="3097133" cy="586330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rc9"/>
            <p:cNvSpPr/>
            <p:nvPr/>
          </p:nvSpPr>
          <p:spPr>
            <a:xfrm>
              <a:off x="5291477" y="3435062"/>
              <a:ext cx="3097133" cy="586330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0" name="rc10"/>
            <p:cNvSpPr/>
            <p:nvPr/>
          </p:nvSpPr>
          <p:spPr>
            <a:xfrm>
              <a:off x="5291477" y="4021393"/>
              <a:ext cx="3097133" cy="1661270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1" name="rc11"/>
            <p:cNvSpPr/>
            <p:nvPr/>
          </p:nvSpPr>
          <p:spPr>
            <a:xfrm>
              <a:off x="5291477" y="4021393"/>
              <a:ext cx="3097133" cy="1661270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2" name="rc12"/>
            <p:cNvSpPr/>
            <p:nvPr/>
          </p:nvSpPr>
          <p:spPr>
            <a:xfrm>
              <a:off x="5924981" y="2516477"/>
              <a:ext cx="422336" cy="316618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7332769" y="4549090"/>
              <a:ext cx="422336" cy="1133572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tx14"/>
            <p:cNvSpPr/>
            <p:nvPr/>
          </p:nvSpPr>
          <p:spPr>
            <a:xfrm>
              <a:off x="7473133" y="4369901"/>
              <a:ext cx="141609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58</a:t>
              </a:r>
            </a:p>
          </p:txBody>
        </p:sp>
        <p:sp>
          <p:nvSpPr>
            <p:cNvPr id="15" name="tx15"/>
            <p:cNvSpPr/>
            <p:nvPr/>
          </p:nvSpPr>
          <p:spPr>
            <a:xfrm>
              <a:off x="6029942" y="2337288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162</a:t>
              </a:r>
            </a:p>
          </p:txBody>
        </p:sp>
        <p:sp>
          <p:nvSpPr>
            <p:cNvPr id="16" name="tx16"/>
            <p:cNvSpPr/>
            <p:nvPr/>
          </p:nvSpPr>
          <p:spPr>
            <a:xfrm rot="-2700000">
              <a:off x="5780021" y="5850410"/>
              <a:ext cx="435198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Multiple</a:t>
              </a:r>
            </a:p>
          </p:txBody>
        </p:sp>
        <p:sp>
          <p:nvSpPr>
            <p:cNvPr id="17" name="tx17"/>
            <p:cNvSpPr/>
            <p:nvPr/>
          </p:nvSpPr>
          <p:spPr>
            <a:xfrm rot="-2700000">
              <a:off x="7297798" y="5804851"/>
              <a:ext cx="306337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Single</a:t>
              </a:r>
            </a:p>
          </p:txBody>
        </p:sp>
      </p:grpSp>
    </p:spTree>
  </p:cSld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p2"/>
          <p:cNvGrpSpPr/>
          <p:nvPr/>
        </p:nvGrpSpPr>
        <p:grpSpPr>
          <a:xfrm>
            <a:off x="0" y="1508760"/>
            <a:ext cx="4572000" cy="4572000"/>
            <a:chOff x="0" y="1508760"/>
            <a:chExt cx="4572000" cy="4572000"/>
          </a:xfrm>
        </p:grpSpPr>
        <p:sp>
          <p:nvSpPr>
            <p:cNvPr id="4" name="rc4"/>
            <p:cNvSpPr/>
            <p:nvPr/>
          </p:nvSpPr>
          <p:spPr>
            <a:xfrm>
              <a:off x="0" y="1508760"/>
              <a:ext cx="4572000" cy="45720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1371170" y="1578349"/>
              <a:ext cx="3131240" cy="3649365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pl6"/>
            <p:cNvSpPr/>
            <p:nvPr/>
          </p:nvSpPr>
          <p:spPr>
            <a:xfrm>
              <a:off x="1371170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7" name="pl7"/>
            <p:cNvSpPr/>
            <p:nvPr/>
          </p:nvSpPr>
          <p:spPr>
            <a:xfrm>
              <a:off x="1860427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8" name="pl8"/>
            <p:cNvSpPr/>
            <p:nvPr/>
          </p:nvSpPr>
          <p:spPr>
            <a:xfrm>
              <a:off x="2349683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9" name="pl9"/>
            <p:cNvSpPr/>
            <p:nvPr/>
          </p:nvSpPr>
          <p:spPr>
            <a:xfrm>
              <a:off x="2838939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0" name="pl10"/>
            <p:cNvSpPr/>
            <p:nvPr/>
          </p:nvSpPr>
          <p:spPr>
            <a:xfrm>
              <a:off x="3328195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1" name="pl11"/>
            <p:cNvSpPr/>
            <p:nvPr/>
          </p:nvSpPr>
          <p:spPr>
            <a:xfrm>
              <a:off x="3817452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2" name="pl12"/>
            <p:cNvSpPr/>
            <p:nvPr/>
          </p:nvSpPr>
          <p:spPr>
            <a:xfrm>
              <a:off x="4306708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1371170" y="4760417"/>
              <a:ext cx="867036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rc14"/>
            <p:cNvSpPr/>
            <p:nvPr/>
          </p:nvSpPr>
          <p:spPr>
            <a:xfrm>
              <a:off x="1371170" y="4960687"/>
              <a:ext cx="585791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1371170" y="4315373"/>
              <a:ext cx="1061677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1371170" y="4515643"/>
              <a:ext cx="583302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1371170" y="3870328"/>
              <a:ext cx="367163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1371170" y="4070598"/>
              <a:ext cx="235362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1371170" y="3425284"/>
              <a:ext cx="1530584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1371170" y="3625554"/>
              <a:ext cx="906507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rc21"/>
            <p:cNvSpPr/>
            <p:nvPr/>
          </p:nvSpPr>
          <p:spPr>
            <a:xfrm>
              <a:off x="1371170" y="2980239"/>
              <a:ext cx="663548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rc22"/>
            <p:cNvSpPr/>
            <p:nvPr/>
          </p:nvSpPr>
          <p:spPr>
            <a:xfrm>
              <a:off x="1371170" y="3180509"/>
              <a:ext cx="449606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" name="rc23"/>
            <p:cNvSpPr/>
            <p:nvPr/>
          </p:nvSpPr>
          <p:spPr>
            <a:xfrm>
              <a:off x="1371170" y="2535194"/>
              <a:ext cx="667971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" name="rc24"/>
            <p:cNvSpPr/>
            <p:nvPr/>
          </p:nvSpPr>
          <p:spPr>
            <a:xfrm>
              <a:off x="1371170" y="2735464"/>
              <a:ext cx="541253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5" name="rc25"/>
            <p:cNvSpPr/>
            <p:nvPr/>
          </p:nvSpPr>
          <p:spPr>
            <a:xfrm>
              <a:off x="1371170" y="2090150"/>
              <a:ext cx="1189963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6" name="rc26"/>
            <p:cNvSpPr/>
            <p:nvPr/>
          </p:nvSpPr>
          <p:spPr>
            <a:xfrm>
              <a:off x="1371170" y="2290420"/>
              <a:ext cx="707831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7" name="rc27"/>
            <p:cNvSpPr/>
            <p:nvPr/>
          </p:nvSpPr>
          <p:spPr>
            <a:xfrm>
              <a:off x="1371170" y="1645105"/>
              <a:ext cx="628159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8" name="rc28"/>
            <p:cNvSpPr/>
            <p:nvPr/>
          </p:nvSpPr>
          <p:spPr>
            <a:xfrm>
              <a:off x="1371170" y="1845375"/>
              <a:ext cx="562692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9" name="pl29"/>
            <p:cNvSpPr/>
            <p:nvPr/>
          </p:nvSpPr>
          <p:spPr>
            <a:xfrm>
              <a:off x="1371170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</a:path>
              </a:pathLst>
            </a:custGeom>
            <a:ln w="5420" cap="flat">
              <a:solidFill>
                <a:srgbClr val="80808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0" name="tx30"/>
            <p:cNvSpPr/>
            <p:nvPr/>
          </p:nvSpPr>
          <p:spPr>
            <a:xfrm>
              <a:off x="507369" y="4919016"/>
              <a:ext cx="814275" cy="81756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Veterans Donor</a:t>
              </a:r>
            </a:p>
          </p:txBody>
        </p:sp>
        <p:sp>
          <p:nvSpPr>
            <p:cNvPr id="31" name="tx31"/>
            <p:cNvSpPr/>
            <p:nvPr/>
          </p:nvSpPr>
          <p:spPr>
            <a:xfrm>
              <a:off x="507133" y="4446785"/>
              <a:ext cx="814523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Religious Donor</a:t>
              </a:r>
            </a:p>
          </p:txBody>
        </p:sp>
        <p:sp>
          <p:nvSpPr>
            <p:cNvPr id="32" name="tx32"/>
            <p:cNvSpPr/>
            <p:nvPr/>
          </p:nvSpPr>
          <p:spPr>
            <a:xfrm>
              <a:off x="560801" y="4023172"/>
              <a:ext cx="758031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Political Donor</a:t>
              </a:r>
            </a:p>
          </p:txBody>
        </p:sp>
        <p:sp>
          <p:nvSpPr>
            <p:cNvPr id="33" name="tx33"/>
            <p:cNvSpPr/>
            <p:nvPr/>
          </p:nvSpPr>
          <p:spPr>
            <a:xfrm>
              <a:off x="316379" y="3488513"/>
              <a:ext cx="1015317" cy="10854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Health/Institutional</a:t>
              </a:r>
            </a:p>
          </p:txBody>
        </p:sp>
        <p:sp>
          <p:nvSpPr>
            <p:cNvPr id="34" name="tx34"/>
            <p:cNvSpPr/>
            <p:nvPr/>
          </p:nvSpPr>
          <p:spPr>
            <a:xfrm>
              <a:off x="974004" y="3652859"/>
              <a:ext cx="323081" cy="81359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Donor</a:t>
              </a:r>
            </a:p>
          </p:txBody>
        </p:sp>
        <p:sp>
          <p:nvSpPr>
            <p:cNvPr id="35" name="tx35"/>
            <p:cNvSpPr/>
            <p:nvPr/>
          </p:nvSpPr>
          <p:spPr>
            <a:xfrm>
              <a:off x="559623" y="3133083"/>
              <a:ext cx="759271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General Donor</a:t>
              </a:r>
            </a:p>
          </p:txBody>
        </p:sp>
        <p:sp>
          <p:nvSpPr>
            <p:cNvPr id="36" name="tx36"/>
            <p:cNvSpPr/>
            <p:nvPr/>
          </p:nvSpPr>
          <p:spPr>
            <a:xfrm>
              <a:off x="227482" y="2688038"/>
              <a:ext cx="1108893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Environmental Donor</a:t>
              </a:r>
            </a:p>
          </p:txBody>
        </p:sp>
        <p:sp>
          <p:nvSpPr>
            <p:cNvPr id="37" name="tx37"/>
            <p:cNvSpPr/>
            <p:nvPr/>
          </p:nvSpPr>
          <p:spPr>
            <a:xfrm>
              <a:off x="487575" y="2242993"/>
              <a:ext cx="835111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Childrens Donor</a:t>
              </a:r>
            </a:p>
          </p:txBody>
        </p:sp>
        <p:sp>
          <p:nvSpPr>
            <p:cNvPr id="38" name="tx38"/>
            <p:cNvSpPr/>
            <p:nvPr/>
          </p:nvSpPr>
          <p:spPr>
            <a:xfrm>
              <a:off x="556796" y="1797949"/>
              <a:ext cx="762248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Animals Donor</a:t>
              </a:r>
            </a:p>
          </p:txBody>
        </p:sp>
        <p:sp>
          <p:nvSpPr>
            <p:cNvPr id="39" name="tx39"/>
            <p:cNvSpPr/>
            <p:nvPr/>
          </p:nvSpPr>
          <p:spPr>
            <a:xfrm>
              <a:off x="1333070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40" name="tx40"/>
            <p:cNvSpPr/>
            <p:nvPr/>
          </p:nvSpPr>
          <p:spPr>
            <a:xfrm>
              <a:off x="1822327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</a:t>
              </a:r>
            </a:p>
          </p:txBody>
        </p:sp>
        <p:sp>
          <p:nvSpPr>
            <p:cNvPr id="41" name="tx41"/>
            <p:cNvSpPr/>
            <p:nvPr/>
          </p:nvSpPr>
          <p:spPr>
            <a:xfrm>
              <a:off x="2273483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42" name="tx42"/>
            <p:cNvSpPr/>
            <p:nvPr/>
          </p:nvSpPr>
          <p:spPr>
            <a:xfrm>
              <a:off x="2762739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15</a:t>
              </a:r>
            </a:p>
          </p:txBody>
        </p:sp>
        <p:sp>
          <p:nvSpPr>
            <p:cNvPr id="43" name="tx43"/>
            <p:cNvSpPr/>
            <p:nvPr/>
          </p:nvSpPr>
          <p:spPr>
            <a:xfrm>
              <a:off x="3251995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</a:t>
              </a:r>
            </a:p>
          </p:txBody>
        </p:sp>
        <p:sp>
          <p:nvSpPr>
            <p:cNvPr id="44" name="tx44"/>
            <p:cNvSpPr/>
            <p:nvPr/>
          </p:nvSpPr>
          <p:spPr>
            <a:xfrm>
              <a:off x="3741252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25</a:t>
              </a:r>
            </a:p>
          </p:txBody>
        </p:sp>
        <p:sp>
          <p:nvSpPr>
            <p:cNvPr id="45" name="tx45"/>
            <p:cNvSpPr/>
            <p:nvPr/>
          </p:nvSpPr>
          <p:spPr>
            <a:xfrm>
              <a:off x="4230508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30</a:t>
              </a:r>
            </a:p>
          </p:txBody>
        </p:sp>
        <p:sp>
          <p:nvSpPr>
            <p:cNvPr id="46" name="rc46"/>
            <p:cNvSpPr/>
            <p:nvPr/>
          </p:nvSpPr>
          <p:spPr>
            <a:xfrm>
              <a:off x="1429654" y="5666002"/>
              <a:ext cx="3014273" cy="345168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47" name="rc47"/>
            <p:cNvSpPr/>
            <p:nvPr/>
          </p:nvSpPr>
          <p:spPr>
            <a:xfrm>
              <a:off x="1560946" y="5747002"/>
              <a:ext cx="183167" cy="18316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48" name="rc48"/>
            <p:cNvSpPr/>
            <p:nvPr/>
          </p:nvSpPr>
          <p:spPr>
            <a:xfrm>
              <a:off x="2964459" y="5747002"/>
              <a:ext cx="183168" cy="18316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49" name="tx49"/>
            <p:cNvSpPr/>
            <p:nvPr/>
          </p:nvSpPr>
          <p:spPr>
            <a:xfrm>
              <a:off x="1778260" y="5787786"/>
              <a:ext cx="11520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Universe Percent</a:t>
              </a:r>
            </a:p>
          </p:txBody>
        </p:sp>
        <p:sp>
          <p:nvSpPr>
            <p:cNvPr id="50" name="tx50"/>
            <p:cNvSpPr/>
            <p:nvPr/>
          </p:nvSpPr>
          <p:spPr>
            <a:xfrm>
              <a:off x="3181773" y="5787786"/>
              <a:ext cx="11901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Customer Percent</a:t>
              </a:r>
            </a:p>
          </p:txBody>
        </p:sp>
      </p:grpSp>
      <p:grpSp>
        <p:nvGrpSpPr>
          <p:cNvPr id="2" name="grp2"/>
          <p:cNvGrpSpPr/>
          <p:nvPr/>
        </p:nvGrpSpPr>
        <p:grpSpPr>
          <a:xfrm>
            <a:off x="5029200" y="1508760"/>
            <a:ext cx="3429000" cy="4800600"/>
            <a:chOff x="5029200" y="1508760"/>
            <a:chExt cx="3429000" cy="4800600"/>
          </a:xfrm>
        </p:grpSpPr>
        <p:sp>
          <p:nvSpPr>
            <p:cNvPr id="4" name="rc4"/>
            <p:cNvSpPr/>
            <p:nvPr/>
          </p:nvSpPr>
          <p:spPr>
            <a:xfrm>
              <a:off x="5029200" y="1508760"/>
              <a:ext cx="3428999" cy="48006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5291477" y="1578349"/>
              <a:ext cx="3097133" cy="359712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rc6"/>
            <p:cNvSpPr/>
            <p:nvPr/>
          </p:nvSpPr>
          <p:spPr>
            <a:xfrm>
              <a:off x="5291477" y="1578349"/>
              <a:ext cx="3097133" cy="179856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rc7"/>
            <p:cNvSpPr/>
            <p:nvPr/>
          </p:nvSpPr>
          <p:spPr>
            <a:xfrm>
              <a:off x="5291477" y="1578349"/>
              <a:ext cx="3097133" cy="179856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rc8"/>
            <p:cNvSpPr/>
            <p:nvPr/>
          </p:nvSpPr>
          <p:spPr>
            <a:xfrm>
              <a:off x="5291477" y="1578349"/>
              <a:ext cx="3097133" cy="179856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rc9"/>
            <p:cNvSpPr/>
            <p:nvPr/>
          </p:nvSpPr>
          <p:spPr>
            <a:xfrm>
              <a:off x="5291477" y="1578349"/>
              <a:ext cx="3097133" cy="179856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0" name="rc10"/>
            <p:cNvSpPr/>
            <p:nvPr/>
          </p:nvSpPr>
          <p:spPr>
            <a:xfrm>
              <a:off x="5291477" y="1578349"/>
              <a:ext cx="3097133" cy="179856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1" name="rc11"/>
            <p:cNvSpPr/>
            <p:nvPr/>
          </p:nvSpPr>
          <p:spPr>
            <a:xfrm>
              <a:off x="5291477" y="1578349"/>
              <a:ext cx="3097133" cy="179856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2" name="rc12"/>
            <p:cNvSpPr/>
            <p:nvPr/>
          </p:nvSpPr>
          <p:spPr>
            <a:xfrm>
              <a:off x="5291477" y="1578349"/>
              <a:ext cx="3097133" cy="179856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5291477" y="1578349"/>
              <a:ext cx="3097133" cy="179856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rc14"/>
            <p:cNvSpPr/>
            <p:nvPr/>
          </p:nvSpPr>
          <p:spPr>
            <a:xfrm>
              <a:off x="5291477" y="3376909"/>
              <a:ext cx="3097133" cy="469189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5291477" y="3376909"/>
              <a:ext cx="3097133" cy="469189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5291477" y="3376909"/>
              <a:ext cx="3097133" cy="469189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5291477" y="3376909"/>
              <a:ext cx="3097133" cy="469189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5291477" y="3376909"/>
              <a:ext cx="3097133" cy="469189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5291477" y="3376909"/>
              <a:ext cx="3097133" cy="469189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5291477" y="3376909"/>
              <a:ext cx="3097133" cy="469189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rc21"/>
            <p:cNvSpPr/>
            <p:nvPr/>
          </p:nvSpPr>
          <p:spPr>
            <a:xfrm>
              <a:off x="5291477" y="3376909"/>
              <a:ext cx="3097133" cy="469189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rc22"/>
            <p:cNvSpPr/>
            <p:nvPr/>
          </p:nvSpPr>
          <p:spPr>
            <a:xfrm>
              <a:off x="5291477" y="3846099"/>
              <a:ext cx="3097133" cy="1329370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" name="rc23"/>
            <p:cNvSpPr/>
            <p:nvPr/>
          </p:nvSpPr>
          <p:spPr>
            <a:xfrm>
              <a:off x="5291477" y="3846099"/>
              <a:ext cx="3097133" cy="1329370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" name="rc24"/>
            <p:cNvSpPr/>
            <p:nvPr/>
          </p:nvSpPr>
          <p:spPr>
            <a:xfrm>
              <a:off x="5291477" y="3846099"/>
              <a:ext cx="3097133" cy="1329370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5" name="rc25"/>
            <p:cNvSpPr/>
            <p:nvPr/>
          </p:nvSpPr>
          <p:spPr>
            <a:xfrm>
              <a:off x="5291477" y="3846099"/>
              <a:ext cx="3097133" cy="1329370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6" name="rc26"/>
            <p:cNvSpPr/>
            <p:nvPr/>
          </p:nvSpPr>
          <p:spPr>
            <a:xfrm>
              <a:off x="5291477" y="3846099"/>
              <a:ext cx="3097133" cy="1329370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7" name="rc27"/>
            <p:cNvSpPr/>
            <p:nvPr/>
          </p:nvSpPr>
          <p:spPr>
            <a:xfrm>
              <a:off x="5291477" y="3846099"/>
              <a:ext cx="3097133" cy="1329370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8" name="rc28"/>
            <p:cNvSpPr/>
            <p:nvPr/>
          </p:nvSpPr>
          <p:spPr>
            <a:xfrm>
              <a:off x="5291477" y="3846099"/>
              <a:ext cx="3097133" cy="1329370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9" name="rc29"/>
            <p:cNvSpPr/>
            <p:nvPr/>
          </p:nvSpPr>
          <p:spPr>
            <a:xfrm>
              <a:off x="5291477" y="3846099"/>
              <a:ext cx="3097133" cy="1329370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0" name="rc30"/>
            <p:cNvSpPr/>
            <p:nvPr/>
          </p:nvSpPr>
          <p:spPr>
            <a:xfrm>
              <a:off x="5423672" y="3423828"/>
              <a:ext cx="188849" cy="175164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1" name="rc31"/>
            <p:cNvSpPr/>
            <p:nvPr/>
          </p:nvSpPr>
          <p:spPr>
            <a:xfrm>
              <a:off x="5801371" y="2548007"/>
              <a:ext cx="188849" cy="2627462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2" name="rc32"/>
            <p:cNvSpPr/>
            <p:nvPr/>
          </p:nvSpPr>
          <p:spPr>
            <a:xfrm>
              <a:off x="6179070" y="3251792"/>
              <a:ext cx="188849" cy="1923677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3" name="rc33"/>
            <p:cNvSpPr/>
            <p:nvPr/>
          </p:nvSpPr>
          <p:spPr>
            <a:xfrm>
              <a:off x="6556769" y="2860800"/>
              <a:ext cx="188849" cy="2314669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4" name="rc34"/>
            <p:cNvSpPr/>
            <p:nvPr/>
          </p:nvSpPr>
          <p:spPr>
            <a:xfrm>
              <a:off x="6934468" y="2532368"/>
              <a:ext cx="188849" cy="264310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5" name="rc35"/>
            <p:cNvSpPr/>
            <p:nvPr/>
          </p:nvSpPr>
          <p:spPr>
            <a:xfrm>
              <a:off x="7312168" y="2735683"/>
              <a:ext cx="188849" cy="2439786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6" name="rc36"/>
            <p:cNvSpPr/>
            <p:nvPr/>
          </p:nvSpPr>
          <p:spPr>
            <a:xfrm>
              <a:off x="7689867" y="2329052"/>
              <a:ext cx="188849" cy="2846417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7" name="rc37"/>
            <p:cNvSpPr/>
            <p:nvPr/>
          </p:nvSpPr>
          <p:spPr>
            <a:xfrm>
              <a:off x="8067566" y="2860800"/>
              <a:ext cx="188849" cy="2314669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8" name="tx38"/>
            <p:cNvSpPr/>
            <p:nvPr/>
          </p:nvSpPr>
          <p:spPr>
            <a:xfrm>
              <a:off x="5411889" y="3246028"/>
              <a:ext cx="212414" cy="8949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112</a:t>
              </a:r>
            </a:p>
          </p:txBody>
        </p:sp>
        <p:sp>
          <p:nvSpPr>
            <p:cNvPr id="39" name="tx39"/>
            <p:cNvSpPr/>
            <p:nvPr/>
          </p:nvSpPr>
          <p:spPr>
            <a:xfrm>
              <a:off x="5789588" y="2368818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168</a:t>
              </a:r>
            </a:p>
          </p:txBody>
        </p:sp>
        <p:sp>
          <p:nvSpPr>
            <p:cNvPr id="40" name="tx40"/>
            <p:cNvSpPr/>
            <p:nvPr/>
          </p:nvSpPr>
          <p:spPr>
            <a:xfrm>
              <a:off x="6167287" y="3072603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123</a:t>
              </a:r>
            </a:p>
          </p:txBody>
        </p:sp>
        <p:sp>
          <p:nvSpPr>
            <p:cNvPr id="41" name="tx41"/>
            <p:cNvSpPr/>
            <p:nvPr/>
          </p:nvSpPr>
          <p:spPr>
            <a:xfrm>
              <a:off x="6544987" y="2681611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148</a:t>
              </a:r>
            </a:p>
          </p:txBody>
        </p:sp>
        <p:sp>
          <p:nvSpPr>
            <p:cNvPr id="42" name="tx42"/>
            <p:cNvSpPr/>
            <p:nvPr/>
          </p:nvSpPr>
          <p:spPr>
            <a:xfrm>
              <a:off x="6922686" y="2353178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169</a:t>
              </a:r>
            </a:p>
          </p:txBody>
        </p:sp>
        <p:sp>
          <p:nvSpPr>
            <p:cNvPr id="43" name="tx43"/>
            <p:cNvSpPr/>
            <p:nvPr/>
          </p:nvSpPr>
          <p:spPr>
            <a:xfrm>
              <a:off x="7300385" y="2556494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156</a:t>
              </a:r>
            </a:p>
          </p:txBody>
        </p:sp>
        <p:sp>
          <p:nvSpPr>
            <p:cNvPr id="44" name="tx44"/>
            <p:cNvSpPr/>
            <p:nvPr/>
          </p:nvSpPr>
          <p:spPr>
            <a:xfrm>
              <a:off x="7678084" y="2149863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182</a:t>
              </a:r>
            </a:p>
          </p:txBody>
        </p:sp>
        <p:sp>
          <p:nvSpPr>
            <p:cNvPr id="45" name="tx45"/>
            <p:cNvSpPr/>
            <p:nvPr/>
          </p:nvSpPr>
          <p:spPr>
            <a:xfrm>
              <a:off x="8055783" y="2681611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148</a:t>
              </a:r>
            </a:p>
          </p:txBody>
        </p:sp>
        <p:sp>
          <p:nvSpPr>
            <p:cNvPr id="46" name="tx46"/>
            <p:cNvSpPr/>
            <p:nvPr/>
          </p:nvSpPr>
          <p:spPr>
            <a:xfrm rot="-2700000">
              <a:off x="4890391" y="5502498"/>
              <a:ext cx="762248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Animals Donor</a:t>
              </a:r>
            </a:p>
          </p:txBody>
        </p:sp>
        <p:sp>
          <p:nvSpPr>
            <p:cNvPr id="47" name="tx47"/>
            <p:cNvSpPr/>
            <p:nvPr/>
          </p:nvSpPr>
          <p:spPr>
            <a:xfrm rot="-2700000">
              <a:off x="5205897" y="5528259"/>
              <a:ext cx="835111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Childrens Donor</a:t>
              </a:r>
            </a:p>
          </p:txBody>
        </p:sp>
        <p:sp>
          <p:nvSpPr>
            <p:cNvPr id="48" name="tx48"/>
            <p:cNvSpPr/>
            <p:nvPr/>
          </p:nvSpPr>
          <p:spPr>
            <a:xfrm rot="-2700000">
              <a:off x="5349909" y="5625056"/>
              <a:ext cx="1108893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Environmental Donor</a:t>
              </a:r>
            </a:p>
          </p:txBody>
        </p:sp>
        <p:sp>
          <p:nvSpPr>
            <p:cNvPr id="49" name="tx49"/>
            <p:cNvSpPr/>
            <p:nvPr/>
          </p:nvSpPr>
          <p:spPr>
            <a:xfrm rot="-2700000">
              <a:off x="6026029" y="5501446"/>
              <a:ext cx="759271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General Donor</a:t>
              </a:r>
            </a:p>
          </p:txBody>
        </p:sp>
        <p:sp>
          <p:nvSpPr>
            <p:cNvPr id="50" name="tx50"/>
            <p:cNvSpPr/>
            <p:nvPr/>
          </p:nvSpPr>
          <p:spPr>
            <a:xfrm rot="-2700000">
              <a:off x="6172893" y="5569169"/>
              <a:ext cx="1015317" cy="10854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Health/Institutional</a:t>
              </a:r>
            </a:p>
          </p:txBody>
        </p:sp>
        <p:sp>
          <p:nvSpPr>
            <p:cNvPr id="51" name="tx51"/>
            <p:cNvSpPr/>
            <p:nvPr/>
          </p:nvSpPr>
          <p:spPr>
            <a:xfrm rot="-2700000">
              <a:off x="6870352" y="5444617"/>
              <a:ext cx="323081" cy="81359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Donor</a:t>
              </a:r>
            </a:p>
          </p:txBody>
        </p:sp>
        <p:sp>
          <p:nvSpPr>
            <p:cNvPr id="52" name="tx52"/>
            <p:cNvSpPr/>
            <p:nvPr/>
          </p:nvSpPr>
          <p:spPr>
            <a:xfrm rot="-2700000">
              <a:off x="6782486" y="5501007"/>
              <a:ext cx="758031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Political Donor</a:t>
              </a:r>
            </a:p>
          </p:txBody>
        </p:sp>
        <p:sp>
          <p:nvSpPr>
            <p:cNvPr id="53" name="tx53"/>
            <p:cNvSpPr/>
            <p:nvPr/>
          </p:nvSpPr>
          <p:spPr>
            <a:xfrm rot="-2700000">
              <a:off x="7104389" y="5502688"/>
              <a:ext cx="814523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Religious Donor</a:t>
              </a:r>
            </a:p>
          </p:txBody>
        </p:sp>
        <p:sp>
          <p:nvSpPr>
            <p:cNvPr id="54" name="tx54"/>
            <p:cNvSpPr/>
            <p:nvPr/>
          </p:nvSpPr>
          <p:spPr>
            <a:xfrm rot="-2700000">
              <a:off x="7491911" y="5525805"/>
              <a:ext cx="814275" cy="81756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Veterans Donor</a:t>
              </a:r>
            </a:p>
          </p:txBody>
        </p:sp>
      </p:grpSp>
    </p:spTree>
  </p:cSld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p2"/>
          <p:cNvGrpSpPr/>
          <p:nvPr/>
        </p:nvGrpSpPr>
        <p:grpSpPr>
          <a:xfrm>
            <a:off x="0" y="1508760"/>
            <a:ext cx="4572000" cy="4572000"/>
            <a:chOff x="0" y="1508760"/>
            <a:chExt cx="4572000" cy="4572000"/>
          </a:xfrm>
        </p:grpSpPr>
        <p:sp>
          <p:nvSpPr>
            <p:cNvPr id="4" name="rc4"/>
            <p:cNvSpPr/>
            <p:nvPr/>
          </p:nvSpPr>
          <p:spPr>
            <a:xfrm>
              <a:off x="0" y="1508760"/>
              <a:ext cx="4572000" cy="45720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1477706" y="1578349"/>
              <a:ext cx="3024703" cy="3649365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pl6"/>
            <p:cNvSpPr/>
            <p:nvPr/>
          </p:nvSpPr>
          <p:spPr>
            <a:xfrm>
              <a:off x="1477706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7" name="pl7"/>
            <p:cNvSpPr/>
            <p:nvPr/>
          </p:nvSpPr>
          <p:spPr>
            <a:xfrm>
              <a:off x="1846573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8" name="pl8"/>
            <p:cNvSpPr/>
            <p:nvPr/>
          </p:nvSpPr>
          <p:spPr>
            <a:xfrm>
              <a:off x="2215439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9" name="pl9"/>
            <p:cNvSpPr/>
            <p:nvPr/>
          </p:nvSpPr>
          <p:spPr>
            <a:xfrm>
              <a:off x="2584305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0" name="pl10"/>
            <p:cNvSpPr/>
            <p:nvPr/>
          </p:nvSpPr>
          <p:spPr>
            <a:xfrm>
              <a:off x="2953172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1" name="pl11"/>
            <p:cNvSpPr/>
            <p:nvPr/>
          </p:nvSpPr>
          <p:spPr>
            <a:xfrm>
              <a:off x="3322038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2" name="pl12"/>
            <p:cNvSpPr/>
            <p:nvPr/>
          </p:nvSpPr>
          <p:spPr>
            <a:xfrm>
              <a:off x="3690905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3" name="pl13"/>
            <p:cNvSpPr/>
            <p:nvPr/>
          </p:nvSpPr>
          <p:spPr>
            <a:xfrm>
              <a:off x="4059771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4" name="pl14"/>
            <p:cNvSpPr/>
            <p:nvPr/>
          </p:nvSpPr>
          <p:spPr>
            <a:xfrm>
              <a:off x="4428637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1477706" y="4913629"/>
              <a:ext cx="900487" cy="134607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1477706" y="5048237"/>
              <a:ext cx="578749" cy="134607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1477706" y="4614501"/>
              <a:ext cx="1422436" cy="134607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1477706" y="4749109"/>
              <a:ext cx="908765" cy="134607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1477706" y="4315373"/>
              <a:ext cx="1542501" cy="134607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1477706" y="4449981"/>
              <a:ext cx="968930" cy="134607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rc21"/>
            <p:cNvSpPr/>
            <p:nvPr/>
          </p:nvSpPr>
          <p:spPr>
            <a:xfrm>
              <a:off x="1477706" y="4016244"/>
              <a:ext cx="965522" cy="134607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rc22"/>
            <p:cNvSpPr/>
            <p:nvPr/>
          </p:nvSpPr>
          <p:spPr>
            <a:xfrm>
              <a:off x="1477706" y="4150852"/>
              <a:ext cx="595345" cy="134607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" name="rc23"/>
            <p:cNvSpPr/>
            <p:nvPr/>
          </p:nvSpPr>
          <p:spPr>
            <a:xfrm>
              <a:off x="1477706" y="3717116"/>
              <a:ext cx="1744277" cy="134607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" name="rc24"/>
            <p:cNvSpPr/>
            <p:nvPr/>
          </p:nvSpPr>
          <p:spPr>
            <a:xfrm>
              <a:off x="1477706" y="3851724"/>
              <a:ext cx="1073682" cy="134607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5" name="rc25"/>
            <p:cNvSpPr/>
            <p:nvPr/>
          </p:nvSpPr>
          <p:spPr>
            <a:xfrm>
              <a:off x="1477706" y="3417988"/>
              <a:ext cx="2528035" cy="134607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6" name="rc26"/>
            <p:cNvSpPr/>
            <p:nvPr/>
          </p:nvSpPr>
          <p:spPr>
            <a:xfrm>
              <a:off x="1477706" y="3552596"/>
              <a:ext cx="1552543" cy="134607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7" name="rc27"/>
            <p:cNvSpPr/>
            <p:nvPr/>
          </p:nvSpPr>
          <p:spPr>
            <a:xfrm>
              <a:off x="1477706" y="3118859"/>
              <a:ext cx="2351272" cy="134607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8" name="rc28"/>
            <p:cNvSpPr/>
            <p:nvPr/>
          </p:nvSpPr>
          <p:spPr>
            <a:xfrm>
              <a:off x="1477706" y="3253467"/>
              <a:ext cx="1409712" cy="134607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9" name="rc29"/>
            <p:cNvSpPr/>
            <p:nvPr/>
          </p:nvSpPr>
          <p:spPr>
            <a:xfrm>
              <a:off x="1477706" y="2819731"/>
              <a:ext cx="2239545" cy="134607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0" name="rc30"/>
            <p:cNvSpPr/>
            <p:nvPr/>
          </p:nvSpPr>
          <p:spPr>
            <a:xfrm>
              <a:off x="1477706" y="2954339"/>
              <a:ext cx="1312657" cy="134607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1" name="rc31"/>
            <p:cNvSpPr/>
            <p:nvPr/>
          </p:nvSpPr>
          <p:spPr>
            <a:xfrm>
              <a:off x="1477706" y="2520603"/>
              <a:ext cx="1644223" cy="134607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2" name="rc32"/>
            <p:cNvSpPr/>
            <p:nvPr/>
          </p:nvSpPr>
          <p:spPr>
            <a:xfrm>
              <a:off x="1477706" y="2655211"/>
              <a:ext cx="929654" cy="134607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3" name="rc33"/>
            <p:cNvSpPr/>
            <p:nvPr/>
          </p:nvSpPr>
          <p:spPr>
            <a:xfrm>
              <a:off x="1477706" y="2221474"/>
              <a:ext cx="1745945" cy="134607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4" name="rc34"/>
            <p:cNvSpPr/>
            <p:nvPr/>
          </p:nvSpPr>
          <p:spPr>
            <a:xfrm>
              <a:off x="1477706" y="2356082"/>
              <a:ext cx="939830" cy="134607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5" name="rc35"/>
            <p:cNvSpPr/>
            <p:nvPr/>
          </p:nvSpPr>
          <p:spPr>
            <a:xfrm>
              <a:off x="1477706" y="1922346"/>
              <a:ext cx="720389" cy="134607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6" name="rc36"/>
            <p:cNvSpPr/>
            <p:nvPr/>
          </p:nvSpPr>
          <p:spPr>
            <a:xfrm>
              <a:off x="1477706" y="2056954"/>
              <a:ext cx="378718" cy="134607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7" name="rc37"/>
            <p:cNvSpPr/>
            <p:nvPr/>
          </p:nvSpPr>
          <p:spPr>
            <a:xfrm>
              <a:off x="1477706" y="1623218"/>
              <a:ext cx="1172301" cy="134607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8" name="rc38"/>
            <p:cNvSpPr/>
            <p:nvPr/>
          </p:nvSpPr>
          <p:spPr>
            <a:xfrm>
              <a:off x="1477706" y="1757826"/>
              <a:ext cx="602955" cy="134607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9" name="pl39"/>
            <p:cNvSpPr/>
            <p:nvPr/>
          </p:nvSpPr>
          <p:spPr>
            <a:xfrm>
              <a:off x="1477706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</a:path>
              </a:pathLst>
            </a:custGeom>
            <a:ln w="5420" cap="flat">
              <a:solidFill>
                <a:srgbClr val="80808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0" name="tx40"/>
            <p:cNvSpPr/>
            <p:nvPr/>
          </p:nvSpPr>
          <p:spPr>
            <a:xfrm>
              <a:off x="851999" y="5004779"/>
              <a:ext cx="558043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L. Business</a:t>
              </a:r>
            </a:p>
          </p:txBody>
        </p:sp>
        <p:sp>
          <p:nvSpPr>
            <p:cNvPr id="41" name="tx41"/>
            <p:cNvSpPr/>
            <p:nvPr/>
          </p:nvSpPr>
          <p:spPr>
            <a:xfrm>
              <a:off x="243094" y="4701682"/>
              <a:ext cx="1198996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K. Books and Literature</a:t>
              </a:r>
            </a:p>
          </p:txBody>
        </p:sp>
        <p:sp>
          <p:nvSpPr>
            <p:cNvPr id="42" name="tx42"/>
            <p:cNvSpPr/>
            <p:nvPr/>
          </p:nvSpPr>
          <p:spPr>
            <a:xfrm>
              <a:off x="542303" y="4402752"/>
              <a:ext cx="884039" cy="8731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J. Food and Wine</a:t>
              </a:r>
            </a:p>
          </p:txBody>
        </p:sp>
        <p:sp>
          <p:nvSpPr>
            <p:cNvPr id="43" name="tx43"/>
            <p:cNvSpPr/>
            <p:nvPr/>
          </p:nvSpPr>
          <p:spPr>
            <a:xfrm>
              <a:off x="931235" y="4103624"/>
              <a:ext cx="474637" cy="8731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I. Garden</a:t>
              </a:r>
            </a:p>
          </p:txBody>
        </p:sp>
        <p:sp>
          <p:nvSpPr>
            <p:cNvPr id="44" name="tx44"/>
            <p:cNvSpPr/>
            <p:nvPr/>
          </p:nvSpPr>
          <p:spPr>
            <a:xfrm>
              <a:off x="937126" y="3787827"/>
              <a:ext cx="468436" cy="103981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H. Sports</a:t>
              </a:r>
            </a:p>
          </p:txBody>
        </p:sp>
        <p:sp>
          <p:nvSpPr>
            <p:cNvPr id="45" name="tx45"/>
            <p:cNvSpPr/>
            <p:nvPr/>
          </p:nvSpPr>
          <p:spPr>
            <a:xfrm>
              <a:off x="864135" y="3483738"/>
              <a:ext cx="545269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G. Apparel</a:t>
              </a:r>
            </a:p>
          </p:txBody>
        </p:sp>
        <p:sp>
          <p:nvSpPr>
            <p:cNvPr id="46" name="tx46"/>
            <p:cNvSpPr/>
            <p:nvPr/>
          </p:nvSpPr>
          <p:spPr>
            <a:xfrm>
              <a:off x="914857" y="3212192"/>
              <a:ext cx="491876" cy="81359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F. Donors</a:t>
              </a:r>
            </a:p>
          </p:txBody>
        </p:sp>
        <p:sp>
          <p:nvSpPr>
            <p:cNvPr id="47" name="tx47"/>
            <p:cNvSpPr/>
            <p:nvPr/>
          </p:nvSpPr>
          <p:spPr>
            <a:xfrm>
              <a:off x="936596" y="2884886"/>
              <a:ext cx="468994" cy="109537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E. Gifting</a:t>
              </a:r>
            </a:p>
          </p:txBody>
        </p:sp>
        <p:sp>
          <p:nvSpPr>
            <p:cNvPr id="48" name="tx48"/>
            <p:cNvSpPr/>
            <p:nvPr/>
          </p:nvSpPr>
          <p:spPr>
            <a:xfrm>
              <a:off x="954976" y="2613539"/>
              <a:ext cx="449646" cy="81756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D. Home</a:t>
              </a:r>
            </a:p>
          </p:txBody>
        </p:sp>
        <p:sp>
          <p:nvSpPr>
            <p:cNvPr id="49" name="tx49"/>
            <p:cNvSpPr/>
            <p:nvPr/>
          </p:nvSpPr>
          <p:spPr>
            <a:xfrm>
              <a:off x="227482" y="2287224"/>
              <a:ext cx="1215429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C. Parenting and Family</a:t>
              </a:r>
            </a:p>
          </p:txBody>
        </p:sp>
        <p:sp>
          <p:nvSpPr>
            <p:cNvPr id="50" name="tx50"/>
            <p:cNvSpPr/>
            <p:nvPr/>
          </p:nvSpPr>
          <p:spPr>
            <a:xfrm>
              <a:off x="579241" y="2009527"/>
              <a:ext cx="845157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B. Mens Fashion</a:t>
              </a:r>
            </a:p>
          </p:txBody>
        </p:sp>
        <p:sp>
          <p:nvSpPr>
            <p:cNvPr id="51" name="tx51"/>
            <p:cNvSpPr/>
            <p:nvPr/>
          </p:nvSpPr>
          <p:spPr>
            <a:xfrm>
              <a:off x="410873" y="1710399"/>
              <a:ext cx="1022387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A. Womens Fashion</a:t>
              </a:r>
            </a:p>
          </p:txBody>
        </p:sp>
        <p:sp>
          <p:nvSpPr>
            <p:cNvPr id="52" name="tx52"/>
            <p:cNvSpPr/>
            <p:nvPr/>
          </p:nvSpPr>
          <p:spPr>
            <a:xfrm>
              <a:off x="1439606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53" name="tx53"/>
            <p:cNvSpPr/>
            <p:nvPr/>
          </p:nvSpPr>
          <p:spPr>
            <a:xfrm>
              <a:off x="1770373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54" name="tx54"/>
            <p:cNvSpPr/>
            <p:nvPr/>
          </p:nvSpPr>
          <p:spPr>
            <a:xfrm>
              <a:off x="2139239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</a:t>
              </a:r>
            </a:p>
          </p:txBody>
        </p:sp>
        <p:sp>
          <p:nvSpPr>
            <p:cNvPr id="55" name="tx55"/>
            <p:cNvSpPr/>
            <p:nvPr/>
          </p:nvSpPr>
          <p:spPr>
            <a:xfrm>
              <a:off x="2508105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30</a:t>
              </a:r>
            </a:p>
          </p:txBody>
        </p:sp>
        <p:sp>
          <p:nvSpPr>
            <p:cNvPr id="56" name="tx56"/>
            <p:cNvSpPr/>
            <p:nvPr/>
          </p:nvSpPr>
          <p:spPr>
            <a:xfrm>
              <a:off x="2876972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40</a:t>
              </a:r>
            </a:p>
          </p:txBody>
        </p:sp>
        <p:sp>
          <p:nvSpPr>
            <p:cNvPr id="57" name="tx57"/>
            <p:cNvSpPr/>
            <p:nvPr/>
          </p:nvSpPr>
          <p:spPr>
            <a:xfrm>
              <a:off x="3245838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50</a:t>
              </a:r>
            </a:p>
          </p:txBody>
        </p:sp>
        <p:sp>
          <p:nvSpPr>
            <p:cNvPr id="58" name="tx58"/>
            <p:cNvSpPr/>
            <p:nvPr/>
          </p:nvSpPr>
          <p:spPr>
            <a:xfrm>
              <a:off x="3614705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60</a:t>
              </a:r>
            </a:p>
          </p:txBody>
        </p:sp>
        <p:sp>
          <p:nvSpPr>
            <p:cNvPr id="59" name="tx59"/>
            <p:cNvSpPr/>
            <p:nvPr/>
          </p:nvSpPr>
          <p:spPr>
            <a:xfrm>
              <a:off x="3983571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70</a:t>
              </a:r>
            </a:p>
          </p:txBody>
        </p:sp>
        <p:sp>
          <p:nvSpPr>
            <p:cNvPr id="60" name="tx60"/>
            <p:cNvSpPr/>
            <p:nvPr/>
          </p:nvSpPr>
          <p:spPr>
            <a:xfrm>
              <a:off x="4352437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80</a:t>
              </a:r>
            </a:p>
          </p:txBody>
        </p:sp>
        <p:sp>
          <p:nvSpPr>
            <p:cNvPr id="61" name="rc61"/>
            <p:cNvSpPr/>
            <p:nvPr/>
          </p:nvSpPr>
          <p:spPr>
            <a:xfrm>
              <a:off x="1482922" y="5666002"/>
              <a:ext cx="3014273" cy="345168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2" name="rc62"/>
            <p:cNvSpPr/>
            <p:nvPr/>
          </p:nvSpPr>
          <p:spPr>
            <a:xfrm>
              <a:off x="1614214" y="5747002"/>
              <a:ext cx="183167" cy="18316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63" name="rc63"/>
            <p:cNvSpPr/>
            <p:nvPr/>
          </p:nvSpPr>
          <p:spPr>
            <a:xfrm>
              <a:off x="3017727" y="5747002"/>
              <a:ext cx="183168" cy="18316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64" name="tx64"/>
            <p:cNvSpPr/>
            <p:nvPr/>
          </p:nvSpPr>
          <p:spPr>
            <a:xfrm>
              <a:off x="1831528" y="5787786"/>
              <a:ext cx="11520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Universe Percent</a:t>
              </a:r>
            </a:p>
          </p:txBody>
        </p:sp>
        <p:sp>
          <p:nvSpPr>
            <p:cNvPr id="65" name="tx65"/>
            <p:cNvSpPr/>
            <p:nvPr/>
          </p:nvSpPr>
          <p:spPr>
            <a:xfrm>
              <a:off x="3235041" y="5787786"/>
              <a:ext cx="11901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Customer Percent</a:t>
              </a:r>
            </a:p>
          </p:txBody>
        </p:sp>
      </p:grpSp>
      <p:grpSp>
        <p:nvGrpSpPr>
          <p:cNvPr id="2" name="grp2"/>
          <p:cNvGrpSpPr/>
          <p:nvPr/>
        </p:nvGrpSpPr>
        <p:grpSpPr>
          <a:xfrm>
            <a:off x="5029200" y="1508760"/>
            <a:ext cx="3429000" cy="4800600"/>
            <a:chOff x="5029200" y="1508760"/>
            <a:chExt cx="3429000" cy="4800600"/>
          </a:xfrm>
        </p:grpSpPr>
        <p:sp>
          <p:nvSpPr>
            <p:cNvPr id="4" name="rc4"/>
            <p:cNvSpPr/>
            <p:nvPr/>
          </p:nvSpPr>
          <p:spPr>
            <a:xfrm>
              <a:off x="5029200" y="1508760"/>
              <a:ext cx="3428999" cy="48006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5291477" y="1578349"/>
              <a:ext cx="3097133" cy="3552607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rc6"/>
            <p:cNvSpPr/>
            <p:nvPr/>
          </p:nvSpPr>
          <p:spPr>
            <a:xfrm>
              <a:off x="5291477" y="1578349"/>
              <a:ext cx="3097133" cy="1850316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rc7"/>
            <p:cNvSpPr/>
            <p:nvPr/>
          </p:nvSpPr>
          <p:spPr>
            <a:xfrm>
              <a:off x="5291477" y="1578349"/>
              <a:ext cx="3097133" cy="1850316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rc8"/>
            <p:cNvSpPr/>
            <p:nvPr/>
          </p:nvSpPr>
          <p:spPr>
            <a:xfrm>
              <a:off x="5291477" y="1578349"/>
              <a:ext cx="3097133" cy="1850316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rc9"/>
            <p:cNvSpPr/>
            <p:nvPr/>
          </p:nvSpPr>
          <p:spPr>
            <a:xfrm>
              <a:off x="5291477" y="1578349"/>
              <a:ext cx="3097133" cy="1850316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0" name="rc10"/>
            <p:cNvSpPr/>
            <p:nvPr/>
          </p:nvSpPr>
          <p:spPr>
            <a:xfrm>
              <a:off x="5291477" y="1578349"/>
              <a:ext cx="3097133" cy="1850316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1" name="rc11"/>
            <p:cNvSpPr/>
            <p:nvPr/>
          </p:nvSpPr>
          <p:spPr>
            <a:xfrm>
              <a:off x="5291477" y="1578349"/>
              <a:ext cx="3097133" cy="1850316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2" name="rc12"/>
            <p:cNvSpPr/>
            <p:nvPr/>
          </p:nvSpPr>
          <p:spPr>
            <a:xfrm>
              <a:off x="5291477" y="1578349"/>
              <a:ext cx="3097133" cy="1850316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5291477" y="1578349"/>
              <a:ext cx="3097133" cy="1850316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rc14"/>
            <p:cNvSpPr/>
            <p:nvPr/>
          </p:nvSpPr>
          <p:spPr>
            <a:xfrm>
              <a:off x="5291477" y="1578349"/>
              <a:ext cx="3097133" cy="1850316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5291477" y="1578349"/>
              <a:ext cx="3097133" cy="1850316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5291477" y="1578349"/>
              <a:ext cx="3097133" cy="1850316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5291477" y="1578349"/>
              <a:ext cx="3097133" cy="1850316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5291477" y="3428665"/>
              <a:ext cx="3097133" cy="44407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5291477" y="3428665"/>
              <a:ext cx="3097133" cy="44407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5291477" y="3428665"/>
              <a:ext cx="3097133" cy="44407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rc21"/>
            <p:cNvSpPr/>
            <p:nvPr/>
          </p:nvSpPr>
          <p:spPr>
            <a:xfrm>
              <a:off x="5291477" y="3428665"/>
              <a:ext cx="3097133" cy="44407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rc22"/>
            <p:cNvSpPr/>
            <p:nvPr/>
          </p:nvSpPr>
          <p:spPr>
            <a:xfrm>
              <a:off x="5291477" y="3428665"/>
              <a:ext cx="3097133" cy="44407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" name="rc23"/>
            <p:cNvSpPr/>
            <p:nvPr/>
          </p:nvSpPr>
          <p:spPr>
            <a:xfrm>
              <a:off x="5291477" y="3428665"/>
              <a:ext cx="3097133" cy="44407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" name="rc24"/>
            <p:cNvSpPr/>
            <p:nvPr/>
          </p:nvSpPr>
          <p:spPr>
            <a:xfrm>
              <a:off x="5291477" y="3428665"/>
              <a:ext cx="3097133" cy="44407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5" name="rc25"/>
            <p:cNvSpPr/>
            <p:nvPr/>
          </p:nvSpPr>
          <p:spPr>
            <a:xfrm>
              <a:off x="5291477" y="3428665"/>
              <a:ext cx="3097133" cy="44407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6" name="rc26"/>
            <p:cNvSpPr/>
            <p:nvPr/>
          </p:nvSpPr>
          <p:spPr>
            <a:xfrm>
              <a:off x="5291477" y="3428665"/>
              <a:ext cx="3097133" cy="44407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7" name="rc27"/>
            <p:cNvSpPr/>
            <p:nvPr/>
          </p:nvSpPr>
          <p:spPr>
            <a:xfrm>
              <a:off x="5291477" y="3428665"/>
              <a:ext cx="3097133" cy="44407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8" name="rc28"/>
            <p:cNvSpPr/>
            <p:nvPr/>
          </p:nvSpPr>
          <p:spPr>
            <a:xfrm>
              <a:off x="5291477" y="3428665"/>
              <a:ext cx="3097133" cy="44407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9" name="rc29"/>
            <p:cNvSpPr/>
            <p:nvPr/>
          </p:nvSpPr>
          <p:spPr>
            <a:xfrm>
              <a:off x="5291477" y="3428665"/>
              <a:ext cx="3097133" cy="444075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0" name="rc30"/>
            <p:cNvSpPr/>
            <p:nvPr/>
          </p:nvSpPr>
          <p:spPr>
            <a:xfrm>
              <a:off x="5291477" y="3872741"/>
              <a:ext cx="3097133" cy="1258215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1" name="rc31"/>
            <p:cNvSpPr/>
            <p:nvPr/>
          </p:nvSpPr>
          <p:spPr>
            <a:xfrm>
              <a:off x="5291477" y="3872741"/>
              <a:ext cx="3097133" cy="1258215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2" name="rc32"/>
            <p:cNvSpPr/>
            <p:nvPr/>
          </p:nvSpPr>
          <p:spPr>
            <a:xfrm>
              <a:off x="5291477" y="3872741"/>
              <a:ext cx="3097133" cy="1258215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3" name="rc33"/>
            <p:cNvSpPr/>
            <p:nvPr/>
          </p:nvSpPr>
          <p:spPr>
            <a:xfrm>
              <a:off x="5291477" y="3872741"/>
              <a:ext cx="3097133" cy="1258215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4" name="rc34"/>
            <p:cNvSpPr/>
            <p:nvPr/>
          </p:nvSpPr>
          <p:spPr>
            <a:xfrm>
              <a:off x="5291477" y="3872741"/>
              <a:ext cx="3097133" cy="1258215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5" name="rc35"/>
            <p:cNvSpPr/>
            <p:nvPr/>
          </p:nvSpPr>
          <p:spPr>
            <a:xfrm>
              <a:off x="5291477" y="3872741"/>
              <a:ext cx="3097133" cy="1258215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6" name="rc36"/>
            <p:cNvSpPr/>
            <p:nvPr/>
          </p:nvSpPr>
          <p:spPr>
            <a:xfrm>
              <a:off x="5291477" y="3872741"/>
              <a:ext cx="3097133" cy="1258215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7" name="rc37"/>
            <p:cNvSpPr/>
            <p:nvPr/>
          </p:nvSpPr>
          <p:spPr>
            <a:xfrm>
              <a:off x="5291477" y="3872741"/>
              <a:ext cx="3097133" cy="1258215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8" name="rc38"/>
            <p:cNvSpPr/>
            <p:nvPr/>
          </p:nvSpPr>
          <p:spPr>
            <a:xfrm>
              <a:off x="5291477" y="3872741"/>
              <a:ext cx="3097133" cy="1258215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9" name="rc39"/>
            <p:cNvSpPr/>
            <p:nvPr/>
          </p:nvSpPr>
          <p:spPr>
            <a:xfrm>
              <a:off x="5291477" y="3872741"/>
              <a:ext cx="3097133" cy="1258215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0" name="rc40"/>
            <p:cNvSpPr/>
            <p:nvPr/>
          </p:nvSpPr>
          <p:spPr>
            <a:xfrm>
              <a:off x="5291477" y="3872741"/>
              <a:ext cx="3097133" cy="1258215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1" name="rc41"/>
            <p:cNvSpPr/>
            <p:nvPr/>
          </p:nvSpPr>
          <p:spPr>
            <a:xfrm>
              <a:off x="5291477" y="3872741"/>
              <a:ext cx="3097133" cy="1258215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2" name="rc42"/>
            <p:cNvSpPr/>
            <p:nvPr/>
          </p:nvSpPr>
          <p:spPr>
            <a:xfrm>
              <a:off x="5380329" y="2259265"/>
              <a:ext cx="126931" cy="287169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3" name="rc43"/>
            <p:cNvSpPr/>
            <p:nvPr/>
          </p:nvSpPr>
          <p:spPr>
            <a:xfrm>
              <a:off x="5634192" y="2318475"/>
              <a:ext cx="126931" cy="281248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4" name="rc44"/>
            <p:cNvSpPr/>
            <p:nvPr/>
          </p:nvSpPr>
          <p:spPr>
            <a:xfrm>
              <a:off x="5888056" y="2377685"/>
              <a:ext cx="126931" cy="2753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5" name="rc45"/>
            <p:cNvSpPr/>
            <p:nvPr/>
          </p:nvSpPr>
          <p:spPr>
            <a:xfrm>
              <a:off x="6141919" y="2510908"/>
              <a:ext cx="126931" cy="2620047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6" name="rc46"/>
            <p:cNvSpPr/>
            <p:nvPr/>
          </p:nvSpPr>
          <p:spPr>
            <a:xfrm>
              <a:off x="6395783" y="2599723"/>
              <a:ext cx="126931" cy="2531232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7" name="rc47"/>
            <p:cNvSpPr/>
            <p:nvPr/>
          </p:nvSpPr>
          <p:spPr>
            <a:xfrm>
              <a:off x="6649646" y="2658933"/>
              <a:ext cx="126931" cy="2472022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8" name="rc48"/>
            <p:cNvSpPr/>
            <p:nvPr/>
          </p:nvSpPr>
          <p:spPr>
            <a:xfrm>
              <a:off x="6903509" y="2718143"/>
              <a:ext cx="126931" cy="2412812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9" name="rc49"/>
            <p:cNvSpPr/>
            <p:nvPr/>
          </p:nvSpPr>
          <p:spPr>
            <a:xfrm>
              <a:off x="7157373" y="2732946"/>
              <a:ext cx="126931" cy="2398009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0" name="rc50"/>
            <p:cNvSpPr/>
            <p:nvPr/>
          </p:nvSpPr>
          <p:spPr>
            <a:xfrm>
              <a:off x="7411236" y="2732946"/>
              <a:ext cx="126931" cy="2398009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1" name="rc51"/>
            <p:cNvSpPr/>
            <p:nvPr/>
          </p:nvSpPr>
          <p:spPr>
            <a:xfrm>
              <a:off x="7665100" y="2777353"/>
              <a:ext cx="126931" cy="2353602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2" name="rc52"/>
            <p:cNvSpPr/>
            <p:nvPr/>
          </p:nvSpPr>
          <p:spPr>
            <a:xfrm>
              <a:off x="7918963" y="2806959"/>
              <a:ext cx="126931" cy="2323997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3" name="rc53"/>
            <p:cNvSpPr/>
            <p:nvPr/>
          </p:nvSpPr>
          <p:spPr>
            <a:xfrm>
              <a:off x="8172827" y="2821761"/>
              <a:ext cx="126931" cy="230919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4" name="tx54"/>
            <p:cNvSpPr/>
            <p:nvPr/>
          </p:nvSpPr>
          <p:spPr>
            <a:xfrm>
              <a:off x="8130085" y="2642572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156</a:t>
              </a:r>
            </a:p>
          </p:txBody>
        </p:sp>
        <p:sp>
          <p:nvSpPr>
            <p:cNvPr id="55" name="tx55"/>
            <p:cNvSpPr/>
            <p:nvPr/>
          </p:nvSpPr>
          <p:spPr>
            <a:xfrm>
              <a:off x="7876222" y="2628365"/>
              <a:ext cx="212414" cy="90289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157</a:t>
              </a:r>
            </a:p>
          </p:txBody>
        </p:sp>
        <p:sp>
          <p:nvSpPr>
            <p:cNvPr id="56" name="tx56"/>
            <p:cNvSpPr/>
            <p:nvPr/>
          </p:nvSpPr>
          <p:spPr>
            <a:xfrm>
              <a:off x="7622358" y="2598164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159</a:t>
              </a:r>
            </a:p>
          </p:txBody>
        </p:sp>
        <p:sp>
          <p:nvSpPr>
            <p:cNvPr id="57" name="tx57"/>
            <p:cNvSpPr/>
            <p:nvPr/>
          </p:nvSpPr>
          <p:spPr>
            <a:xfrm>
              <a:off x="7368495" y="2553757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162</a:t>
              </a:r>
            </a:p>
          </p:txBody>
        </p:sp>
        <p:sp>
          <p:nvSpPr>
            <p:cNvPr id="58" name="tx58"/>
            <p:cNvSpPr/>
            <p:nvPr/>
          </p:nvSpPr>
          <p:spPr>
            <a:xfrm>
              <a:off x="7114631" y="2553757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162</a:t>
              </a:r>
            </a:p>
          </p:txBody>
        </p:sp>
        <p:sp>
          <p:nvSpPr>
            <p:cNvPr id="59" name="tx59"/>
            <p:cNvSpPr/>
            <p:nvPr/>
          </p:nvSpPr>
          <p:spPr>
            <a:xfrm>
              <a:off x="6860768" y="2538954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163</a:t>
              </a:r>
            </a:p>
          </p:txBody>
        </p:sp>
        <p:sp>
          <p:nvSpPr>
            <p:cNvPr id="60" name="tx60"/>
            <p:cNvSpPr/>
            <p:nvPr/>
          </p:nvSpPr>
          <p:spPr>
            <a:xfrm>
              <a:off x="6606904" y="2479744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167</a:t>
              </a:r>
            </a:p>
          </p:txBody>
        </p:sp>
        <p:sp>
          <p:nvSpPr>
            <p:cNvPr id="61" name="tx61"/>
            <p:cNvSpPr/>
            <p:nvPr/>
          </p:nvSpPr>
          <p:spPr>
            <a:xfrm>
              <a:off x="6353041" y="2422122"/>
              <a:ext cx="212414" cy="89296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171</a:t>
              </a:r>
            </a:p>
          </p:txBody>
        </p:sp>
        <p:sp>
          <p:nvSpPr>
            <p:cNvPr id="62" name="tx62"/>
            <p:cNvSpPr/>
            <p:nvPr/>
          </p:nvSpPr>
          <p:spPr>
            <a:xfrm>
              <a:off x="6099178" y="2333306"/>
              <a:ext cx="212414" cy="89296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177</a:t>
              </a:r>
            </a:p>
          </p:txBody>
        </p:sp>
        <p:sp>
          <p:nvSpPr>
            <p:cNvPr id="63" name="tx63"/>
            <p:cNvSpPr/>
            <p:nvPr/>
          </p:nvSpPr>
          <p:spPr>
            <a:xfrm>
              <a:off x="5845314" y="2198496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186</a:t>
              </a:r>
            </a:p>
          </p:txBody>
        </p:sp>
        <p:sp>
          <p:nvSpPr>
            <p:cNvPr id="64" name="tx64"/>
            <p:cNvSpPr/>
            <p:nvPr/>
          </p:nvSpPr>
          <p:spPr>
            <a:xfrm>
              <a:off x="5591451" y="2139286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190</a:t>
              </a:r>
            </a:p>
          </p:txBody>
        </p:sp>
        <p:sp>
          <p:nvSpPr>
            <p:cNvPr id="65" name="tx65"/>
            <p:cNvSpPr/>
            <p:nvPr/>
          </p:nvSpPr>
          <p:spPr>
            <a:xfrm>
              <a:off x="5337587" y="2080076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194</a:t>
              </a:r>
            </a:p>
          </p:txBody>
        </p:sp>
        <p:sp>
          <p:nvSpPr>
            <p:cNvPr id="66" name="tx66"/>
            <p:cNvSpPr/>
            <p:nvPr/>
          </p:nvSpPr>
          <p:spPr>
            <a:xfrm rot="-2700000">
              <a:off x="4594046" y="5552183"/>
              <a:ext cx="1022387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A. Womens Fashion</a:t>
              </a:r>
            </a:p>
          </p:txBody>
        </p:sp>
        <p:sp>
          <p:nvSpPr>
            <p:cNvPr id="67" name="tx67"/>
            <p:cNvSpPr/>
            <p:nvPr/>
          </p:nvSpPr>
          <p:spPr>
            <a:xfrm rot="-2700000">
              <a:off x="4999185" y="5489523"/>
              <a:ext cx="845157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B. Mens Fashion</a:t>
              </a:r>
            </a:p>
          </p:txBody>
        </p:sp>
        <p:sp>
          <p:nvSpPr>
            <p:cNvPr id="68" name="tx68"/>
            <p:cNvSpPr/>
            <p:nvPr/>
          </p:nvSpPr>
          <p:spPr>
            <a:xfrm rot="-2700000">
              <a:off x="4929424" y="5602141"/>
              <a:ext cx="1215429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C. Parenting and Family</a:t>
              </a:r>
            </a:p>
          </p:txBody>
        </p:sp>
        <p:sp>
          <p:nvSpPr>
            <p:cNvPr id="69" name="tx69"/>
            <p:cNvSpPr/>
            <p:nvPr/>
          </p:nvSpPr>
          <p:spPr>
            <a:xfrm rot="-2700000">
              <a:off x="5846536" y="5354601"/>
              <a:ext cx="449646" cy="81756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D. Home</a:t>
              </a:r>
            </a:p>
          </p:txBody>
        </p:sp>
        <p:sp>
          <p:nvSpPr>
            <p:cNvPr id="70" name="tx70"/>
            <p:cNvSpPr/>
            <p:nvPr/>
          </p:nvSpPr>
          <p:spPr>
            <a:xfrm rot="-2700000">
              <a:off x="6074063" y="5337729"/>
              <a:ext cx="468994" cy="109537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E. Gifting</a:t>
              </a:r>
            </a:p>
          </p:txBody>
        </p:sp>
        <p:sp>
          <p:nvSpPr>
            <p:cNvPr id="71" name="tx71"/>
            <p:cNvSpPr/>
            <p:nvPr/>
          </p:nvSpPr>
          <p:spPr>
            <a:xfrm rot="-2700000">
              <a:off x="6318357" y="5369870"/>
              <a:ext cx="491876" cy="81359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F. Donors</a:t>
              </a:r>
            </a:p>
          </p:txBody>
        </p:sp>
        <p:sp>
          <p:nvSpPr>
            <p:cNvPr id="72" name="tx72"/>
            <p:cNvSpPr/>
            <p:nvPr/>
          </p:nvSpPr>
          <p:spPr>
            <a:xfrm rot="-2700000">
              <a:off x="6516896" y="5365204"/>
              <a:ext cx="545269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G. Apparel</a:t>
              </a:r>
            </a:p>
          </p:txBody>
        </p:sp>
        <p:sp>
          <p:nvSpPr>
            <p:cNvPr id="73" name="tx73"/>
            <p:cNvSpPr/>
            <p:nvPr/>
          </p:nvSpPr>
          <p:spPr>
            <a:xfrm rot="-2700000">
              <a:off x="6838094" y="5342274"/>
              <a:ext cx="468436" cy="103981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H. Sports</a:t>
              </a:r>
            </a:p>
          </p:txBody>
        </p:sp>
        <p:sp>
          <p:nvSpPr>
            <p:cNvPr id="74" name="tx74"/>
            <p:cNvSpPr/>
            <p:nvPr/>
          </p:nvSpPr>
          <p:spPr>
            <a:xfrm rot="-2700000">
              <a:off x="7092557" y="5358694"/>
              <a:ext cx="474637" cy="8731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I. Garden</a:t>
              </a:r>
            </a:p>
          </p:txBody>
        </p:sp>
        <p:sp>
          <p:nvSpPr>
            <p:cNvPr id="75" name="tx75"/>
            <p:cNvSpPr/>
            <p:nvPr/>
          </p:nvSpPr>
          <p:spPr>
            <a:xfrm rot="-2700000">
              <a:off x="6996975" y="5503439"/>
              <a:ext cx="884039" cy="8731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J. Food and Wine</a:t>
              </a:r>
            </a:p>
          </p:txBody>
        </p:sp>
        <p:sp>
          <p:nvSpPr>
            <p:cNvPr id="76" name="tx76"/>
            <p:cNvSpPr/>
            <p:nvPr/>
          </p:nvSpPr>
          <p:spPr>
            <a:xfrm rot="-2700000">
              <a:off x="6981935" y="5614624"/>
              <a:ext cx="1198996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K. Books and Literature</a:t>
              </a:r>
            </a:p>
          </p:txBody>
        </p:sp>
        <p:sp>
          <p:nvSpPr>
            <p:cNvPr id="77" name="tx77"/>
            <p:cNvSpPr/>
            <p:nvPr/>
          </p:nvSpPr>
          <p:spPr>
            <a:xfrm rot="-2700000">
              <a:off x="7784289" y="5391401"/>
              <a:ext cx="558043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L. Business</a:t>
              </a:r>
            </a:p>
          </p:txBody>
        </p:sp>
      </p:grpSp>
    </p:spTree>
  </p:cSld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" name="nvGraphicFrame 1"/>
          <p:cNvGraphicFramePr>
            <a:graphicFrameLocks noGrp="true"/>
          </p:cNvGraphicFramePr>
          <p:nvPr/>
        </p:nvGraphicFramePr>
        <p:xfrm rot="0">
          <a:off x="457200" y="1371600"/>
          <a:ext cx="8229600" cy="5486400"/>
        </p:xfrm>
        <a:graphic>
          <a:graphicData uri="http://schemas.openxmlformats.org/drawingml/2006/table">
            <a:tbl>
              <a:tblPr/>
              <a:tblGrid>
                <a:gridCol w="457200"/>
                <a:gridCol w="914400"/>
                <a:gridCol w="4572000"/>
                <a:gridCol w="731520"/>
                <a:gridCol w="731520"/>
                <a:gridCol w="914400"/>
              </a:tblGrid>
              <a:tr h="0"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true">
                          <a:solidFill>
                            <a:srgbClr val="4BACC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Rank</a:t>
                      </a:r>
                    </a:p>
                  </a:txBody>
                  <a:tcPr marL="0" marR="0" marT="25400" marB="254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true">
                          <a:solidFill>
                            <a:srgbClr val="4BACC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Consumer Vector</a:t>
                      </a:r>
                    </a:p>
                  </a:txBody>
                  <a:tcPr marL="0" marR="0" marT="25400" marB="254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true">
                          <a:solidFill>
                            <a:srgbClr val="4BACC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Description</a:t>
                      </a:r>
                    </a:p>
                  </a:txBody>
                  <a:tcPr marL="0" marR="0" marT="25400" marB="254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true">
                          <a:solidFill>
                            <a:srgbClr val="4BACC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Customer Percent</a:t>
                      </a:r>
                    </a:p>
                  </a:txBody>
                  <a:tcPr marL="0" marR="0" marT="25400" marB="254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true">
                          <a:solidFill>
                            <a:srgbClr val="4BACC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Universe Percent</a:t>
                      </a:r>
                    </a:p>
                  </a:txBody>
                  <a:tcPr marL="0" marR="0" marT="25400" marB="254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true">
                          <a:solidFill>
                            <a:srgbClr val="4BACC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Penetration Index</a:t>
                      </a:r>
                    </a:p>
                  </a:txBody>
                  <a:tcPr marL="0" marR="0" marT="25400" marB="254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23143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l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Suburban, Boomers, Female, High Income, Couples with Children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24%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1,665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6699CC">
                        <a:alpha val="74901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22143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l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Suburban, GenX, Female, High Income, Couples with Children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10%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950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6699CC">
                        <a:alpha val="74901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3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24143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l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Suburban, Greatest, Female, High Income, Couples with Children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6%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0%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5,835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6699CC">
                        <a:alpha val="74901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4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23133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l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Suburban, Boomers, Female, Upper Middle Income, Couples with Children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5%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639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6699CC">
                        <a:alpha val="74901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5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21143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l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Suburban, Millennials, Female, High Income, Couples with Children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3%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0%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1,736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6699CC">
                        <a:alpha val="74901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6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23142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l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Suburban, Boomers, Female, High Income, Couples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3%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0%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1,960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6699CC">
                        <a:alpha val="74901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7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24142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l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Suburban, Greatest, Female, High Income, Couples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3%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0%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20,375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6699CC">
                        <a:alpha val="74901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8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23141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l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Suburban, Boomers, Female, High Income, Single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124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6699CC">
                        <a:alpha val="74901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9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20143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l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Suburban, NA, Female, High Income, Couples with Children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0%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696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6699CC">
                        <a:alpha val="74901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10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23243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l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Suburban, Boomers, Male, High Income, Couples with Children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9%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24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11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24141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l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Suburban, Greatest, Female, High Income, Single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136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6699CC">
                        <a:alpha val="74901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12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22133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l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Suburban, GenX, Female, Upper Middle Income, Couples with Children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259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CC">
                        <a:alpha val="74901"/>
                      </a:srgbClr>
                    </a:solidFill>
                  </a:tcPr>
                </a:tc>
              </a:tr>
            </a:tbl>
          </a:graphicData>
        </a:graphic>
      </p:graphicFrame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true"/>
          </p:cNvSpPr>
          <p:nvPr>
            <p:ph type="body" sz="quarter" idx="10"/>
          </p:nvPr>
        </p:nvSpPr>
        <p:spPr>
          <a:xfrm>
            <a:off x="6424330" y="2603956"/>
            <a:ext cx="2392362" cy="2921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t>5,348,677</a:t>
            </a:r>
          </a:p>
        </p:txBody>
      </p:sp>
      <p:sp>
        <p:nvSpPr>
          <p:cNvPr id="20" name="Text Placeholder 19"/>
          <p:cNvSpPr>
            <a:spLocks noGrp="true"/>
          </p:cNvSpPr>
          <p:nvPr>
            <p:ph type="body" sz="quarter" idx="11"/>
          </p:nvPr>
        </p:nvSpPr>
        <p:spPr>
          <a:xfrm>
            <a:off x="152400" y="3284538"/>
            <a:ext cx="1752600" cy="2968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t>10,000</a:t>
            </a:r>
          </a:p>
        </p:txBody>
      </p:sp>
      <p:sp>
        <p:nvSpPr>
          <p:cNvPr id="24" name="Text Placeholder 23"/>
          <p:cNvSpPr>
            <a:spLocks noGrp="true"/>
          </p:cNvSpPr>
          <p:nvPr>
            <p:ph type="body" sz="quarter" idx="12"/>
          </p:nvPr>
        </p:nvSpPr>
        <p:spPr>
          <a:xfrm>
            <a:off x="4343400" y="5105400"/>
            <a:ext cx="762000" cy="3079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/>
            </a:lvl1pPr>
          </a:lstStyle>
          <a:p>
            <a:r>
              <a:t>83%</a:t>
            </a:r>
          </a:p>
        </p:txBody>
      </p:sp>
      <p:sp>
        <p:nvSpPr>
          <p:cNvPr id="3" name="Text Placeholder 2"/>
          <p:cNvSpPr>
            <a:spLocks noGrp="true"/>
          </p:cNvSpPr>
          <p:nvPr>
            <p:ph type="body" sz="quarter" idx="13"/>
          </p:nvPr>
        </p:nvSpPr>
        <p:spPr>
          <a:xfrm>
            <a:off x="7818521" y="4642105"/>
            <a:ext cx="1174101" cy="31089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1400" kern="1200" dirty="false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t>1,947</a:t>
            </a:r>
          </a:p>
        </p:txBody>
      </p:sp>
      <p:sp>
        <p:nvSpPr>
          <p:cNvPr id="26" name="Text Placeholder 2"/>
          <p:cNvSpPr>
            <a:spLocks noGrp="true"/>
          </p:cNvSpPr>
          <p:nvPr>
            <p:ph type="body" sz="quarter" idx="14"/>
          </p:nvPr>
        </p:nvSpPr>
        <p:spPr>
          <a:xfrm>
            <a:off x="7817499" y="5023105"/>
            <a:ext cx="1174101" cy="31089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1400" kern="1200" dirty="false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t>265</a:t>
            </a:r>
          </a:p>
        </p:txBody>
      </p:sp>
      <p:grpSp>
        <p:nvGrpSpPr>
          <p:cNvPr id="2" name="grp2"/>
          <p:cNvGrpSpPr/>
          <p:nvPr/>
        </p:nvGrpSpPr>
        <p:grpSpPr>
          <a:xfrm>
            <a:off x="1645920" y="1097280"/>
            <a:ext cx="4297680" cy="4297680"/>
            <a:chOff x="1645920" y="1097280"/>
            <a:chExt cx="4297680" cy="4297680"/>
          </a:xfrm>
        </p:grpSpPr>
        <p:sp>
          <p:nvSpPr>
            <p:cNvPr id="4" name="pg4"/>
            <p:cNvSpPr/>
            <p:nvPr/>
          </p:nvSpPr>
          <p:spPr>
            <a:xfrm>
              <a:off x="2234899" y="1590374"/>
              <a:ext cx="1591175" cy="1638348"/>
            </a:xfrm>
            <a:custGeom>
              <a:avLst/>
              <a:pathLst>
                <a:path w="1591175" h="1638348">
                  <a:moveTo>
                    <a:pt x="1591175" y="1638348"/>
                  </a:moveTo>
                  <a:lnTo>
                    <a:pt x="1536307" y="1624889"/>
                  </a:lnTo>
                  <a:lnTo>
                    <a:pt x="1481439" y="1611430"/>
                  </a:lnTo>
                  <a:lnTo>
                    <a:pt x="1426571" y="1597971"/>
                  </a:lnTo>
                  <a:lnTo>
                    <a:pt x="1371703" y="1584511"/>
                  </a:lnTo>
                  <a:lnTo>
                    <a:pt x="1316834" y="1571052"/>
                  </a:lnTo>
                  <a:lnTo>
                    <a:pt x="1261966" y="1557593"/>
                  </a:lnTo>
                  <a:lnTo>
                    <a:pt x="1207098" y="1544134"/>
                  </a:lnTo>
                  <a:lnTo>
                    <a:pt x="1152230" y="1530675"/>
                  </a:lnTo>
                  <a:lnTo>
                    <a:pt x="1097362" y="1517216"/>
                  </a:lnTo>
                  <a:lnTo>
                    <a:pt x="1042494" y="1503756"/>
                  </a:lnTo>
                  <a:lnTo>
                    <a:pt x="987626" y="1490297"/>
                  </a:lnTo>
                  <a:lnTo>
                    <a:pt x="932758" y="1476838"/>
                  </a:lnTo>
                  <a:lnTo>
                    <a:pt x="877889" y="1463379"/>
                  </a:lnTo>
                  <a:lnTo>
                    <a:pt x="823021" y="1449920"/>
                  </a:lnTo>
                  <a:lnTo>
                    <a:pt x="768153" y="1436461"/>
                  </a:lnTo>
                  <a:lnTo>
                    <a:pt x="713285" y="1423001"/>
                  </a:lnTo>
                  <a:lnTo>
                    <a:pt x="658417" y="1409542"/>
                  </a:lnTo>
                  <a:lnTo>
                    <a:pt x="603549" y="1396083"/>
                  </a:lnTo>
                  <a:lnTo>
                    <a:pt x="548681" y="1382624"/>
                  </a:lnTo>
                  <a:lnTo>
                    <a:pt x="493813" y="1369165"/>
                  </a:lnTo>
                  <a:lnTo>
                    <a:pt x="438944" y="1355705"/>
                  </a:lnTo>
                  <a:lnTo>
                    <a:pt x="384076" y="1342246"/>
                  </a:lnTo>
                  <a:lnTo>
                    <a:pt x="329208" y="1328787"/>
                  </a:lnTo>
                  <a:lnTo>
                    <a:pt x="274340" y="1315328"/>
                  </a:lnTo>
                  <a:lnTo>
                    <a:pt x="219472" y="1301869"/>
                  </a:lnTo>
                  <a:lnTo>
                    <a:pt x="164604" y="1288410"/>
                  </a:lnTo>
                  <a:lnTo>
                    <a:pt x="109736" y="1274950"/>
                  </a:lnTo>
                  <a:lnTo>
                    <a:pt x="54868" y="1261491"/>
                  </a:lnTo>
                  <a:lnTo>
                    <a:pt x="0" y="1248032"/>
                  </a:lnTo>
                  <a:lnTo>
                    <a:pt x="14236" y="1193996"/>
                  </a:lnTo>
                  <a:lnTo>
                    <a:pt x="30306" y="1140478"/>
                  </a:lnTo>
                  <a:lnTo>
                    <a:pt x="48193" y="1087538"/>
                  </a:lnTo>
                  <a:lnTo>
                    <a:pt x="67874" y="1035239"/>
                  </a:lnTo>
                  <a:lnTo>
                    <a:pt x="89327" y="983642"/>
                  </a:lnTo>
                  <a:lnTo>
                    <a:pt x="112528" y="932807"/>
                  </a:lnTo>
                  <a:lnTo>
                    <a:pt x="137449" y="882792"/>
                  </a:lnTo>
                  <a:lnTo>
                    <a:pt x="164060" y="833656"/>
                  </a:lnTo>
                  <a:lnTo>
                    <a:pt x="192332" y="785456"/>
                  </a:lnTo>
                  <a:lnTo>
                    <a:pt x="222231" y="738249"/>
                  </a:lnTo>
                  <a:lnTo>
                    <a:pt x="253723" y="692088"/>
                  </a:lnTo>
                  <a:lnTo>
                    <a:pt x="286771" y="647028"/>
                  </a:lnTo>
                  <a:lnTo>
                    <a:pt x="321335" y="603122"/>
                  </a:lnTo>
                  <a:lnTo>
                    <a:pt x="357378" y="560419"/>
                  </a:lnTo>
                  <a:lnTo>
                    <a:pt x="394855" y="518971"/>
                  </a:lnTo>
                  <a:lnTo>
                    <a:pt x="433724" y="478825"/>
                  </a:lnTo>
                  <a:lnTo>
                    <a:pt x="473940" y="440028"/>
                  </a:lnTo>
                  <a:lnTo>
                    <a:pt x="515455" y="402625"/>
                  </a:lnTo>
                  <a:lnTo>
                    <a:pt x="558222" y="366659"/>
                  </a:lnTo>
                  <a:lnTo>
                    <a:pt x="602190" y="332173"/>
                  </a:lnTo>
                  <a:lnTo>
                    <a:pt x="647309" y="299206"/>
                  </a:lnTo>
                  <a:lnTo>
                    <a:pt x="693525" y="267797"/>
                  </a:lnTo>
                  <a:lnTo>
                    <a:pt x="740786" y="237982"/>
                  </a:lnTo>
                  <a:lnTo>
                    <a:pt x="789037" y="209796"/>
                  </a:lnTo>
                  <a:lnTo>
                    <a:pt x="838220" y="183272"/>
                  </a:lnTo>
                  <a:lnTo>
                    <a:pt x="888279" y="158441"/>
                  </a:lnTo>
                  <a:lnTo>
                    <a:pt x="939156" y="135332"/>
                  </a:lnTo>
                  <a:lnTo>
                    <a:pt x="990792" y="113971"/>
                  </a:lnTo>
                  <a:lnTo>
                    <a:pt x="1043126" y="94383"/>
                  </a:lnTo>
                  <a:lnTo>
                    <a:pt x="1096097" y="76591"/>
                  </a:lnTo>
                  <a:lnTo>
                    <a:pt x="1149645" y="60616"/>
                  </a:lnTo>
                  <a:lnTo>
                    <a:pt x="1203706" y="46477"/>
                  </a:lnTo>
                  <a:lnTo>
                    <a:pt x="1258217" y="34189"/>
                  </a:lnTo>
                  <a:lnTo>
                    <a:pt x="1313117" y="23768"/>
                  </a:lnTo>
                  <a:lnTo>
                    <a:pt x="1368339" y="15224"/>
                  </a:lnTo>
                  <a:lnTo>
                    <a:pt x="1423821" y="8569"/>
                  </a:lnTo>
                  <a:lnTo>
                    <a:pt x="1479497" y="3810"/>
                  </a:lnTo>
                  <a:lnTo>
                    <a:pt x="1535304" y="952"/>
                  </a:lnTo>
                  <a:lnTo>
                    <a:pt x="1591175" y="0"/>
                  </a:lnTo>
                  <a:lnTo>
                    <a:pt x="1591175" y="56494"/>
                  </a:lnTo>
                  <a:lnTo>
                    <a:pt x="1591175" y="112989"/>
                  </a:lnTo>
                  <a:lnTo>
                    <a:pt x="1591175" y="169484"/>
                  </a:lnTo>
                  <a:lnTo>
                    <a:pt x="1591175" y="225979"/>
                  </a:lnTo>
                  <a:lnTo>
                    <a:pt x="1591175" y="282473"/>
                  </a:lnTo>
                  <a:lnTo>
                    <a:pt x="1591175" y="338968"/>
                  </a:lnTo>
                  <a:lnTo>
                    <a:pt x="1591175" y="395463"/>
                  </a:lnTo>
                  <a:lnTo>
                    <a:pt x="1591175" y="451958"/>
                  </a:lnTo>
                  <a:lnTo>
                    <a:pt x="1591175" y="508453"/>
                  </a:lnTo>
                  <a:lnTo>
                    <a:pt x="1591175" y="564947"/>
                  </a:lnTo>
                  <a:lnTo>
                    <a:pt x="1591175" y="621442"/>
                  </a:lnTo>
                  <a:lnTo>
                    <a:pt x="1591175" y="677937"/>
                  </a:lnTo>
                  <a:lnTo>
                    <a:pt x="1591175" y="734432"/>
                  </a:lnTo>
                  <a:lnTo>
                    <a:pt x="1591175" y="790926"/>
                  </a:lnTo>
                  <a:lnTo>
                    <a:pt x="1591175" y="847421"/>
                  </a:lnTo>
                  <a:lnTo>
                    <a:pt x="1591175" y="903916"/>
                  </a:lnTo>
                  <a:lnTo>
                    <a:pt x="1591175" y="960411"/>
                  </a:lnTo>
                  <a:lnTo>
                    <a:pt x="1591175" y="1016906"/>
                  </a:lnTo>
                  <a:lnTo>
                    <a:pt x="1591175" y="1073400"/>
                  </a:lnTo>
                  <a:lnTo>
                    <a:pt x="1591175" y="1129895"/>
                  </a:lnTo>
                  <a:lnTo>
                    <a:pt x="1591175" y="1186390"/>
                  </a:lnTo>
                  <a:lnTo>
                    <a:pt x="1591175" y="1242885"/>
                  </a:lnTo>
                  <a:lnTo>
                    <a:pt x="1591175" y="1299380"/>
                  </a:lnTo>
                  <a:lnTo>
                    <a:pt x="1591175" y="1355874"/>
                  </a:lnTo>
                  <a:lnTo>
                    <a:pt x="1591175" y="1412369"/>
                  </a:lnTo>
                  <a:lnTo>
                    <a:pt x="1591175" y="1468864"/>
                  </a:lnTo>
                  <a:lnTo>
                    <a:pt x="1591175" y="1525359"/>
                  </a:lnTo>
                  <a:lnTo>
                    <a:pt x="1591175" y="1581853"/>
                  </a:lnTo>
                  <a:close/>
                </a:path>
              </a:pathLst>
            </a:custGeom>
            <a:solidFill>
              <a:srgbClr val="6699CC">
                <a:alpha val="100000"/>
              </a:srgbClr>
            </a:solidFill>
            <a:ln w="21681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pg5"/>
            <p:cNvSpPr/>
            <p:nvPr/>
          </p:nvSpPr>
          <p:spPr>
            <a:xfrm>
              <a:off x="2187802" y="2838406"/>
              <a:ext cx="1638272" cy="437602"/>
            </a:xfrm>
            <a:custGeom>
              <a:avLst/>
              <a:pathLst>
                <a:path w="1638272" h="437602">
                  <a:moveTo>
                    <a:pt x="1638272" y="390316"/>
                  </a:moveTo>
                  <a:lnTo>
                    <a:pt x="1581801" y="391946"/>
                  </a:lnTo>
                  <a:lnTo>
                    <a:pt x="1525330" y="393577"/>
                  </a:lnTo>
                  <a:lnTo>
                    <a:pt x="1468859" y="395207"/>
                  </a:lnTo>
                  <a:lnTo>
                    <a:pt x="1412387" y="396838"/>
                  </a:lnTo>
                  <a:lnTo>
                    <a:pt x="1355916" y="398468"/>
                  </a:lnTo>
                  <a:lnTo>
                    <a:pt x="1299445" y="400099"/>
                  </a:lnTo>
                  <a:lnTo>
                    <a:pt x="1242974" y="401730"/>
                  </a:lnTo>
                  <a:lnTo>
                    <a:pt x="1186502" y="403360"/>
                  </a:lnTo>
                  <a:lnTo>
                    <a:pt x="1130031" y="404991"/>
                  </a:lnTo>
                  <a:lnTo>
                    <a:pt x="1073560" y="406621"/>
                  </a:lnTo>
                  <a:lnTo>
                    <a:pt x="1017089" y="408252"/>
                  </a:lnTo>
                  <a:lnTo>
                    <a:pt x="960617" y="409882"/>
                  </a:lnTo>
                  <a:lnTo>
                    <a:pt x="904146" y="411513"/>
                  </a:lnTo>
                  <a:lnTo>
                    <a:pt x="847675" y="413143"/>
                  </a:lnTo>
                  <a:lnTo>
                    <a:pt x="791204" y="414774"/>
                  </a:lnTo>
                  <a:lnTo>
                    <a:pt x="734732" y="416405"/>
                  </a:lnTo>
                  <a:lnTo>
                    <a:pt x="678261" y="418035"/>
                  </a:lnTo>
                  <a:lnTo>
                    <a:pt x="621790" y="419666"/>
                  </a:lnTo>
                  <a:lnTo>
                    <a:pt x="565319" y="421296"/>
                  </a:lnTo>
                  <a:lnTo>
                    <a:pt x="508847" y="422927"/>
                  </a:lnTo>
                  <a:lnTo>
                    <a:pt x="452376" y="424557"/>
                  </a:lnTo>
                  <a:lnTo>
                    <a:pt x="395905" y="426188"/>
                  </a:lnTo>
                  <a:lnTo>
                    <a:pt x="339434" y="427818"/>
                  </a:lnTo>
                  <a:lnTo>
                    <a:pt x="282962" y="429449"/>
                  </a:lnTo>
                  <a:lnTo>
                    <a:pt x="226491" y="431080"/>
                  </a:lnTo>
                  <a:lnTo>
                    <a:pt x="170020" y="432710"/>
                  </a:lnTo>
                  <a:lnTo>
                    <a:pt x="113549" y="434341"/>
                  </a:lnTo>
                  <a:lnTo>
                    <a:pt x="57077" y="435971"/>
                  </a:lnTo>
                  <a:lnTo>
                    <a:pt x="606" y="437602"/>
                  </a:lnTo>
                  <a:lnTo>
                    <a:pt x="0" y="374552"/>
                  </a:lnTo>
                  <a:lnTo>
                    <a:pt x="1819" y="311525"/>
                  </a:lnTo>
                  <a:lnTo>
                    <a:pt x="6063" y="248615"/>
                  </a:lnTo>
                  <a:lnTo>
                    <a:pt x="12724" y="185915"/>
                  </a:lnTo>
                  <a:lnTo>
                    <a:pt x="21793" y="123517"/>
                  </a:lnTo>
                  <a:lnTo>
                    <a:pt x="33256" y="61515"/>
                  </a:lnTo>
                  <a:lnTo>
                    <a:pt x="47097" y="0"/>
                  </a:lnTo>
                  <a:lnTo>
                    <a:pt x="101965" y="13459"/>
                  </a:lnTo>
                  <a:lnTo>
                    <a:pt x="156833" y="26918"/>
                  </a:lnTo>
                  <a:lnTo>
                    <a:pt x="211701" y="40377"/>
                  </a:lnTo>
                  <a:lnTo>
                    <a:pt x="266569" y="53836"/>
                  </a:lnTo>
                  <a:lnTo>
                    <a:pt x="321437" y="67295"/>
                  </a:lnTo>
                  <a:lnTo>
                    <a:pt x="376306" y="80755"/>
                  </a:lnTo>
                  <a:lnTo>
                    <a:pt x="431174" y="94214"/>
                  </a:lnTo>
                  <a:lnTo>
                    <a:pt x="486042" y="107673"/>
                  </a:lnTo>
                  <a:lnTo>
                    <a:pt x="540910" y="121132"/>
                  </a:lnTo>
                  <a:lnTo>
                    <a:pt x="595778" y="134591"/>
                  </a:lnTo>
                  <a:lnTo>
                    <a:pt x="650646" y="148050"/>
                  </a:lnTo>
                  <a:lnTo>
                    <a:pt x="705514" y="161510"/>
                  </a:lnTo>
                  <a:lnTo>
                    <a:pt x="760382" y="174969"/>
                  </a:lnTo>
                  <a:lnTo>
                    <a:pt x="815251" y="188428"/>
                  </a:lnTo>
                  <a:lnTo>
                    <a:pt x="870119" y="201887"/>
                  </a:lnTo>
                  <a:lnTo>
                    <a:pt x="924987" y="215346"/>
                  </a:lnTo>
                  <a:lnTo>
                    <a:pt x="979855" y="228806"/>
                  </a:lnTo>
                  <a:lnTo>
                    <a:pt x="1034723" y="242265"/>
                  </a:lnTo>
                  <a:lnTo>
                    <a:pt x="1089591" y="255724"/>
                  </a:lnTo>
                  <a:lnTo>
                    <a:pt x="1144459" y="269183"/>
                  </a:lnTo>
                  <a:lnTo>
                    <a:pt x="1199327" y="282642"/>
                  </a:lnTo>
                  <a:lnTo>
                    <a:pt x="1254196" y="296101"/>
                  </a:lnTo>
                  <a:lnTo>
                    <a:pt x="1309064" y="309561"/>
                  </a:lnTo>
                  <a:lnTo>
                    <a:pt x="1363932" y="323020"/>
                  </a:lnTo>
                  <a:lnTo>
                    <a:pt x="1418800" y="336479"/>
                  </a:lnTo>
                  <a:lnTo>
                    <a:pt x="1473668" y="349938"/>
                  </a:lnTo>
                  <a:lnTo>
                    <a:pt x="1528536" y="363397"/>
                  </a:lnTo>
                  <a:lnTo>
                    <a:pt x="1583404" y="376856"/>
                  </a:lnTo>
                  <a:close/>
                </a:path>
              </a:pathLst>
            </a:custGeom>
            <a:solidFill>
              <a:srgbClr val="D8D8D8">
                <a:alpha val="100000"/>
              </a:srgbClr>
            </a:solidFill>
            <a:ln w="21681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6" name="pg6"/>
            <p:cNvSpPr/>
            <p:nvPr/>
          </p:nvSpPr>
          <p:spPr>
            <a:xfrm>
              <a:off x="2188408" y="1647912"/>
              <a:ext cx="3275862" cy="3219026"/>
            </a:xfrm>
            <a:custGeom>
              <a:avLst/>
              <a:pathLst>
                <a:path w="3275862" h="3219026">
                  <a:moveTo>
                    <a:pt x="1637666" y="1580810"/>
                  </a:moveTo>
                  <a:lnTo>
                    <a:pt x="1652506" y="1526299"/>
                  </a:lnTo>
                  <a:lnTo>
                    <a:pt x="1667347" y="1471789"/>
                  </a:lnTo>
                  <a:lnTo>
                    <a:pt x="1682187" y="1417278"/>
                  </a:lnTo>
                  <a:lnTo>
                    <a:pt x="1697028" y="1362767"/>
                  </a:lnTo>
                  <a:lnTo>
                    <a:pt x="1711869" y="1308257"/>
                  </a:lnTo>
                  <a:lnTo>
                    <a:pt x="1726709" y="1253746"/>
                  </a:lnTo>
                  <a:lnTo>
                    <a:pt x="1741550" y="1199235"/>
                  </a:lnTo>
                  <a:lnTo>
                    <a:pt x="1756390" y="1144724"/>
                  </a:lnTo>
                  <a:lnTo>
                    <a:pt x="1771231" y="1090214"/>
                  </a:lnTo>
                  <a:lnTo>
                    <a:pt x="1786072" y="1035703"/>
                  </a:lnTo>
                  <a:lnTo>
                    <a:pt x="1800912" y="981192"/>
                  </a:lnTo>
                  <a:lnTo>
                    <a:pt x="1815753" y="926682"/>
                  </a:lnTo>
                  <a:lnTo>
                    <a:pt x="1830593" y="872171"/>
                  </a:lnTo>
                  <a:lnTo>
                    <a:pt x="1845434" y="817660"/>
                  </a:lnTo>
                  <a:lnTo>
                    <a:pt x="1860274" y="763149"/>
                  </a:lnTo>
                  <a:lnTo>
                    <a:pt x="1875115" y="708639"/>
                  </a:lnTo>
                  <a:lnTo>
                    <a:pt x="1889956" y="654128"/>
                  </a:lnTo>
                  <a:lnTo>
                    <a:pt x="1904796" y="599617"/>
                  </a:lnTo>
                  <a:lnTo>
                    <a:pt x="1919637" y="545107"/>
                  </a:lnTo>
                  <a:lnTo>
                    <a:pt x="1934477" y="490596"/>
                  </a:lnTo>
                  <a:lnTo>
                    <a:pt x="1949318" y="436085"/>
                  </a:lnTo>
                  <a:lnTo>
                    <a:pt x="1964159" y="381574"/>
                  </a:lnTo>
                  <a:lnTo>
                    <a:pt x="1978999" y="327064"/>
                  </a:lnTo>
                  <a:lnTo>
                    <a:pt x="1993840" y="272553"/>
                  </a:lnTo>
                  <a:lnTo>
                    <a:pt x="2008680" y="218042"/>
                  </a:lnTo>
                  <a:lnTo>
                    <a:pt x="2023521" y="163532"/>
                  </a:lnTo>
                  <a:lnTo>
                    <a:pt x="2038362" y="109021"/>
                  </a:lnTo>
                  <a:lnTo>
                    <a:pt x="2053202" y="54510"/>
                  </a:lnTo>
                  <a:lnTo>
                    <a:pt x="2068043" y="0"/>
                  </a:lnTo>
                  <a:lnTo>
                    <a:pt x="2121504" y="15535"/>
                  </a:lnTo>
                  <a:lnTo>
                    <a:pt x="2174406" y="32877"/>
                  </a:lnTo>
                  <a:lnTo>
                    <a:pt x="2226688" y="52007"/>
                  </a:lnTo>
                  <a:lnTo>
                    <a:pt x="2278291" y="72902"/>
                  </a:lnTo>
                  <a:lnTo>
                    <a:pt x="2329153" y="95539"/>
                  </a:lnTo>
                  <a:lnTo>
                    <a:pt x="2379218" y="119890"/>
                  </a:lnTo>
                  <a:lnTo>
                    <a:pt x="2428425" y="145928"/>
                  </a:lnTo>
                  <a:lnTo>
                    <a:pt x="2476720" y="173624"/>
                  </a:lnTo>
                  <a:lnTo>
                    <a:pt x="2524046" y="202944"/>
                  </a:lnTo>
                  <a:lnTo>
                    <a:pt x="2570349" y="233855"/>
                  </a:lnTo>
                  <a:lnTo>
                    <a:pt x="2615574" y="266321"/>
                  </a:lnTo>
                  <a:lnTo>
                    <a:pt x="2659671" y="300305"/>
                  </a:lnTo>
                  <a:lnTo>
                    <a:pt x="2702587" y="335768"/>
                  </a:lnTo>
                  <a:lnTo>
                    <a:pt x="2744273" y="372669"/>
                  </a:lnTo>
                  <a:lnTo>
                    <a:pt x="2784682" y="410964"/>
                  </a:lnTo>
                  <a:lnTo>
                    <a:pt x="2823766" y="450610"/>
                  </a:lnTo>
                  <a:lnTo>
                    <a:pt x="2861481" y="491562"/>
                  </a:lnTo>
                  <a:lnTo>
                    <a:pt x="2897783" y="533771"/>
                  </a:lnTo>
                  <a:lnTo>
                    <a:pt x="2932629" y="577189"/>
                  </a:lnTo>
                  <a:lnTo>
                    <a:pt x="2965981" y="621766"/>
                  </a:lnTo>
                  <a:lnTo>
                    <a:pt x="2997798" y="667450"/>
                  </a:lnTo>
                  <a:lnTo>
                    <a:pt x="3028045" y="714189"/>
                  </a:lnTo>
                  <a:lnTo>
                    <a:pt x="3056687" y="761929"/>
                  </a:lnTo>
                  <a:lnTo>
                    <a:pt x="3083689" y="810614"/>
                  </a:lnTo>
                  <a:lnTo>
                    <a:pt x="3109023" y="860189"/>
                  </a:lnTo>
                  <a:lnTo>
                    <a:pt x="3132657" y="910595"/>
                  </a:lnTo>
                  <a:lnTo>
                    <a:pt x="3154565" y="961776"/>
                  </a:lnTo>
                  <a:lnTo>
                    <a:pt x="3174721" y="1013671"/>
                  </a:lnTo>
                  <a:lnTo>
                    <a:pt x="3193103" y="1066222"/>
                  </a:lnTo>
                  <a:lnTo>
                    <a:pt x="3209689" y="1119366"/>
                  </a:lnTo>
                  <a:lnTo>
                    <a:pt x="3224459" y="1173043"/>
                  </a:lnTo>
                  <a:lnTo>
                    <a:pt x="3237397" y="1227192"/>
                  </a:lnTo>
                  <a:lnTo>
                    <a:pt x="3248488" y="1281748"/>
                  </a:lnTo>
                  <a:lnTo>
                    <a:pt x="3257719" y="1336650"/>
                  </a:lnTo>
                  <a:lnTo>
                    <a:pt x="3265079" y="1391833"/>
                  </a:lnTo>
                  <a:lnTo>
                    <a:pt x="3270560" y="1447235"/>
                  </a:lnTo>
                  <a:lnTo>
                    <a:pt x="3274156" y="1502791"/>
                  </a:lnTo>
                  <a:lnTo>
                    <a:pt x="3275862" y="1558438"/>
                  </a:lnTo>
                  <a:lnTo>
                    <a:pt x="3275676" y="1614110"/>
                  </a:lnTo>
                  <a:lnTo>
                    <a:pt x="3273599" y="1669743"/>
                  </a:lnTo>
                  <a:lnTo>
                    <a:pt x="3269633" y="1725274"/>
                  </a:lnTo>
                  <a:lnTo>
                    <a:pt x="3263782" y="1780638"/>
                  </a:lnTo>
                  <a:lnTo>
                    <a:pt x="3256054" y="1835772"/>
                  </a:lnTo>
                  <a:lnTo>
                    <a:pt x="3246457" y="1890611"/>
                  </a:lnTo>
                  <a:lnTo>
                    <a:pt x="3235003" y="1945092"/>
                  </a:lnTo>
                  <a:lnTo>
                    <a:pt x="3221704" y="1999153"/>
                  </a:lnTo>
                  <a:lnTo>
                    <a:pt x="3206575" y="2052730"/>
                  </a:lnTo>
                  <a:lnTo>
                    <a:pt x="3189636" y="2105763"/>
                  </a:lnTo>
                  <a:lnTo>
                    <a:pt x="3170904" y="2158189"/>
                  </a:lnTo>
                  <a:lnTo>
                    <a:pt x="3150402" y="2209949"/>
                  </a:lnTo>
                  <a:lnTo>
                    <a:pt x="3128153" y="2260982"/>
                  </a:lnTo>
                  <a:lnTo>
                    <a:pt x="3104183" y="2311230"/>
                  </a:lnTo>
                  <a:lnTo>
                    <a:pt x="3078520" y="2360635"/>
                  </a:lnTo>
                  <a:lnTo>
                    <a:pt x="3051193" y="2409139"/>
                  </a:lnTo>
                  <a:lnTo>
                    <a:pt x="3022233" y="2456686"/>
                  </a:lnTo>
                  <a:lnTo>
                    <a:pt x="2991675" y="2503223"/>
                  </a:lnTo>
                  <a:lnTo>
                    <a:pt x="2959554" y="2548694"/>
                  </a:lnTo>
                  <a:lnTo>
                    <a:pt x="2925906" y="2593047"/>
                  </a:lnTo>
                  <a:lnTo>
                    <a:pt x="2890770" y="2636232"/>
                  </a:lnTo>
                  <a:lnTo>
                    <a:pt x="2854188" y="2678198"/>
                  </a:lnTo>
                  <a:lnTo>
                    <a:pt x="2816201" y="2718897"/>
                  </a:lnTo>
                  <a:lnTo>
                    <a:pt x="2776853" y="2758281"/>
                  </a:lnTo>
                  <a:lnTo>
                    <a:pt x="2736190" y="2796306"/>
                  </a:lnTo>
                  <a:lnTo>
                    <a:pt x="2694258" y="2832928"/>
                  </a:lnTo>
                  <a:lnTo>
                    <a:pt x="2651106" y="2868104"/>
                  </a:lnTo>
                  <a:lnTo>
                    <a:pt x="2606784" y="2901793"/>
                  </a:lnTo>
                  <a:lnTo>
                    <a:pt x="2561343" y="2933957"/>
                  </a:lnTo>
                  <a:lnTo>
                    <a:pt x="2514835" y="2964559"/>
                  </a:lnTo>
                  <a:lnTo>
                    <a:pt x="2467315" y="2993562"/>
                  </a:lnTo>
                  <a:lnTo>
                    <a:pt x="2418836" y="3020935"/>
                  </a:lnTo>
                  <a:lnTo>
                    <a:pt x="2369456" y="3046644"/>
                  </a:lnTo>
                  <a:lnTo>
                    <a:pt x="2319230" y="3070661"/>
                  </a:lnTo>
                  <a:lnTo>
                    <a:pt x="2268218" y="3092958"/>
                  </a:lnTo>
                  <a:lnTo>
                    <a:pt x="2216477" y="3113508"/>
                  </a:lnTo>
                  <a:lnTo>
                    <a:pt x="2164068" y="3132289"/>
                  </a:lnTo>
                  <a:lnTo>
                    <a:pt x="2111052" y="3149278"/>
                  </a:lnTo>
                  <a:lnTo>
                    <a:pt x="2057488" y="3164456"/>
                  </a:lnTo>
                  <a:lnTo>
                    <a:pt x="2003440" y="3177806"/>
                  </a:lnTo>
                  <a:lnTo>
                    <a:pt x="1948970" y="3189311"/>
                  </a:lnTo>
                  <a:lnTo>
                    <a:pt x="1894140" y="3198960"/>
                  </a:lnTo>
                  <a:lnTo>
                    <a:pt x="1839013" y="3206739"/>
                  </a:lnTo>
                  <a:lnTo>
                    <a:pt x="1783655" y="3212641"/>
                  </a:lnTo>
                  <a:lnTo>
                    <a:pt x="1728128" y="3216659"/>
                  </a:lnTo>
                  <a:lnTo>
                    <a:pt x="1672496" y="3218789"/>
                  </a:lnTo>
                  <a:lnTo>
                    <a:pt x="1616824" y="3219026"/>
                  </a:lnTo>
                  <a:lnTo>
                    <a:pt x="1561176" y="3217372"/>
                  </a:lnTo>
                  <a:lnTo>
                    <a:pt x="1505617" y="3213829"/>
                  </a:lnTo>
                  <a:lnTo>
                    <a:pt x="1450210" y="3208399"/>
                  </a:lnTo>
                  <a:lnTo>
                    <a:pt x="1395019" y="3201091"/>
                  </a:lnTo>
                  <a:lnTo>
                    <a:pt x="1340109" y="3191911"/>
                  </a:lnTo>
                  <a:lnTo>
                    <a:pt x="1285542" y="3180871"/>
                  </a:lnTo>
                  <a:lnTo>
                    <a:pt x="1231382" y="3167984"/>
                  </a:lnTo>
                  <a:lnTo>
                    <a:pt x="1177691" y="3153263"/>
                  </a:lnTo>
                  <a:lnTo>
                    <a:pt x="1124531" y="3136728"/>
                  </a:lnTo>
                  <a:lnTo>
                    <a:pt x="1071964" y="3118395"/>
                  </a:lnTo>
                  <a:lnTo>
                    <a:pt x="1020049" y="3098287"/>
                  </a:lnTo>
                  <a:lnTo>
                    <a:pt x="968848" y="3076427"/>
                  </a:lnTo>
                  <a:lnTo>
                    <a:pt x="918420" y="3052840"/>
                  </a:lnTo>
                  <a:lnTo>
                    <a:pt x="868821" y="3027553"/>
                  </a:lnTo>
                  <a:lnTo>
                    <a:pt x="820111" y="3000596"/>
                  </a:lnTo>
                  <a:lnTo>
                    <a:pt x="772344" y="2971999"/>
                  </a:lnTo>
                  <a:lnTo>
                    <a:pt x="725577" y="2941795"/>
                  </a:lnTo>
                  <a:lnTo>
                    <a:pt x="679863" y="2910021"/>
                  </a:lnTo>
                  <a:lnTo>
                    <a:pt x="635255" y="2876711"/>
                  </a:lnTo>
                  <a:lnTo>
                    <a:pt x="591804" y="2841905"/>
                  </a:lnTo>
                  <a:lnTo>
                    <a:pt x="549561" y="2805643"/>
                  </a:lnTo>
                  <a:lnTo>
                    <a:pt x="508575" y="2767966"/>
                  </a:lnTo>
                  <a:lnTo>
                    <a:pt x="468892" y="2728919"/>
                  </a:lnTo>
                  <a:lnTo>
                    <a:pt x="430559" y="2688546"/>
                  </a:lnTo>
                  <a:lnTo>
                    <a:pt x="393619" y="2646894"/>
                  </a:lnTo>
                  <a:lnTo>
                    <a:pt x="358116" y="2604011"/>
                  </a:lnTo>
                  <a:lnTo>
                    <a:pt x="324091" y="2559947"/>
                  </a:lnTo>
                  <a:lnTo>
                    <a:pt x="291582" y="2514751"/>
                  </a:lnTo>
                  <a:lnTo>
                    <a:pt x="260628" y="2468478"/>
                  </a:lnTo>
                  <a:lnTo>
                    <a:pt x="231264" y="2421179"/>
                  </a:lnTo>
                  <a:lnTo>
                    <a:pt x="203524" y="2372910"/>
                  </a:lnTo>
                  <a:lnTo>
                    <a:pt x="177439" y="2323727"/>
                  </a:lnTo>
                  <a:lnTo>
                    <a:pt x="153041" y="2273685"/>
                  </a:lnTo>
                  <a:lnTo>
                    <a:pt x="130357" y="2222844"/>
                  </a:lnTo>
                  <a:lnTo>
                    <a:pt x="109414" y="2171261"/>
                  </a:lnTo>
                  <a:lnTo>
                    <a:pt x="90235" y="2118997"/>
                  </a:lnTo>
                  <a:lnTo>
                    <a:pt x="72843" y="2066111"/>
                  </a:lnTo>
                  <a:lnTo>
                    <a:pt x="57258" y="2012664"/>
                  </a:lnTo>
                  <a:lnTo>
                    <a:pt x="43498" y="1958719"/>
                  </a:lnTo>
                  <a:lnTo>
                    <a:pt x="31578" y="1904338"/>
                  </a:lnTo>
                  <a:lnTo>
                    <a:pt x="21514" y="1849583"/>
                  </a:lnTo>
                  <a:lnTo>
                    <a:pt x="13315" y="1794517"/>
                  </a:lnTo>
                  <a:lnTo>
                    <a:pt x="6992" y="1739205"/>
                  </a:lnTo>
                  <a:lnTo>
                    <a:pt x="2552" y="1683710"/>
                  </a:lnTo>
                  <a:lnTo>
                    <a:pt x="0" y="1628096"/>
                  </a:lnTo>
                  <a:lnTo>
                    <a:pt x="56471" y="1626466"/>
                  </a:lnTo>
                  <a:lnTo>
                    <a:pt x="112942" y="1624835"/>
                  </a:lnTo>
                  <a:lnTo>
                    <a:pt x="169413" y="1623205"/>
                  </a:lnTo>
                  <a:lnTo>
                    <a:pt x="225884" y="1621574"/>
                  </a:lnTo>
                  <a:lnTo>
                    <a:pt x="282356" y="1619943"/>
                  </a:lnTo>
                  <a:lnTo>
                    <a:pt x="338827" y="1618313"/>
                  </a:lnTo>
                  <a:lnTo>
                    <a:pt x="395298" y="1616682"/>
                  </a:lnTo>
                  <a:lnTo>
                    <a:pt x="451769" y="1615052"/>
                  </a:lnTo>
                  <a:lnTo>
                    <a:pt x="508241" y="1613421"/>
                  </a:lnTo>
                  <a:lnTo>
                    <a:pt x="564712" y="1611791"/>
                  </a:lnTo>
                  <a:lnTo>
                    <a:pt x="621183" y="1610160"/>
                  </a:lnTo>
                  <a:lnTo>
                    <a:pt x="677654" y="1608530"/>
                  </a:lnTo>
                  <a:lnTo>
                    <a:pt x="734126" y="1606899"/>
                  </a:lnTo>
                  <a:lnTo>
                    <a:pt x="790597" y="1605268"/>
                  </a:lnTo>
                  <a:lnTo>
                    <a:pt x="847068" y="1603638"/>
                  </a:lnTo>
                  <a:lnTo>
                    <a:pt x="903539" y="1602007"/>
                  </a:lnTo>
                  <a:lnTo>
                    <a:pt x="960011" y="1600377"/>
                  </a:lnTo>
                  <a:lnTo>
                    <a:pt x="1016482" y="1598746"/>
                  </a:lnTo>
                  <a:lnTo>
                    <a:pt x="1072953" y="1597116"/>
                  </a:lnTo>
                  <a:lnTo>
                    <a:pt x="1129424" y="1595485"/>
                  </a:lnTo>
                  <a:lnTo>
                    <a:pt x="1185896" y="1593855"/>
                  </a:lnTo>
                  <a:lnTo>
                    <a:pt x="1242367" y="1592224"/>
                  </a:lnTo>
                  <a:lnTo>
                    <a:pt x="1298838" y="1590593"/>
                  </a:lnTo>
                  <a:lnTo>
                    <a:pt x="1355309" y="1588963"/>
                  </a:lnTo>
                  <a:lnTo>
                    <a:pt x="1411781" y="1587332"/>
                  </a:lnTo>
                  <a:lnTo>
                    <a:pt x="1468252" y="1585702"/>
                  </a:lnTo>
                  <a:lnTo>
                    <a:pt x="1524723" y="1584071"/>
                  </a:lnTo>
                  <a:lnTo>
                    <a:pt x="1581194" y="1582441"/>
                  </a:lnTo>
                  <a:close/>
                </a:path>
              </a:pathLst>
            </a:custGeom>
            <a:solidFill>
              <a:srgbClr val="A5A5A5">
                <a:alpha val="100000"/>
              </a:srgbClr>
            </a:solidFill>
            <a:ln w="21681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pg7"/>
            <p:cNvSpPr/>
            <p:nvPr/>
          </p:nvSpPr>
          <p:spPr>
            <a:xfrm>
              <a:off x="3826075" y="1590374"/>
              <a:ext cx="430377" cy="1638348"/>
            </a:xfrm>
            <a:custGeom>
              <a:avLst/>
              <a:pathLst>
                <a:path w="430377" h="1638348">
                  <a:moveTo>
                    <a:pt x="0" y="1638348"/>
                  </a:moveTo>
                  <a:lnTo>
                    <a:pt x="0" y="1581853"/>
                  </a:lnTo>
                  <a:lnTo>
                    <a:pt x="0" y="1525359"/>
                  </a:lnTo>
                  <a:lnTo>
                    <a:pt x="0" y="1468864"/>
                  </a:lnTo>
                  <a:lnTo>
                    <a:pt x="0" y="1412369"/>
                  </a:lnTo>
                  <a:lnTo>
                    <a:pt x="0" y="1355874"/>
                  </a:lnTo>
                  <a:lnTo>
                    <a:pt x="0" y="1299380"/>
                  </a:lnTo>
                  <a:lnTo>
                    <a:pt x="0" y="1242885"/>
                  </a:lnTo>
                  <a:lnTo>
                    <a:pt x="0" y="1186390"/>
                  </a:lnTo>
                  <a:lnTo>
                    <a:pt x="0" y="1129895"/>
                  </a:lnTo>
                  <a:lnTo>
                    <a:pt x="0" y="1073400"/>
                  </a:lnTo>
                  <a:lnTo>
                    <a:pt x="0" y="1016906"/>
                  </a:lnTo>
                  <a:lnTo>
                    <a:pt x="0" y="960411"/>
                  </a:lnTo>
                  <a:lnTo>
                    <a:pt x="0" y="903916"/>
                  </a:lnTo>
                  <a:lnTo>
                    <a:pt x="0" y="847421"/>
                  </a:lnTo>
                  <a:lnTo>
                    <a:pt x="0" y="790926"/>
                  </a:lnTo>
                  <a:lnTo>
                    <a:pt x="0" y="734432"/>
                  </a:lnTo>
                  <a:lnTo>
                    <a:pt x="0" y="677937"/>
                  </a:lnTo>
                  <a:lnTo>
                    <a:pt x="0" y="621442"/>
                  </a:lnTo>
                  <a:lnTo>
                    <a:pt x="0" y="564947"/>
                  </a:lnTo>
                  <a:lnTo>
                    <a:pt x="0" y="508453"/>
                  </a:lnTo>
                  <a:lnTo>
                    <a:pt x="0" y="451958"/>
                  </a:lnTo>
                  <a:lnTo>
                    <a:pt x="0" y="395463"/>
                  </a:lnTo>
                  <a:lnTo>
                    <a:pt x="0" y="338968"/>
                  </a:lnTo>
                  <a:lnTo>
                    <a:pt x="0" y="282473"/>
                  </a:lnTo>
                  <a:lnTo>
                    <a:pt x="0" y="225979"/>
                  </a:lnTo>
                  <a:lnTo>
                    <a:pt x="0" y="169484"/>
                  </a:lnTo>
                  <a:lnTo>
                    <a:pt x="0" y="112989"/>
                  </a:lnTo>
                  <a:lnTo>
                    <a:pt x="0" y="56494"/>
                  </a:lnTo>
                  <a:lnTo>
                    <a:pt x="0" y="0"/>
                  </a:lnTo>
                  <a:lnTo>
                    <a:pt x="62197" y="1181"/>
                  </a:lnTo>
                  <a:lnTo>
                    <a:pt x="124305" y="4722"/>
                  </a:lnTo>
                  <a:lnTo>
                    <a:pt x="186233" y="10619"/>
                  </a:lnTo>
                  <a:lnTo>
                    <a:pt x="247894" y="18862"/>
                  </a:lnTo>
                  <a:lnTo>
                    <a:pt x="309196" y="29441"/>
                  </a:lnTo>
                  <a:lnTo>
                    <a:pt x="370053" y="42339"/>
                  </a:lnTo>
                  <a:lnTo>
                    <a:pt x="430377" y="57538"/>
                  </a:lnTo>
                  <a:lnTo>
                    <a:pt x="415536" y="112048"/>
                  </a:lnTo>
                  <a:lnTo>
                    <a:pt x="400695" y="166559"/>
                  </a:lnTo>
                  <a:lnTo>
                    <a:pt x="385855" y="221070"/>
                  </a:lnTo>
                  <a:lnTo>
                    <a:pt x="371014" y="275580"/>
                  </a:lnTo>
                  <a:lnTo>
                    <a:pt x="356174" y="330091"/>
                  </a:lnTo>
                  <a:lnTo>
                    <a:pt x="341333" y="384602"/>
                  </a:lnTo>
                  <a:lnTo>
                    <a:pt x="326492" y="439113"/>
                  </a:lnTo>
                  <a:lnTo>
                    <a:pt x="311652" y="493623"/>
                  </a:lnTo>
                  <a:lnTo>
                    <a:pt x="296811" y="548134"/>
                  </a:lnTo>
                  <a:lnTo>
                    <a:pt x="281971" y="602645"/>
                  </a:lnTo>
                  <a:lnTo>
                    <a:pt x="267130" y="657155"/>
                  </a:lnTo>
                  <a:lnTo>
                    <a:pt x="252289" y="711666"/>
                  </a:lnTo>
                  <a:lnTo>
                    <a:pt x="237449" y="766177"/>
                  </a:lnTo>
                  <a:lnTo>
                    <a:pt x="222608" y="820688"/>
                  </a:lnTo>
                  <a:lnTo>
                    <a:pt x="207768" y="875198"/>
                  </a:lnTo>
                  <a:lnTo>
                    <a:pt x="192927" y="929709"/>
                  </a:lnTo>
                  <a:lnTo>
                    <a:pt x="178087" y="984220"/>
                  </a:lnTo>
                  <a:lnTo>
                    <a:pt x="163246" y="1038730"/>
                  </a:lnTo>
                  <a:lnTo>
                    <a:pt x="148405" y="1093241"/>
                  </a:lnTo>
                  <a:lnTo>
                    <a:pt x="133565" y="1147752"/>
                  </a:lnTo>
                  <a:lnTo>
                    <a:pt x="118724" y="1202263"/>
                  </a:lnTo>
                  <a:lnTo>
                    <a:pt x="103884" y="1256773"/>
                  </a:lnTo>
                  <a:lnTo>
                    <a:pt x="89043" y="1311284"/>
                  </a:lnTo>
                  <a:lnTo>
                    <a:pt x="74202" y="1365795"/>
                  </a:lnTo>
                  <a:lnTo>
                    <a:pt x="59362" y="1420305"/>
                  </a:lnTo>
                  <a:lnTo>
                    <a:pt x="44521" y="1474816"/>
                  </a:lnTo>
                  <a:lnTo>
                    <a:pt x="29681" y="1529327"/>
                  </a:lnTo>
                  <a:lnTo>
                    <a:pt x="14840" y="1583838"/>
                  </a:lnTo>
                  <a:close/>
                </a:path>
              </a:pathLst>
            </a:custGeom>
            <a:solidFill>
              <a:srgbClr val="727272">
                <a:alpha val="100000"/>
              </a:srgbClr>
            </a:solidFill>
            <a:ln w="21681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tx8"/>
            <p:cNvSpPr/>
            <p:nvPr/>
          </p:nvSpPr>
          <p:spPr>
            <a:xfrm>
              <a:off x="3353515" y="1239543"/>
              <a:ext cx="1438950" cy="11489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Undeliverable Addresses,</a:t>
              </a:r>
            </a:p>
          </p:txBody>
        </p:sp>
        <p:sp>
          <p:nvSpPr>
            <p:cNvPr id="9" name="tx9"/>
            <p:cNvSpPr/>
            <p:nvPr/>
          </p:nvSpPr>
          <p:spPr>
            <a:xfrm>
              <a:off x="3966783" y="1472683"/>
              <a:ext cx="212414" cy="8989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442</a:t>
              </a:r>
            </a:p>
          </p:txBody>
        </p:sp>
        <p:sp>
          <p:nvSpPr>
            <p:cNvPr id="10" name="tx10"/>
            <p:cNvSpPr/>
            <p:nvPr/>
          </p:nvSpPr>
          <p:spPr>
            <a:xfrm>
              <a:off x="4715708" y="4527446"/>
              <a:ext cx="628649" cy="119856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Duplicates,</a:t>
              </a:r>
            </a:p>
          </p:txBody>
        </p:sp>
        <p:sp>
          <p:nvSpPr>
            <p:cNvPr id="11" name="tx11"/>
            <p:cNvSpPr/>
            <p:nvPr/>
          </p:nvSpPr>
          <p:spPr>
            <a:xfrm>
              <a:off x="4870994" y="4746100"/>
              <a:ext cx="318076" cy="109339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7,346</a:t>
              </a:r>
            </a:p>
          </p:txBody>
        </p:sp>
        <p:sp>
          <p:nvSpPr>
            <p:cNvPr id="12" name="tx12"/>
            <p:cNvSpPr/>
            <p:nvPr/>
          </p:nvSpPr>
          <p:spPr>
            <a:xfrm>
              <a:off x="1820049" y="2690984"/>
              <a:ext cx="698568" cy="114895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Unmatched,</a:t>
              </a:r>
            </a:p>
          </p:txBody>
        </p:sp>
        <p:sp>
          <p:nvSpPr>
            <p:cNvPr id="13" name="tx13"/>
            <p:cNvSpPr/>
            <p:nvPr/>
          </p:nvSpPr>
          <p:spPr>
            <a:xfrm>
              <a:off x="2063125" y="2923133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448</a:t>
              </a:r>
            </a:p>
          </p:txBody>
        </p:sp>
        <p:sp>
          <p:nvSpPr>
            <p:cNvPr id="14" name="tx14"/>
            <p:cNvSpPr/>
            <p:nvPr/>
          </p:nvSpPr>
          <p:spPr>
            <a:xfrm>
              <a:off x="2091636" y="1569564"/>
              <a:ext cx="1064666" cy="119459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Unique Appended,</a:t>
              </a:r>
            </a:p>
          </p:txBody>
        </p:sp>
        <p:sp>
          <p:nvSpPr>
            <p:cNvPr id="15" name="tx15"/>
            <p:cNvSpPr/>
            <p:nvPr/>
          </p:nvSpPr>
          <p:spPr>
            <a:xfrm>
              <a:off x="2464931" y="1787821"/>
              <a:ext cx="318076" cy="109339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2,212</a:t>
              </a:r>
            </a:p>
          </p:txBody>
        </p:sp>
      </p:grpSp>
    </p:spTree>
  </p:cSld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" name="nvGraphicFrame 1"/>
          <p:cNvGraphicFramePr>
            <a:graphicFrameLocks noGrp="true"/>
          </p:cNvGraphicFramePr>
          <p:nvPr/>
        </p:nvGraphicFramePr>
        <p:xfrm rot="0">
          <a:off x="457200" y="1371600"/>
          <a:ext cx="8229600" cy="5486400"/>
        </p:xfrm>
        <a:graphic>
          <a:graphicData uri="http://schemas.openxmlformats.org/drawingml/2006/table">
            <a:tbl>
              <a:tblPr/>
              <a:tblGrid>
                <a:gridCol w="457200"/>
                <a:gridCol w="914400"/>
                <a:gridCol w="4572000"/>
                <a:gridCol w="731520"/>
                <a:gridCol w="731520"/>
                <a:gridCol w="914400"/>
              </a:tblGrid>
              <a:tr h="0"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true">
                          <a:solidFill>
                            <a:srgbClr val="4BACC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Rank</a:t>
                      </a:r>
                    </a:p>
                  </a:txBody>
                  <a:tcPr marL="0" marR="0" marT="25400" marB="254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true">
                          <a:solidFill>
                            <a:srgbClr val="4BACC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GeoVector</a:t>
                      </a:r>
                    </a:p>
                  </a:txBody>
                  <a:tcPr marL="0" marR="0" marT="25400" marB="254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true">
                          <a:solidFill>
                            <a:srgbClr val="4BACC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Description</a:t>
                      </a:r>
                    </a:p>
                  </a:txBody>
                  <a:tcPr marL="0" marR="0" marT="25400" marB="254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true">
                          <a:solidFill>
                            <a:srgbClr val="4BACC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Customer Percent</a:t>
                      </a:r>
                    </a:p>
                  </a:txBody>
                  <a:tcPr marL="0" marR="0" marT="25400" marB="254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true">
                          <a:solidFill>
                            <a:srgbClr val="4BACC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Universe Percent</a:t>
                      </a:r>
                    </a:p>
                  </a:txBody>
                  <a:tcPr marL="0" marR="0" marT="25400" marB="254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true">
                          <a:solidFill>
                            <a:srgbClr val="4BACC6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Penetration Index</a:t>
                      </a:r>
                    </a:p>
                  </a:txBody>
                  <a:tcPr marL="0" marR="0" marT="25400" marB="254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3323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l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Suburban, Autumns, High Income, Families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33%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16%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203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6699CC">
                        <a:alpha val="74901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4323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l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Suburban, Winters, High Income, Families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12%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5%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270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6699CC">
                        <a:alpha val="74901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3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2323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l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Suburban, Summers, High Income, Families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9%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6%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155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6699CC">
                        <a:alpha val="74901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4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4322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l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Suburban, Winters, High Income, Couples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6%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3%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6699CC">
                        <a:alpha val="74901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5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3322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l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Suburban, Autumns, High Income, Couples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4%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3%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166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6699CC">
                        <a:alpha val="74901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6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3321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l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Suburban, Autumns, High Income, Singles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4%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5%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70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7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4321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l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Suburban, Winters, High Income, Singles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3%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3%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104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8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1323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l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Suburban, Springs, High Income, Families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0%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1,513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6699CC">
                        <a:alpha val="74901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9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4221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l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Suburban, Winters, Middle Income, Singles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3%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66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10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3223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indent="0" algn="l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727272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Suburban, Autumns, Middle Income, Families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2%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/>
                      </a:r>
                      <a:r>
                        <a:rPr sz="1000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ea typeface="Helvetica"/>
                          <a:cs typeface="Helvetica"/>
                        </a:rPr>
                        <a:t>67</a:t>
                      </a:r>
                    </a:p>
                  </a:txBody>
                  <a:tcPr marL="0" marR="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D8D8D8">
                          <a:alpha val="100000"/>
                        </a:srgbClr>
                      </a:solidFill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</p:spTree>
  </p:cSld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p2"/>
          <p:cNvGrpSpPr/>
          <p:nvPr/>
        </p:nvGrpSpPr>
        <p:grpSpPr>
          <a:xfrm>
            <a:off x="457200" y="0"/>
            <a:ext cx="8229600" cy="6858000"/>
            <a:chOff x="457200" y="0"/>
            <a:chExt cx="8229600" cy="6858000"/>
          </a:xfrm>
        </p:grpSpPr>
        <p:sp>
          <p:nvSpPr>
            <p:cNvPr id="4" name="pg4"/>
            <p:cNvSpPr/>
            <p:nvPr/>
          </p:nvSpPr>
          <p:spPr>
            <a:xfrm>
              <a:off x="5527806" y="3794583"/>
              <a:ext cx="463781" cy="777857"/>
            </a:xfrm>
            <a:custGeom>
              <a:avLst/>
              <a:pathLst>
                <a:path w="463781" h="777857">
                  <a:moveTo>
                    <a:pt x="131553" y="753578"/>
                  </a:moveTo>
                  <a:lnTo>
                    <a:pt x="128579" y="756379"/>
                  </a:lnTo>
                  <a:lnTo>
                    <a:pt x="123377" y="756379"/>
                  </a:lnTo>
                  <a:lnTo>
                    <a:pt x="122634" y="762916"/>
                  </a:lnTo>
                  <a:lnTo>
                    <a:pt x="117431" y="763850"/>
                  </a:lnTo>
                  <a:lnTo>
                    <a:pt x="115202" y="763850"/>
                  </a:lnTo>
                  <a:lnTo>
                    <a:pt x="114458" y="766651"/>
                  </a:lnTo>
                  <a:lnTo>
                    <a:pt x="114458" y="770386"/>
                  </a:lnTo>
                  <a:lnTo>
                    <a:pt x="104053" y="772254"/>
                  </a:lnTo>
                  <a:lnTo>
                    <a:pt x="86215" y="775055"/>
                  </a:lnTo>
                  <a:lnTo>
                    <a:pt x="77297" y="776923"/>
                  </a:lnTo>
                  <a:lnTo>
                    <a:pt x="72094" y="776923"/>
                  </a:lnTo>
                  <a:lnTo>
                    <a:pt x="67635" y="776923"/>
                  </a:lnTo>
                  <a:lnTo>
                    <a:pt x="60945" y="777857"/>
                  </a:lnTo>
                  <a:lnTo>
                    <a:pt x="59459" y="775989"/>
                  </a:lnTo>
                  <a:lnTo>
                    <a:pt x="60202" y="773188"/>
                  </a:lnTo>
                  <a:lnTo>
                    <a:pt x="62432" y="772254"/>
                  </a:lnTo>
                  <a:lnTo>
                    <a:pt x="67635" y="772254"/>
                  </a:lnTo>
                  <a:lnTo>
                    <a:pt x="74324" y="771320"/>
                  </a:lnTo>
                  <a:lnTo>
                    <a:pt x="83986" y="770386"/>
                  </a:lnTo>
                  <a:lnTo>
                    <a:pt x="87701" y="770386"/>
                  </a:lnTo>
                  <a:lnTo>
                    <a:pt x="87701" y="763850"/>
                  </a:lnTo>
                  <a:lnTo>
                    <a:pt x="85473" y="761048"/>
                  </a:lnTo>
                  <a:lnTo>
                    <a:pt x="82500" y="754512"/>
                  </a:lnTo>
                  <a:lnTo>
                    <a:pt x="81012" y="751710"/>
                  </a:lnTo>
                  <a:lnTo>
                    <a:pt x="78040" y="749843"/>
                  </a:lnTo>
                  <a:lnTo>
                    <a:pt x="74324" y="747975"/>
                  </a:lnTo>
                  <a:lnTo>
                    <a:pt x="71351" y="744240"/>
                  </a:lnTo>
                  <a:lnTo>
                    <a:pt x="70608" y="736770"/>
                  </a:lnTo>
                  <a:lnTo>
                    <a:pt x="69121" y="731166"/>
                  </a:lnTo>
                  <a:lnTo>
                    <a:pt x="72094" y="725564"/>
                  </a:lnTo>
                  <a:lnTo>
                    <a:pt x="72837" y="721829"/>
                  </a:lnTo>
                  <a:lnTo>
                    <a:pt x="71351" y="716226"/>
                  </a:lnTo>
                  <a:lnTo>
                    <a:pt x="72094" y="707822"/>
                  </a:lnTo>
                  <a:lnTo>
                    <a:pt x="68378" y="703153"/>
                  </a:lnTo>
                  <a:lnTo>
                    <a:pt x="63175" y="688212"/>
                  </a:lnTo>
                  <a:lnTo>
                    <a:pt x="60945" y="687278"/>
                  </a:lnTo>
                  <a:lnTo>
                    <a:pt x="59459" y="686344"/>
                  </a:lnTo>
                  <a:lnTo>
                    <a:pt x="57229" y="688212"/>
                  </a:lnTo>
                  <a:lnTo>
                    <a:pt x="55742" y="693814"/>
                  </a:lnTo>
                  <a:lnTo>
                    <a:pt x="54999" y="698484"/>
                  </a:lnTo>
                  <a:lnTo>
                    <a:pt x="54999" y="701285"/>
                  </a:lnTo>
                  <a:lnTo>
                    <a:pt x="53514" y="705020"/>
                  </a:lnTo>
                  <a:lnTo>
                    <a:pt x="52769" y="705954"/>
                  </a:lnTo>
                  <a:lnTo>
                    <a:pt x="51283" y="714358"/>
                  </a:lnTo>
                  <a:lnTo>
                    <a:pt x="51283" y="717159"/>
                  </a:lnTo>
                  <a:lnTo>
                    <a:pt x="49053" y="718093"/>
                  </a:lnTo>
                  <a:lnTo>
                    <a:pt x="47568" y="719961"/>
                  </a:lnTo>
                  <a:lnTo>
                    <a:pt x="46823" y="721829"/>
                  </a:lnTo>
                  <a:lnTo>
                    <a:pt x="47568" y="726498"/>
                  </a:lnTo>
                  <a:lnTo>
                    <a:pt x="46080" y="738637"/>
                  </a:lnTo>
                  <a:lnTo>
                    <a:pt x="46080" y="745174"/>
                  </a:lnTo>
                  <a:lnTo>
                    <a:pt x="45337" y="753578"/>
                  </a:lnTo>
                  <a:lnTo>
                    <a:pt x="44594" y="758247"/>
                  </a:lnTo>
                  <a:lnTo>
                    <a:pt x="43107" y="761048"/>
                  </a:lnTo>
                  <a:lnTo>
                    <a:pt x="40877" y="761982"/>
                  </a:lnTo>
                  <a:lnTo>
                    <a:pt x="39391" y="761982"/>
                  </a:lnTo>
                  <a:lnTo>
                    <a:pt x="37162" y="759181"/>
                  </a:lnTo>
                  <a:lnTo>
                    <a:pt x="32702" y="755445"/>
                  </a:lnTo>
                  <a:lnTo>
                    <a:pt x="31216" y="752644"/>
                  </a:lnTo>
                  <a:lnTo>
                    <a:pt x="24527" y="751710"/>
                  </a:lnTo>
                  <a:lnTo>
                    <a:pt x="20811" y="751710"/>
                  </a:lnTo>
                  <a:lnTo>
                    <a:pt x="18581" y="751710"/>
                  </a:lnTo>
                  <a:lnTo>
                    <a:pt x="16350" y="747975"/>
                  </a:lnTo>
                  <a:lnTo>
                    <a:pt x="11147" y="749843"/>
                  </a:lnTo>
                  <a:lnTo>
                    <a:pt x="8919" y="697550"/>
                  </a:lnTo>
                  <a:lnTo>
                    <a:pt x="7432" y="654595"/>
                  </a:lnTo>
                  <a:lnTo>
                    <a:pt x="5946" y="634051"/>
                  </a:lnTo>
                  <a:lnTo>
                    <a:pt x="2973" y="583626"/>
                  </a:lnTo>
                  <a:lnTo>
                    <a:pt x="1486" y="540671"/>
                  </a:lnTo>
                  <a:lnTo>
                    <a:pt x="0" y="508922"/>
                  </a:lnTo>
                  <a:lnTo>
                    <a:pt x="5946" y="454761"/>
                  </a:lnTo>
                  <a:lnTo>
                    <a:pt x="5946" y="440754"/>
                  </a:lnTo>
                  <a:lnTo>
                    <a:pt x="11147" y="396865"/>
                  </a:lnTo>
                  <a:lnTo>
                    <a:pt x="16350" y="340838"/>
                  </a:lnTo>
                  <a:lnTo>
                    <a:pt x="17838" y="330566"/>
                  </a:lnTo>
                  <a:lnTo>
                    <a:pt x="23039" y="282008"/>
                  </a:lnTo>
                  <a:lnTo>
                    <a:pt x="26013" y="241854"/>
                  </a:lnTo>
                  <a:lnTo>
                    <a:pt x="28985" y="208237"/>
                  </a:lnTo>
                  <a:lnTo>
                    <a:pt x="34931" y="155011"/>
                  </a:lnTo>
                  <a:lnTo>
                    <a:pt x="34931" y="152209"/>
                  </a:lnTo>
                  <a:lnTo>
                    <a:pt x="37904" y="113923"/>
                  </a:lnTo>
                  <a:lnTo>
                    <a:pt x="40134" y="89645"/>
                  </a:lnTo>
                  <a:lnTo>
                    <a:pt x="42365" y="70035"/>
                  </a:lnTo>
                  <a:lnTo>
                    <a:pt x="47568" y="18676"/>
                  </a:lnTo>
                  <a:lnTo>
                    <a:pt x="44594" y="17741"/>
                  </a:lnTo>
                  <a:lnTo>
                    <a:pt x="40134" y="10271"/>
                  </a:lnTo>
                  <a:lnTo>
                    <a:pt x="37162" y="2800"/>
                  </a:lnTo>
                  <a:lnTo>
                    <a:pt x="37904" y="0"/>
                  </a:lnTo>
                  <a:lnTo>
                    <a:pt x="63175" y="0"/>
                  </a:lnTo>
                  <a:lnTo>
                    <a:pt x="112972" y="933"/>
                  </a:lnTo>
                  <a:lnTo>
                    <a:pt x="162026" y="1867"/>
                  </a:lnTo>
                  <a:lnTo>
                    <a:pt x="165000" y="1867"/>
                  </a:lnTo>
                  <a:lnTo>
                    <a:pt x="214052" y="2800"/>
                  </a:lnTo>
                  <a:lnTo>
                    <a:pt x="219998" y="3735"/>
                  </a:lnTo>
                  <a:lnTo>
                    <a:pt x="280944" y="3735"/>
                  </a:lnTo>
                  <a:lnTo>
                    <a:pt x="340403" y="4669"/>
                  </a:lnTo>
                  <a:lnTo>
                    <a:pt x="371620" y="5602"/>
                  </a:lnTo>
                  <a:lnTo>
                    <a:pt x="374592" y="28013"/>
                  </a:lnTo>
                  <a:lnTo>
                    <a:pt x="380538" y="64432"/>
                  </a:lnTo>
                  <a:lnTo>
                    <a:pt x="382769" y="70035"/>
                  </a:lnTo>
                  <a:lnTo>
                    <a:pt x="390200" y="122328"/>
                  </a:lnTo>
                  <a:lnTo>
                    <a:pt x="395403" y="152209"/>
                  </a:lnTo>
                  <a:lnTo>
                    <a:pt x="398376" y="171819"/>
                  </a:lnTo>
                  <a:lnTo>
                    <a:pt x="399863" y="180223"/>
                  </a:lnTo>
                  <a:lnTo>
                    <a:pt x="405809" y="220377"/>
                  </a:lnTo>
                  <a:lnTo>
                    <a:pt x="410268" y="247458"/>
                  </a:lnTo>
                  <a:lnTo>
                    <a:pt x="412498" y="257728"/>
                  </a:lnTo>
                  <a:lnTo>
                    <a:pt x="419187" y="309088"/>
                  </a:lnTo>
                  <a:lnTo>
                    <a:pt x="419930" y="310956"/>
                  </a:lnTo>
                  <a:lnTo>
                    <a:pt x="425876" y="349241"/>
                  </a:lnTo>
                  <a:lnTo>
                    <a:pt x="425876" y="351110"/>
                  </a:lnTo>
                  <a:lnTo>
                    <a:pt x="428848" y="353910"/>
                  </a:lnTo>
                  <a:lnTo>
                    <a:pt x="431822" y="362315"/>
                  </a:lnTo>
                  <a:lnTo>
                    <a:pt x="434051" y="366050"/>
                  </a:lnTo>
                  <a:lnTo>
                    <a:pt x="434051" y="368851"/>
                  </a:lnTo>
                  <a:lnTo>
                    <a:pt x="434794" y="371652"/>
                  </a:lnTo>
                  <a:lnTo>
                    <a:pt x="437768" y="380991"/>
                  </a:lnTo>
                  <a:lnTo>
                    <a:pt x="437768" y="387528"/>
                  </a:lnTo>
                  <a:lnTo>
                    <a:pt x="442228" y="392196"/>
                  </a:lnTo>
                  <a:lnTo>
                    <a:pt x="444457" y="400601"/>
                  </a:lnTo>
                  <a:lnTo>
                    <a:pt x="449659" y="405269"/>
                  </a:lnTo>
                  <a:lnTo>
                    <a:pt x="452633" y="409939"/>
                  </a:lnTo>
                  <a:lnTo>
                    <a:pt x="451889" y="414608"/>
                  </a:lnTo>
                  <a:lnTo>
                    <a:pt x="454119" y="422078"/>
                  </a:lnTo>
                  <a:lnTo>
                    <a:pt x="453377" y="429548"/>
                  </a:lnTo>
                  <a:lnTo>
                    <a:pt x="450403" y="436085"/>
                  </a:lnTo>
                  <a:lnTo>
                    <a:pt x="454119" y="440754"/>
                  </a:lnTo>
                  <a:lnTo>
                    <a:pt x="460808" y="445423"/>
                  </a:lnTo>
                  <a:lnTo>
                    <a:pt x="463781" y="450092"/>
                  </a:lnTo>
                  <a:lnTo>
                    <a:pt x="460065" y="452893"/>
                  </a:lnTo>
                  <a:lnTo>
                    <a:pt x="457092" y="453828"/>
                  </a:lnTo>
                  <a:lnTo>
                    <a:pt x="454862" y="458497"/>
                  </a:lnTo>
                  <a:lnTo>
                    <a:pt x="451889" y="461298"/>
                  </a:lnTo>
                  <a:lnTo>
                    <a:pt x="444457" y="465033"/>
                  </a:lnTo>
                  <a:lnTo>
                    <a:pt x="442971" y="471570"/>
                  </a:lnTo>
                  <a:lnTo>
                    <a:pt x="442971" y="474371"/>
                  </a:lnTo>
                  <a:lnTo>
                    <a:pt x="442971" y="477173"/>
                  </a:lnTo>
                  <a:lnTo>
                    <a:pt x="442971" y="480908"/>
                  </a:lnTo>
                  <a:lnTo>
                    <a:pt x="442971" y="486510"/>
                  </a:lnTo>
                  <a:lnTo>
                    <a:pt x="442971" y="492114"/>
                  </a:lnTo>
                  <a:lnTo>
                    <a:pt x="440740" y="497716"/>
                  </a:lnTo>
                  <a:lnTo>
                    <a:pt x="437025" y="501451"/>
                  </a:lnTo>
                  <a:lnTo>
                    <a:pt x="432566" y="512657"/>
                  </a:lnTo>
                  <a:lnTo>
                    <a:pt x="433308" y="525730"/>
                  </a:lnTo>
                  <a:lnTo>
                    <a:pt x="433308" y="527598"/>
                  </a:lnTo>
                  <a:lnTo>
                    <a:pt x="434051" y="535068"/>
                  </a:lnTo>
                  <a:lnTo>
                    <a:pt x="435539" y="542539"/>
                  </a:lnTo>
                  <a:lnTo>
                    <a:pt x="440740" y="553744"/>
                  </a:lnTo>
                  <a:lnTo>
                    <a:pt x="442971" y="563082"/>
                  </a:lnTo>
                  <a:lnTo>
                    <a:pt x="442971" y="568685"/>
                  </a:lnTo>
                  <a:lnTo>
                    <a:pt x="439997" y="576156"/>
                  </a:lnTo>
                  <a:lnTo>
                    <a:pt x="439997" y="581758"/>
                  </a:lnTo>
                  <a:lnTo>
                    <a:pt x="438511" y="587361"/>
                  </a:lnTo>
                  <a:lnTo>
                    <a:pt x="438511" y="598567"/>
                  </a:lnTo>
                  <a:lnTo>
                    <a:pt x="437768" y="605103"/>
                  </a:lnTo>
                  <a:lnTo>
                    <a:pt x="434794" y="607905"/>
                  </a:lnTo>
                  <a:lnTo>
                    <a:pt x="434794" y="612574"/>
                  </a:lnTo>
                  <a:lnTo>
                    <a:pt x="436282" y="622846"/>
                  </a:lnTo>
                  <a:lnTo>
                    <a:pt x="436282" y="625647"/>
                  </a:lnTo>
                  <a:lnTo>
                    <a:pt x="439254" y="631250"/>
                  </a:lnTo>
                  <a:lnTo>
                    <a:pt x="445200" y="635919"/>
                  </a:lnTo>
                  <a:lnTo>
                    <a:pt x="445943" y="638720"/>
                  </a:lnTo>
                  <a:lnTo>
                    <a:pt x="446686" y="641522"/>
                  </a:lnTo>
                  <a:lnTo>
                    <a:pt x="446686" y="648058"/>
                  </a:lnTo>
                  <a:lnTo>
                    <a:pt x="448916" y="653661"/>
                  </a:lnTo>
                  <a:lnTo>
                    <a:pt x="448916" y="654595"/>
                  </a:lnTo>
                  <a:lnTo>
                    <a:pt x="386484" y="652728"/>
                  </a:lnTo>
                  <a:lnTo>
                    <a:pt x="383512" y="652728"/>
                  </a:lnTo>
                  <a:lnTo>
                    <a:pt x="315134" y="652728"/>
                  </a:lnTo>
                  <a:lnTo>
                    <a:pt x="295066" y="652728"/>
                  </a:lnTo>
                  <a:lnTo>
                    <a:pt x="270540" y="652728"/>
                  </a:lnTo>
                  <a:lnTo>
                    <a:pt x="229662" y="652728"/>
                  </a:lnTo>
                  <a:lnTo>
                    <a:pt x="217770" y="652728"/>
                  </a:lnTo>
                  <a:lnTo>
                    <a:pt x="167972" y="652728"/>
                  </a:lnTo>
                  <a:lnTo>
                    <a:pt x="112972" y="652728"/>
                  </a:lnTo>
                  <a:lnTo>
                    <a:pt x="112972" y="661131"/>
                  </a:lnTo>
                  <a:lnTo>
                    <a:pt x="112230" y="664867"/>
                  </a:lnTo>
                  <a:lnTo>
                    <a:pt x="109256" y="670469"/>
                  </a:lnTo>
                  <a:lnTo>
                    <a:pt x="108512" y="674204"/>
                  </a:lnTo>
                  <a:lnTo>
                    <a:pt x="109256" y="677006"/>
                  </a:lnTo>
                  <a:lnTo>
                    <a:pt x="112230" y="679808"/>
                  </a:lnTo>
                  <a:lnTo>
                    <a:pt x="120404" y="691013"/>
                  </a:lnTo>
                  <a:lnTo>
                    <a:pt x="127837" y="699417"/>
                  </a:lnTo>
                  <a:lnTo>
                    <a:pt x="131553" y="701285"/>
                  </a:lnTo>
                  <a:lnTo>
                    <a:pt x="133040" y="703153"/>
                  </a:lnTo>
                  <a:lnTo>
                    <a:pt x="136756" y="706888"/>
                  </a:lnTo>
                  <a:lnTo>
                    <a:pt x="138243" y="711557"/>
                  </a:lnTo>
                  <a:lnTo>
                    <a:pt x="138243" y="716226"/>
                  </a:lnTo>
                  <a:lnTo>
                    <a:pt x="135270" y="721829"/>
                  </a:lnTo>
                  <a:lnTo>
                    <a:pt x="131553" y="728365"/>
                  </a:lnTo>
                  <a:lnTo>
                    <a:pt x="130810" y="731166"/>
                  </a:lnTo>
                  <a:lnTo>
                    <a:pt x="131553" y="733968"/>
                  </a:lnTo>
                  <a:lnTo>
                    <a:pt x="133782" y="736770"/>
                  </a:lnTo>
                  <a:lnTo>
                    <a:pt x="139728" y="742372"/>
                  </a:lnTo>
                  <a:lnTo>
                    <a:pt x="140471" y="744240"/>
                  </a:lnTo>
                  <a:lnTo>
                    <a:pt x="138985" y="747042"/>
                  </a:lnTo>
                  <a:lnTo>
                    <a:pt x="136756" y="747042"/>
                  </a:lnTo>
                  <a:lnTo>
                    <a:pt x="134525" y="747975"/>
                  </a:lnTo>
                  <a:lnTo>
                    <a:pt x="134525" y="748909"/>
                  </a:lnTo>
                  <a:lnTo>
                    <a:pt x="133040" y="751710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pg5"/>
            <p:cNvSpPr/>
            <p:nvPr/>
          </p:nvSpPr>
          <p:spPr>
            <a:xfrm>
              <a:off x="2111875" y="3470554"/>
              <a:ext cx="748442" cy="921662"/>
            </a:xfrm>
            <a:custGeom>
              <a:avLst/>
              <a:pathLst>
                <a:path w="748442" h="921662">
                  <a:moveTo>
                    <a:pt x="22297" y="323095"/>
                  </a:moveTo>
                  <a:lnTo>
                    <a:pt x="21553" y="309088"/>
                  </a:lnTo>
                  <a:lnTo>
                    <a:pt x="26756" y="306287"/>
                  </a:lnTo>
                  <a:lnTo>
                    <a:pt x="30473" y="296948"/>
                  </a:lnTo>
                  <a:lnTo>
                    <a:pt x="28985" y="287611"/>
                  </a:lnTo>
                  <a:lnTo>
                    <a:pt x="27500" y="280140"/>
                  </a:lnTo>
                  <a:lnTo>
                    <a:pt x="26013" y="268000"/>
                  </a:lnTo>
                  <a:lnTo>
                    <a:pt x="23783" y="259597"/>
                  </a:lnTo>
                  <a:lnTo>
                    <a:pt x="18580" y="252126"/>
                  </a:lnTo>
                  <a:lnTo>
                    <a:pt x="19324" y="244656"/>
                  </a:lnTo>
                  <a:lnTo>
                    <a:pt x="18580" y="238119"/>
                  </a:lnTo>
                  <a:lnTo>
                    <a:pt x="17837" y="226913"/>
                  </a:lnTo>
                  <a:lnTo>
                    <a:pt x="16350" y="217575"/>
                  </a:lnTo>
                  <a:lnTo>
                    <a:pt x="14121" y="210105"/>
                  </a:lnTo>
                  <a:lnTo>
                    <a:pt x="14121" y="197031"/>
                  </a:lnTo>
                  <a:lnTo>
                    <a:pt x="15608" y="182091"/>
                  </a:lnTo>
                  <a:lnTo>
                    <a:pt x="12635" y="177422"/>
                  </a:lnTo>
                  <a:lnTo>
                    <a:pt x="9661" y="169951"/>
                  </a:lnTo>
                  <a:lnTo>
                    <a:pt x="9661" y="160613"/>
                  </a:lnTo>
                  <a:lnTo>
                    <a:pt x="6689" y="153143"/>
                  </a:lnTo>
                  <a:lnTo>
                    <a:pt x="9661" y="145672"/>
                  </a:lnTo>
                  <a:lnTo>
                    <a:pt x="14121" y="143805"/>
                  </a:lnTo>
                  <a:lnTo>
                    <a:pt x="21553" y="140070"/>
                  </a:lnTo>
                  <a:lnTo>
                    <a:pt x="32702" y="138202"/>
                  </a:lnTo>
                  <a:lnTo>
                    <a:pt x="41621" y="141004"/>
                  </a:lnTo>
                  <a:lnTo>
                    <a:pt x="53513" y="141004"/>
                  </a:lnTo>
                  <a:lnTo>
                    <a:pt x="62432" y="144739"/>
                  </a:lnTo>
                  <a:lnTo>
                    <a:pt x="64661" y="155944"/>
                  </a:lnTo>
                  <a:lnTo>
                    <a:pt x="70607" y="158746"/>
                  </a:lnTo>
                  <a:lnTo>
                    <a:pt x="78783" y="159679"/>
                  </a:lnTo>
                  <a:lnTo>
                    <a:pt x="86958" y="156878"/>
                  </a:lnTo>
                  <a:lnTo>
                    <a:pt x="89931" y="147540"/>
                  </a:lnTo>
                  <a:lnTo>
                    <a:pt x="94391" y="141004"/>
                  </a:lnTo>
                  <a:lnTo>
                    <a:pt x="98107" y="128864"/>
                  </a:lnTo>
                  <a:lnTo>
                    <a:pt x="98850" y="26146"/>
                  </a:lnTo>
                  <a:lnTo>
                    <a:pt x="99593" y="933"/>
                  </a:lnTo>
                  <a:lnTo>
                    <a:pt x="127836" y="933"/>
                  </a:lnTo>
                  <a:lnTo>
                    <a:pt x="164998" y="0"/>
                  </a:lnTo>
                  <a:lnTo>
                    <a:pt x="198444" y="0"/>
                  </a:lnTo>
                  <a:lnTo>
                    <a:pt x="234119" y="0"/>
                  </a:lnTo>
                  <a:lnTo>
                    <a:pt x="246754" y="933"/>
                  </a:lnTo>
                  <a:lnTo>
                    <a:pt x="269795" y="0"/>
                  </a:lnTo>
                  <a:lnTo>
                    <a:pt x="294322" y="933"/>
                  </a:lnTo>
                  <a:lnTo>
                    <a:pt x="310673" y="933"/>
                  </a:lnTo>
                  <a:lnTo>
                    <a:pt x="337430" y="933"/>
                  </a:lnTo>
                  <a:lnTo>
                    <a:pt x="370876" y="0"/>
                  </a:lnTo>
                  <a:lnTo>
                    <a:pt x="405064" y="0"/>
                  </a:lnTo>
                  <a:lnTo>
                    <a:pt x="440740" y="0"/>
                  </a:lnTo>
                  <a:lnTo>
                    <a:pt x="452633" y="0"/>
                  </a:lnTo>
                  <a:lnTo>
                    <a:pt x="461552" y="933"/>
                  </a:lnTo>
                  <a:lnTo>
                    <a:pt x="477903" y="933"/>
                  </a:lnTo>
                  <a:lnTo>
                    <a:pt x="514321" y="0"/>
                  </a:lnTo>
                  <a:lnTo>
                    <a:pt x="525470" y="933"/>
                  </a:lnTo>
                  <a:lnTo>
                    <a:pt x="535132" y="933"/>
                  </a:lnTo>
                  <a:lnTo>
                    <a:pt x="552970" y="933"/>
                  </a:lnTo>
                  <a:lnTo>
                    <a:pt x="584186" y="0"/>
                  </a:lnTo>
                  <a:lnTo>
                    <a:pt x="612430" y="0"/>
                  </a:lnTo>
                  <a:lnTo>
                    <a:pt x="622834" y="0"/>
                  </a:lnTo>
                  <a:lnTo>
                    <a:pt x="632497" y="933"/>
                  </a:lnTo>
                  <a:lnTo>
                    <a:pt x="660740" y="933"/>
                  </a:lnTo>
                  <a:lnTo>
                    <a:pt x="700131" y="933"/>
                  </a:lnTo>
                  <a:lnTo>
                    <a:pt x="734320" y="933"/>
                  </a:lnTo>
                  <a:lnTo>
                    <a:pt x="748442" y="933"/>
                  </a:lnTo>
                  <a:lnTo>
                    <a:pt x="747699" y="163415"/>
                  </a:lnTo>
                  <a:lnTo>
                    <a:pt x="746955" y="334300"/>
                  </a:lnTo>
                  <a:lnTo>
                    <a:pt x="746955" y="395932"/>
                  </a:lnTo>
                  <a:lnTo>
                    <a:pt x="746212" y="525730"/>
                  </a:lnTo>
                  <a:lnTo>
                    <a:pt x="746955" y="619110"/>
                  </a:lnTo>
                  <a:lnTo>
                    <a:pt x="746212" y="688212"/>
                  </a:lnTo>
                  <a:lnTo>
                    <a:pt x="746212" y="746107"/>
                  </a:lnTo>
                  <a:lnTo>
                    <a:pt x="746212" y="920728"/>
                  </a:lnTo>
                  <a:lnTo>
                    <a:pt x="723172" y="920728"/>
                  </a:lnTo>
                  <a:lnTo>
                    <a:pt x="672631" y="921662"/>
                  </a:lnTo>
                  <a:lnTo>
                    <a:pt x="624321" y="920728"/>
                  </a:lnTo>
                  <a:lnTo>
                    <a:pt x="578240" y="920728"/>
                  </a:lnTo>
                  <a:lnTo>
                    <a:pt x="561889" y="920728"/>
                  </a:lnTo>
                  <a:lnTo>
                    <a:pt x="541822" y="920728"/>
                  </a:lnTo>
                  <a:lnTo>
                    <a:pt x="495740" y="921662"/>
                  </a:lnTo>
                  <a:lnTo>
                    <a:pt x="478646" y="919795"/>
                  </a:lnTo>
                  <a:lnTo>
                    <a:pt x="455606" y="910456"/>
                  </a:lnTo>
                  <a:lnTo>
                    <a:pt x="443713" y="905788"/>
                  </a:lnTo>
                  <a:lnTo>
                    <a:pt x="412498" y="893648"/>
                  </a:lnTo>
                  <a:lnTo>
                    <a:pt x="359728" y="872171"/>
                  </a:lnTo>
                  <a:lnTo>
                    <a:pt x="321822" y="857230"/>
                  </a:lnTo>
                  <a:lnTo>
                    <a:pt x="277971" y="841355"/>
                  </a:lnTo>
                  <a:lnTo>
                    <a:pt x="243782" y="827348"/>
                  </a:lnTo>
                  <a:lnTo>
                    <a:pt x="210336" y="814275"/>
                  </a:lnTo>
                  <a:lnTo>
                    <a:pt x="189526" y="805871"/>
                  </a:lnTo>
                  <a:lnTo>
                    <a:pt x="173918" y="799334"/>
                  </a:lnTo>
                  <a:lnTo>
                    <a:pt x="138242" y="784393"/>
                  </a:lnTo>
                  <a:lnTo>
                    <a:pt x="100336" y="770386"/>
                  </a:lnTo>
                  <a:lnTo>
                    <a:pt x="63917" y="756379"/>
                  </a:lnTo>
                  <a:lnTo>
                    <a:pt x="14121" y="736769"/>
                  </a:lnTo>
                  <a:lnTo>
                    <a:pt x="0" y="731167"/>
                  </a:lnTo>
                  <a:lnTo>
                    <a:pt x="1487" y="720895"/>
                  </a:lnTo>
                  <a:lnTo>
                    <a:pt x="5202" y="705954"/>
                  </a:lnTo>
                  <a:lnTo>
                    <a:pt x="9661" y="695682"/>
                  </a:lnTo>
                  <a:lnTo>
                    <a:pt x="15608" y="693815"/>
                  </a:lnTo>
                  <a:lnTo>
                    <a:pt x="20066" y="694748"/>
                  </a:lnTo>
                  <a:lnTo>
                    <a:pt x="28242" y="694748"/>
                  </a:lnTo>
                  <a:lnTo>
                    <a:pt x="33445" y="691013"/>
                  </a:lnTo>
                  <a:lnTo>
                    <a:pt x="37161" y="680741"/>
                  </a:lnTo>
                  <a:lnTo>
                    <a:pt x="43107" y="672337"/>
                  </a:lnTo>
                  <a:lnTo>
                    <a:pt x="43107" y="662999"/>
                  </a:lnTo>
                  <a:lnTo>
                    <a:pt x="42364" y="652727"/>
                  </a:lnTo>
                  <a:lnTo>
                    <a:pt x="34931" y="645257"/>
                  </a:lnTo>
                  <a:lnTo>
                    <a:pt x="19324" y="643389"/>
                  </a:lnTo>
                  <a:lnTo>
                    <a:pt x="14121" y="638720"/>
                  </a:lnTo>
                  <a:lnTo>
                    <a:pt x="12635" y="630316"/>
                  </a:lnTo>
                  <a:lnTo>
                    <a:pt x="15608" y="608838"/>
                  </a:lnTo>
                  <a:lnTo>
                    <a:pt x="8919" y="601368"/>
                  </a:lnTo>
                  <a:lnTo>
                    <a:pt x="11892" y="593898"/>
                  </a:lnTo>
                  <a:lnTo>
                    <a:pt x="10405" y="586427"/>
                  </a:lnTo>
                  <a:lnTo>
                    <a:pt x="15608" y="581758"/>
                  </a:lnTo>
                  <a:lnTo>
                    <a:pt x="20811" y="578023"/>
                  </a:lnTo>
                  <a:lnTo>
                    <a:pt x="22297" y="573354"/>
                  </a:lnTo>
                  <a:lnTo>
                    <a:pt x="26013" y="570552"/>
                  </a:lnTo>
                  <a:lnTo>
                    <a:pt x="24527" y="565883"/>
                  </a:lnTo>
                  <a:lnTo>
                    <a:pt x="31215" y="563082"/>
                  </a:lnTo>
                  <a:lnTo>
                    <a:pt x="32702" y="558413"/>
                  </a:lnTo>
                  <a:lnTo>
                    <a:pt x="36418" y="549075"/>
                  </a:lnTo>
                  <a:lnTo>
                    <a:pt x="34931" y="538803"/>
                  </a:lnTo>
                  <a:lnTo>
                    <a:pt x="37161" y="533200"/>
                  </a:lnTo>
                  <a:lnTo>
                    <a:pt x="34931" y="524796"/>
                  </a:lnTo>
                  <a:lnTo>
                    <a:pt x="34931" y="501451"/>
                  </a:lnTo>
                  <a:lnTo>
                    <a:pt x="37904" y="494914"/>
                  </a:lnTo>
                  <a:lnTo>
                    <a:pt x="46080" y="489312"/>
                  </a:lnTo>
                  <a:lnTo>
                    <a:pt x="43850" y="486511"/>
                  </a:lnTo>
                  <a:lnTo>
                    <a:pt x="46823" y="482775"/>
                  </a:lnTo>
                  <a:lnTo>
                    <a:pt x="50540" y="476239"/>
                  </a:lnTo>
                  <a:lnTo>
                    <a:pt x="53513" y="470636"/>
                  </a:lnTo>
                  <a:lnTo>
                    <a:pt x="66148" y="464100"/>
                  </a:lnTo>
                  <a:lnTo>
                    <a:pt x="75066" y="456629"/>
                  </a:lnTo>
                  <a:lnTo>
                    <a:pt x="80269" y="449159"/>
                  </a:lnTo>
                  <a:lnTo>
                    <a:pt x="87701" y="446357"/>
                  </a:lnTo>
                  <a:lnTo>
                    <a:pt x="86958" y="440754"/>
                  </a:lnTo>
                  <a:lnTo>
                    <a:pt x="83243" y="434217"/>
                  </a:lnTo>
                  <a:lnTo>
                    <a:pt x="67635" y="420211"/>
                  </a:lnTo>
                  <a:lnTo>
                    <a:pt x="56486" y="412740"/>
                  </a:lnTo>
                  <a:lnTo>
                    <a:pt x="52768" y="393130"/>
                  </a:lnTo>
                  <a:lnTo>
                    <a:pt x="50540" y="389395"/>
                  </a:lnTo>
                  <a:lnTo>
                    <a:pt x="46823" y="373521"/>
                  </a:lnTo>
                  <a:lnTo>
                    <a:pt x="30473" y="357646"/>
                  </a:lnTo>
                  <a:lnTo>
                    <a:pt x="33445" y="352977"/>
                  </a:lnTo>
                  <a:lnTo>
                    <a:pt x="34188" y="351109"/>
                  </a:lnTo>
                  <a:lnTo>
                    <a:pt x="31215" y="348307"/>
                  </a:lnTo>
                  <a:lnTo>
                    <a:pt x="26013" y="344572"/>
                  </a:lnTo>
                  <a:lnTo>
                    <a:pt x="23039" y="332433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6" name="pg6"/>
            <p:cNvSpPr/>
            <p:nvPr/>
          </p:nvSpPr>
          <p:spPr>
            <a:xfrm>
              <a:off x="4730310" y="3550861"/>
              <a:ext cx="645132" cy="572420"/>
            </a:xfrm>
            <a:custGeom>
              <a:avLst/>
              <a:pathLst>
                <a:path w="645132" h="572420">
                  <a:moveTo>
                    <a:pt x="74323" y="565883"/>
                  </a:moveTo>
                  <a:lnTo>
                    <a:pt x="74323" y="522928"/>
                  </a:lnTo>
                  <a:lnTo>
                    <a:pt x="73580" y="478106"/>
                  </a:lnTo>
                  <a:lnTo>
                    <a:pt x="70608" y="476239"/>
                  </a:lnTo>
                  <a:lnTo>
                    <a:pt x="69121" y="474371"/>
                  </a:lnTo>
                  <a:lnTo>
                    <a:pt x="65405" y="475304"/>
                  </a:lnTo>
                  <a:lnTo>
                    <a:pt x="61687" y="476239"/>
                  </a:lnTo>
                  <a:lnTo>
                    <a:pt x="60944" y="476239"/>
                  </a:lnTo>
                  <a:lnTo>
                    <a:pt x="56485" y="472503"/>
                  </a:lnTo>
                  <a:lnTo>
                    <a:pt x="54256" y="471569"/>
                  </a:lnTo>
                  <a:lnTo>
                    <a:pt x="52026" y="472503"/>
                  </a:lnTo>
                  <a:lnTo>
                    <a:pt x="51283" y="474371"/>
                  </a:lnTo>
                  <a:lnTo>
                    <a:pt x="49796" y="478106"/>
                  </a:lnTo>
                  <a:lnTo>
                    <a:pt x="46823" y="476239"/>
                  </a:lnTo>
                  <a:lnTo>
                    <a:pt x="44594" y="476239"/>
                  </a:lnTo>
                  <a:lnTo>
                    <a:pt x="42364" y="478106"/>
                  </a:lnTo>
                  <a:lnTo>
                    <a:pt x="40877" y="479040"/>
                  </a:lnTo>
                  <a:lnTo>
                    <a:pt x="33445" y="478106"/>
                  </a:lnTo>
                  <a:lnTo>
                    <a:pt x="28985" y="479040"/>
                  </a:lnTo>
                  <a:lnTo>
                    <a:pt x="28243" y="478106"/>
                  </a:lnTo>
                  <a:lnTo>
                    <a:pt x="26012" y="474371"/>
                  </a:lnTo>
                  <a:lnTo>
                    <a:pt x="22297" y="474371"/>
                  </a:lnTo>
                  <a:lnTo>
                    <a:pt x="20810" y="471569"/>
                  </a:lnTo>
                  <a:lnTo>
                    <a:pt x="19323" y="468768"/>
                  </a:lnTo>
                  <a:lnTo>
                    <a:pt x="18580" y="465033"/>
                  </a:lnTo>
                  <a:lnTo>
                    <a:pt x="16351" y="463165"/>
                  </a:lnTo>
                  <a:lnTo>
                    <a:pt x="17094" y="461298"/>
                  </a:lnTo>
                  <a:lnTo>
                    <a:pt x="17094" y="414607"/>
                  </a:lnTo>
                  <a:lnTo>
                    <a:pt x="17838" y="374454"/>
                  </a:lnTo>
                  <a:lnTo>
                    <a:pt x="18580" y="322161"/>
                  </a:lnTo>
                  <a:lnTo>
                    <a:pt x="20066" y="286676"/>
                  </a:lnTo>
                  <a:lnTo>
                    <a:pt x="21553" y="248391"/>
                  </a:lnTo>
                  <a:lnTo>
                    <a:pt x="23783" y="181157"/>
                  </a:lnTo>
                  <a:lnTo>
                    <a:pt x="23040" y="173687"/>
                  </a:lnTo>
                  <a:lnTo>
                    <a:pt x="18580" y="139135"/>
                  </a:lnTo>
                  <a:lnTo>
                    <a:pt x="15607" y="121393"/>
                  </a:lnTo>
                  <a:lnTo>
                    <a:pt x="8174" y="64432"/>
                  </a:lnTo>
                  <a:lnTo>
                    <a:pt x="6689" y="54160"/>
                  </a:lnTo>
                  <a:lnTo>
                    <a:pt x="0" y="0"/>
                  </a:lnTo>
                  <a:lnTo>
                    <a:pt x="69864" y="933"/>
                  </a:lnTo>
                  <a:lnTo>
                    <a:pt x="70608" y="1867"/>
                  </a:lnTo>
                  <a:lnTo>
                    <a:pt x="95134" y="933"/>
                  </a:lnTo>
                  <a:lnTo>
                    <a:pt x="97364" y="1867"/>
                  </a:lnTo>
                  <a:lnTo>
                    <a:pt x="133039" y="933"/>
                  </a:lnTo>
                  <a:lnTo>
                    <a:pt x="133783" y="1867"/>
                  </a:lnTo>
                  <a:lnTo>
                    <a:pt x="167228" y="933"/>
                  </a:lnTo>
                  <a:lnTo>
                    <a:pt x="168715" y="1867"/>
                  </a:lnTo>
                  <a:lnTo>
                    <a:pt x="170945" y="933"/>
                  </a:lnTo>
                  <a:lnTo>
                    <a:pt x="171688" y="1867"/>
                  </a:lnTo>
                  <a:lnTo>
                    <a:pt x="230404" y="933"/>
                  </a:lnTo>
                  <a:lnTo>
                    <a:pt x="231147" y="933"/>
                  </a:lnTo>
                  <a:lnTo>
                    <a:pt x="240066" y="933"/>
                  </a:lnTo>
                  <a:lnTo>
                    <a:pt x="240809" y="933"/>
                  </a:lnTo>
                  <a:lnTo>
                    <a:pt x="269052" y="933"/>
                  </a:lnTo>
                  <a:lnTo>
                    <a:pt x="319592" y="1867"/>
                  </a:lnTo>
                  <a:lnTo>
                    <a:pt x="323309" y="1867"/>
                  </a:lnTo>
                  <a:lnTo>
                    <a:pt x="382768" y="933"/>
                  </a:lnTo>
                  <a:lnTo>
                    <a:pt x="409525" y="1867"/>
                  </a:lnTo>
                  <a:lnTo>
                    <a:pt x="410268" y="1867"/>
                  </a:lnTo>
                  <a:lnTo>
                    <a:pt x="415471" y="1867"/>
                  </a:lnTo>
                  <a:lnTo>
                    <a:pt x="416214" y="933"/>
                  </a:lnTo>
                  <a:lnTo>
                    <a:pt x="451146" y="933"/>
                  </a:lnTo>
                  <a:lnTo>
                    <a:pt x="497227" y="933"/>
                  </a:lnTo>
                  <a:lnTo>
                    <a:pt x="525469" y="0"/>
                  </a:lnTo>
                  <a:lnTo>
                    <a:pt x="570808" y="0"/>
                  </a:lnTo>
                  <a:lnTo>
                    <a:pt x="577497" y="933"/>
                  </a:lnTo>
                  <a:lnTo>
                    <a:pt x="581957" y="5602"/>
                  </a:lnTo>
                  <a:lnTo>
                    <a:pt x="583443" y="16808"/>
                  </a:lnTo>
                  <a:lnTo>
                    <a:pt x="586416" y="17741"/>
                  </a:lnTo>
                  <a:lnTo>
                    <a:pt x="590875" y="19609"/>
                  </a:lnTo>
                  <a:lnTo>
                    <a:pt x="590875" y="26146"/>
                  </a:lnTo>
                  <a:lnTo>
                    <a:pt x="587903" y="36418"/>
                  </a:lnTo>
                  <a:lnTo>
                    <a:pt x="584185" y="38285"/>
                  </a:lnTo>
                  <a:lnTo>
                    <a:pt x="581957" y="47624"/>
                  </a:lnTo>
                  <a:lnTo>
                    <a:pt x="575267" y="50424"/>
                  </a:lnTo>
                  <a:lnTo>
                    <a:pt x="575267" y="54160"/>
                  </a:lnTo>
                  <a:lnTo>
                    <a:pt x="565605" y="61630"/>
                  </a:lnTo>
                  <a:lnTo>
                    <a:pt x="550740" y="82174"/>
                  </a:lnTo>
                  <a:lnTo>
                    <a:pt x="549997" y="82174"/>
                  </a:lnTo>
                  <a:lnTo>
                    <a:pt x="561145" y="83107"/>
                  </a:lnTo>
                  <a:lnTo>
                    <a:pt x="603510" y="83107"/>
                  </a:lnTo>
                  <a:lnTo>
                    <a:pt x="604254" y="82174"/>
                  </a:lnTo>
                  <a:lnTo>
                    <a:pt x="626551" y="82174"/>
                  </a:lnTo>
                  <a:lnTo>
                    <a:pt x="631753" y="82174"/>
                  </a:lnTo>
                  <a:lnTo>
                    <a:pt x="636213" y="82174"/>
                  </a:lnTo>
                  <a:lnTo>
                    <a:pt x="636956" y="84976"/>
                  </a:lnTo>
                  <a:lnTo>
                    <a:pt x="640672" y="87777"/>
                  </a:lnTo>
                  <a:lnTo>
                    <a:pt x="644388" y="91512"/>
                  </a:lnTo>
                  <a:lnTo>
                    <a:pt x="645132" y="95247"/>
                  </a:lnTo>
                  <a:lnTo>
                    <a:pt x="643645" y="97115"/>
                  </a:lnTo>
                  <a:lnTo>
                    <a:pt x="637698" y="98049"/>
                  </a:lnTo>
                  <a:lnTo>
                    <a:pt x="633983" y="98982"/>
                  </a:lnTo>
                  <a:lnTo>
                    <a:pt x="633983" y="102717"/>
                  </a:lnTo>
                  <a:lnTo>
                    <a:pt x="634726" y="106452"/>
                  </a:lnTo>
                  <a:lnTo>
                    <a:pt x="634726" y="110188"/>
                  </a:lnTo>
                  <a:lnTo>
                    <a:pt x="633240" y="112056"/>
                  </a:lnTo>
                  <a:lnTo>
                    <a:pt x="628037" y="114857"/>
                  </a:lnTo>
                  <a:lnTo>
                    <a:pt x="625807" y="116724"/>
                  </a:lnTo>
                  <a:lnTo>
                    <a:pt x="625807" y="119526"/>
                  </a:lnTo>
                  <a:lnTo>
                    <a:pt x="622091" y="121393"/>
                  </a:lnTo>
                  <a:lnTo>
                    <a:pt x="611686" y="124195"/>
                  </a:lnTo>
                  <a:lnTo>
                    <a:pt x="607969" y="126062"/>
                  </a:lnTo>
                  <a:lnTo>
                    <a:pt x="607226" y="130732"/>
                  </a:lnTo>
                  <a:lnTo>
                    <a:pt x="607969" y="133533"/>
                  </a:lnTo>
                  <a:lnTo>
                    <a:pt x="610942" y="137268"/>
                  </a:lnTo>
                  <a:lnTo>
                    <a:pt x="616145" y="137268"/>
                  </a:lnTo>
                  <a:lnTo>
                    <a:pt x="617632" y="139135"/>
                  </a:lnTo>
                  <a:lnTo>
                    <a:pt x="616888" y="141004"/>
                  </a:lnTo>
                  <a:lnTo>
                    <a:pt x="613172" y="148474"/>
                  </a:lnTo>
                  <a:lnTo>
                    <a:pt x="612429" y="152209"/>
                  </a:lnTo>
                  <a:lnTo>
                    <a:pt x="611686" y="155944"/>
                  </a:lnTo>
                  <a:lnTo>
                    <a:pt x="611686" y="158746"/>
                  </a:lnTo>
                  <a:lnTo>
                    <a:pt x="610942" y="160613"/>
                  </a:lnTo>
                  <a:lnTo>
                    <a:pt x="604997" y="161547"/>
                  </a:lnTo>
                  <a:lnTo>
                    <a:pt x="602023" y="161547"/>
                  </a:lnTo>
                  <a:lnTo>
                    <a:pt x="600537" y="165282"/>
                  </a:lnTo>
                  <a:lnTo>
                    <a:pt x="598308" y="174620"/>
                  </a:lnTo>
                  <a:lnTo>
                    <a:pt x="596077" y="177422"/>
                  </a:lnTo>
                  <a:lnTo>
                    <a:pt x="593849" y="179289"/>
                  </a:lnTo>
                  <a:lnTo>
                    <a:pt x="590875" y="178356"/>
                  </a:lnTo>
                  <a:lnTo>
                    <a:pt x="589389" y="176487"/>
                  </a:lnTo>
                  <a:lnTo>
                    <a:pt x="588646" y="169017"/>
                  </a:lnTo>
                  <a:lnTo>
                    <a:pt x="587159" y="168084"/>
                  </a:lnTo>
                  <a:lnTo>
                    <a:pt x="584185" y="169017"/>
                  </a:lnTo>
                  <a:lnTo>
                    <a:pt x="583443" y="172752"/>
                  </a:lnTo>
                  <a:lnTo>
                    <a:pt x="581957" y="174620"/>
                  </a:lnTo>
                  <a:lnTo>
                    <a:pt x="578983" y="176487"/>
                  </a:lnTo>
                  <a:lnTo>
                    <a:pt x="576010" y="178356"/>
                  </a:lnTo>
                  <a:lnTo>
                    <a:pt x="575267" y="181157"/>
                  </a:lnTo>
                  <a:lnTo>
                    <a:pt x="575267" y="183024"/>
                  </a:lnTo>
                  <a:lnTo>
                    <a:pt x="578240" y="185826"/>
                  </a:lnTo>
                  <a:lnTo>
                    <a:pt x="580470" y="185826"/>
                  </a:lnTo>
                  <a:lnTo>
                    <a:pt x="585672" y="181157"/>
                  </a:lnTo>
                  <a:lnTo>
                    <a:pt x="586416" y="185826"/>
                  </a:lnTo>
                  <a:lnTo>
                    <a:pt x="587903" y="186759"/>
                  </a:lnTo>
                  <a:lnTo>
                    <a:pt x="587159" y="189561"/>
                  </a:lnTo>
                  <a:lnTo>
                    <a:pt x="587159" y="196098"/>
                  </a:lnTo>
                  <a:lnTo>
                    <a:pt x="588646" y="204502"/>
                  </a:lnTo>
                  <a:lnTo>
                    <a:pt x="590875" y="210105"/>
                  </a:lnTo>
                  <a:lnTo>
                    <a:pt x="592362" y="213840"/>
                  </a:lnTo>
                  <a:lnTo>
                    <a:pt x="590875" y="216641"/>
                  </a:lnTo>
                  <a:lnTo>
                    <a:pt x="590131" y="219443"/>
                  </a:lnTo>
                  <a:lnTo>
                    <a:pt x="591618" y="223178"/>
                  </a:lnTo>
                  <a:lnTo>
                    <a:pt x="588646" y="227847"/>
                  </a:lnTo>
                  <a:lnTo>
                    <a:pt x="586416" y="231582"/>
                  </a:lnTo>
                  <a:lnTo>
                    <a:pt x="584185" y="232516"/>
                  </a:lnTo>
                  <a:lnTo>
                    <a:pt x="580470" y="232516"/>
                  </a:lnTo>
                  <a:lnTo>
                    <a:pt x="576754" y="231582"/>
                  </a:lnTo>
                  <a:lnTo>
                    <a:pt x="574524" y="232516"/>
                  </a:lnTo>
                  <a:lnTo>
                    <a:pt x="573037" y="236252"/>
                  </a:lnTo>
                  <a:lnTo>
                    <a:pt x="571551" y="239053"/>
                  </a:lnTo>
                  <a:lnTo>
                    <a:pt x="566348" y="239986"/>
                  </a:lnTo>
                  <a:lnTo>
                    <a:pt x="564862" y="239986"/>
                  </a:lnTo>
                  <a:lnTo>
                    <a:pt x="562632" y="241854"/>
                  </a:lnTo>
                  <a:lnTo>
                    <a:pt x="563375" y="246523"/>
                  </a:lnTo>
                  <a:lnTo>
                    <a:pt x="565605" y="252126"/>
                  </a:lnTo>
                  <a:lnTo>
                    <a:pt x="567091" y="254928"/>
                  </a:lnTo>
                  <a:lnTo>
                    <a:pt x="567835" y="256795"/>
                  </a:lnTo>
                  <a:lnTo>
                    <a:pt x="566348" y="258663"/>
                  </a:lnTo>
                  <a:lnTo>
                    <a:pt x="562632" y="263331"/>
                  </a:lnTo>
                  <a:lnTo>
                    <a:pt x="558916" y="266133"/>
                  </a:lnTo>
                  <a:lnTo>
                    <a:pt x="554456" y="268934"/>
                  </a:lnTo>
                  <a:lnTo>
                    <a:pt x="546281" y="271736"/>
                  </a:lnTo>
                  <a:lnTo>
                    <a:pt x="544794" y="273603"/>
                  </a:lnTo>
                  <a:lnTo>
                    <a:pt x="544051" y="276405"/>
                  </a:lnTo>
                  <a:lnTo>
                    <a:pt x="544051" y="280140"/>
                  </a:lnTo>
                  <a:lnTo>
                    <a:pt x="541821" y="282941"/>
                  </a:lnTo>
                  <a:lnTo>
                    <a:pt x="540335" y="285743"/>
                  </a:lnTo>
                  <a:lnTo>
                    <a:pt x="538105" y="285743"/>
                  </a:lnTo>
                  <a:lnTo>
                    <a:pt x="532159" y="284809"/>
                  </a:lnTo>
                  <a:lnTo>
                    <a:pt x="530672" y="284809"/>
                  </a:lnTo>
                  <a:lnTo>
                    <a:pt x="529187" y="289478"/>
                  </a:lnTo>
                  <a:lnTo>
                    <a:pt x="530672" y="289478"/>
                  </a:lnTo>
                  <a:lnTo>
                    <a:pt x="537361" y="292280"/>
                  </a:lnTo>
                  <a:lnTo>
                    <a:pt x="538848" y="295081"/>
                  </a:lnTo>
                  <a:lnTo>
                    <a:pt x="539592" y="298816"/>
                  </a:lnTo>
                  <a:lnTo>
                    <a:pt x="539592" y="301617"/>
                  </a:lnTo>
                  <a:lnTo>
                    <a:pt x="537361" y="301617"/>
                  </a:lnTo>
                  <a:lnTo>
                    <a:pt x="535876" y="299750"/>
                  </a:lnTo>
                  <a:lnTo>
                    <a:pt x="530672" y="296948"/>
                  </a:lnTo>
                  <a:lnTo>
                    <a:pt x="527700" y="298816"/>
                  </a:lnTo>
                  <a:lnTo>
                    <a:pt x="525469" y="304419"/>
                  </a:lnTo>
                  <a:lnTo>
                    <a:pt x="526213" y="308154"/>
                  </a:lnTo>
                  <a:lnTo>
                    <a:pt x="530672" y="313757"/>
                  </a:lnTo>
                  <a:lnTo>
                    <a:pt x="530672" y="317492"/>
                  </a:lnTo>
                  <a:lnTo>
                    <a:pt x="529930" y="318426"/>
                  </a:lnTo>
                  <a:lnTo>
                    <a:pt x="526956" y="323095"/>
                  </a:lnTo>
                  <a:lnTo>
                    <a:pt x="525469" y="324963"/>
                  </a:lnTo>
                  <a:lnTo>
                    <a:pt x="526213" y="336168"/>
                  </a:lnTo>
                  <a:lnTo>
                    <a:pt x="524727" y="339904"/>
                  </a:lnTo>
                  <a:lnTo>
                    <a:pt x="521010" y="343639"/>
                  </a:lnTo>
                  <a:lnTo>
                    <a:pt x="515064" y="345506"/>
                  </a:lnTo>
                  <a:lnTo>
                    <a:pt x="512092" y="346440"/>
                  </a:lnTo>
                  <a:lnTo>
                    <a:pt x="506889" y="345506"/>
                  </a:lnTo>
                  <a:lnTo>
                    <a:pt x="503916" y="346440"/>
                  </a:lnTo>
                  <a:lnTo>
                    <a:pt x="502429" y="350175"/>
                  </a:lnTo>
                  <a:lnTo>
                    <a:pt x="503173" y="354844"/>
                  </a:lnTo>
                  <a:lnTo>
                    <a:pt x="506146" y="358579"/>
                  </a:lnTo>
                  <a:lnTo>
                    <a:pt x="503916" y="360447"/>
                  </a:lnTo>
                  <a:lnTo>
                    <a:pt x="500200" y="360447"/>
                  </a:lnTo>
                  <a:lnTo>
                    <a:pt x="496483" y="361381"/>
                  </a:lnTo>
                  <a:lnTo>
                    <a:pt x="493510" y="366050"/>
                  </a:lnTo>
                  <a:lnTo>
                    <a:pt x="491281" y="368851"/>
                  </a:lnTo>
                  <a:lnTo>
                    <a:pt x="488308" y="369785"/>
                  </a:lnTo>
                  <a:lnTo>
                    <a:pt x="483105" y="368851"/>
                  </a:lnTo>
                  <a:lnTo>
                    <a:pt x="481619" y="370718"/>
                  </a:lnTo>
                  <a:lnTo>
                    <a:pt x="481619" y="374454"/>
                  </a:lnTo>
                  <a:lnTo>
                    <a:pt x="483848" y="375388"/>
                  </a:lnTo>
                  <a:lnTo>
                    <a:pt x="492024" y="377255"/>
                  </a:lnTo>
                  <a:lnTo>
                    <a:pt x="493510" y="379123"/>
                  </a:lnTo>
                  <a:lnTo>
                    <a:pt x="492024" y="383793"/>
                  </a:lnTo>
                  <a:lnTo>
                    <a:pt x="487565" y="383793"/>
                  </a:lnTo>
                  <a:lnTo>
                    <a:pt x="480133" y="380990"/>
                  </a:lnTo>
                  <a:lnTo>
                    <a:pt x="474930" y="380990"/>
                  </a:lnTo>
                  <a:lnTo>
                    <a:pt x="472699" y="383793"/>
                  </a:lnTo>
                  <a:lnTo>
                    <a:pt x="477160" y="388461"/>
                  </a:lnTo>
                  <a:lnTo>
                    <a:pt x="479389" y="391262"/>
                  </a:lnTo>
                  <a:lnTo>
                    <a:pt x="479389" y="396865"/>
                  </a:lnTo>
                  <a:lnTo>
                    <a:pt x="477160" y="402468"/>
                  </a:lnTo>
                  <a:lnTo>
                    <a:pt x="474930" y="405269"/>
                  </a:lnTo>
                  <a:lnTo>
                    <a:pt x="472699" y="409004"/>
                  </a:lnTo>
                  <a:lnTo>
                    <a:pt x="471956" y="411806"/>
                  </a:lnTo>
                  <a:lnTo>
                    <a:pt x="468984" y="411806"/>
                  </a:lnTo>
                  <a:lnTo>
                    <a:pt x="464525" y="406204"/>
                  </a:lnTo>
                  <a:lnTo>
                    <a:pt x="462295" y="406204"/>
                  </a:lnTo>
                  <a:lnTo>
                    <a:pt x="460808" y="407137"/>
                  </a:lnTo>
                  <a:lnTo>
                    <a:pt x="460808" y="411806"/>
                  </a:lnTo>
                  <a:lnTo>
                    <a:pt x="463038" y="415541"/>
                  </a:lnTo>
                  <a:lnTo>
                    <a:pt x="463781" y="421144"/>
                  </a:lnTo>
                  <a:lnTo>
                    <a:pt x="462295" y="423945"/>
                  </a:lnTo>
                  <a:lnTo>
                    <a:pt x="461551" y="427681"/>
                  </a:lnTo>
                  <a:lnTo>
                    <a:pt x="463038" y="435151"/>
                  </a:lnTo>
                  <a:lnTo>
                    <a:pt x="461551" y="439820"/>
                  </a:lnTo>
                  <a:lnTo>
                    <a:pt x="457835" y="442621"/>
                  </a:lnTo>
                  <a:lnTo>
                    <a:pt x="452633" y="446357"/>
                  </a:lnTo>
                  <a:lnTo>
                    <a:pt x="451889" y="451026"/>
                  </a:lnTo>
                  <a:lnTo>
                    <a:pt x="452633" y="451959"/>
                  </a:lnTo>
                  <a:lnTo>
                    <a:pt x="460065" y="453827"/>
                  </a:lnTo>
                  <a:lnTo>
                    <a:pt x="461551" y="458496"/>
                  </a:lnTo>
                  <a:lnTo>
                    <a:pt x="460065" y="459430"/>
                  </a:lnTo>
                  <a:lnTo>
                    <a:pt x="455606" y="460364"/>
                  </a:lnTo>
                  <a:lnTo>
                    <a:pt x="451889" y="459430"/>
                  </a:lnTo>
                  <a:lnTo>
                    <a:pt x="445943" y="453827"/>
                  </a:lnTo>
                  <a:lnTo>
                    <a:pt x="443713" y="452893"/>
                  </a:lnTo>
                  <a:lnTo>
                    <a:pt x="441484" y="455695"/>
                  </a:lnTo>
                  <a:lnTo>
                    <a:pt x="442970" y="459430"/>
                  </a:lnTo>
                  <a:lnTo>
                    <a:pt x="443713" y="462231"/>
                  </a:lnTo>
                  <a:lnTo>
                    <a:pt x="447430" y="467834"/>
                  </a:lnTo>
                  <a:lnTo>
                    <a:pt x="448916" y="470636"/>
                  </a:lnTo>
                  <a:lnTo>
                    <a:pt x="448173" y="473437"/>
                  </a:lnTo>
                  <a:lnTo>
                    <a:pt x="442227" y="475304"/>
                  </a:lnTo>
                  <a:lnTo>
                    <a:pt x="439255" y="478106"/>
                  </a:lnTo>
                  <a:lnTo>
                    <a:pt x="439997" y="482775"/>
                  </a:lnTo>
                  <a:lnTo>
                    <a:pt x="442227" y="485576"/>
                  </a:lnTo>
                  <a:lnTo>
                    <a:pt x="442970" y="487445"/>
                  </a:lnTo>
                  <a:lnTo>
                    <a:pt x="440740" y="491180"/>
                  </a:lnTo>
                  <a:lnTo>
                    <a:pt x="439997" y="494914"/>
                  </a:lnTo>
                  <a:lnTo>
                    <a:pt x="440740" y="497716"/>
                  </a:lnTo>
                  <a:lnTo>
                    <a:pt x="442970" y="497716"/>
                  </a:lnTo>
                  <a:lnTo>
                    <a:pt x="445943" y="493981"/>
                  </a:lnTo>
                  <a:lnTo>
                    <a:pt x="448173" y="491180"/>
                  </a:lnTo>
                  <a:lnTo>
                    <a:pt x="451146" y="490245"/>
                  </a:lnTo>
                  <a:lnTo>
                    <a:pt x="452633" y="492113"/>
                  </a:lnTo>
                  <a:lnTo>
                    <a:pt x="452633" y="494914"/>
                  </a:lnTo>
                  <a:lnTo>
                    <a:pt x="448916" y="497716"/>
                  </a:lnTo>
                  <a:lnTo>
                    <a:pt x="445943" y="502385"/>
                  </a:lnTo>
                  <a:lnTo>
                    <a:pt x="445943" y="506120"/>
                  </a:lnTo>
                  <a:lnTo>
                    <a:pt x="446686" y="507988"/>
                  </a:lnTo>
                  <a:lnTo>
                    <a:pt x="448916" y="507988"/>
                  </a:lnTo>
                  <a:lnTo>
                    <a:pt x="451889" y="506120"/>
                  </a:lnTo>
                  <a:lnTo>
                    <a:pt x="455606" y="500517"/>
                  </a:lnTo>
                  <a:lnTo>
                    <a:pt x="457835" y="499584"/>
                  </a:lnTo>
                  <a:lnTo>
                    <a:pt x="460065" y="499584"/>
                  </a:lnTo>
                  <a:lnTo>
                    <a:pt x="460808" y="502385"/>
                  </a:lnTo>
                  <a:lnTo>
                    <a:pt x="457835" y="507054"/>
                  </a:lnTo>
                  <a:lnTo>
                    <a:pt x="453376" y="510789"/>
                  </a:lnTo>
                  <a:lnTo>
                    <a:pt x="448916" y="513591"/>
                  </a:lnTo>
                  <a:lnTo>
                    <a:pt x="448173" y="516392"/>
                  </a:lnTo>
                  <a:lnTo>
                    <a:pt x="449659" y="519193"/>
                  </a:lnTo>
                  <a:lnTo>
                    <a:pt x="454119" y="530399"/>
                  </a:lnTo>
                  <a:lnTo>
                    <a:pt x="455606" y="531333"/>
                  </a:lnTo>
                  <a:lnTo>
                    <a:pt x="457092" y="530399"/>
                  </a:lnTo>
                  <a:lnTo>
                    <a:pt x="458579" y="526664"/>
                  </a:lnTo>
                  <a:lnTo>
                    <a:pt x="460808" y="525730"/>
                  </a:lnTo>
                  <a:lnTo>
                    <a:pt x="463038" y="524797"/>
                  </a:lnTo>
                  <a:lnTo>
                    <a:pt x="463781" y="526664"/>
                  </a:lnTo>
                  <a:lnTo>
                    <a:pt x="464525" y="530399"/>
                  </a:lnTo>
                  <a:lnTo>
                    <a:pt x="462295" y="534134"/>
                  </a:lnTo>
                  <a:lnTo>
                    <a:pt x="460808" y="536936"/>
                  </a:lnTo>
                  <a:lnTo>
                    <a:pt x="460065" y="540671"/>
                  </a:lnTo>
                  <a:lnTo>
                    <a:pt x="458579" y="544406"/>
                  </a:lnTo>
                  <a:lnTo>
                    <a:pt x="453376" y="548141"/>
                  </a:lnTo>
                  <a:lnTo>
                    <a:pt x="448173" y="548141"/>
                  </a:lnTo>
                  <a:lnTo>
                    <a:pt x="446686" y="550009"/>
                  </a:lnTo>
                  <a:lnTo>
                    <a:pt x="445943" y="552810"/>
                  </a:lnTo>
                  <a:lnTo>
                    <a:pt x="451889" y="559347"/>
                  </a:lnTo>
                  <a:lnTo>
                    <a:pt x="452633" y="562148"/>
                  </a:lnTo>
                  <a:lnTo>
                    <a:pt x="451146" y="564950"/>
                  </a:lnTo>
                  <a:lnTo>
                    <a:pt x="445943" y="571486"/>
                  </a:lnTo>
                  <a:lnTo>
                    <a:pt x="445201" y="572420"/>
                  </a:lnTo>
                  <a:lnTo>
                    <a:pt x="432565" y="571486"/>
                  </a:lnTo>
                  <a:lnTo>
                    <a:pt x="412498" y="571486"/>
                  </a:lnTo>
                  <a:lnTo>
                    <a:pt x="409525" y="571486"/>
                  </a:lnTo>
                  <a:lnTo>
                    <a:pt x="332228" y="571486"/>
                  </a:lnTo>
                  <a:lnTo>
                    <a:pt x="329255" y="571486"/>
                  </a:lnTo>
                  <a:lnTo>
                    <a:pt x="246012" y="569619"/>
                  </a:lnTo>
                  <a:lnTo>
                    <a:pt x="211823" y="568685"/>
                  </a:lnTo>
                  <a:lnTo>
                    <a:pt x="179863" y="568685"/>
                  </a:lnTo>
                  <a:lnTo>
                    <a:pt x="147161" y="568685"/>
                  </a:lnTo>
                  <a:lnTo>
                    <a:pt x="142701" y="568685"/>
                  </a:lnTo>
                  <a:lnTo>
                    <a:pt x="102566" y="567751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pg7"/>
            <p:cNvSpPr/>
            <p:nvPr/>
          </p:nvSpPr>
          <p:spPr>
            <a:xfrm>
              <a:off x="869919" y="2652543"/>
              <a:ext cx="1329657" cy="1545442"/>
            </a:xfrm>
            <a:custGeom>
              <a:avLst/>
              <a:pathLst>
                <a:path w="1329657" h="1545442">
                  <a:moveTo>
                    <a:pt x="567836" y="1867"/>
                  </a:moveTo>
                  <a:lnTo>
                    <a:pt x="567836" y="133534"/>
                  </a:lnTo>
                  <a:lnTo>
                    <a:pt x="567836" y="378190"/>
                  </a:lnTo>
                  <a:lnTo>
                    <a:pt x="569322" y="420211"/>
                  </a:lnTo>
                  <a:lnTo>
                    <a:pt x="567836" y="440754"/>
                  </a:lnTo>
                  <a:lnTo>
                    <a:pt x="567836" y="465967"/>
                  </a:lnTo>
                  <a:lnTo>
                    <a:pt x="567836" y="473438"/>
                  </a:lnTo>
                  <a:lnTo>
                    <a:pt x="567836" y="481842"/>
                  </a:lnTo>
                  <a:lnTo>
                    <a:pt x="569322" y="493981"/>
                  </a:lnTo>
                  <a:lnTo>
                    <a:pt x="585675" y="507055"/>
                  </a:lnTo>
                  <a:lnTo>
                    <a:pt x="624322" y="541605"/>
                  </a:lnTo>
                  <a:lnTo>
                    <a:pt x="655539" y="568685"/>
                  </a:lnTo>
                  <a:lnTo>
                    <a:pt x="680065" y="590163"/>
                  </a:lnTo>
                  <a:lnTo>
                    <a:pt x="773713" y="674205"/>
                  </a:lnTo>
                  <a:lnTo>
                    <a:pt x="848038" y="740505"/>
                  </a:lnTo>
                  <a:lnTo>
                    <a:pt x="934252" y="820812"/>
                  </a:lnTo>
                  <a:lnTo>
                    <a:pt x="1100739" y="980492"/>
                  </a:lnTo>
                  <a:lnTo>
                    <a:pt x="1129726" y="1008506"/>
                  </a:lnTo>
                  <a:lnTo>
                    <a:pt x="1264253" y="1141106"/>
                  </a:lnTo>
                  <a:lnTo>
                    <a:pt x="1264995" y="1150444"/>
                  </a:lnTo>
                  <a:lnTo>
                    <a:pt x="1267969" y="1162583"/>
                  </a:lnTo>
                  <a:lnTo>
                    <a:pt x="1273171" y="1166318"/>
                  </a:lnTo>
                  <a:lnTo>
                    <a:pt x="1276144" y="1169120"/>
                  </a:lnTo>
                  <a:lnTo>
                    <a:pt x="1275400" y="1170988"/>
                  </a:lnTo>
                  <a:lnTo>
                    <a:pt x="1272428" y="1175657"/>
                  </a:lnTo>
                  <a:lnTo>
                    <a:pt x="1288779" y="1191532"/>
                  </a:lnTo>
                  <a:lnTo>
                    <a:pt x="1292495" y="1207406"/>
                  </a:lnTo>
                  <a:lnTo>
                    <a:pt x="1294724" y="1211141"/>
                  </a:lnTo>
                  <a:lnTo>
                    <a:pt x="1298441" y="1230751"/>
                  </a:lnTo>
                  <a:lnTo>
                    <a:pt x="1309590" y="1238222"/>
                  </a:lnTo>
                  <a:lnTo>
                    <a:pt x="1325198" y="1252229"/>
                  </a:lnTo>
                  <a:lnTo>
                    <a:pt x="1328914" y="1258765"/>
                  </a:lnTo>
                  <a:lnTo>
                    <a:pt x="1329657" y="1264368"/>
                  </a:lnTo>
                  <a:lnTo>
                    <a:pt x="1322224" y="1267170"/>
                  </a:lnTo>
                  <a:lnTo>
                    <a:pt x="1317022" y="1274640"/>
                  </a:lnTo>
                  <a:lnTo>
                    <a:pt x="1308104" y="1282111"/>
                  </a:lnTo>
                  <a:lnTo>
                    <a:pt x="1295468" y="1288647"/>
                  </a:lnTo>
                  <a:lnTo>
                    <a:pt x="1292495" y="1294250"/>
                  </a:lnTo>
                  <a:lnTo>
                    <a:pt x="1288779" y="1300786"/>
                  </a:lnTo>
                  <a:lnTo>
                    <a:pt x="1285806" y="1304522"/>
                  </a:lnTo>
                  <a:lnTo>
                    <a:pt x="1288036" y="1307323"/>
                  </a:lnTo>
                  <a:lnTo>
                    <a:pt x="1279860" y="1312925"/>
                  </a:lnTo>
                  <a:lnTo>
                    <a:pt x="1276887" y="1319462"/>
                  </a:lnTo>
                  <a:lnTo>
                    <a:pt x="1276887" y="1342807"/>
                  </a:lnTo>
                  <a:lnTo>
                    <a:pt x="1279117" y="1351211"/>
                  </a:lnTo>
                  <a:lnTo>
                    <a:pt x="1276887" y="1356814"/>
                  </a:lnTo>
                  <a:lnTo>
                    <a:pt x="1278373" y="1367086"/>
                  </a:lnTo>
                  <a:lnTo>
                    <a:pt x="1274657" y="1376424"/>
                  </a:lnTo>
                  <a:lnTo>
                    <a:pt x="1273171" y="1381093"/>
                  </a:lnTo>
                  <a:lnTo>
                    <a:pt x="1266482" y="1383894"/>
                  </a:lnTo>
                  <a:lnTo>
                    <a:pt x="1267969" y="1388563"/>
                  </a:lnTo>
                  <a:lnTo>
                    <a:pt x="1264253" y="1391365"/>
                  </a:lnTo>
                  <a:lnTo>
                    <a:pt x="1262766" y="1396034"/>
                  </a:lnTo>
                  <a:lnTo>
                    <a:pt x="1257563" y="1399769"/>
                  </a:lnTo>
                  <a:lnTo>
                    <a:pt x="1252361" y="1404438"/>
                  </a:lnTo>
                  <a:lnTo>
                    <a:pt x="1253847" y="1411909"/>
                  </a:lnTo>
                  <a:lnTo>
                    <a:pt x="1250874" y="1419379"/>
                  </a:lnTo>
                  <a:lnTo>
                    <a:pt x="1257563" y="1426849"/>
                  </a:lnTo>
                  <a:lnTo>
                    <a:pt x="1254590" y="1448327"/>
                  </a:lnTo>
                  <a:lnTo>
                    <a:pt x="1256077" y="1456731"/>
                  </a:lnTo>
                  <a:lnTo>
                    <a:pt x="1261280" y="1461400"/>
                  </a:lnTo>
                  <a:lnTo>
                    <a:pt x="1276887" y="1463268"/>
                  </a:lnTo>
                  <a:lnTo>
                    <a:pt x="1284319" y="1470738"/>
                  </a:lnTo>
                  <a:lnTo>
                    <a:pt x="1285063" y="1481010"/>
                  </a:lnTo>
                  <a:lnTo>
                    <a:pt x="1285063" y="1490348"/>
                  </a:lnTo>
                  <a:lnTo>
                    <a:pt x="1279117" y="1498752"/>
                  </a:lnTo>
                  <a:lnTo>
                    <a:pt x="1275400" y="1509024"/>
                  </a:lnTo>
                  <a:lnTo>
                    <a:pt x="1270198" y="1512759"/>
                  </a:lnTo>
                  <a:lnTo>
                    <a:pt x="1262022" y="1512759"/>
                  </a:lnTo>
                  <a:lnTo>
                    <a:pt x="1257563" y="1511826"/>
                  </a:lnTo>
                  <a:lnTo>
                    <a:pt x="1251616" y="1513693"/>
                  </a:lnTo>
                  <a:lnTo>
                    <a:pt x="1073982" y="1531435"/>
                  </a:lnTo>
                  <a:lnTo>
                    <a:pt x="943172" y="1545442"/>
                  </a:lnTo>
                  <a:lnTo>
                    <a:pt x="943172" y="1536104"/>
                  </a:lnTo>
                  <a:lnTo>
                    <a:pt x="943172" y="1532369"/>
                  </a:lnTo>
                  <a:lnTo>
                    <a:pt x="941686" y="1528634"/>
                  </a:lnTo>
                  <a:lnTo>
                    <a:pt x="937226" y="1524898"/>
                  </a:lnTo>
                  <a:lnTo>
                    <a:pt x="936483" y="1522098"/>
                  </a:lnTo>
                  <a:lnTo>
                    <a:pt x="937971" y="1521163"/>
                  </a:lnTo>
                  <a:lnTo>
                    <a:pt x="944658" y="1528634"/>
                  </a:lnTo>
                  <a:lnTo>
                    <a:pt x="946889" y="1530501"/>
                  </a:lnTo>
                  <a:lnTo>
                    <a:pt x="946889" y="1526767"/>
                  </a:lnTo>
                  <a:lnTo>
                    <a:pt x="945402" y="1521163"/>
                  </a:lnTo>
                  <a:lnTo>
                    <a:pt x="941686" y="1518362"/>
                  </a:lnTo>
                  <a:lnTo>
                    <a:pt x="938713" y="1515561"/>
                  </a:lnTo>
                  <a:lnTo>
                    <a:pt x="937226" y="1513693"/>
                  </a:lnTo>
                  <a:lnTo>
                    <a:pt x="934252" y="1513693"/>
                  </a:lnTo>
                  <a:lnTo>
                    <a:pt x="932024" y="1518362"/>
                  </a:lnTo>
                  <a:lnTo>
                    <a:pt x="930536" y="1519296"/>
                  </a:lnTo>
                  <a:lnTo>
                    <a:pt x="928307" y="1517428"/>
                  </a:lnTo>
                  <a:lnTo>
                    <a:pt x="927565" y="1510892"/>
                  </a:lnTo>
                  <a:lnTo>
                    <a:pt x="930536" y="1508090"/>
                  </a:lnTo>
                  <a:lnTo>
                    <a:pt x="931280" y="1505289"/>
                  </a:lnTo>
                  <a:lnTo>
                    <a:pt x="930536" y="1503421"/>
                  </a:lnTo>
                  <a:lnTo>
                    <a:pt x="928307" y="1501554"/>
                  </a:lnTo>
                  <a:lnTo>
                    <a:pt x="925334" y="1498752"/>
                  </a:lnTo>
                  <a:lnTo>
                    <a:pt x="924591" y="1494083"/>
                  </a:lnTo>
                  <a:lnTo>
                    <a:pt x="927565" y="1490348"/>
                  </a:lnTo>
                  <a:lnTo>
                    <a:pt x="928307" y="1483811"/>
                  </a:lnTo>
                  <a:lnTo>
                    <a:pt x="926079" y="1471672"/>
                  </a:lnTo>
                  <a:lnTo>
                    <a:pt x="925334" y="1465135"/>
                  </a:lnTo>
                  <a:lnTo>
                    <a:pt x="920876" y="1452996"/>
                  </a:lnTo>
                  <a:lnTo>
                    <a:pt x="916415" y="1445526"/>
                  </a:lnTo>
                  <a:lnTo>
                    <a:pt x="911957" y="1435254"/>
                  </a:lnTo>
                  <a:lnTo>
                    <a:pt x="905267" y="1426849"/>
                  </a:lnTo>
                  <a:lnTo>
                    <a:pt x="901551" y="1419379"/>
                  </a:lnTo>
                  <a:lnTo>
                    <a:pt x="896348" y="1414710"/>
                  </a:lnTo>
                  <a:lnTo>
                    <a:pt x="889659" y="1409107"/>
                  </a:lnTo>
                  <a:lnTo>
                    <a:pt x="884456" y="1404438"/>
                  </a:lnTo>
                  <a:lnTo>
                    <a:pt x="882226" y="1399769"/>
                  </a:lnTo>
                  <a:lnTo>
                    <a:pt x="874052" y="1395100"/>
                  </a:lnTo>
                  <a:lnTo>
                    <a:pt x="869591" y="1391365"/>
                  </a:lnTo>
                  <a:lnTo>
                    <a:pt x="865131" y="1387630"/>
                  </a:lnTo>
                  <a:lnTo>
                    <a:pt x="861416" y="1382027"/>
                  </a:lnTo>
                  <a:lnTo>
                    <a:pt x="855471" y="1374557"/>
                  </a:lnTo>
                  <a:lnTo>
                    <a:pt x="849524" y="1368954"/>
                  </a:lnTo>
                  <a:lnTo>
                    <a:pt x="845065" y="1367086"/>
                  </a:lnTo>
                  <a:lnTo>
                    <a:pt x="842091" y="1367086"/>
                  </a:lnTo>
                  <a:lnTo>
                    <a:pt x="836888" y="1362417"/>
                  </a:lnTo>
                  <a:lnTo>
                    <a:pt x="827226" y="1352145"/>
                  </a:lnTo>
                  <a:lnTo>
                    <a:pt x="820539" y="1347476"/>
                  </a:lnTo>
                  <a:lnTo>
                    <a:pt x="817565" y="1345609"/>
                  </a:lnTo>
                  <a:lnTo>
                    <a:pt x="816078" y="1343741"/>
                  </a:lnTo>
                  <a:lnTo>
                    <a:pt x="810133" y="1341874"/>
                  </a:lnTo>
                  <a:lnTo>
                    <a:pt x="805673" y="1340939"/>
                  </a:lnTo>
                  <a:lnTo>
                    <a:pt x="801212" y="1343741"/>
                  </a:lnTo>
                  <a:lnTo>
                    <a:pt x="797497" y="1343741"/>
                  </a:lnTo>
                  <a:lnTo>
                    <a:pt x="797497" y="1347476"/>
                  </a:lnTo>
                  <a:lnTo>
                    <a:pt x="796010" y="1350278"/>
                  </a:lnTo>
                  <a:lnTo>
                    <a:pt x="791552" y="1350278"/>
                  </a:lnTo>
                  <a:lnTo>
                    <a:pt x="788578" y="1348410"/>
                  </a:lnTo>
                  <a:lnTo>
                    <a:pt x="785605" y="1347476"/>
                  </a:lnTo>
                  <a:lnTo>
                    <a:pt x="780402" y="1345609"/>
                  </a:lnTo>
                  <a:lnTo>
                    <a:pt x="777430" y="1342807"/>
                  </a:lnTo>
                  <a:lnTo>
                    <a:pt x="777430" y="1339072"/>
                  </a:lnTo>
                  <a:lnTo>
                    <a:pt x="779660" y="1335337"/>
                  </a:lnTo>
                  <a:lnTo>
                    <a:pt x="780402" y="1330668"/>
                  </a:lnTo>
                  <a:lnTo>
                    <a:pt x="777430" y="1321330"/>
                  </a:lnTo>
                  <a:lnTo>
                    <a:pt x="770741" y="1310124"/>
                  </a:lnTo>
                  <a:lnTo>
                    <a:pt x="769254" y="1305456"/>
                  </a:lnTo>
                  <a:lnTo>
                    <a:pt x="765538" y="1302653"/>
                  </a:lnTo>
                  <a:lnTo>
                    <a:pt x="758849" y="1300786"/>
                  </a:lnTo>
                  <a:lnTo>
                    <a:pt x="742496" y="1298919"/>
                  </a:lnTo>
                  <a:lnTo>
                    <a:pt x="733578" y="1300786"/>
                  </a:lnTo>
                  <a:lnTo>
                    <a:pt x="727633" y="1301720"/>
                  </a:lnTo>
                  <a:lnTo>
                    <a:pt x="723173" y="1300786"/>
                  </a:lnTo>
                  <a:lnTo>
                    <a:pt x="707564" y="1296117"/>
                  </a:lnTo>
                  <a:lnTo>
                    <a:pt x="705335" y="1294250"/>
                  </a:lnTo>
                  <a:lnTo>
                    <a:pt x="699388" y="1292381"/>
                  </a:lnTo>
                  <a:lnTo>
                    <a:pt x="694930" y="1287713"/>
                  </a:lnTo>
                  <a:lnTo>
                    <a:pt x="691215" y="1287713"/>
                  </a:lnTo>
                  <a:lnTo>
                    <a:pt x="685268" y="1288647"/>
                  </a:lnTo>
                  <a:lnTo>
                    <a:pt x="677835" y="1282111"/>
                  </a:lnTo>
                  <a:lnTo>
                    <a:pt x="672633" y="1269970"/>
                  </a:lnTo>
                  <a:lnTo>
                    <a:pt x="668917" y="1263434"/>
                  </a:lnTo>
                  <a:lnTo>
                    <a:pt x="667431" y="1259699"/>
                  </a:lnTo>
                  <a:lnTo>
                    <a:pt x="655539" y="1255030"/>
                  </a:lnTo>
                  <a:lnTo>
                    <a:pt x="647362" y="1247559"/>
                  </a:lnTo>
                  <a:lnTo>
                    <a:pt x="641417" y="1241023"/>
                  </a:lnTo>
                  <a:lnTo>
                    <a:pt x="634727" y="1239155"/>
                  </a:lnTo>
                  <a:lnTo>
                    <a:pt x="628782" y="1236354"/>
                  </a:lnTo>
                  <a:lnTo>
                    <a:pt x="622835" y="1235420"/>
                  </a:lnTo>
                  <a:lnTo>
                    <a:pt x="611688" y="1239155"/>
                  </a:lnTo>
                  <a:lnTo>
                    <a:pt x="604254" y="1237287"/>
                  </a:lnTo>
                  <a:lnTo>
                    <a:pt x="597565" y="1236354"/>
                  </a:lnTo>
                  <a:lnTo>
                    <a:pt x="589390" y="1237287"/>
                  </a:lnTo>
                  <a:lnTo>
                    <a:pt x="583443" y="1235420"/>
                  </a:lnTo>
                  <a:lnTo>
                    <a:pt x="575269" y="1231685"/>
                  </a:lnTo>
                  <a:lnTo>
                    <a:pt x="569322" y="1230751"/>
                  </a:lnTo>
                  <a:lnTo>
                    <a:pt x="560403" y="1230751"/>
                  </a:lnTo>
                  <a:lnTo>
                    <a:pt x="552227" y="1229817"/>
                  </a:lnTo>
                  <a:lnTo>
                    <a:pt x="532904" y="1230751"/>
                  </a:lnTo>
                  <a:lnTo>
                    <a:pt x="516553" y="1231685"/>
                  </a:lnTo>
                  <a:lnTo>
                    <a:pt x="512835" y="1229817"/>
                  </a:lnTo>
                  <a:lnTo>
                    <a:pt x="508377" y="1223281"/>
                  </a:lnTo>
                  <a:lnTo>
                    <a:pt x="503917" y="1216744"/>
                  </a:lnTo>
                  <a:lnTo>
                    <a:pt x="494998" y="1213943"/>
                  </a:lnTo>
                  <a:lnTo>
                    <a:pt x="489795" y="1212075"/>
                  </a:lnTo>
                  <a:lnTo>
                    <a:pt x="488309" y="1204605"/>
                  </a:lnTo>
                  <a:lnTo>
                    <a:pt x="492769" y="1195266"/>
                  </a:lnTo>
                  <a:lnTo>
                    <a:pt x="492769" y="1185929"/>
                  </a:lnTo>
                  <a:lnTo>
                    <a:pt x="489053" y="1179392"/>
                  </a:lnTo>
                  <a:lnTo>
                    <a:pt x="489795" y="1172855"/>
                  </a:lnTo>
                  <a:lnTo>
                    <a:pt x="494256" y="1166318"/>
                  </a:lnTo>
                  <a:lnTo>
                    <a:pt x="490539" y="1160716"/>
                  </a:lnTo>
                  <a:lnTo>
                    <a:pt x="489053" y="1157915"/>
                  </a:lnTo>
                  <a:lnTo>
                    <a:pt x="486822" y="1154179"/>
                  </a:lnTo>
                  <a:lnTo>
                    <a:pt x="488309" y="1150444"/>
                  </a:lnTo>
                  <a:lnTo>
                    <a:pt x="488309" y="1142040"/>
                  </a:lnTo>
                  <a:lnTo>
                    <a:pt x="490539" y="1135503"/>
                  </a:lnTo>
                  <a:lnTo>
                    <a:pt x="491283" y="1123364"/>
                  </a:lnTo>
                  <a:lnTo>
                    <a:pt x="488309" y="1116827"/>
                  </a:lnTo>
                  <a:lnTo>
                    <a:pt x="483850" y="1114026"/>
                  </a:lnTo>
                  <a:lnTo>
                    <a:pt x="479391" y="1113092"/>
                  </a:lnTo>
                  <a:lnTo>
                    <a:pt x="478647" y="1115894"/>
                  </a:lnTo>
                  <a:lnTo>
                    <a:pt x="475674" y="1115894"/>
                  </a:lnTo>
                  <a:lnTo>
                    <a:pt x="469727" y="1110291"/>
                  </a:lnTo>
                  <a:lnTo>
                    <a:pt x="463040" y="1106555"/>
                  </a:lnTo>
                  <a:lnTo>
                    <a:pt x="457837" y="1098151"/>
                  </a:lnTo>
                  <a:lnTo>
                    <a:pt x="457837" y="1093482"/>
                  </a:lnTo>
                  <a:lnTo>
                    <a:pt x="461554" y="1087879"/>
                  </a:lnTo>
                  <a:lnTo>
                    <a:pt x="463040" y="1087879"/>
                  </a:lnTo>
                  <a:lnTo>
                    <a:pt x="465269" y="1089747"/>
                  </a:lnTo>
                  <a:lnTo>
                    <a:pt x="466755" y="1088813"/>
                  </a:lnTo>
                  <a:lnTo>
                    <a:pt x="463040" y="1078541"/>
                  </a:lnTo>
                  <a:lnTo>
                    <a:pt x="459322" y="1072005"/>
                  </a:lnTo>
                  <a:lnTo>
                    <a:pt x="458580" y="1068269"/>
                  </a:lnTo>
                  <a:lnTo>
                    <a:pt x="453377" y="1068269"/>
                  </a:lnTo>
                  <a:lnTo>
                    <a:pt x="442971" y="1067336"/>
                  </a:lnTo>
                  <a:lnTo>
                    <a:pt x="438512" y="1061733"/>
                  </a:lnTo>
                  <a:lnTo>
                    <a:pt x="429593" y="1050528"/>
                  </a:lnTo>
                  <a:lnTo>
                    <a:pt x="422903" y="1041189"/>
                  </a:lnTo>
                  <a:lnTo>
                    <a:pt x="417701" y="1038388"/>
                  </a:lnTo>
                  <a:lnTo>
                    <a:pt x="411011" y="1032785"/>
                  </a:lnTo>
                  <a:lnTo>
                    <a:pt x="406553" y="1029050"/>
                  </a:lnTo>
                  <a:lnTo>
                    <a:pt x="403580" y="1022513"/>
                  </a:lnTo>
                  <a:lnTo>
                    <a:pt x="403580" y="1015976"/>
                  </a:lnTo>
                  <a:lnTo>
                    <a:pt x="399121" y="1014109"/>
                  </a:lnTo>
                  <a:lnTo>
                    <a:pt x="395403" y="1008506"/>
                  </a:lnTo>
                  <a:lnTo>
                    <a:pt x="390201" y="1003837"/>
                  </a:lnTo>
                  <a:lnTo>
                    <a:pt x="385743" y="1000102"/>
                  </a:lnTo>
                  <a:lnTo>
                    <a:pt x="381282" y="994499"/>
                  </a:lnTo>
                  <a:lnTo>
                    <a:pt x="378310" y="984227"/>
                  </a:lnTo>
                  <a:lnTo>
                    <a:pt x="374593" y="977690"/>
                  </a:lnTo>
                  <a:lnTo>
                    <a:pt x="369390" y="973955"/>
                  </a:lnTo>
                  <a:lnTo>
                    <a:pt x="364932" y="965551"/>
                  </a:lnTo>
                  <a:lnTo>
                    <a:pt x="358242" y="954346"/>
                  </a:lnTo>
                  <a:lnTo>
                    <a:pt x="352295" y="949677"/>
                  </a:lnTo>
                  <a:lnTo>
                    <a:pt x="348579" y="945007"/>
                  </a:lnTo>
                  <a:lnTo>
                    <a:pt x="344122" y="944074"/>
                  </a:lnTo>
                  <a:lnTo>
                    <a:pt x="337431" y="940338"/>
                  </a:lnTo>
                  <a:lnTo>
                    <a:pt x="331485" y="933802"/>
                  </a:lnTo>
                  <a:lnTo>
                    <a:pt x="327027" y="929133"/>
                  </a:lnTo>
                  <a:lnTo>
                    <a:pt x="327027" y="924464"/>
                  </a:lnTo>
                  <a:lnTo>
                    <a:pt x="327027" y="918861"/>
                  </a:lnTo>
                  <a:lnTo>
                    <a:pt x="323310" y="905788"/>
                  </a:lnTo>
                  <a:lnTo>
                    <a:pt x="322566" y="900185"/>
                  </a:lnTo>
                  <a:lnTo>
                    <a:pt x="318108" y="895516"/>
                  </a:lnTo>
                  <a:lnTo>
                    <a:pt x="318108" y="893648"/>
                  </a:lnTo>
                  <a:lnTo>
                    <a:pt x="321080" y="892715"/>
                  </a:lnTo>
                  <a:lnTo>
                    <a:pt x="319594" y="887112"/>
                  </a:lnTo>
                  <a:lnTo>
                    <a:pt x="318108" y="886178"/>
                  </a:lnTo>
                  <a:lnTo>
                    <a:pt x="320337" y="879642"/>
                  </a:lnTo>
                  <a:lnTo>
                    <a:pt x="323310" y="876840"/>
                  </a:lnTo>
                  <a:lnTo>
                    <a:pt x="328513" y="877774"/>
                  </a:lnTo>
                  <a:lnTo>
                    <a:pt x="330742" y="878707"/>
                  </a:lnTo>
                  <a:lnTo>
                    <a:pt x="335945" y="874038"/>
                  </a:lnTo>
                  <a:lnTo>
                    <a:pt x="338919" y="863766"/>
                  </a:lnTo>
                  <a:lnTo>
                    <a:pt x="340405" y="854429"/>
                  </a:lnTo>
                  <a:lnTo>
                    <a:pt x="339661" y="844157"/>
                  </a:lnTo>
                  <a:lnTo>
                    <a:pt x="338919" y="842289"/>
                  </a:lnTo>
                  <a:lnTo>
                    <a:pt x="339661" y="837620"/>
                  </a:lnTo>
                  <a:lnTo>
                    <a:pt x="335203" y="832951"/>
                  </a:lnTo>
                  <a:lnTo>
                    <a:pt x="330742" y="826414"/>
                  </a:lnTo>
                  <a:lnTo>
                    <a:pt x="324053" y="822680"/>
                  </a:lnTo>
                  <a:lnTo>
                    <a:pt x="321080" y="820812"/>
                  </a:lnTo>
                  <a:lnTo>
                    <a:pt x="318850" y="823613"/>
                  </a:lnTo>
                  <a:lnTo>
                    <a:pt x="315135" y="823613"/>
                  </a:lnTo>
                  <a:lnTo>
                    <a:pt x="312905" y="821746"/>
                  </a:lnTo>
                  <a:lnTo>
                    <a:pt x="307702" y="823613"/>
                  </a:lnTo>
                  <a:lnTo>
                    <a:pt x="304729" y="823613"/>
                  </a:lnTo>
                  <a:lnTo>
                    <a:pt x="295810" y="820812"/>
                  </a:lnTo>
                  <a:lnTo>
                    <a:pt x="288377" y="815209"/>
                  </a:lnTo>
                  <a:lnTo>
                    <a:pt x="281689" y="809606"/>
                  </a:lnTo>
                  <a:lnTo>
                    <a:pt x="278715" y="803069"/>
                  </a:lnTo>
                  <a:lnTo>
                    <a:pt x="275742" y="800268"/>
                  </a:lnTo>
                  <a:lnTo>
                    <a:pt x="271284" y="798401"/>
                  </a:lnTo>
                  <a:lnTo>
                    <a:pt x="269797" y="794666"/>
                  </a:lnTo>
                  <a:lnTo>
                    <a:pt x="267567" y="792797"/>
                  </a:lnTo>
                  <a:lnTo>
                    <a:pt x="265337" y="787195"/>
                  </a:lnTo>
                  <a:lnTo>
                    <a:pt x="260878" y="782525"/>
                  </a:lnTo>
                  <a:lnTo>
                    <a:pt x="258647" y="775989"/>
                  </a:lnTo>
                  <a:lnTo>
                    <a:pt x="259392" y="767585"/>
                  </a:lnTo>
                  <a:lnTo>
                    <a:pt x="260878" y="760114"/>
                  </a:lnTo>
                  <a:lnTo>
                    <a:pt x="260134" y="751711"/>
                  </a:lnTo>
                  <a:lnTo>
                    <a:pt x="257161" y="749842"/>
                  </a:lnTo>
                  <a:lnTo>
                    <a:pt x="254931" y="745174"/>
                  </a:lnTo>
                  <a:lnTo>
                    <a:pt x="254931" y="738637"/>
                  </a:lnTo>
                  <a:lnTo>
                    <a:pt x="253445" y="735836"/>
                  </a:lnTo>
                  <a:lnTo>
                    <a:pt x="248242" y="733968"/>
                  </a:lnTo>
                  <a:lnTo>
                    <a:pt x="246013" y="728366"/>
                  </a:lnTo>
                  <a:lnTo>
                    <a:pt x="246013" y="724631"/>
                  </a:lnTo>
                  <a:lnTo>
                    <a:pt x="246013" y="718094"/>
                  </a:lnTo>
                  <a:lnTo>
                    <a:pt x="249729" y="715292"/>
                  </a:lnTo>
                  <a:lnTo>
                    <a:pt x="249729" y="712490"/>
                  </a:lnTo>
                  <a:lnTo>
                    <a:pt x="248242" y="708755"/>
                  </a:lnTo>
                  <a:lnTo>
                    <a:pt x="249729" y="704087"/>
                  </a:lnTo>
                  <a:lnTo>
                    <a:pt x="248242" y="701285"/>
                  </a:lnTo>
                  <a:lnTo>
                    <a:pt x="246755" y="693815"/>
                  </a:lnTo>
                  <a:lnTo>
                    <a:pt x="246755" y="690079"/>
                  </a:lnTo>
                  <a:lnTo>
                    <a:pt x="249729" y="689145"/>
                  </a:lnTo>
                  <a:lnTo>
                    <a:pt x="251216" y="689145"/>
                  </a:lnTo>
                  <a:lnTo>
                    <a:pt x="255675" y="685410"/>
                  </a:lnTo>
                  <a:lnTo>
                    <a:pt x="257161" y="687278"/>
                  </a:lnTo>
                  <a:lnTo>
                    <a:pt x="259392" y="687278"/>
                  </a:lnTo>
                  <a:lnTo>
                    <a:pt x="264595" y="687278"/>
                  </a:lnTo>
                  <a:lnTo>
                    <a:pt x="264595" y="690079"/>
                  </a:lnTo>
                  <a:lnTo>
                    <a:pt x="265337" y="693815"/>
                  </a:lnTo>
                  <a:lnTo>
                    <a:pt x="267567" y="698484"/>
                  </a:lnTo>
                  <a:lnTo>
                    <a:pt x="264595" y="699417"/>
                  </a:lnTo>
                  <a:lnTo>
                    <a:pt x="262364" y="701285"/>
                  </a:lnTo>
                  <a:lnTo>
                    <a:pt x="262364" y="704087"/>
                  </a:lnTo>
                  <a:lnTo>
                    <a:pt x="263850" y="707822"/>
                  </a:lnTo>
                  <a:lnTo>
                    <a:pt x="266081" y="710623"/>
                  </a:lnTo>
                  <a:lnTo>
                    <a:pt x="265337" y="714359"/>
                  </a:lnTo>
                  <a:lnTo>
                    <a:pt x="264595" y="718094"/>
                  </a:lnTo>
                  <a:lnTo>
                    <a:pt x="269053" y="719961"/>
                  </a:lnTo>
                  <a:lnTo>
                    <a:pt x="276487" y="721829"/>
                  </a:lnTo>
                  <a:lnTo>
                    <a:pt x="280945" y="724631"/>
                  </a:lnTo>
                  <a:lnTo>
                    <a:pt x="283918" y="728366"/>
                  </a:lnTo>
                  <a:lnTo>
                    <a:pt x="289121" y="731167"/>
                  </a:lnTo>
                  <a:lnTo>
                    <a:pt x="294324" y="733034"/>
                  </a:lnTo>
                  <a:lnTo>
                    <a:pt x="297298" y="735836"/>
                  </a:lnTo>
                  <a:lnTo>
                    <a:pt x="298782" y="736770"/>
                  </a:lnTo>
                  <a:lnTo>
                    <a:pt x="301013" y="739571"/>
                  </a:lnTo>
                  <a:lnTo>
                    <a:pt x="303243" y="741439"/>
                  </a:lnTo>
                  <a:lnTo>
                    <a:pt x="308445" y="743306"/>
                  </a:lnTo>
                  <a:lnTo>
                    <a:pt x="312905" y="743306"/>
                  </a:lnTo>
                  <a:lnTo>
                    <a:pt x="315877" y="740505"/>
                  </a:lnTo>
                  <a:lnTo>
                    <a:pt x="315135" y="740505"/>
                  </a:lnTo>
                  <a:lnTo>
                    <a:pt x="315135" y="737703"/>
                  </a:lnTo>
                  <a:lnTo>
                    <a:pt x="309188" y="735836"/>
                  </a:lnTo>
                  <a:lnTo>
                    <a:pt x="303243" y="732101"/>
                  </a:lnTo>
                  <a:lnTo>
                    <a:pt x="299526" y="729299"/>
                  </a:lnTo>
                  <a:lnTo>
                    <a:pt x="297298" y="721829"/>
                  </a:lnTo>
                  <a:lnTo>
                    <a:pt x="294324" y="712490"/>
                  </a:lnTo>
                  <a:lnTo>
                    <a:pt x="290607" y="704087"/>
                  </a:lnTo>
                  <a:lnTo>
                    <a:pt x="284661" y="698484"/>
                  </a:lnTo>
                  <a:lnTo>
                    <a:pt x="277971" y="693815"/>
                  </a:lnTo>
                  <a:lnTo>
                    <a:pt x="273514" y="689145"/>
                  </a:lnTo>
                  <a:lnTo>
                    <a:pt x="274256" y="682609"/>
                  </a:lnTo>
                  <a:lnTo>
                    <a:pt x="273514" y="679807"/>
                  </a:lnTo>
                  <a:lnTo>
                    <a:pt x="273514" y="676072"/>
                  </a:lnTo>
                  <a:lnTo>
                    <a:pt x="273514" y="671404"/>
                  </a:lnTo>
                  <a:lnTo>
                    <a:pt x="269797" y="668601"/>
                  </a:lnTo>
                  <a:lnTo>
                    <a:pt x="266081" y="666734"/>
                  </a:lnTo>
                  <a:lnTo>
                    <a:pt x="262364" y="665801"/>
                  </a:lnTo>
                  <a:lnTo>
                    <a:pt x="260134" y="661132"/>
                  </a:lnTo>
                  <a:lnTo>
                    <a:pt x="261622" y="660198"/>
                  </a:lnTo>
                  <a:lnTo>
                    <a:pt x="263850" y="656462"/>
                  </a:lnTo>
                  <a:lnTo>
                    <a:pt x="265337" y="652727"/>
                  </a:lnTo>
                  <a:lnTo>
                    <a:pt x="265337" y="650860"/>
                  </a:lnTo>
                  <a:lnTo>
                    <a:pt x="271284" y="650860"/>
                  </a:lnTo>
                  <a:lnTo>
                    <a:pt x="275000" y="650860"/>
                  </a:lnTo>
                  <a:lnTo>
                    <a:pt x="277229" y="647125"/>
                  </a:lnTo>
                  <a:lnTo>
                    <a:pt x="280945" y="645257"/>
                  </a:lnTo>
                  <a:lnTo>
                    <a:pt x="278715" y="645257"/>
                  </a:lnTo>
                  <a:lnTo>
                    <a:pt x="289121" y="646190"/>
                  </a:lnTo>
                  <a:lnTo>
                    <a:pt x="292837" y="647125"/>
                  </a:lnTo>
                  <a:lnTo>
                    <a:pt x="291351" y="644323"/>
                  </a:lnTo>
                  <a:lnTo>
                    <a:pt x="286148" y="642455"/>
                  </a:lnTo>
                  <a:lnTo>
                    <a:pt x="280945" y="639654"/>
                  </a:lnTo>
                  <a:lnTo>
                    <a:pt x="276487" y="636853"/>
                  </a:lnTo>
                  <a:lnTo>
                    <a:pt x="276487" y="632184"/>
                  </a:lnTo>
                  <a:lnTo>
                    <a:pt x="272026" y="630316"/>
                  </a:lnTo>
                  <a:lnTo>
                    <a:pt x="269053" y="632184"/>
                  </a:lnTo>
                  <a:lnTo>
                    <a:pt x="263850" y="629382"/>
                  </a:lnTo>
                  <a:lnTo>
                    <a:pt x="260878" y="626581"/>
                  </a:lnTo>
                  <a:lnTo>
                    <a:pt x="257905" y="625647"/>
                  </a:lnTo>
                  <a:lnTo>
                    <a:pt x="254931" y="628449"/>
                  </a:lnTo>
                  <a:lnTo>
                    <a:pt x="254189" y="632184"/>
                  </a:lnTo>
                  <a:lnTo>
                    <a:pt x="251958" y="633118"/>
                  </a:lnTo>
                  <a:lnTo>
                    <a:pt x="248242" y="632184"/>
                  </a:lnTo>
                  <a:lnTo>
                    <a:pt x="244527" y="632184"/>
                  </a:lnTo>
                  <a:lnTo>
                    <a:pt x="246755" y="634985"/>
                  </a:lnTo>
                  <a:lnTo>
                    <a:pt x="248986" y="634985"/>
                  </a:lnTo>
                  <a:lnTo>
                    <a:pt x="248242" y="642455"/>
                  </a:lnTo>
                  <a:lnTo>
                    <a:pt x="246755" y="646190"/>
                  </a:lnTo>
                  <a:lnTo>
                    <a:pt x="246755" y="650860"/>
                  </a:lnTo>
                  <a:lnTo>
                    <a:pt x="248242" y="651793"/>
                  </a:lnTo>
                  <a:lnTo>
                    <a:pt x="251958" y="653661"/>
                  </a:lnTo>
                  <a:lnTo>
                    <a:pt x="253445" y="654595"/>
                  </a:lnTo>
                  <a:lnTo>
                    <a:pt x="253445" y="657396"/>
                  </a:lnTo>
                  <a:lnTo>
                    <a:pt x="249729" y="658331"/>
                  </a:lnTo>
                  <a:lnTo>
                    <a:pt x="248986" y="661132"/>
                  </a:lnTo>
                  <a:lnTo>
                    <a:pt x="249729" y="663933"/>
                  </a:lnTo>
                  <a:lnTo>
                    <a:pt x="251216" y="666734"/>
                  </a:lnTo>
                  <a:lnTo>
                    <a:pt x="254189" y="669536"/>
                  </a:lnTo>
                  <a:lnTo>
                    <a:pt x="256419" y="671404"/>
                  </a:lnTo>
                  <a:lnTo>
                    <a:pt x="256419" y="674205"/>
                  </a:lnTo>
                  <a:lnTo>
                    <a:pt x="254931" y="675139"/>
                  </a:lnTo>
                  <a:lnTo>
                    <a:pt x="251958" y="672337"/>
                  </a:lnTo>
                  <a:lnTo>
                    <a:pt x="249729" y="671404"/>
                  </a:lnTo>
                  <a:lnTo>
                    <a:pt x="248242" y="672337"/>
                  </a:lnTo>
                  <a:lnTo>
                    <a:pt x="249729" y="676072"/>
                  </a:lnTo>
                  <a:lnTo>
                    <a:pt x="250472" y="679807"/>
                  </a:lnTo>
                  <a:lnTo>
                    <a:pt x="249729" y="681676"/>
                  </a:lnTo>
                  <a:lnTo>
                    <a:pt x="246013" y="680742"/>
                  </a:lnTo>
                  <a:lnTo>
                    <a:pt x="243783" y="679807"/>
                  </a:lnTo>
                  <a:lnTo>
                    <a:pt x="240066" y="677006"/>
                  </a:lnTo>
                  <a:lnTo>
                    <a:pt x="237837" y="674205"/>
                  </a:lnTo>
                  <a:lnTo>
                    <a:pt x="231891" y="672337"/>
                  </a:lnTo>
                  <a:lnTo>
                    <a:pt x="228918" y="668601"/>
                  </a:lnTo>
                  <a:lnTo>
                    <a:pt x="226690" y="666734"/>
                  </a:lnTo>
                  <a:lnTo>
                    <a:pt x="225202" y="666734"/>
                  </a:lnTo>
                  <a:lnTo>
                    <a:pt x="223716" y="668601"/>
                  </a:lnTo>
                  <a:lnTo>
                    <a:pt x="222229" y="666734"/>
                  </a:lnTo>
                  <a:lnTo>
                    <a:pt x="216284" y="662999"/>
                  </a:lnTo>
                  <a:lnTo>
                    <a:pt x="211081" y="660198"/>
                  </a:lnTo>
                  <a:lnTo>
                    <a:pt x="208107" y="655529"/>
                  </a:lnTo>
                  <a:lnTo>
                    <a:pt x="201418" y="650860"/>
                  </a:lnTo>
                  <a:lnTo>
                    <a:pt x="195473" y="648992"/>
                  </a:lnTo>
                  <a:lnTo>
                    <a:pt x="194729" y="647125"/>
                  </a:lnTo>
                  <a:lnTo>
                    <a:pt x="193986" y="643390"/>
                  </a:lnTo>
                  <a:lnTo>
                    <a:pt x="189526" y="646190"/>
                  </a:lnTo>
                  <a:lnTo>
                    <a:pt x="188039" y="651793"/>
                  </a:lnTo>
                  <a:lnTo>
                    <a:pt x="186553" y="653661"/>
                  </a:lnTo>
                  <a:lnTo>
                    <a:pt x="183581" y="654595"/>
                  </a:lnTo>
                  <a:lnTo>
                    <a:pt x="181350" y="651793"/>
                  </a:lnTo>
                  <a:lnTo>
                    <a:pt x="182094" y="646190"/>
                  </a:lnTo>
                  <a:lnTo>
                    <a:pt x="185811" y="636853"/>
                  </a:lnTo>
                  <a:lnTo>
                    <a:pt x="187297" y="632184"/>
                  </a:lnTo>
                  <a:lnTo>
                    <a:pt x="186553" y="624713"/>
                  </a:lnTo>
                  <a:lnTo>
                    <a:pt x="184323" y="619110"/>
                  </a:lnTo>
                  <a:lnTo>
                    <a:pt x="187297" y="618177"/>
                  </a:lnTo>
                  <a:lnTo>
                    <a:pt x="190270" y="622846"/>
                  </a:lnTo>
                  <a:lnTo>
                    <a:pt x="193986" y="624713"/>
                  </a:lnTo>
                  <a:lnTo>
                    <a:pt x="195473" y="622846"/>
                  </a:lnTo>
                  <a:lnTo>
                    <a:pt x="193986" y="616309"/>
                  </a:lnTo>
                  <a:lnTo>
                    <a:pt x="188784" y="610707"/>
                  </a:lnTo>
                  <a:lnTo>
                    <a:pt x="186553" y="606037"/>
                  </a:lnTo>
                  <a:lnTo>
                    <a:pt x="183581" y="604170"/>
                  </a:lnTo>
                  <a:lnTo>
                    <a:pt x="179866" y="601368"/>
                  </a:lnTo>
                  <a:lnTo>
                    <a:pt x="175405" y="601368"/>
                  </a:lnTo>
                  <a:lnTo>
                    <a:pt x="172431" y="592964"/>
                  </a:lnTo>
                  <a:lnTo>
                    <a:pt x="167974" y="582692"/>
                  </a:lnTo>
                  <a:lnTo>
                    <a:pt x="161283" y="574288"/>
                  </a:lnTo>
                  <a:lnTo>
                    <a:pt x="152365" y="570553"/>
                  </a:lnTo>
                  <a:lnTo>
                    <a:pt x="144190" y="566818"/>
                  </a:lnTo>
                  <a:lnTo>
                    <a:pt x="137499" y="558413"/>
                  </a:lnTo>
                  <a:lnTo>
                    <a:pt x="133040" y="548141"/>
                  </a:lnTo>
                  <a:lnTo>
                    <a:pt x="126352" y="538803"/>
                  </a:lnTo>
                  <a:lnTo>
                    <a:pt x="120405" y="536002"/>
                  </a:lnTo>
                  <a:lnTo>
                    <a:pt x="117431" y="532267"/>
                  </a:lnTo>
                  <a:lnTo>
                    <a:pt x="115203" y="528532"/>
                  </a:lnTo>
                  <a:lnTo>
                    <a:pt x="110000" y="523863"/>
                  </a:lnTo>
                  <a:lnTo>
                    <a:pt x="105541" y="520128"/>
                  </a:lnTo>
                  <a:lnTo>
                    <a:pt x="103311" y="514525"/>
                  </a:lnTo>
                  <a:lnTo>
                    <a:pt x="95878" y="510790"/>
                  </a:lnTo>
                  <a:lnTo>
                    <a:pt x="89933" y="503319"/>
                  </a:lnTo>
                  <a:lnTo>
                    <a:pt x="86216" y="498650"/>
                  </a:lnTo>
                  <a:lnTo>
                    <a:pt x="87702" y="493047"/>
                  </a:lnTo>
                  <a:lnTo>
                    <a:pt x="90676" y="485577"/>
                  </a:lnTo>
                  <a:lnTo>
                    <a:pt x="92163" y="479974"/>
                  </a:lnTo>
                  <a:lnTo>
                    <a:pt x="84730" y="465967"/>
                  </a:lnTo>
                  <a:lnTo>
                    <a:pt x="77297" y="447291"/>
                  </a:lnTo>
                  <a:lnTo>
                    <a:pt x="75068" y="436085"/>
                  </a:lnTo>
                  <a:lnTo>
                    <a:pt x="74324" y="421144"/>
                  </a:lnTo>
                  <a:lnTo>
                    <a:pt x="77297" y="410873"/>
                  </a:lnTo>
                  <a:lnTo>
                    <a:pt x="81013" y="400601"/>
                  </a:lnTo>
                  <a:lnTo>
                    <a:pt x="80271" y="391262"/>
                  </a:lnTo>
                  <a:lnTo>
                    <a:pt x="81013" y="383792"/>
                  </a:lnTo>
                  <a:lnTo>
                    <a:pt x="78784" y="378190"/>
                  </a:lnTo>
                  <a:lnTo>
                    <a:pt x="75068" y="369785"/>
                  </a:lnTo>
                  <a:lnTo>
                    <a:pt x="75068" y="360447"/>
                  </a:lnTo>
                  <a:lnTo>
                    <a:pt x="68379" y="352043"/>
                  </a:lnTo>
                  <a:lnTo>
                    <a:pt x="62434" y="350175"/>
                  </a:lnTo>
                  <a:lnTo>
                    <a:pt x="60946" y="342705"/>
                  </a:lnTo>
                  <a:lnTo>
                    <a:pt x="56487" y="337102"/>
                  </a:lnTo>
                  <a:lnTo>
                    <a:pt x="52770" y="333367"/>
                  </a:lnTo>
                  <a:lnTo>
                    <a:pt x="49797" y="327764"/>
                  </a:lnTo>
                  <a:lnTo>
                    <a:pt x="46081" y="324029"/>
                  </a:lnTo>
                  <a:lnTo>
                    <a:pt x="43852" y="321227"/>
                  </a:lnTo>
                  <a:lnTo>
                    <a:pt x="40136" y="314691"/>
                  </a:lnTo>
                  <a:lnTo>
                    <a:pt x="39392" y="309088"/>
                  </a:lnTo>
                  <a:lnTo>
                    <a:pt x="33447" y="305353"/>
                  </a:lnTo>
                  <a:lnTo>
                    <a:pt x="29731" y="302552"/>
                  </a:lnTo>
                  <a:lnTo>
                    <a:pt x="23784" y="296949"/>
                  </a:lnTo>
                  <a:lnTo>
                    <a:pt x="17094" y="290412"/>
                  </a:lnTo>
                  <a:lnTo>
                    <a:pt x="10405" y="286677"/>
                  </a:lnTo>
                  <a:lnTo>
                    <a:pt x="4460" y="281074"/>
                  </a:lnTo>
                  <a:lnTo>
                    <a:pt x="3718" y="277339"/>
                  </a:lnTo>
                  <a:lnTo>
                    <a:pt x="6689" y="268935"/>
                  </a:lnTo>
                  <a:lnTo>
                    <a:pt x="5202" y="261464"/>
                  </a:lnTo>
                  <a:lnTo>
                    <a:pt x="0" y="255862"/>
                  </a:lnTo>
                  <a:lnTo>
                    <a:pt x="744" y="244656"/>
                  </a:lnTo>
                  <a:lnTo>
                    <a:pt x="6689" y="227847"/>
                  </a:lnTo>
                  <a:lnTo>
                    <a:pt x="12636" y="214774"/>
                  </a:lnTo>
                  <a:lnTo>
                    <a:pt x="22297" y="197032"/>
                  </a:lnTo>
                  <a:lnTo>
                    <a:pt x="29731" y="181157"/>
                  </a:lnTo>
                  <a:lnTo>
                    <a:pt x="34933" y="169017"/>
                  </a:lnTo>
                  <a:lnTo>
                    <a:pt x="37905" y="159680"/>
                  </a:lnTo>
                  <a:lnTo>
                    <a:pt x="33447" y="150342"/>
                  </a:lnTo>
                  <a:lnTo>
                    <a:pt x="29731" y="141004"/>
                  </a:lnTo>
                  <a:lnTo>
                    <a:pt x="31217" y="136334"/>
                  </a:lnTo>
                  <a:lnTo>
                    <a:pt x="32703" y="131666"/>
                  </a:lnTo>
                  <a:lnTo>
                    <a:pt x="37905" y="135401"/>
                  </a:lnTo>
                  <a:lnTo>
                    <a:pt x="39392" y="131666"/>
                  </a:lnTo>
                  <a:lnTo>
                    <a:pt x="37905" y="120460"/>
                  </a:lnTo>
                  <a:lnTo>
                    <a:pt x="42365" y="110188"/>
                  </a:lnTo>
                  <a:lnTo>
                    <a:pt x="43852" y="99916"/>
                  </a:lnTo>
                  <a:lnTo>
                    <a:pt x="44595" y="92446"/>
                  </a:lnTo>
                  <a:lnTo>
                    <a:pt x="44595" y="90579"/>
                  </a:lnTo>
                  <a:lnTo>
                    <a:pt x="42365" y="83108"/>
                  </a:lnTo>
                  <a:lnTo>
                    <a:pt x="40878" y="80307"/>
                  </a:lnTo>
                  <a:lnTo>
                    <a:pt x="40136" y="76571"/>
                  </a:lnTo>
                  <a:lnTo>
                    <a:pt x="44595" y="76571"/>
                  </a:lnTo>
                  <a:lnTo>
                    <a:pt x="42365" y="70969"/>
                  </a:lnTo>
                  <a:lnTo>
                    <a:pt x="37162" y="64432"/>
                  </a:lnTo>
                  <a:lnTo>
                    <a:pt x="35676" y="55094"/>
                  </a:lnTo>
                  <a:lnTo>
                    <a:pt x="32703" y="48557"/>
                  </a:lnTo>
                  <a:lnTo>
                    <a:pt x="29731" y="42021"/>
                  </a:lnTo>
                  <a:lnTo>
                    <a:pt x="25270" y="39219"/>
                  </a:lnTo>
                  <a:lnTo>
                    <a:pt x="20811" y="34550"/>
                  </a:lnTo>
                  <a:lnTo>
                    <a:pt x="19325" y="28013"/>
                  </a:lnTo>
                  <a:lnTo>
                    <a:pt x="20811" y="20543"/>
                  </a:lnTo>
                  <a:lnTo>
                    <a:pt x="23784" y="13073"/>
                  </a:lnTo>
                  <a:lnTo>
                    <a:pt x="25270" y="7470"/>
                  </a:lnTo>
                  <a:lnTo>
                    <a:pt x="26014" y="2801"/>
                  </a:lnTo>
                  <a:lnTo>
                    <a:pt x="69865" y="1867"/>
                  </a:lnTo>
                  <a:lnTo>
                    <a:pt x="108513" y="1867"/>
                  </a:lnTo>
                  <a:lnTo>
                    <a:pt x="148649" y="1867"/>
                  </a:lnTo>
                  <a:lnTo>
                    <a:pt x="269797" y="1867"/>
                  </a:lnTo>
                  <a:lnTo>
                    <a:pt x="377566" y="1867"/>
                  </a:lnTo>
                  <a:lnTo>
                    <a:pt x="453377" y="0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pg8"/>
            <p:cNvSpPr/>
            <p:nvPr/>
          </p:nvSpPr>
          <p:spPr>
            <a:xfrm>
              <a:off x="2857345" y="2815958"/>
              <a:ext cx="910468" cy="657396"/>
            </a:xfrm>
            <a:custGeom>
              <a:avLst/>
              <a:pathLst>
                <a:path w="910468" h="657396">
                  <a:moveTo>
                    <a:pt x="908982" y="164348"/>
                  </a:moveTo>
                  <a:lnTo>
                    <a:pt x="908240" y="165282"/>
                  </a:lnTo>
                  <a:lnTo>
                    <a:pt x="908982" y="234384"/>
                  </a:lnTo>
                  <a:lnTo>
                    <a:pt x="908982" y="236252"/>
                  </a:lnTo>
                  <a:lnTo>
                    <a:pt x="908982" y="307220"/>
                  </a:lnTo>
                  <a:lnTo>
                    <a:pt x="908982" y="320294"/>
                  </a:lnTo>
                  <a:lnTo>
                    <a:pt x="909725" y="379123"/>
                  </a:lnTo>
                  <a:lnTo>
                    <a:pt x="909725" y="392196"/>
                  </a:lnTo>
                  <a:lnTo>
                    <a:pt x="909725" y="450092"/>
                  </a:lnTo>
                  <a:lnTo>
                    <a:pt x="910468" y="535068"/>
                  </a:lnTo>
                  <a:lnTo>
                    <a:pt x="910468" y="549075"/>
                  </a:lnTo>
                  <a:lnTo>
                    <a:pt x="909725" y="592030"/>
                  </a:lnTo>
                  <a:lnTo>
                    <a:pt x="909725" y="654595"/>
                  </a:lnTo>
                  <a:lnTo>
                    <a:pt x="900063" y="657396"/>
                  </a:lnTo>
                  <a:lnTo>
                    <a:pt x="879996" y="657396"/>
                  </a:lnTo>
                  <a:lnTo>
                    <a:pt x="853239" y="657396"/>
                  </a:lnTo>
                  <a:lnTo>
                    <a:pt x="819050" y="657396"/>
                  </a:lnTo>
                  <a:lnTo>
                    <a:pt x="801212" y="657396"/>
                  </a:lnTo>
                  <a:lnTo>
                    <a:pt x="785605" y="654595"/>
                  </a:lnTo>
                  <a:lnTo>
                    <a:pt x="775198" y="655529"/>
                  </a:lnTo>
                  <a:lnTo>
                    <a:pt x="764793" y="657396"/>
                  </a:lnTo>
                  <a:lnTo>
                    <a:pt x="735807" y="657396"/>
                  </a:lnTo>
                  <a:lnTo>
                    <a:pt x="703848" y="657396"/>
                  </a:lnTo>
                  <a:lnTo>
                    <a:pt x="672632" y="657396"/>
                  </a:lnTo>
                  <a:lnTo>
                    <a:pt x="654794" y="657396"/>
                  </a:lnTo>
                  <a:lnTo>
                    <a:pt x="642158" y="657396"/>
                  </a:lnTo>
                  <a:lnTo>
                    <a:pt x="604996" y="657396"/>
                  </a:lnTo>
                  <a:lnTo>
                    <a:pt x="552970" y="657396"/>
                  </a:lnTo>
                  <a:lnTo>
                    <a:pt x="513578" y="657396"/>
                  </a:lnTo>
                  <a:lnTo>
                    <a:pt x="495741" y="657396"/>
                  </a:lnTo>
                  <a:lnTo>
                    <a:pt x="476416" y="657396"/>
                  </a:lnTo>
                  <a:lnTo>
                    <a:pt x="448917" y="657396"/>
                  </a:lnTo>
                  <a:lnTo>
                    <a:pt x="433309" y="657396"/>
                  </a:lnTo>
                  <a:lnTo>
                    <a:pt x="396146" y="657396"/>
                  </a:lnTo>
                  <a:lnTo>
                    <a:pt x="335944" y="657396"/>
                  </a:lnTo>
                  <a:lnTo>
                    <a:pt x="319593" y="657396"/>
                  </a:lnTo>
                  <a:lnTo>
                    <a:pt x="279458" y="657396"/>
                  </a:lnTo>
                  <a:lnTo>
                    <a:pt x="231890" y="655529"/>
                  </a:lnTo>
                  <a:lnTo>
                    <a:pt x="210336" y="657396"/>
                  </a:lnTo>
                  <a:lnTo>
                    <a:pt x="208107" y="655529"/>
                  </a:lnTo>
                  <a:lnTo>
                    <a:pt x="196215" y="655529"/>
                  </a:lnTo>
                  <a:lnTo>
                    <a:pt x="148647" y="655529"/>
                  </a:lnTo>
                  <a:lnTo>
                    <a:pt x="102566" y="655529"/>
                  </a:lnTo>
                  <a:lnTo>
                    <a:pt x="86958" y="655529"/>
                  </a:lnTo>
                  <a:lnTo>
                    <a:pt x="74324" y="654595"/>
                  </a:lnTo>
                  <a:lnTo>
                    <a:pt x="48310" y="655529"/>
                  </a:lnTo>
                  <a:lnTo>
                    <a:pt x="18580" y="655529"/>
                  </a:lnTo>
                  <a:lnTo>
                    <a:pt x="2973" y="655529"/>
                  </a:lnTo>
                  <a:lnTo>
                    <a:pt x="1485" y="551877"/>
                  </a:lnTo>
                  <a:lnTo>
                    <a:pt x="2229" y="513591"/>
                  </a:lnTo>
                  <a:lnTo>
                    <a:pt x="1485" y="466901"/>
                  </a:lnTo>
                  <a:lnTo>
                    <a:pt x="743" y="409004"/>
                  </a:lnTo>
                  <a:lnTo>
                    <a:pt x="743" y="269869"/>
                  </a:lnTo>
                  <a:lnTo>
                    <a:pt x="0" y="247457"/>
                  </a:lnTo>
                  <a:lnTo>
                    <a:pt x="743" y="222244"/>
                  </a:lnTo>
                  <a:lnTo>
                    <a:pt x="743" y="129798"/>
                  </a:lnTo>
                  <a:lnTo>
                    <a:pt x="743" y="58829"/>
                  </a:lnTo>
                  <a:lnTo>
                    <a:pt x="1485" y="3735"/>
                  </a:lnTo>
                  <a:lnTo>
                    <a:pt x="743" y="4669"/>
                  </a:lnTo>
                  <a:lnTo>
                    <a:pt x="147904" y="0"/>
                  </a:lnTo>
                  <a:lnTo>
                    <a:pt x="227431" y="0"/>
                  </a:lnTo>
                  <a:lnTo>
                    <a:pt x="286147" y="933"/>
                  </a:lnTo>
                  <a:lnTo>
                    <a:pt x="354525" y="1867"/>
                  </a:lnTo>
                  <a:lnTo>
                    <a:pt x="370876" y="1867"/>
                  </a:lnTo>
                  <a:lnTo>
                    <a:pt x="370132" y="933"/>
                  </a:lnTo>
                  <a:lnTo>
                    <a:pt x="489795" y="1867"/>
                  </a:lnTo>
                  <a:lnTo>
                    <a:pt x="534389" y="933"/>
                  </a:lnTo>
                  <a:lnTo>
                    <a:pt x="648848" y="1867"/>
                  </a:lnTo>
                  <a:lnTo>
                    <a:pt x="712023" y="1867"/>
                  </a:lnTo>
                  <a:lnTo>
                    <a:pt x="738037" y="1867"/>
                  </a:lnTo>
                  <a:lnTo>
                    <a:pt x="830942" y="1867"/>
                  </a:lnTo>
                  <a:lnTo>
                    <a:pt x="836144" y="1867"/>
                  </a:lnTo>
                  <a:lnTo>
                    <a:pt x="908240" y="2800"/>
                  </a:lnTo>
                  <a:lnTo>
                    <a:pt x="908240" y="43888"/>
                  </a:lnTo>
                  <a:lnTo>
                    <a:pt x="907496" y="51358"/>
                  </a:lnTo>
                  <a:lnTo>
                    <a:pt x="908240" y="53226"/>
                  </a:lnTo>
                  <a:lnTo>
                    <a:pt x="907496" y="94313"/>
                  </a:lnTo>
                  <a:lnTo>
                    <a:pt x="907496" y="109254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pg9"/>
            <p:cNvSpPr/>
            <p:nvPr/>
          </p:nvSpPr>
          <p:spPr>
            <a:xfrm>
              <a:off x="7441649" y="2647874"/>
              <a:ext cx="251958" cy="169018"/>
            </a:xfrm>
            <a:custGeom>
              <a:avLst/>
              <a:pathLst>
                <a:path w="251958" h="169018">
                  <a:moveTo>
                    <a:pt x="28986" y="0"/>
                  </a:moveTo>
                  <a:lnTo>
                    <a:pt x="88446" y="933"/>
                  </a:lnTo>
                  <a:lnTo>
                    <a:pt x="92162" y="933"/>
                  </a:lnTo>
                  <a:lnTo>
                    <a:pt x="117431" y="1868"/>
                  </a:lnTo>
                  <a:lnTo>
                    <a:pt x="117431" y="6536"/>
                  </a:lnTo>
                  <a:lnTo>
                    <a:pt x="124864" y="7470"/>
                  </a:lnTo>
                  <a:lnTo>
                    <a:pt x="126350" y="1868"/>
                  </a:lnTo>
                  <a:lnTo>
                    <a:pt x="151621" y="2801"/>
                  </a:lnTo>
                  <a:lnTo>
                    <a:pt x="158309" y="1868"/>
                  </a:lnTo>
                  <a:lnTo>
                    <a:pt x="206620" y="1868"/>
                  </a:lnTo>
                  <a:lnTo>
                    <a:pt x="210337" y="2801"/>
                  </a:lnTo>
                  <a:lnTo>
                    <a:pt x="248984" y="1868"/>
                  </a:lnTo>
                  <a:lnTo>
                    <a:pt x="251215" y="6536"/>
                  </a:lnTo>
                  <a:lnTo>
                    <a:pt x="251958" y="53227"/>
                  </a:lnTo>
                  <a:lnTo>
                    <a:pt x="251958" y="66299"/>
                  </a:lnTo>
                  <a:lnTo>
                    <a:pt x="251958" y="72836"/>
                  </a:lnTo>
                  <a:lnTo>
                    <a:pt x="251958" y="96182"/>
                  </a:lnTo>
                  <a:lnTo>
                    <a:pt x="251215" y="100850"/>
                  </a:lnTo>
                  <a:lnTo>
                    <a:pt x="248242" y="100850"/>
                  </a:lnTo>
                  <a:lnTo>
                    <a:pt x="244526" y="102718"/>
                  </a:lnTo>
                  <a:lnTo>
                    <a:pt x="243782" y="105520"/>
                  </a:lnTo>
                  <a:lnTo>
                    <a:pt x="243039" y="107387"/>
                  </a:lnTo>
                  <a:lnTo>
                    <a:pt x="243782" y="114857"/>
                  </a:lnTo>
                  <a:lnTo>
                    <a:pt x="225944" y="116725"/>
                  </a:lnTo>
                  <a:lnTo>
                    <a:pt x="222971" y="119526"/>
                  </a:lnTo>
                  <a:lnTo>
                    <a:pt x="217025" y="120460"/>
                  </a:lnTo>
                  <a:lnTo>
                    <a:pt x="212566" y="119526"/>
                  </a:lnTo>
                  <a:lnTo>
                    <a:pt x="209594" y="119526"/>
                  </a:lnTo>
                  <a:lnTo>
                    <a:pt x="207363" y="121394"/>
                  </a:lnTo>
                  <a:lnTo>
                    <a:pt x="204391" y="121394"/>
                  </a:lnTo>
                  <a:lnTo>
                    <a:pt x="201417" y="119526"/>
                  </a:lnTo>
                  <a:lnTo>
                    <a:pt x="197702" y="119526"/>
                  </a:lnTo>
                  <a:lnTo>
                    <a:pt x="196214" y="122328"/>
                  </a:lnTo>
                  <a:lnTo>
                    <a:pt x="192499" y="122328"/>
                  </a:lnTo>
                  <a:lnTo>
                    <a:pt x="187296" y="125129"/>
                  </a:lnTo>
                  <a:lnTo>
                    <a:pt x="184323" y="126063"/>
                  </a:lnTo>
                  <a:lnTo>
                    <a:pt x="181350" y="125129"/>
                  </a:lnTo>
                  <a:lnTo>
                    <a:pt x="176891" y="117659"/>
                  </a:lnTo>
                  <a:lnTo>
                    <a:pt x="173919" y="120460"/>
                  </a:lnTo>
                  <a:lnTo>
                    <a:pt x="173919" y="122328"/>
                  </a:lnTo>
                  <a:lnTo>
                    <a:pt x="174661" y="125129"/>
                  </a:lnTo>
                  <a:lnTo>
                    <a:pt x="173175" y="126997"/>
                  </a:lnTo>
                  <a:lnTo>
                    <a:pt x="170945" y="128865"/>
                  </a:lnTo>
                  <a:lnTo>
                    <a:pt x="164999" y="126063"/>
                  </a:lnTo>
                  <a:lnTo>
                    <a:pt x="161283" y="126997"/>
                  </a:lnTo>
                  <a:lnTo>
                    <a:pt x="154593" y="128865"/>
                  </a:lnTo>
                  <a:lnTo>
                    <a:pt x="147904" y="128865"/>
                  </a:lnTo>
                  <a:lnTo>
                    <a:pt x="141958" y="126997"/>
                  </a:lnTo>
                  <a:lnTo>
                    <a:pt x="138986" y="126997"/>
                  </a:lnTo>
                  <a:lnTo>
                    <a:pt x="135270" y="126997"/>
                  </a:lnTo>
                  <a:lnTo>
                    <a:pt x="132297" y="128865"/>
                  </a:lnTo>
                  <a:lnTo>
                    <a:pt x="128580" y="128865"/>
                  </a:lnTo>
                  <a:lnTo>
                    <a:pt x="121891" y="128865"/>
                  </a:lnTo>
                  <a:lnTo>
                    <a:pt x="116688" y="128865"/>
                  </a:lnTo>
                  <a:lnTo>
                    <a:pt x="110742" y="129798"/>
                  </a:lnTo>
                  <a:lnTo>
                    <a:pt x="107026" y="130732"/>
                  </a:lnTo>
                  <a:lnTo>
                    <a:pt x="104796" y="122328"/>
                  </a:lnTo>
                  <a:lnTo>
                    <a:pt x="100337" y="122328"/>
                  </a:lnTo>
                  <a:lnTo>
                    <a:pt x="97365" y="128865"/>
                  </a:lnTo>
                  <a:lnTo>
                    <a:pt x="95134" y="133533"/>
                  </a:lnTo>
                  <a:lnTo>
                    <a:pt x="90675" y="138203"/>
                  </a:lnTo>
                  <a:lnTo>
                    <a:pt x="84729" y="139137"/>
                  </a:lnTo>
                  <a:lnTo>
                    <a:pt x="81013" y="141004"/>
                  </a:lnTo>
                  <a:lnTo>
                    <a:pt x="79527" y="142872"/>
                  </a:lnTo>
                  <a:lnTo>
                    <a:pt x="78783" y="145673"/>
                  </a:lnTo>
                  <a:lnTo>
                    <a:pt x="77297" y="147540"/>
                  </a:lnTo>
                  <a:lnTo>
                    <a:pt x="74324" y="147540"/>
                  </a:lnTo>
                  <a:lnTo>
                    <a:pt x="69864" y="144739"/>
                  </a:lnTo>
                  <a:lnTo>
                    <a:pt x="66148" y="144739"/>
                  </a:lnTo>
                  <a:lnTo>
                    <a:pt x="62432" y="147540"/>
                  </a:lnTo>
                  <a:lnTo>
                    <a:pt x="59459" y="151276"/>
                  </a:lnTo>
                  <a:lnTo>
                    <a:pt x="57229" y="152209"/>
                  </a:lnTo>
                  <a:lnTo>
                    <a:pt x="46823" y="151276"/>
                  </a:lnTo>
                  <a:lnTo>
                    <a:pt x="43107" y="151276"/>
                  </a:lnTo>
                  <a:lnTo>
                    <a:pt x="41621" y="152209"/>
                  </a:lnTo>
                  <a:lnTo>
                    <a:pt x="38649" y="156878"/>
                  </a:lnTo>
                  <a:lnTo>
                    <a:pt x="35675" y="159680"/>
                  </a:lnTo>
                  <a:lnTo>
                    <a:pt x="31215" y="163415"/>
                  </a:lnTo>
                  <a:lnTo>
                    <a:pt x="27500" y="163415"/>
                  </a:lnTo>
                  <a:lnTo>
                    <a:pt x="26757" y="166217"/>
                  </a:lnTo>
                  <a:lnTo>
                    <a:pt x="20811" y="168084"/>
                  </a:lnTo>
                  <a:lnTo>
                    <a:pt x="11892" y="169018"/>
                  </a:lnTo>
                  <a:lnTo>
                    <a:pt x="6689" y="167150"/>
                  </a:lnTo>
                  <a:lnTo>
                    <a:pt x="0" y="153144"/>
                  </a:lnTo>
                  <a:lnTo>
                    <a:pt x="23784" y="139137"/>
                  </a:lnTo>
                  <a:lnTo>
                    <a:pt x="28986" y="135401"/>
                  </a:lnTo>
                  <a:lnTo>
                    <a:pt x="20811" y="121394"/>
                  </a:lnTo>
                  <a:lnTo>
                    <a:pt x="21554" y="111122"/>
                  </a:lnTo>
                  <a:lnTo>
                    <a:pt x="23040" y="84042"/>
                  </a:lnTo>
                  <a:lnTo>
                    <a:pt x="24526" y="60697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0" name="pg10"/>
            <p:cNvSpPr/>
            <p:nvPr/>
          </p:nvSpPr>
          <p:spPr>
            <a:xfrm>
              <a:off x="7171854" y="3006454"/>
              <a:ext cx="97364" cy="226914"/>
            </a:xfrm>
            <a:custGeom>
              <a:avLst/>
              <a:pathLst>
                <a:path w="97364" h="226914">
                  <a:moveTo>
                    <a:pt x="0" y="19610"/>
                  </a:moveTo>
                  <a:lnTo>
                    <a:pt x="5202" y="19610"/>
                  </a:lnTo>
                  <a:lnTo>
                    <a:pt x="7431" y="14941"/>
                  </a:lnTo>
                  <a:lnTo>
                    <a:pt x="8919" y="11205"/>
                  </a:lnTo>
                  <a:lnTo>
                    <a:pt x="12634" y="8404"/>
                  </a:lnTo>
                  <a:lnTo>
                    <a:pt x="15608" y="5603"/>
                  </a:lnTo>
                  <a:lnTo>
                    <a:pt x="20811" y="2801"/>
                  </a:lnTo>
                  <a:lnTo>
                    <a:pt x="23783" y="1868"/>
                  </a:lnTo>
                  <a:lnTo>
                    <a:pt x="31215" y="933"/>
                  </a:lnTo>
                  <a:lnTo>
                    <a:pt x="35675" y="0"/>
                  </a:lnTo>
                  <a:lnTo>
                    <a:pt x="42364" y="1868"/>
                  </a:lnTo>
                  <a:lnTo>
                    <a:pt x="46823" y="3735"/>
                  </a:lnTo>
                  <a:lnTo>
                    <a:pt x="50540" y="7470"/>
                  </a:lnTo>
                  <a:lnTo>
                    <a:pt x="49053" y="6536"/>
                  </a:lnTo>
                  <a:lnTo>
                    <a:pt x="46823" y="10271"/>
                  </a:lnTo>
                  <a:lnTo>
                    <a:pt x="35675" y="28014"/>
                  </a:lnTo>
                  <a:lnTo>
                    <a:pt x="36418" y="28014"/>
                  </a:lnTo>
                  <a:lnTo>
                    <a:pt x="31959" y="28948"/>
                  </a:lnTo>
                  <a:lnTo>
                    <a:pt x="28985" y="31749"/>
                  </a:lnTo>
                  <a:lnTo>
                    <a:pt x="27499" y="34551"/>
                  </a:lnTo>
                  <a:lnTo>
                    <a:pt x="26757" y="40153"/>
                  </a:lnTo>
                  <a:lnTo>
                    <a:pt x="27499" y="44822"/>
                  </a:lnTo>
                  <a:lnTo>
                    <a:pt x="28242" y="48557"/>
                  </a:lnTo>
                  <a:lnTo>
                    <a:pt x="28985" y="52293"/>
                  </a:lnTo>
                  <a:lnTo>
                    <a:pt x="28242" y="54160"/>
                  </a:lnTo>
                  <a:lnTo>
                    <a:pt x="27499" y="59763"/>
                  </a:lnTo>
                  <a:lnTo>
                    <a:pt x="27499" y="63498"/>
                  </a:lnTo>
                  <a:lnTo>
                    <a:pt x="28242" y="67233"/>
                  </a:lnTo>
                  <a:lnTo>
                    <a:pt x="31959" y="70968"/>
                  </a:lnTo>
                  <a:lnTo>
                    <a:pt x="34188" y="75638"/>
                  </a:lnTo>
                  <a:lnTo>
                    <a:pt x="36418" y="78439"/>
                  </a:lnTo>
                  <a:lnTo>
                    <a:pt x="40134" y="82174"/>
                  </a:lnTo>
                  <a:lnTo>
                    <a:pt x="44594" y="85910"/>
                  </a:lnTo>
                  <a:lnTo>
                    <a:pt x="47567" y="90579"/>
                  </a:lnTo>
                  <a:lnTo>
                    <a:pt x="49796" y="95248"/>
                  </a:lnTo>
                  <a:lnTo>
                    <a:pt x="52026" y="100851"/>
                  </a:lnTo>
                  <a:lnTo>
                    <a:pt x="52769" y="106454"/>
                  </a:lnTo>
                  <a:lnTo>
                    <a:pt x="52769" y="112990"/>
                  </a:lnTo>
                  <a:lnTo>
                    <a:pt x="52026" y="121394"/>
                  </a:lnTo>
                  <a:lnTo>
                    <a:pt x="52769" y="127931"/>
                  </a:lnTo>
                  <a:lnTo>
                    <a:pt x="56486" y="131666"/>
                  </a:lnTo>
                  <a:lnTo>
                    <a:pt x="60945" y="138203"/>
                  </a:lnTo>
                  <a:lnTo>
                    <a:pt x="62432" y="142872"/>
                  </a:lnTo>
                  <a:lnTo>
                    <a:pt x="63175" y="147540"/>
                  </a:lnTo>
                  <a:lnTo>
                    <a:pt x="63175" y="153144"/>
                  </a:lnTo>
                  <a:lnTo>
                    <a:pt x="65404" y="155945"/>
                  </a:lnTo>
                  <a:lnTo>
                    <a:pt x="66891" y="157812"/>
                  </a:lnTo>
                  <a:lnTo>
                    <a:pt x="72837" y="162481"/>
                  </a:lnTo>
                  <a:lnTo>
                    <a:pt x="77296" y="168084"/>
                  </a:lnTo>
                  <a:lnTo>
                    <a:pt x="80270" y="171820"/>
                  </a:lnTo>
                  <a:lnTo>
                    <a:pt x="83985" y="172753"/>
                  </a:lnTo>
                  <a:lnTo>
                    <a:pt x="86958" y="174621"/>
                  </a:lnTo>
                  <a:lnTo>
                    <a:pt x="92161" y="174621"/>
                  </a:lnTo>
                  <a:lnTo>
                    <a:pt x="93647" y="176489"/>
                  </a:lnTo>
                  <a:lnTo>
                    <a:pt x="95877" y="189562"/>
                  </a:lnTo>
                  <a:lnTo>
                    <a:pt x="96621" y="194231"/>
                  </a:lnTo>
                  <a:lnTo>
                    <a:pt x="97364" y="196098"/>
                  </a:lnTo>
                  <a:lnTo>
                    <a:pt x="95877" y="197033"/>
                  </a:lnTo>
                  <a:lnTo>
                    <a:pt x="92904" y="197033"/>
                  </a:lnTo>
                  <a:lnTo>
                    <a:pt x="92161" y="192363"/>
                  </a:lnTo>
                  <a:lnTo>
                    <a:pt x="89188" y="189562"/>
                  </a:lnTo>
                  <a:lnTo>
                    <a:pt x="87701" y="188628"/>
                  </a:lnTo>
                  <a:lnTo>
                    <a:pt x="86958" y="191429"/>
                  </a:lnTo>
                  <a:lnTo>
                    <a:pt x="86958" y="193297"/>
                  </a:lnTo>
                  <a:lnTo>
                    <a:pt x="83242" y="194231"/>
                  </a:lnTo>
                  <a:lnTo>
                    <a:pt x="86958" y="197033"/>
                  </a:lnTo>
                  <a:lnTo>
                    <a:pt x="88445" y="198900"/>
                  </a:lnTo>
                  <a:lnTo>
                    <a:pt x="87701" y="201701"/>
                  </a:lnTo>
                  <a:lnTo>
                    <a:pt x="86958" y="203569"/>
                  </a:lnTo>
                  <a:lnTo>
                    <a:pt x="83985" y="204503"/>
                  </a:lnTo>
                  <a:lnTo>
                    <a:pt x="79527" y="203569"/>
                  </a:lnTo>
                  <a:lnTo>
                    <a:pt x="75067" y="203569"/>
                  </a:lnTo>
                  <a:lnTo>
                    <a:pt x="75809" y="208238"/>
                  </a:lnTo>
                  <a:lnTo>
                    <a:pt x="76553" y="209172"/>
                  </a:lnTo>
                  <a:lnTo>
                    <a:pt x="79527" y="210105"/>
                  </a:lnTo>
                  <a:lnTo>
                    <a:pt x="82499" y="209172"/>
                  </a:lnTo>
                  <a:lnTo>
                    <a:pt x="85473" y="207303"/>
                  </a:lnTo>
                  <a:lnTo>
                    <a:pt x="86958" y="208238"/>
                  </a:lnTo>
                  <a:lnTo>
                    <a:pt x="89188" y="209172"/>
                  </a:lnTo>
                  <a:lnTo>
                    <a:pt x="90675" y="210105"/>
                  </a:lnTo>
                  <a:lnTo>
                    <a:pt x="92161" y="209172"/>
                  </a:lnTo>
                  <a:lnTo>
                    <a:pt x="95134" y="209172"/>
                  </a:lnTo>
                  <a:lnTo>
                    <a:pt x="97364" y="218509"/>
                  </a:lnTo>
                  <a:lnTo>
                    <a:pt x="96621" y="226914"/>
                  </a:lnTo>
                  <a:lnTo>
                    <a:pt x="58715" y="226914"/>
                  </a:lnTo>
                  <a:lnTo>
                    <a:pt x="14121" y="225980"/>
                  </a:lnTo>
                  <a:lnTo>
                    <a:pt x="12634" y="210105"/>
                  </a:lnTo>
                  <a:lnTo>
                    <a:pt x="10405" y="195164"/>
                  </a:lnTo>
                  <a:lnTo>
                    <a:pt x="8919" y="166217"/>
                  </a:lnTo>
                  <a:lnTo>
                    <a:pt x="5946" y="116725"/>
                  </a:lnTo>
                  <a:lnTo>
                    <a:pt x="4459" y="99916"/>
                  </a:lnTo>
                  <a:lnTo>
                    <a:pt x="3716" y="90579"/>
                  </a:lnTo>
                  <a:lnTo>
                    <a:pt x="2973" y="78439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1" name="pg11"/>
            <p:cNvSpPr/>
            <p:nvPr/>
          </p:nvSpPr>
          <p:spPr>
            <a:xfrm>
              <a:off x="6998679" y="3145591"/>
              <a:ext cx="26756" cy="30815"/>
            </a:xfrm>
            <a:custGeom>
              <a:avLst/>
              <a:pathLst>
                <a:path w="26756" h="30815">
                  <a:moveTo>
                    <a:pt x="0" y="8403"/>
                  </a:moveTo>
                  <a:lnTo>
                    <a:pt x="9661" y="0"/>
                  </a:lnTo>
                  <a:lnTo>
                    <a:pt x="15607" y="3735"/>
                  </a:lnTo>
                  <a:lnTo>
                    <a:pt x="26756" y="16808"/>
                  </a:lnTo>
                  <a:lnTo>
                    <a:pt x="11148" y="30815"/>
                  </a:lnTo>
                  <a:lnTo>
                    <a:pt x="11148" y="27080"/>
                  </a:lnTo>
                  <a:lnTo>
                    <a:pt x="9661" y="21477"/>
                  </a:lnTo>
                  <a:lnTo>
                    <a:pt x="8175" y="17742"/>
                  </a:lnTo>
                  <a:lnTo>
                    <a:pt x="5202" y="14007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2" name="pg12"/>
            <p:cNvSpPr/>
            <p:nvPr/>
          </p:nvSpPr>
          <p:spPr>
            <a:xfrm>
              <a:off x="5636319" y="4447311"/>
              <a:ext cx="985537" cy="958080"/>
            </a:xfrm>
            <a:custGeom>
              <a:avLst/>
              <a:pathLst>
                <a:path w="985537" h="958080">
                  <a:moveTo>
                    <a:pt x="340403" y="1867"/>
                  </a:moveTo>
                  <a:lnTo>
                    <a:pt x="342633" y="7469"/>
                  </a:lnTo>
                  <a:lnTo>
                    <a:pt x="345606" y="14006"/>
                  </a:lnTo>
                  <a:lnTo>
                    <a:pt x="349322" y="17741"/>
                  </a:lnTo>
                  <a:lnTo>
                    <a:pt x="350066" y="19609"/>
                  </a:lnTo>
                  <a:lnTo>
                    <a:pt x="349322" y="24278"/>
                  </a:lnTo>
                  <a:lnTo>
                    <a:pt x="350066" y="36417"/>
                  </a:lnTo>
                  <a:lnTo>
                    <a:pt x="354525" y="42954"/>
                  </a:lnTo>
                  <a:lnTo>
                    <a:pt x="358241" y="45756"/>
                  </a:lnTo>
                  <a:lnTo>
                    <a:pt x="359728" y="47623"/>
                  </a:lnTo>
                  <a:lnTo>
                    <a:pt x="423647" y="52292"/>
                  </a:lnTo>
                  <a:lnTo>
                    <a:pt x="431821" y="52292"/>
                  </a:lnTo>
                  <a:lnTo>
                    <a:pt x="460808" y="54160"/>
                  </a:lnTo>
                  <a:lnTo>
                    <a:pt x="470471" y="55094"/>
                  </a:lnTo>
                  <a:lnTo>
                    <a:pt x="503174" y="56961"/>
                  </a:lnTo>
                  <a:lnTo>
                    <a:pt x="524727" y="58829"/>
                  </a:lnTo>
                  <a:lnTo>
                    <a:pt x="552227" y="61630"/>
                  </a:lnTo>
                  <a:lnTo>
                    <a:pt x="564862" y="61630"/>
                  </a:lnTo>
                  <a:lnTo>
                    <a:pt x="585674" y="63498"/>
                  </a:lnTo>
                  <a:lnTo>
                    <a:pt x="639929" y="68167"/>
                  </a:lnTo>
                  <a:lnTo>
                    <a:pt x="653308" y="69100"/>
                  </a:lnTo>
                  <a:lnTo>
                    <a:pt x="671888" y="70968"/>
                  </a:lnTo>
                  <a:lnTo>
                    <a:pt x="703848" y="72836"/>
                  </a:lnTo>
                  <a:lnTo>
                    <a:pt x="702361" y="76571"/>
                  </a:lnTo>
                  <a:lnTo>
                    <a:pt x="700132" y="78438"/>
                  </a:lnTo>
                  <a:lnTo>
                    <a:pt x="701618" y="81240"/>
                  </a:lnTo>
                  <a:lnTo>
                    <a:pt x="703848" y="84042"/>
                  </a:lnTo>
                  <a:lnTo>
                    <a:pt x="704591" y="87777"/>
                  </a:lnTo>
                  <a:lnTo>
                    <a:pt x="704591" y="99916"/>
                  </a:lnTo>
                  <a:lnTo>
                    <a:pt x="708307" y="103651"/>
                  </a:lnTo>
                  <a:lnTo>
                    <a:pt x="710537" y="105519"/>
                  </a:lnTo>
                  <a:lnTo>
                    <a:pt x="715740" y="105519"/>
                  </a:lnTo>
                  <a:lnTo>
                    <a:pt x="720200" y="106453"/>
                  </a:lnTo>
                  <a:lnTo>
                    <a:pt x="725401" y="105519"/>
                  </a:lnTo>
                  <a:lnTo>
                    <a:pt x="725401" y="101784"/>
                  </a:lnTo>
                  <a:lnTo>
                    <a:pt x="726889" y="92446"/>
                  </a:lnTo>
                  <a:lnTo>
                    <a:pt x="727632" y="80306"/>
                  </a:lnTo>
                  <a:lnTo>
                    <a:pt x="728375" y="73770"/>
                  </a:lnTo>
                  <a:lnTo>
                    <a:pt x="727632" y="69100"/>
                  </a:lnTo>
                  <a:lnTo>
                    <a:pt x="725401" y="63498"/>
                  </a:lnTo>
                  <a:lnTo>
                    <a:pt x="724658" y="49491"/>
                  </a:lnTo>
                  <a:lnTo>
                    <a:pt x="724658" y="44822"/>
                  </a:lnTo>
                  <a:lnTo>
                    <a:pt x="725401" y="42020"/>
                  </a:lnTo>
                  <a:lnTo>
                    <a:pt x="728375" y="39219"/>
                  </a:lnTo>
                  <a:lnTo>
                    <a:pt x="728375" y="35484"/>
                  </a:lnTo>
                  <a:lnTo>
                    <a:pt x="729862" y="34550"/>
                  </a:lnTo>
                  <a:lnTo>
                    <a:pt x="733578" y="35484"/>
                  </a:lnTo>
                  <a:lnTo>
                    <a:pt x="735065" y="34550"/>
                  </a:lnTo>
                  <a:lnTo>
                    <a:pt x="736550" y="32682"/>
                  </a:lnTo>
                  <a:lnTo>
                    <a:pt x="738781" y="29881"/>
                  </a:lnTo>
                  <a:lnTo>
                    <a:pt x="741010" y="29881"/>
                  </a:lnTo>
                  <a:lnTo>
                    <a:pt x="745470" y="28947"/>
                  </a:lnTo>
                  <a:lnTo>
                    <a:pt x="747699" y="32682"/>
                  </a:lnTo>
                  <a:lnTo>
                    <a:pt x="752902" y="35484"/>
                  </a:lnTo>
                  <a:lnTo>
                    <a:pt x="757361" y="35484"/>
                  </a:lnTo>
                  <a:lnTo>
                    <a:pt x="761077" y="39219"/>
                  </a:lnTo>
                  <a:lnTo>
                    <a:pt x="764050" y="38285"/>
                  </a:lnTo>
                  <a:lnTo>
                    <a:pt x="766280" y="40153"/>
                  </a:lnTo>
                  <a:lnTo>
                    <a:pt x="771483" y="44822"/>
                  </a:lnTo>
                  <a:lnTo>
                    <a:pt x="774456" y="42954"/>
                  </a:lnTo>
                  <a:lnTo>
                    <a:pt x="776686" y="42954"/>
                  </a:lnTo>
                  <a:lnTo>
                    <a:pt x="778915" y="45756"/>
                  </a:lnTo>
                  <a:lnTo>
                    <a:pt x="783374" y="46689"/>
                  </a:lnTo>
                  <a:lnTo>
                    <a:pt x="789320" y="47623"/>
                  </a:lnTo>
                  <a:lnTo>
                    <a:pt x="791551" y="52292"/>
                  </a:lnTo>
                  <a:lnTo>
                    <a:pt x="793037" y="52292"/>
                  </a:lnTo>
                  <a:lnTo>
                    <a:pt x="795266" y="54160"/>
                  </a:lnTo>
                  <a:lnTo>
                    <a:pt x="796009" y="55094"/>
                  </a:lnTo>
                  <a:lnTo>
                    <a:pt x="798983" y="54160"/>
                  </a:lnTo>
                  <a:lnTo>
                    <a:pt x="801212" y="53226"/>
                  </a:lnTo>
                  <a:lnTo>
                    <a:pt x="802699" y="53226"/>
                  </a:lnTo>
                  <a:lnTo>
                    <a:pt x="802699" y="55094"/>
                  </a:lnTo>
                  <a:lnTo>
                    <a:pt x="801212" y="59763"/>
                  </a:lnTo>
                  <a:lnTo>
                    <a:pt x="800469" y="63498"/>
                  </a:lnTo>
                  <a:lnTo>
                    <a:pt x="799726" y="67233"/>
                  </a:lnTo>
                  <a:lnTo>
                    <a:pt x="801955" y="71902"/>
                  </a:lnTo>
                  <a:lnTo>
                    <a:pt x="801955" y="73770"/>
                  </a:lnTo>
                  <a:lnTo>
                    <a:pt x="802699" y="77505"/>
                  </a:lnTo>
                  <a:lnTo>
                    <a:pt x="802699" y="80306"/>
                  </a:lnTo>
                  <a:lnTo>
                    <a:pt x="804186" y="84975"/>
                  </a:lnTo>
                  <a:lnTo>
                    <a:pt x="804928" y="89644"/>
                  </a:lnTo>
                  <a:lnTo>
                    <a:pt x="804186" y="97115"/>
                  </a:lnTo>
                  <a:lnTo>
                    <a:pt x="801955" y="100850"/>
                  </a:lnTo>
                  <a:lnTo>
                    <a:pt x="802699" y="103651"/>
                  </a:lnTo>
                  <a:lnTo>
                    <a:pt x="804186" y="104585"/>
                  </a:lnTo>
                  <a:lnTo>
                    <a:pt x="806415" y="103651"/>
                  </a:lnTo>
                  <a:lnTo>
                    <a:pt x="809389" y="100850"/>
                  </a:lnTo>
                  <a:lnTo>
                    <a:pt x="810874" y="101784"/>
                  </a:lnTo>
                  <a:lnTo>
                    <a:pt x="813104" y="112056"/>
                  </a:lnTo>
                  <a:lnTo>
                    <a:pt x="813847" y="124195"/>
                  </a:lnTo>
                  <a:lnTo>
                    <a:pt x="815335" y="133533"/>
                  </a:lnTo>
                  <a:lnTo>
                    <a:pt x="818307" y="148473"/>
                  </a:lnTo>
                  <a:lnTo>
                    <a:pt x="823510" y="169951"/>
                  </a:lnTo>
                  <a:lnTo>
                    <a:pt x="824996" y="177422"/>
                  </a:lnTo>
                  <a:lnTo>
                    <a:pt x="823510" y="183958"/>
                  </a:lnTo>
                  <a:lnTo>
                    <a:pt x="826483" y="186760"/>
                  </a:lnTo>
                  <a:lnTo>
                    <a:pt x="828712" y="191429"/>
                  </a:lnTo>
                  <a:lnTo>
                    <a:pt x="828712" y="198899"/>
                  </a:lnTo>
                  <a:lnTo>
                    <a:pt x="829456" y="209171"/>
                  </a:lnTo>
                  <a:lnTo>
                    <a:pt x="830942" y="212906"/>
                  </a:lnTo>
                  <a:lnTo>
                    <a:pt x="833915" y="214774"/>
                  </a:lnTo>
                  <a:lnTo>
                    <a:pt x="835402" y="217575"/>
                  </a:lnTo>
                  <a:lnTo>
                    <a:pt x="835402" y="222244"/>
                  </a:lnTo>
                  <a:lnTo>
                    <a:pt x="840605" y="237185"/>
                  </a:lnTo>
                  <a:lnTo>
                    <a:pt x="847294" y="256795"/>
                  </a:lnTo>
                  <a:lnTo>
                    <a:pt x="850267" y="265199"/>
                  </a:lnTo>
                  <a:lnTo>
                    <a:pt x="850267" y="268934"/>
                  </a:lnTo>
                  <a:lnTo>
                    <a:pt x="862159" y="294147"/>
                  </a:lnTo>
                  <a:lnTo>
                    <a:pt x="865131" y="300684"/>
                  </a:lnTo>
                  <a:lnTo>
                    <a:pt x="866617" y="308154"/>
                  </a:lnTo>
                  <a:lnTo>
                    <a:pt x="866617" y="317492"/>
                  </a:lnTo>
                  <a:lnTo>
                    <a:pt x="868105" y="318426"/>
                  </a:lnTo>
                  <a:lnTo>
                    <a:pt x="870334" y="318426"/>
                  </a:lnTo>
                  <a:lnTo>
                    <a:pt x="873307" y="320293"/>
                  </a:lnTo>
                  <a:lnTo>
                    <a:pt x="874051" y="324963"/>
                  </a:lnTo>
                  <a:lnTo>
                    <a:pt x="874051" y="332433"/>
                  </a:lnTo>
                  <a:lnTo>
                    <a:pt x="879996" y="344572"/>
                  </a:lnTo>
                  <a:lnTo>
                    <a:pt x="888915" y="358579"/>
                  </a:lnTo>
                  <a:lnTo>
                    <a:pt x="892631" y="366050"/>
                  </a:lnTo>
                  <a:lnTo>
                    <a:pt x="891888" y="368851"/>
                  </a:lnTo>
                  <a:lnTo>
                    <a:pt x="889658" y="368851"/>
                  </a:lnTo>
                  <a:lnTo>
                    <a:pt x="883712" y="362315"/>
                  </a:lnTo>
                  <a:lnTo>
                    <a:pt x="881482" y="362315"/>
                  </a:lnTo>
                  <a:lnTo>
                    <a:pt x="880739" y="364182"/>
                  </a:lnTo>
                  <a:lnTo>
                    <a:pt x="885199" y="383792"/>
                  </a:lnTo>
                  <a:lnTo>
                    <a:pt x="889658" y="403402"/>
                  </a:lnTo>
                  <a:lnTo>
                    <a:pt x="897834" y="435151"/>
                  </a:lnTo>
                  <a:lnTo>
                    <a:pt x="907495" y="463165"/>
                  </a:lnTo>
                  <a:lnTo>
                    <a:pt x="914185" y="479040"/>
                  </a:lnTo>
                  <a:lnTo>
                    <a:pt x="923104" y="502385"/>
                  </a:lnTo>
                  <a:lnTo>
                    <a:pt x="929050" y="514524"/>
                  </a:lnTo>
                  <a:lnTo>
                    <a:pt x="933509" y="523862"/>
                  </a:lnTo>
                  <a:lnTo>
                    <a:pt x="937225" y="536002"/>
                  </a:lnTo>
                  <a:lnTo>
                    <a:pt x="941685" y="547207"/>
                  </a:lnTo>
                  <a:lnTo>
                    <a:pt x="944658" y="553744"/>
                  </a:lnTo>
                  <a:lnTo>
                    <a:pt x="947631" y="564016"/>
                  </a:lnTo>
                  <a:lnTo>
                    <a:pt x="948374" y="570552"/>
                  </a:lnTo>
                  <a:lnTo>
                    <a:pt x="948374" y="577089"/>
                  </a:lnTo>
                  <a:lnTo>
                    <a:pt x="950604" y="582692"/>
                  </a:lnTo>
                  <a:lnTo>
                    <a:pt x="955807" y="595765"/>
                  </a:lnTo>
                  <a:lnTo>
                    <a:pt x="959522" y="605103"/>
                  </a:lnTo>
                  <a:lnTo>
                    <a:pt x="963239" y="611640"/>
                  </a:lnTo>
                  <a:lnTo>
                    <a:pt x="965468" y="620978"/>
                  </a:lnTo>
                  <a:lnTo>
                    <a:pt x="963982" y="625647"/>
                  </a:lnTo>
                  <a:lnTo>
                    <a:pt x="963982" y="628448"/>
                  </a:lnTo>
                  <a:lnTo>
                    <a:pt x="967699" y="630316"/>
                  </a:lnTo>
                  <a:lnTo>
                    <a:pt x="971414" y="631250"/>
                  </a:lnTo>
                  <a:lnTo>
                    <a:pt x="973645" y="634051"/>
                  </a:lnTo>
                  <a:lnTo>
                    <a:pt x="975874" y="640588"/>
                  </a:lnTo>
                  <a:lnTo>
                    <a:pt x="978847" y="650859"/>
                  </a:lnTo>
                  <a:lnTo>
                    <a:pt x="980334" y="660197"/>
                  </a:lnTo>
                  <a:lnTo>
                    <a:pt x="981820" y="667668"/>
                  </a:lnTo>
                  <a:lnTo>
                    <a:pt x="984049" y="680741"/>
                  </a:lnTo>
                  <a:lnTo>
                    <a:pt x="984793" y="691947"/>
                  </a:lnTo>
                  <a:lnTo>
                    <a:pt x="985537" y="705020"/>
                  </a:lnTo>
                  <a:lnTo>
                    <a:pt x="984793" y="717159"/>
                  </a:lnTo>
                  <a:lnTo>
                    <a:pt x="983306" y="732100"/>
                  </a:lnTo>
                  <a:lnTo>
                    <a:pt x="981076" y="750776"/>
                  </a:lnTo>
                  <a:lnTo>
                    <a:pt x="979591" y="764783"/>
                  </a:lnTo>
                  <a:lnTo>
                    <a:pt x="979591" y="770386"/>
                  </a:lnTo>
                  <a:lnTo>
                    <a:pt x="978103" y="789062"/>
                  </a:lnTo>
                  <a:lnTo>
                    <a:pt x="976617" y="796532"/>
                  </a:lnTo>
                  <a:lnTo>
                    <a:pt x="975131" y="801202"/>
                  </a:lnTo>
                  <a:lnTo>
                    <a:pt x="974388" y="807738"/>
                  </a:lnTo>
                  <a:lnTo>
                    <a:pt x="974388" y="815208"/>
                  </a:lnTo>
                  <a:lnTo>
                    <a:pt x="973645" y="822679"/>
                  </a:lnTo>
                  <a:lnTo>
                    <a:pt x="972901" y="832017"/>
                  </a:lnTo>
                  <a:lnTo>
                    <a:pt x="974388" y="840421"/>
                  </a:lnTo>
                  <a:lnTo>
                    <a:pt x="974388" y="846024"/>
                  </a:lnTo>
                  <a:lnTo>
                    <a:pt x="974388" y="849759"/>
                  </a:lnTo>
                  <a:lnTo>
                    <a:pt x="973645" y="851627"/>
                  </a:lnTo>
                  <a:lnTo>
                    <a:pt x="972157" y="852561"/>
                  </a:lnTo>
                  <a:lnTo>
                    <a:pt x="969929" y="851627"/>
                  </a:lnTo>
                  <a:lnTo>
                    <a:pt x="969185" y="848826"/>
                  </a:lnTo>
                  <a:lnTo>
                    <a:pt x="969185" y="845090"/>
                  </a:lnTo>
                  <a:lnTo>
                    <a:pt x="969929" y="839487"/>
                  </a:lnTo>
                  <a:lnTo>
                    <a:pt x="968442" y="839487"/>
                  </a:lnTo>
                  <a:lnTo>
                    <a:pt x="966955" y="840421"/>
                  </a:lnTo>
                  <a:lnTo>
                    <a:pt x="965468" y="843223"/>
                  </a:lnTo>
                  <a:lnTo>
                    <a:pt x="964726" y="850693"/>
                  </a:lnTo>
                  <a:lnTo>
                    <a:pt x="963982" y="856296"/>
                  </a:lnTo>
                  <a:lnTo>
                    <a:pt x="962496" y="859097"/>
                  </a:lnTo>
                  <a:lnTo>
                    <a:pt x="958036" y="861899"/>
                  </a:lnTo>
                  <a:lnTo>
                    <a:pt x="956550" y="865634"/>
                  </a:lnTo>
                  <a:lnTo>
                    <a:pt x="955062" y="874972"/>
                  </a:lnTo>
                  <a:lnTo>
                    <a:pt x="952090" y="876840"/>
                  </a:lnTo>
                  <a:lnTo>
                    <a:pt x="950604" y="878707"/>
                  </a:lnTo>
                  <a:lnTo>
                    <a:pt x="949116" y="881509"/>
                  </a:lnTo>
                  <a:lnTo>
                    <a:pt x="949116" y="887111"/>
                  </a:lnTo>
                  <a:lnTo>
                    <a:pt x="949116" y="889913"/>
                  </a:lnTo>
                  <a:lnTo>
                    <a:pt x="947631" y="893648"/>
                  </a:lnTo>
                  <a:lnTo>
                    <a:pt x="945401" y="898317"/>
                  </a:lnTo>
                  <a:lnTo>
                    <a:pt x="944658" y="903920"/>
                  </a:lnTo>
                  <a:lnTo>
                    <a:pt x="946144" y="910457"/>
                  </a:lnTo>
                  <a:lnTo>
                    <a:pt x="948374" y="915125"/>
                  </a:lnTo>
                  <a:lnTo>
                    <a:pt x="948374" y="918861"/>
                  </a:lnTo>
                  <a:lnTo>
                    <a:pt x="947631" y="921662"/>
                  </a:lnTo>
                  <a:lnTo>
                    <a:pt x="940942" y="925397"/>
                  </a:lnTo>
                  <a:lnTo>
                    <a:pt x="940198" y="930067"/>
                  </a:lnTo>
                  <a:lnTo>
                    <a:pt x="938712" y="931934"/>
                  </a:lnTo>
                  <a:lnTo>
                    <a:pt x="935739" y="934735"/>
                  </a:lnTo>
                  <a:lnTo>
                    <a:pt x="934252" y="940338"/>
                  </a:lnTo>
                  <a:lnTo>
                    <a:pt x="933509" y="943140"/>
                  </a:lnTo>
                  <a:lnTo>
                    <a:pt x="929793" y="941272"/>
                  </a:lnTo>
                  <a:lnTo>
                    <a:pt x="927563" y="942206"/>
                  </a:lnTo>
                  <a:lnTo>
                    <a:pt x="926077" y="945941"/>
                  </a:lnTo>
                  <a:lnTo>
                    <a:pt x="923847" y="945941"/>
                  </a:lnTo>
                  <a:lnTo>
                    <a:pt x="918644" y="941272"/>
                  </a:lnTo>
                  <a:lnTo>
                    <a:pt x="914929" y="940338"/>
                  </a:lnTo>
                  <a:lnTo>
                    <a:pt x="913441" y="941272"/>
                  </a:lnTo>
                  <a:lnTo>
                    <a:pt x="914185" y="945941"/>
                  </a:lnTo>
                  <a:lnTo>
                    <a:pt x="911955" y="947808"/>
                  </a:lnTo>
                  <a:lnTo>
                    <a:pt x="908983" y="947808"/>
                  </a:lnTo>
                  <a:lnTo>
                    <a:pt x="903037" y="949676"/>
                  </a:lnTo>
                  <a:lnTo>
                    <a:pt x="898577" y="953411"/>
                  </a:lnTo>
                  <a:lnTo>
                    <a:pt x="888172" y="953411"/>
                  </a:lnTo>
                  <a:lnTo>
                    <a:pt x="883712" y="950610"/>
                  </a:lnTo>
                  <a:lnTo>
                    <a:pt x="880739" y="949676"/>
                  </a:lnTo>
                  <a:lnTo>
                    <a:pt x="874793" y="949676"/>
                  </a:lnTo>
                  <a:lnTo>
                    <a:pt x="868105" y="955279"/>
                  </a:lnTo>
                  <a:lnTo>
                    <a:pt x="865874" y="956213"/>
                  </a:lnTo>
                  <a:lnTo>
                    <a:pt x="862159" y="957147"/>
                  </a:lnTo>
                  <a:lnTo>
                    <a:pt x="855469" y="956213"/>
                  </a:lnTo>
                  <a:lnTo>
                    <a:pt x="850267" y="958080"/>
                  </a:lnTo>
                  <a:lnTo>
                    <a:pt x="847294" y="957147"/>
                  </a:lnTo>
                  <a:lnTo>
                    <a:pt x="844321" y="953411"/>
                  </a:lnTo>
                  <a:lnTo>
                    <a:pt x="839861" y="945941"/>
                  </a:lnTo>
                  <a:lnTo>
                    <a:pt x="838375" y="940338"/>
                  </a:lnTo>
                  <a:lnTo>
                    <a:pt x="837631" y="935669"/>
                  </a:lnTo>
                  <a:lnTo>
                    <a:pt x="838375" y="930067"/>
                  </a:lnTo>
                  <a:lnTo>
                    <a:pt x="839861" y="927265"/>
                  </a:lnTo>
                  <a:lnTo>
                    <a:pt x="842833" y="926331"/>
                  </a:lnTo>
                  <a:lnTo>
                    <a:pt x="845807" y="927265"/>
                  </a:lnTo>
                  <a:lnTo>
                    <a:pt x="848036" y="930067"/>
                  </a:lnTo>
                  <a:lnTo>
                    <a:pt x="851010" y="934735"/>
                  </a:lnTo>
                  <a:lnTo>
                    <a:pt x="854725" y="939404"/>
                  </a:lnTo>
                  <a:lnTo>
                    <a:pt x="858442" y="941272"/>
                  </a:lnTo>
                  <a:lnTo>
                    <a:pt x="862159" y="943140"/>
                  </a:lnTo>
                  <a:lnTo>
                    <a:pt x="866617" y="941272"/>
                  </a:lnTo>
                  <a:lnTo>
                    <a:pt x="869590" y="939404"/>
                  </a:lnTo>
                  <a:lnTo>
                    <a:pt x="871077" y="937537"/>
                  </a:lnTo>
                  <a:lnTo>
                    <a:pt x="870334" y="933802"/>
                  </a:lnTo>
                  <a:lnTo>
                    <a:pt x="871077" y="931000"/>
                  </a:lnTo>
                  <a:lnTo>
                    <a:pt x="871820" y="928199"/>
                  </a:lnTo>
                  <a:lnTo>
                    <a:pt x="871820" y="926331"/>
                  </a:lnTo>
                  <a:lnTo>
                    <a:pt x="870334" y="925397"/>
                  </a:lnTo>
                  <a:lnTo>
                    <a:pt x="865874" y="926331"/>
                  </a:lnTo>
                  <a:lnTo>
                    <a:pt x="863644" y="926331"/>
                  </a:lnTo>
                  <a:lnTo>
                    <a:pt x="862902" y="925397"/>
                  </a:lnTo>
                  <a:lnTo>
                    <a:pt x="861415" y="921662"/>
                  </a:lnTo>
                  <a:lnTo>
                    <a:pt x="859185" y="920728"/>
                  </a:lnTo>
                  <a:lnTo>
                    <a:pt x="858442" y="920728"/>
                  </a:lnTo>
                  <a:lnTo>
                    <a:pt x="853239" y="916993"/>
                  </a:lnTo>
                  <a:lnTo>
                    <a:pt x="851753" y="916993"/>
                  </a:lnTo>
                  <a:lnTo>
                    <a:pt x="848036" y="917927"/>
                  </a:lnTo>
                  <a:lnTo>
                    <a:pt x="846551" y="916993"/>
                  </a:lnTo>
                  <a:lnTo>
                    <a:pt x="841348" y="914192"/>
                  </a:lnTo>
                  <a:lnTo>
                    <a:pt x="839118" y="910457"/>
                  </a:lnTo>
                  <a:lnTo>
                    <a:pt x="838375" y="902052"/>
                  </a:lnTo>
                  <a:lnTo>
                    <a:pt x="836145" y="899251"/>
                  </a:lnTo>
                  <a:lnTo>
                    <a:pt x="833172" y="895516"/>
                  </a:lnTo>
                  <a:lnTo>
                    <a:pt x="832429" y="893648"/>
                  </a:lnTo>
                  <a:lnTo>
                    <a:pt x="833915" y="889913"/>
                  </a:lnTo>
                  <a:lnTo>
                    <a:pt x="833172" y="888045"/>
                  </a:lnTo>
                  <a:lnTo>
                    <a:pt x="829456" y="886178"/>
                  </a:lnTo>
                  <a:lnTo>
                    <a:pt x="828712" y="883376"/>
                  </a:lnTo>
                  <a:lnTo>
                    <a:pt x="824253" y="872170"/>
                  </a:lnTo>
                  <a:lnTo>
                    <a:pt x="820537" y="867502"/>
                  </a:lnTo>
                  <a:lnTo>
                    <a:pt x="818307" y="864700"/>
                  </a:lnTo>
                  <a:lnTo>
                    <a:pt x="814591" y="854429"/>
                  </a:lnTo>
                  <a:lnTo>
                    <a:pt x="811618" y="848826"/>
                  </a:lnTo>
                  <a:lnTo>
                    <a:pt x="807901" y="844157"/>
                  </a:lnTo>
                  <a:lnTo>
                    <a:pt x="801212" y="838554"/>
                  </a:lnTo>
                  <a:lnTo>
                    <a:pt x="796009" y="835752"/>
                  </a:lnTo>
                  <a:lnTo>
                    <a:pt x="793037" y="834819"/>
                  </a:lnTo>
                  <a:lnTo>
                    <a:pt x="790807" y="831083"/>
                  </a:lnTo>
                  <a:lnTo>
                    <a:pt x="787835" y="831083"/>
                  </a:lnTo>
                  <a:lnTo>
                    <a:pt x="786348" y="832951"/>
                  </a:lnTo>
                  <a:lnTo>
                    <a:pt x="781889" y="830149"/>
                  </a:lnTo>
                  <a:lnTo>
                    <a:pt x="778915" y="831083"/>
                  </a:lnTo>
                  <a:lnTo>
                    <a:pt x="776686" y="830149"/>
                  </a:lnTo>
                  <a:lnTo>
                    <a:pt x="773713" y="829216"/>
                  </a:lnTo>
                  <a:lnTo>
                    <a:pt x="771483" y="830149"/>
                  </a:lnTo>
                  <a:lnTo>
                    <a:pt x="769253" y="830149"/>
                  </a:lnTo>
                  <a:lnTo>
                    <a:pt x="767767" y="829216"/>
                  </a:lnTo>
                  <a:lnTo>
                    <a:pt x="764050" y="826414"/>
                  </a:lnTo>
                  <a:lnTo>
                    <a:pt x="759591" y="816143"/>
                  </a:lnTo>
                  <a:lnTo>
                    <a:pt x="754388" y="794665"/>
                  </a:lnTo>
                  <a:lnTo>
                    <a:pt x="751415" y="777857"/>
                  </a:lnTo>
                  <a:lnTo>
                    <a:pt x="750673" y="768518"/>
                  </a:lnTo>
                  <a:lnTo>
                    <a:pt x="750673" y="762916"/>
                  </a:lnTo>
                  <a:lnTo>
                    <a:pt x="750673" y="755445"/>
                  </a:lnTo>
                  <a:lnTo>
                    <a:pt x="750673" y="751710"/>
                  </a:lnTo>
                  <a:lnTo>
                    <a:pt x="747699" y="748909"/>
                  </a:lnTo>
                  <a:lnTo>
                    <a:pt x="747699" y="746107"/>
                  </a:lnTo>
                  <a:lnTo>
                    <a:pt x="747699" y="742372"/>
                  </a:lnTo>
                  <a:lnTo>
                    <a:pt x="746212" y="742372"/>
                  </a:lnTo>
                  <a:lnTo>
                    <a:pt x="742496" y="744240"/>
                  </a:lnTo>
                  <a:lnTo>
                    <a:pt x="740267" y="743306"/>
                  </a:lnTo>
                  <a:lnTo>
                    <a:pt x="735807" y="736769"/>
                  </a:lnTo>
                  <a:lnTo>
                    <a:pt x="732835" y="736769"/>
                  </a:lnTo>
                  <a:lnTo>
                    <a:pt x="730604" y="733034"/>
                  </a:lnTo>
                  <a:lnTo>
                    <a:pt x="730604" y="731166"/>
                  </a:lnTo>
                  <a:lnTo>
                    <a:pt x="733578" y="728365"/>
                  </a:lnTo>
                  <a:lnTo>
                    <a:pt x="732835" y="726497"/>
                  </a:lnTo>
                  <a:lnTo>
                    <a:pt x="729119" y="726497"/>
                  </a:lnTo>
                  <a:lnTo>
                    <a:pt x="725401" y="726497"/>
                  </a:lnTo>
                  <a:lnTo>
                    <a:pt x="723916" y="724630"/>
                  </a:lnTo>
                  <a:lnTo>
                    <a:pt x="723173" y="720895"/>
                  </a:lnTo>
                  <a:lnTo>
                    <a:pt x="723173" y="714358"/>
                  </a:lnTo>
                  <a:lnTo>
                    <a:pt x="721686" y="710623"/>
                  </a:lnTo>
                  <a:lnTo>
                    <a:pt x="719455" y="707821"/>
                  </a:lnTo>
                  <a:lnTo>
                    <a:pt x="718713" y="704086"/>
                  </a:lnTo>
                  <a:lnTo>
                    <a:pt x="719455" y="696616"/>
                  </a:lnTo>
                  <a:lnTo>
                    <a:pt x="720943" y="691947"/>
                  </a:lnTo>
                  <a:lnTo>
                    <a:pt x="723173" y="686344"/>
                  </a:lnTo>
                  <a:lnTo>
                    <a:pt x="721686" y="676072"/>
                  </a:lnTo>
                  <a:lnTo>
                    <a:pt x="719455" y="671403"/>
                  </a:lnTo>
                  <a:lnTo>
                    <a:pt x="717227" y="667668"/>
                  </a:lnTo>
                  <a:lnTo>
                    <a:pt x="717970" y="665800"/>
                  </a:lnTo>
                  <a:lnTo>
                    <a:pt x="719455" y="663933"/>
                  </a:lnTo>
                  <a:lnTo>
                    <a:pt x="725401" y="662065"/>
                  </a:lnTo>
                  <a:lnTo>
                    <a:pt x="726889" y="660197"/>
                  </a:lnTo>
                  <a:lnTo>
                    <a:pt x="726889" y="657396"/>
                  </a:lnTo>
                  <a:lnTo>
                    <a:pt x="725401" y="656462"/>
                  </a:lnTo>
                  <a:lnTo>
                    <a:pt x="721686" y="658330"/>
                  </a:lnTo>
                  <a:lnTo>
                    <a:pt x="718713" y="659264"/>
                  </a:lnTo>
                  <a:lnTo>
                    <a:pt x="716483" y="659264"/>
                  </a:lnTo>
                  <a:lnTo>
                    <a:pt x="714997" y="659264"/>
                  </a:lnTo>
                  <a:lnTo>
                    <a:pt x="712024" y="659264"/>
                  </a:lnTo>
                  <a:lnTo>
                    <a:pt x="709794" y="660197"/>
                  </a:lnTo>
                  <a:lnTo>
                    <a:pt x="700875" y="653661"/>
                  </a:lnTo>
                  <a:lnTo>
                    <a:pt x="698645" y="652727"/>
                  </a:lnTo>
                  <a:lnTo>
                    <a:pt x="697902" y="653661"/>
                  </a:lnTo>
                  <a:lnTo>
                    <a:pt x="697902" y="657396"/>
                  </a:lnTo>
                  <a:lnTo>
                    <a:pt x="700132" y="660197"/>
                  </a:lnTo>
                  <a:lnTo>
                    <a:pt x="709051" y="672337"/>
                  </a:lnTo>
                  <a:lnTo>
                    <a:pt x="710537" y="677006"/>
                  </a:lnTo>
                  <a:lnTo>
                    <a:pt x="710537" y="682609"/>
                  </a:lnTo>
                  <a:lnTo>
                    <a:pt x="709051" y="683543"/>
                  </a:lnTo>
                  <a:lnTo>
                    <a:pt x="705334" y="682609"/>
                  </a:lnTo>
                  <a:lnTo>
                    <a:pt x="703848" y="681675"/>
                  </a:lnTo>
                  <a:lnTo>
                    <a:pt x="700875" y="681675"/>
                  </a:lnTo>
                  <a:lnTo>
                    <a:pt x="699388" y="682609"/>
                  </a:lnTo>
                  <a:lnTo>
                    <a:pt x="697160" y="678873"/>
                  </a:lnTo>
                  <a:lnTo>
                    <a:pt x="694929" y="679807"/>
                  </a:lnTo>
                  <a:lnTo>
                    <a:pt x="693442" y="677006"/>
                  </a:lnTo>
                  <a:lnTo>
                    <a:pt x="688240" y="670469"/>
                  </a:lnTo>
                  <a:lnTo>
                    <a:pt x="686754" y="662999"/>
                  </a:lnTo>
                  <a:lnTo>
                    <a:pt x="684523" y="661131"/>
                  </a:lnTo>
                  <a:lnTo>
                    <a:pt x="681551" y="658330"/>
                  </a:lnTo>
                  <a:lnTo>
                    <a:pt x="678577" y="653661"/>
                  </a:lnTo>
                  <a:lnTo>
                    <a:pt x="676349" y="648058"/>
                  </a:lnTo>
                  <a:lnTo>
                    <a:pt x="671146" y="640588"/>
                  </a:lnTo>
                  <a:lnTo>
                    <a:pt x="669659" y="636853"/>
                  </a:lnTo>
                  <a:lnTo>
                    <a:pt x="669659" y="634051"/>
                  </a:lnTo>
                  <a:lnTo>
                    <a:pt x="670403" y="628448"/>
                  </a:lnTo>
                  <a:lnTo>
                    <a:pt x="668916" y="623779"/>
                  </a:lnTo>
                  <a:lnTo>
                    <a:pt x="664457" y="616309"/>
                  </a:lnTo>
                  <a:lnTo>
                    <a:pt x="660739" y="604169"/>
                  </a:lnTo>
                  <a:lnTo>
                    <a:pt x="658511" y="596699"/>
                  </a:lnTo>
                  <a:lnTo>
                    <a:pt x="658511" y="590162"/>
                  </a:lnTo>
                  <a:lnTo>
                    <a:pt x="657767" y="586427"/>
                  </a:lnTo>
                  <a:lnTo>
                    <a:pt x="653308" y="582692"/>
                  </a:lnTo>
                  <a:lnTo>
                    <a:pt x="650335" y="579891"/>
                  </a:lnTo>
                  <a:lnTo>
                    <a:pt x="644390" y="578023"/>
                  </a:lnTo>
                  <a:lnTo>
                    <a:pt x="643645" y="576155"/>
                  </a:lnTo>
                  <a:lnTo>
                    <a:pt x="645132" y="569619"/>
                  </a:lnTo>
                  <a:lnTo>
                    <a:pt x="645875" y="566817"/>
                  </a:lnTo>
                  <a:lnTo>
                    <a:pt x="646619" y="566817"/>
                  </a:lnTo>
                  <a:lnTo>
                    <a:pt x="649592" y="566817"/>
                  </a:lnTo>
                  <a:lnTo>
                    <a:pt x="655538" y="567751"/>
                  </a:lnTo>
                  <a:lnTo>
                    <a:pt x="656281" y="565883"/>
                  </a:lnTo>
                  <a:lnTo>
                    <a:pt x="655538" y="559347"/>
                  </a:lnTo>
                  <a:lnTo>
                    <a:pt x="654794" y="558413"/>
                  </a:lnTo>
                  <a:lnTo>
                    <a:pt x="654051" y="556545"/>
                  </a:lnTo>
                  <a:lnTo>
                    <a:pt x="654794" y="554678"/>
                  </a:lnTo>
                  <a:lnTo>
                    <a:pt x="657767" y="551876"/>
                  </a:lnTo>
                  <a:lnTo>
                    <a:pt x="658511" y="548141"/>
                  </a:lnTo>
                  <a:lnTo>
                    <a:pt x="658511" y="546274"/>
                  </a:lnTo>
                  <a:lnTo>
                    <a:pt x="659254" y="544406"/>
                  </a:lnTo>
                  <a:lnTo>
                    <a:pt x="661484" y="543472"/>
                  </a:lnTo>
                  <a:lnTo>
                    <a:pt x="664457" y="541604"/>
                  </a:lnTo>
                  <a:lnTo>
                    <a:pt x="666685" y="538803"/>
                  </a:lnTo>
                  <a:lnTo>
                    <a:pt x="669659" y="536936"/>
                  </a:lnTo>
                  <a:lnTo>
                    <a:pt x="670403" y="535068"/>
                  </a:lnTo>
                  <a:lnTo>
                    <a:pt x="669659" y="531333"/>
                  </a:lnTo>
                  <a:lnTo>
                    <a:pt x="669659" y="529465"/>
                  </a:lnTo>
                  <a:lnTo>
                    <a:pt x="671146" y="527598"/>
                  </a:lnTo>
                  <a:lnTo>
                    <a:pt x="675605" y="525730"/>
                  </a:lnTo>
                  <a:lnTo>
                    <a:pt x="681551" y="515458"/>
                  </a:lnTo>
                  <a:lnTo>
                    <a:pt x="680808" y="512657"/>
                  </a:lnTo>
                  <a:lnTo>
                    <a:pt x="680065" y="510789"/>
                  </a:lnTo>
                  <a:lnTo>
                    <a:pt x="678577" y="508921"/>
                  </a:lnTo>
                  <a:lnTo>
                    <a:pt x="677834" y="504253"/>
                  </a:lnTo>
                  <a:lnTo>
                    <a:pt x="678577" y="499584"/>
                  </a:lnTo>
                  <a:lnTo>
                    <a:pt x="675605" y="498650"/>
                  </a:lnTo>
                  <a:lnTo>
                    <a:pt x="674862" y="496782"/>
                  </a:lnTo>
                  <a:lnTo>
                    <a:pt x="673376" y="496782"/>
                  </a:lnTo>
                  <a:lnTo>
                    <a:pt x="671888" y="497716"/>
                  </a:lnTo>
                  <a:lnTo>
                    <a:pt x="671146" y="501451"/>
                  </a:lnTo>
                  <a:lnTo>
                    <a:pt x="668916" y="505186"/>
                  </a:lnTo>
                  <a:lnTo>
                    <a:pt x="669659" y="511723"/>
                  </a:lnTo>
                  <a:lnTo>
                    <a:pt x="668916" y="514524"/>
                  </a:lnTo>
                  <a:lnTo>
                    <a:pt x="667430" y="516392"/>
                  </a:lnTo>
                  <a:lnTo>
                    <a:pt x="665200" y="515458"/>
                  </a:lnTo>
                  <a:lnTo>
                    <a:pt x="663713" y="514524"/>
                  </a:lnTo>
                  <a:lnTo>
                    <a:pt x="661484" y="510789"/>
                  </a:lnTo>
                  <a:lnTo>
                    <a:pt x="661484" y="507054"/>
                  </a:lnTo>
                  <a:lnTo>
                    <a:pt x="661484" y="501451"/>
                  </a:lnTo>
                  <a:lnTo>
                    <a:pt x="661484" y="496782"/>
                  </a:lnTo>
                  <a:lnTo>
                    <a:pt x="658511" y="493981"/>
                  </a:lnTo>
                  <a:lnTo>
                    <a:pt x="653308" y="492113"/>
                  </a:lnTo>
                  <a:lnTo>
                    <a:pt x="651078" y="489312"/>
                  </a:lnTo>
                  <a:lnTo>
                    <a:pt x="648848" y="487444"/>
                  </a:lnTo>
                  <a:lnTo>
                    <a:pt x="646619" y="488378"/>
                  </a:lnTo>
                  <a:lnTo>
                    <a:pt x="645875" y="488378"/>
                  </a:lnTo>
                  <a:lnTo>
                    <a:pt x="643645" y="486510"/>
                  </a:lnTo>
                  <a:lnTo>
                    <a:pt x="642902" y="483709"/>
                  </a:lnTo>
                  <a:lnTo>
                    <a:pt x="641416" y="482775"/>
                  </a:lnTo>
                  <a:lnTo>
                    <a:pt x="640672" y="483709"/>
                  </a:lnTo>
                  <a:lnTo>
                    <a:pt x="639929" y="490245"/>
                  </a:lnTo>
                  <a:lnTo>
                    <a:pt x="639929" y="493981"/>
                  </a:lnTo>
                  <a:lnTo>
                    <a:pt x="638444" y="495848"/>
                  </a:lnTo>
                  <a:lnTo>
                    <a:pt x="636956" y="496782"/>
                  </a:lnTo>
                  <a:lnTo>
                    <a:pt x="636956" y="500517"/>
                  </a:lnTo>
                  <a:lnTo>
                    <a:pt x="638444" y="501451"/>
                  </a:lnTo>
                  <a:lnTo>
                    <a:pt x="644390" y="503318"/>
                  </a:lnTo>
                  <a:lnTo>
                    <a:pt x="646619" y="507988"/>
                  </a:lnTo>
                  <a:lnTo>
                    <a:pt x="649592" y="508921"/>
                  </a:lnTo>
                  <a:lnTo>
                    <a:pt x="650335" y="510789"/>
                  </a:lnTo>
                  <a:lnTo>
                    <a:pt x="648848" y="512657"/>
                  </a:lnTo>
                  <a:lnTo>
                    <a:pt x="648848" y="513590"/>
                  </a:lnTo>
                  <a:lnTo>
                    <a:pt x="649592" y="517326"/>
                  </a:lnTo>
                  <a:lnTo>
                    <a:pt x="649592" y="521995"/>
                  </a:lnTo>
                  <a:lnTo>
                    <a:pt x="648848" y="524796"/>
                  </a:lnTo>
                  <a:lnTo>
                    <a:pt x="648848" y="526664"/>
                  </a:lnTo>
                  <a:lnTo>
                    <a:pt x="648848" y="531333"/>
                  </a:lnTo>
                  <a:lnTo>
                    <a:pt x="648105" y="535068"/>
                  </a:lnTo>
                  <a:lnTo>
                    <a:pt x="645875" y="536002"/>
                  </a:lnTo>
                  <a:lnTo>
                    <a:pt x="642902" y="536002"/>
                  </a:lnTo>
                  <a:lnTo>
                    <a:pt x="641416" y="534134"/>
                  </a:lnTo>
                  <a:lnTo>
                    <a:pt x="640672" y="532267"/>
                  </a:lnTo>
                  <a:lnTo>
                    <a:pt x="638444" y="531333"/>
                  </a:lnTo>
                  <a:lnTo>
                    <a:pt x="636213" y="530399"/>
                  </a:lnTo>
                  <a:lnTo>
                    <a:pt x="633983" y="528531"/>
                  </a:lnTo>
                  <a:lnTo>
                    <a:pt x="633241" y="526664"/>
                  </a:lnTo>
                  <a:lnTo>
                    <a:pt x="631753" y="517326"/>
                  </a:lnTo>
                  <a:lnTo>
                    <a:pt x="631010" y="515458"/>
                  </a:lnTo>
                  <a:lnTo>
                    <a:pt x="629524" y="514524"/>
                  </a:lnTo>
                  <a:lnTo>
                    <a:pt x="627295" y="514524"/>
                  </a:lnTo>
                  <a:lnTo>
                    <a:pt x="626552" y="517326"/>
                  </a:lnTo>
                  <a:lnTo>
                    <a:pt x="625064" y="517326"/>
                  </a:lnTo>
                  <a:lnTo>
                    <a:pt x="624321" y="516392"/>
                  </a:lnTo>
                  <a:lnTo>
                    <a:pt x="622092" y="511723"/>
                  </a:lnTo>
                  <a:lnTo>
                    <a:pt x="621349" y="506120"/>
                  </a:lnTo>
                  <a:lnTo>
                    <a:pt x="621349" y="502385"/>
                  </a:lnTo>
                  <a:lnTo>
                    <a:pt x="623578" y="496782"/>
                  </a:lnTo>
                  <a:lnTo>
                    <a:pt x="627295" y="488378"/>
                  </a:lnTo>
                  <a:lnTo>
                    <a:pt x="629524" y="481841"/>
                  </a:lnTo>
                  <a:lnTo>
                    <a:pt x="629524" y="475305"/>
                  </a:lnTo>
                  <a:lnTo>
                    <a:pt x="629524" y="469702"/>
                  </a:lnTo>
                  <a:lnTo>
                    <a:pt x="628038" y="462231"/>
                  </a:lnTo>
                  <a:lnTo>
                    <a:pt x="628038" y="459430"/>
                  </a:lnTo>
                  <a:lnTo>
                    <a:pt x="631010" y="455695"/>
                  </a:lnTo>
                  <a:lnTo>
                    <a:pt x="635470" y="446357"/>
                  </a:lnTo>
                  <a:lnTo>
                    <a:pt x="636213" y="445423"/>
                  </a:lnTo>
                  <a:lnTo>
                    <a:pt x="636956" y="440754"/>
                  </a:lnTo>
                  <a:lnTo>
                    <a:pt x="636956" y="434217"/>
                  </a:lnTo>
                  <a:lnTo>
                    <a:pt x="638444" y="429548"/>
                  </a:lnTo>
                  <a:lnTo>
                    <a:pt x="639929" y="425813"/>
                  </a:lnTo>
                  <a:lnTo>
                    <a:pt x="640672" y="422078"/>
                  </a:lnTo>
                  <a:lnTo>
                    <a:pt x="642902" y="418343"/>
                  </a:lnTo>
                  <a:lnTo>
                    <a:pt x="643645" y="415541"/>
                  </a:lnTo>
                  <a:lnTo>
                    <a:pt x="642159" y="412740"/>
                  </a:lnTo>
                  <a:lnTo>
                    <a:pt x="643645" y="406203"/>
                  </a:lnTo>
                  <a:lnTo>
                    <a:pt x="645132" y="404336"/>
                  </a:lnTo>
                  <a:lnTo>
                    <a:pt x="645875" y="400601"/>
                  </a:lnTo>
                  <a:lnTo>
                    <a:pt x="645875" y="394998"/>
                  </a:lnTo>
                  <a:lnTo>
                    <a:pt x="644390" y="389395"/>
                  </a:lnTo>
                  <a:lnTo>
                    <a:pt x="644390" y="385660"/>
                  </a:lnTo>
                  <a:lnTo>
                    <a:pt x="645132" y="382858"/>
                  </a:lnTo>
                  <a:lnTo>
                    <a:pt x="646619" y="380990"/>
                  </a:lnTo>
                  <a:lnTo>
                    <a:pt x="648848" y="376322"/>
                  </a:lnTo>
                  <a:lnTo>
                    <a:pt x="648848" y="373520"/>
                  </a:lnTo>
                  <a:lnTo>
                    <a:pt x="646619" y="369785"/>
                  </a:lnTo>
                  <a:lnTo>
                    <a:pt x="646619" y="366984"/>
                  </a:lnTo>
                  <a:lnTo>
                    <a:pt x="648105" y="364182"/>
                  </a:lnTo>
                  <a:lnTo>
                    <a:pt x="648105" y="362315"/>
                  </a:lnTo>
                  <a:lnTo>
                    <a:pt x="648105" y="359513"/>
                  </a:lnTo>
                  <a:lnTo>
                    <a:pt x="645132" y="358579"/>
                  </a:lnTo>
                  <a:lnTo>
                    <a:pt x="642902" y="357646"/>
                  </a:lnTo>
                  <a:lnTo>
                    <a:pt x="641416" y="355778"/>
                  </a:lnTo>
                  <a:lnTo>
                    <a:pt x="641416" y="353910"/>
                  </a:lnTo>
                  <a:lnTo>
                    <a:pt x="641416" y="352976"/>
                  </a:lnTo>
                  <a:lnTo>
                    <a:pt x="642159" y="350175"/>
                  </a:lnTo>
                  <a:lnTo>
                    <a:pt x="643645" y="349242"/>
                  </a:lnTo>
                  <a:lnTo>
                    <a:pt x="646619" y="349242"/>
                  </a:lnTo>
                  <a:lnTo>
                    <a:pt x="648848" y="349242"/>
                  </a:lnTo>
                  <a:lnTo>
                    <a:pt x="650335" y="347374"/>
                  </a:lnTo>
                  <a:lnTo>
                    <a:pt x="651078" y="345506"/>
                  </a:lnTo>
                  <a:lnTo>
                    <a:pt x="649592" y="343638"/>
                  </a:lnTo>
                  <a:lnTo>
                    <a:pt x="646619" y="339903"/>
                  </a:lnTo>
                  <a:lnTo>
                    <a:pt x="641416" y="337102"/>
                  </a:lnTo>
                  <a:lnTo>
                    <a:pt x="639186" y="334300"/>
                  </a:lnTo>
                  <a:lnTo>
                    <a:pt x="637699" y="332433"/>
                  </a:lnTo>
                  <a:lnTo>
                    <a:pt x="637699" y="327764"/>
                  </a:lnTo>
                  <a:lnTo>
                    <a:pt x="636213" y="325896"/>
                  </a:lnTo>
                  <a:lnTo>
                    <a:pt x="634726" y="322161"/>
                  </a:lnTo>
                  <a:lnTo>
                    <a:pt x="635470" y="318426"/>
                  </a:lnTo>
                  <a:lnTo>
                    <a:pt x="635470" y="316558"/>
                  </a:lnTo>
                  <a:lnTo>
                    <a:pt x="634726" y="315625"/>
                  </a:lnTo>
                  <a:lnTo>
                    <a:pt x="633241" y="313757"/>
                  </a:lnTo>
                  <a:lnTo>
                    <a:pt x="628780" y="312823"/>
                  </a:lnTo>
                  <a:lnTo>
                    <a:pt x="627295" y="311889"/>
                  </a:lnTo>
                  <a:lnTo>
                    <a:pt x="626552" y="308154"/>
                  </a:lnTo>
                  <a:lnTo>
                    <a:pt x="627295" y="304419"/>
                  </a:lnTo>
                  <a:lnTo>
                    <a:pt x="628038" y="302551"/>
                  </a:lnTo>
                  <a:lnTo>
                    <a:pt x="626552" y="299750"/>
                  </a:lnTo>
                  <a:lnTo>
                    <a:pt x="621349" y="298816"/>
                  </a:lnTo>
                  <a:lnTo>
                    <a:pt x="616889" y="298816"/>
                  </a:lnTo>
                  <a:lnTo>
                    <a:pt x="604997" y="296948"/>
                  </a:lnTo>
                  <a:lnTo>
                    <a:pt x="600538" y="296948"/>
                  </a:lnTo>
                  <a:lnTo>
                    <a:pt x="596078" y="295081"/>
                  </a:lnTo>
                  <a:lnTo>
                    <a:pt x="593105" y="293213"/>
                  </a:lnTo>
                  <a:lnTo>
                    <a:pt x="592362" y="290412"/>
                  </a:lnTo>
                  <a:lnTo>
                    <a:pt x="592362" y="287611"/>
                  </a:lnTo>
                  <a:lnTo>
                    <a:pt x="593105" y="284809"/>
                  </a:lnTo>
                  <a:lnTo>
                    <a:pt x="590132" y="280140"/>
                  </a:lnTo>
                  <a:lnTo>
                    <a:pt x="586416" y="279206"/>
                  </a:lnTo>
                  <a:lnTo>
                    <a:pt x="583443" y="279206"/>
                  </a:lnTo>
                  <a:lnTo>
                    <a:pt x="581957" y="277339"/>
                  </a:lnTo>
                  <a:lnTo>
                    <a:pt x="580470" y="272669"/>
                  </a:lnTo>
                  <a:lnTo>
                    <a:pt x="580470" y="268001"/>
                  </a:lnTo>
                  <a:lnTo>
                    <a:pt x="577497" y="262397"/>
                  </a:lnTo>
                  <a:lnTo>
                    <a:pt x="574525" y="258663"/>
                  </a:lnTo>
                  <a:lnTo>
                    <a:pt x="571551" y="255861"/>
                  </a:lnTo>
                  <a:lnTo>
                    <a:pt x="569322" y="254928"/>
                  </a:lnTo>
                  <a:lnTo>
                    <a:pt x="567091" y="254928"/>
                  </a:lnTo>
                  <a:lnTo>
                    <a:pt x="565605" y="254928"/>
                  </a:lnTo>
                  <a:lnTo>
                    <a:pt x="563376" y="255861"/>
                  </a:lnTo>
                  <a:lnTo>
                    <a:pt x="561890" y="253060"/>
                  </a:lnTo>
                  <a:lnTo>
                    <a:pt x="561145" y="250258"/>
                  </a:lnTo>
                  <a:lnTo>
                    <a:pt x="558917" y="246523"/>
                  </a:lnTo>
                  <a:lnTo>
                    <a:pt x="556687" y="245589"/>
                  </a:lnTo>
                  <a:lnTo>
                    <a:pt x="553713" y="243722"/>
                  </a:lnTo>
                  <a:lnTo>
                    <a:pt x="551484" y="241854"/>
                  </a:lnTo>
                  <a:lnTo>
                    <a:pt x="549998" y="239986"/>
                  </a:lnTo>
                  <a:lnTo>
                    <a:pt x="550741" y="233450"/>
                  </a:lnTo>
                  <a:lnTo>
                    <a:pt x="549998" y="230649"/>
                  </a:lnTo>
                  <a:lnTo>
                    <a:pt x="548510" y="225046"/>
                  </a:lnTo>
                  <a:lnTo>
                    <a:pt x="548510" y="217575"/>
                  </a:lnTo>
                  <a:lnTo>
                    <a:pt x="543307" y="215707"/>
                  </a:lnTo>
                  <a:lnTo>
                    <a:pt x="538849" y="213840"/>
                  </a:lnTo>
                  <a:lnTo>
                    <a:pt x="538106" y="209171"/>
                  </a:lnTo>
                  <a:lnTo>
                    <a:pt x="535876" y="208238"/>
                  </a:lnTo>
                  <a:lnTo>
                    <a:pt x="533646" y="209171"/>
                  </a:lnTo>
                  <a:lnTo>
                    <a:pt x="530673" y="208238"/>
                  </a:lnTo>
                  <a:lnTo>
                    <a:pt x="528443" y="202634"/>
                  </a:lnTo>
                  <a:lnTo>
                    <a:pt x="524727" y="200767"/>
                  </a:lnTo>
                  <a:lnTo>
                    <a:pt x="523984" y="197966"/>
                  </a:lnTo>
                  <a:lnTo>
                    <a:pt x="523984" y="195164"/>
                  </a:lnTo>
                  <a:lnTo>
                    <a:pt x="526214" y="193296"/>
                  </a:lnTo>
                  <a:lnTo>
                    <a:pt x="526958" y="191429"/>
                  </a:lnTo>
                  <a:lnTo>
                    <a:pt x="524727" y="188627"/>
                  </a:lnTo>
                  <a:lnTo>
                    <a:pt x="521012" y="186760"/>
                  </a:lnTo>
                  <a:lnTo>
                    <a:pt x="516551" y="181157"/>
                  </a:lnTo>
                  <a:lnTo>
                    <a:pt x="511348" y="174620"/>
                  </a:lnTo>
                  <a:lnTo>
                    <a:pt x="505403" y="170885"/>
                  </a:lnTo>
                  <a:lnTo>
                    <a:pt x="500943" y="166216"/>
                  </a:lnTo>
                  <a:lnTo>
                    <a:pt x="496483" y="166216"/>
                  </a:lnTo>
                  <a:lnTo>
                    <a:pt x="494255" y="165282"/>
                  </a:lnTo>
                  <a:lnTo>
                    <a:pt x="479390" y="151276"/>
                  </a:lnTo>
                  <a:lnTo>
                    <a:pt x="474187" y="147540"/>
                  </a:lnTo>
                  <a:lnTo>
                    <a:pt x="468242" y="145672"/>
                  </a:lnTo>
                  <a:lnTo>
                    <a:pt x="462296" y="146606"/>
                  </a:lnTo>
                  <a:lnTo>
                    <a:pt x="458579" y="147540"/>
                  </a:lnTo>
                  <a:lnTo>
                    <a:pt x="454862" y="149408"/>
                  </a:lnTo>
                  <a:lnTo>
                    <a:pt x="451890" y="149408"/>
                  </a:lnTo>
                  <a:lnTo>
                    <a:pt x="448916" y="148473"/>
                  </a:lnTo>
                  <a:lnTo>
                    <a:pt x="444458" y="145672"/>
                  </a:lnTo>
                  <a:lnTo>
                    <a:pt x="442227" y="145672"/>
                  </a:lnTo>
                  <a:lnTo>
                    <a:pt x="439998" y="145672"/>
                  </a:lnTo>
                  <a:lnTo>
                    <a:pt x="436281" y="145672"/>
                  </a:lnTo>
                  <a:lnTo>
                    <a:pt x="436281" y="150341"/>
                  </a:lnTo>
                  <a:lnTo>
                    <a:pt x="435539" y="152209"/>
                  </a:lnTo>
                  <a:lnTo>
                    <a:pt x="432566" y="152209"/>
                  </a:lnTo>
                  <a:lnTo>
                    <a:pt x="428106" y="152209"/>
                  </a:lnTo>
                  <a:lnTo>
                    <a:pt x="425875" y="153143"/>
                  </a:lnTo>
                  <a:lnTo>
                    <a:pt x="421417" y="157812"/>
                  </a:lnTo>
                  <a:lnTo>
                    <a:pt x="421417" y="160613"/>
                  </a:lnTo>
                  <a:lnTo>
                    <a:pt x="424390" y="165282"/>
                  </a:lnTo>
                  <a:lnTo>
                    <a:pt x="424390" y="166216"/>
                  </a:lnTo>
                  <a:lnTo>
                    <a:pt x="419930" y="166216"/>
                  </a:lnTo>
                  <a:lnTo>
                    <a:pt x="417701" y="166216"/>
                  </a:lnTo>
                  <a:lnTo>
                    <a:pt x="416214" y="167150"/>
                  </a:lnTo>
                  <a:lnTo>
                    <a:pt x="419187" y="169017"/>
                  </a:lnTo>
                  <a:lnTo>
                    <a:pt x="423647" y="170885"/>
                  </a:lnTo>
                  <a:lnTo>
                    <a:pt x="426620" y="172752"/>
                  </a:lnTo>
                  <a:lnTo>
                    <a:pt x="427363" y="175554"/>
                  </a:lnTo>
                  <a:lnTo>
                    <a:pt x="425875" y="177422"/>
                  </a:lnTo>
                  <a:lnTo>
                    <a:pt x="424390" y="179289"/>
                  </a:lnTo>
                  <a:lnTo>
                    <a:pt x="423647" y="179289"/>
                  </a:lnTo>
                  <a:lnTo>
                    <a:pt x="418444" y="178356"/>
                  </a:lnTo>
                  <a:lnTo>
                    <a:pt x="415471" y="175554"/>
                  </a:lnTo>
                  <a:lnTo>
                    <a:pt x="413241" y="174620"/>
                  </a:lnTo>
                  <a:lnTo>
                    <a:pt x="411755" y="174620"/>
                  </a:lnTo>
                  <a:lnTo>
                    <a:pt x="409526" y="175554"/>
                  </a:lnTo>
                  <a:lnTo>
                    <a:pt x="407295" y="177422"/>
                  </a:lnTo>
                  <a:lnTo>
                    <a:pt x="404322" y="176488"/>
                  </a:lnTo>
                  <a:lnTo>
                    <a:pt x="402836" y="176488"/>
                  </a:lnTo>
                  <a:lnTo>
                    <a:pt x="399119" y="177422"/>
                  </a:lnTo>
                  <a:lnTo>
                    <a:pt x="390944" y="183958"/>
                  </a:lnTo>
                  <a:lnTo>
                    <a:pt x="379051" y="189561"/>
                  </a:lnTo>
                  <a:lnTo>
                    <a:pt x="367159" y="197032"/>
                  </a:lnTo>
                  <a:lnTo>
                    <a:pt x="361214" y="200767"/>
                  </a:lnTo>
                  <a:lnTo>
                    <a:pt x="357498" y="203568"/>
                  </a:lnTo>
                  <a:lnTo>
                    <a:pt x="356012" y="203568"/>
                  </a:lnTo>
                  <a:lnTo>
                    <a:pt x="355268" y="202634"/>
                  </a:lnTo>
                  <a:lnTo>
                    <a:pt x="356012" y="197966"/>
                  </a:lnTo>
                  <a:lnTo>
                    <a:pt x="357498" y="196098"/>
                  </a:lnTo>
                  <a:lnTo>
                    <a:pt x="355268" y="194230"/>
                  </a:lnTo>
                  <a:lnTo>
                    <a:pt x="353039" y="194230"/>
                  </a:lnTo>
                  <a:lnTo>
                    <a:pt x="349322" y="195164"/>
                  </a:lnTo>
                  <a:lnTo>
                    <a:pt x="349322" y="198899"/>
                  </a:lnTo>
                  <a:lnTo>
                    <a:pt x="347093" y="200767"/>
                  </a:lnTo>
                  <a:lnTo>
                    <a:pt x="344120" y="200767"/>
                  </a:lnTo>
                  <a:lnTo>
                    <a:pt x="342633" y="202634"/>
                  </a:lnTo>
                  <a:lnTo>
                    <a:pt x="341147" y="206370"/>
                  </a:lnTo>
                  <a:lnTo>
                    <a:pt x="339661" y="207303"/>
                  </a:lnTo>
                  <a:lnTo>
                    <a:pt x="334458" y="207303"/>
                  </a:lnTo>
                  <a:lnTo>
                    <a:pt x="326282" y="206370"/>
                  </a:lnTo>
                  <a:lnTo>
                    <a:pt x="320335" y="206370"/>
                  </a:lnTo>
                  <a:lnTo>
                    <a:pt x="317363" y="206370"/>
                  </a:lnTo>
                  <a:lnTo>
                    <a:pt x="314389" y="209171"/>
                  </a:lnTo>
                  <a:lnTo>
                    <a:pt x="311417" y="211973"/>
                  </a:lnTo>
                  <a:lnTo>
                    <a:pt x="308443" y="211973"/>
                  </a:lnTo>
                  <a:lnTo>
                    <a:pt x="303985" y="211973"/>
                  </a:lnTo>
                  <a:lnTo>
                    <a:pt x="301012" y="211973"/>
                  </a:lnTo>
                  <a:lnTo>
                    <a:pt x="298039" y="213840"/>
                  </a:lnTo>
                  <a:lnTo>
                    <a:pt x="295066" y="215707"/>
                  </a:lnTo>
                  <a:lnTo>
                    <a:pt x="292836" y="215707"/>
                  </a:lnTo>
                  <a:lnTo>
                    <a:pt x="290606" y="214774"/>
                  </a:lnTo>
                  <a:lnTo>
                    <a:pt x="286148" y="207303"/>
                  </a:lnTo>
                  <a:lnTo>
                    <a:pt x="284660" y="199833"/>
                  </a:lnTo>
                  <a:lnTo>
                    <a:pt x="283174" y="194230"/>
                  </a:lnTo>
                  <a:lnTo>
                    <a:pt x="283917" y="189561"/>
                  </a:lnTo>
                  <a:lnTo>
                    <a:pt x="283917" y="185826"/>
                  </a:lnTo>
                  <a:lnTo>
                    <a:pt x="285404" y="183958"/>
                  </a:lnTo>
                  <a:lnTo>
                    <a:pt x="286890" y="181157"/>
                  </a:lnTo>
                  <a:lnTo>
                    <a:pt x="289120" y="180223"/>
                  </a:lnTo>
                  <a:lnTo>
                    <a:pt x="289863" y="180223"/>
                  </a:lnTo>
                  <a:lnTo>
                    <a:pt x="289863" y="193296"/>
                  </a:lnTo>
                  <a:lnTo>
                    <a:pt x="289120" y="198899"/>
                  </a:lnTo>
                  <a:lnTo>
                    <a:pt x="289863" y="205435"/>
                  </a:lnTo>
                  <a:lnTo>
                    <a:pt x="292836" y="210105"/>
                  </a:lnTo>
                  <a:lnTo>
                    <a:pt x="295066" y="211973"/>
                  </a:lnTo>
                  <a:lnTo>
                    <a:pt x="297296" y="209171"/>
                  </a:lnTo>
                  <a:lnTo>
                    <a:pt x="299525" y="203568"/>
                  </a:lnTo>
                  <a:lnTo>
                    <a:pt x="300269" y="197032"/>
                  </a:lnTo>
                  <a:lnTo>
                    <a:pt x="299525" y="189561"/>
                  </a:lnTo>
                  <a:lnTo>
                    <a:pt x="296552" y="183958"/>
                  </a:lnTo>
                  <a:lnTo>
                    <a:pt x="293579" y="180223"/>
                  </a:lnTo>
                  <a:lnTo>
                    <a:pt x="291350" y="174620"/>
                  </a:lnTo>
                  <a:lnTo>
                    <a:pt x="291350" y="171819"/>
                  </a:lnTo>
                  <a:lnTo>
                    <a:pt x="289120" y="169951"/>
                  </a:lnTo>
                  <a:lnTo>
                    <a:pt x="283917" y="169017"/>
                  </a:lnTo>
                  <a:lnTo>
                    <a:pt x="279458" y="167150"/>
                  </a:lnTo>
                  <a:lnTo>
                    <a:pt x="276485" y="165282"/>
                  </a:lnTo>
                  <a:lnTo>
                    <a:pt x="274256" y="163415"/>
                  </a:lnTo>
                  <a:lnTo>
                    <a:pt x="274256" y="158745"/>
                  </a:lnTo>
                  <a:lnTo>
                    <a:pt x="253445" y="145672"/>
                  </a:lnTo>
                  <a:lnTo>
                    <a:pt x="252701" y="142871"/>
                  </a:lnTo>
                  <a:lnTo>
                    <a:pt x="252701" y="141004"/>
                  </a:lnTo>
                  <a:lnTo>
                    <a:pt x="254930" y="141004"/>
                  </a:lnTo>
                  <a:lnTo>
                    <a:pt x="260133" y="142871"/>
                  </a:lnTo>
                  <a:lnTo>
                    <a:pt x="274999" y="152209"/>
                  </a:lnTo>
                  <a:lnTo>
                    <a:pt x="277228" y="152209"/>
                  </a:lnTo>
                  <a:lnTo>
                    <a:pt x="277971" y="150341"/>
                  </a:lnTo>
                  <a:lnTo>
                    <a:pt x="275742" y="147540"/>
                  </a:lnTo>
                  <a:lnTo>
                    <a:pt x="274256" y="140070"/>
                  </a:lnTo>
                  <a:lnTo>
                    <a:pt x="271282" y="139136"/>
                  </a:lnTo>
                  <a:lnTo>
                    <a:pt x="269053" y="139136"/>
                  </a:lnTo>
                  <a:lnTo>
                    <a:pt x="265337" y="141004"/>
                  </a:lnTo>
                  <a:lnTo>
                    <a:pt x="262364" y="140070"/>
                  </a:lnTo>
                  <a:lnTo>
                    <a:pt x="257161" y="136334"/>
                  </a:lnTo>
                  <a:lnTo>
                    <a:pt x="254188" y="136334"/>
                  </a:lnTo>
                  <a:lnTo>
                    <a:pt x="251215" y="134467"/>
                  </a:lnTo>
                  <a:lnTo>
                    <a:pt x="247499" y="129798"/>
                  </a:lnTo>
                  <a:lnTo>
                    <a:pt x="251215" y="126997"/>
                  </a:lnTo>
                  <a:lnTo>
                    <a:pt x="251215" y="123261"/>
                  </a:lnTo>
                  <a:lnTo>
                    <a:pt x="253445" y="121394"/>
                  </a:lnTo>
                  <a:lnTo>
                    <a:pt x="253445" y="119526"/>
                  </a:lnTo>
                  <a:lnTo>
                    <a:pt x="251958" y="119526"/>
                  </a:lnTo>
                  <a:lnTo>
                    <a:pt x="248985" y="120460"/>
                  </a:lnTo>
                  <a:lnTo>
                    <a:pt x="247499" y="120460"/>
                  </a:lnTo>
                  <a:lnTo>
                    <a:pt x="246012" y="118592"/>
                  </a:lnTo>
                  <a:lnTo>
                    <a:pt x="244526" y="112989"/>
                  </a:lnTo>
                  <a:lnTo>
                    <a:pt x="241553" y="111122"/>
                  </a:lnTo>
                  <a:lnTo>
                    <a:pt x="237836" y="111122"/>
                  </a:lnTo>
                  <a:lnTo>
                    <a:pt x="235607" y="114857"/>
                  </a:lnTo>
                  <a:lnTo>
                    <a:pt x="232634" y="115791"/>
                  </a:lnTo>
                  <a:lnTo>
                    <a:pt x="229661" y="119526"/>
                  </a:lnTo>
                  <a:lnTo>
                    <a:pt x="229661" y="122327"/>
                  </a:lnTo>
                  <a:lnTo>
                    <a:pt x="231890" y="124195"/>
                  </a:lnTo>
                  <a:lnTo>
                    <a:pt x="234863" y="124195"/>
                  </a:lnTo>
                  <a:lnTo>
                    <a:pt x="238580" y="120460"/>
                  </a:lnTo>
                  <a:lnTo>
                    <a:pt x="240809" y="120460"/>
                  </a:lnTo>
                  <a:lnTo>
                    <a:pt x="240809" y="123261"/>
                  </a:lnTo>
                  <a:lnTo>
                    <a:pt x="241553" y="125129"/>
                  </a:lnTo>
                  <a:lnTo>
                    <a:pt x="244526" y="125129"/>
                  </a:lnTo>
                  <a:lnTo>
                    <a:pt x="244526" y="126997"/>
                  </a:lnTo>
                  <a:lnTo>
                    <a:pt x="244526" y="130732"/>
                  </a:lnTo>
                  <a:lnTo>
                    <a:pt x="245269" y="139136"/>
                  </a:lnTo>
                  <a:lnTo>
                    <a:pt x="244526" y="140070"/>
                  </a:lnTo>
                  <a:lnTo>
                    <a:pt x="241553" y="139136"/>
                  </a:lnTo>
                  <a:lnTo>
                    <a:pt x="228917" y="127930"/>
                  </a:lnTo>
                  <a:lnTo>
                    <a:pt x="219255" y="121394"/>
                  </a:lnTo>
                  <a:lnTo>
                    <a:pt x="214052" y="117658"/>
                  </a:lnTo>
                  <a:lnTo>
                    <a:pt x="208106" y="113923"/>
                  </a:lnTo>
                  <a:lnTo>
                    <a:pt x="192499" y="108320"/>
                  </a:lnTo>
                  <a:lnTo>
                    <a:pt x="178377" y="102717"/>
                  </a:lnTo>
                  <a:lnTo>
                    <a:pt x="168716" y="99916"/>
                  </a:lnTo>
                  <a:lnTo>
                    <a:pt x="160539" y="98982"/>
                  </a:lnTo>
                  <a:lnTo>
                    <a:pt x="156081" y="97115"/>
                  </a:lnTo>
                  <a:lnTo>
                    <a:pt x="150878" y="96181"/>
                  </a:lnTo>
                  <a:lnTo>
                    <a:pt x="148647" y="96181"/>
                  </a:lnTo>
                  <a:lnTo>
                    <a:pt x="146418" y="94314"/>
                  </a:lnTo>
                  <a:lnTo>
                    <a:pt x="146418" y="91512"/>
                  </a:lnTo>
                  <a:lnTo>
                    <a:pt x="147162" y="91512"/>
                  </a:lnTo>
                  <a:lnTo>
                    <a:pt x="150878" y="91512"/>
                  </a:lnTo>
                  <a:lnTo>
                    <a:pt x="156824" y="92446"/>
                  </a:lnTo>
                  <a:lnTo>
                    <a:pt x="160539" y="91512"/>
                  </a:lnTo>
                  <a:lnTo>
                    <a:pt x="164255" y="93379"/>
                  </a:lnTo>
                  <a:lnTo>
                    <a:pt x="167228" y="92446"/>
                  </a:lnTo>
                  <a:lnTo>
                    <a:pt x="169458" y="90578"/>
                  </a:lnTo>
                  <a:lnTo>
                    <a:pt x="170945" y="90578"/>
                  </a:lnTo>
                  <a:lnTo>
                    <a:pt x="173174" y="91512"/>
                  </a:lnTo>
                  <a:lnTo>
                    <a:pt x="175404" y="91512"/>
                  </a:lnTo>
                  <a:lnTo>
                    <a:pt x="180607" y="91512"/>
                  </a:lnTo>
                  <a:lnTo>
                    <a:pt x="185810" y="93379"/>
                  </a:lnTo>
                  <a:lnTo>
                    <a:pt x="191011" y="95247"/>
                  </a:lnTo>
                  <a:lnTo>
                    <a:pt x="193985" y="94314"/>
                  </a:lnTo>
                  <a:lnTo>
                    <a:pt x="194729" y="93379"/>
                  </a:lnTo>
                  <a:lnTo>
                    <a:pt x="194729" y="90578"/>
                  </a:lnTo>
                  <a:lnTo>
                    <a:pt x="191756" y="86843"/>
                  </a:lnTo>
                  <a:lnTo>
                    <a:pt x="187296" y="83108"/>
                  </a:lnTo>
                  <a:lnTo>
                    <a:pt x="182093" y="80306"/>
                  </a:lnTo>
                  <a:lnTo>
                    <a:pt x="180607" y="80306"/>
                  </a:lnTo>
                  <a:lnTo>
                    <a:pt x="179120" y="80306"/>
                  </a:lnTo>
                  <a:lnTo>
                    <a:pt x="175404" y="82174"/>
                  </a:lnTo>
                  <a:lnTo>
                    <a:pt x="173919" y="83108"/>
                  </a:lnTo>
                  <a:lnTo>
                    <a:pt x="169458" y="82174"/>
                  </a:lnTo>
                  <a:lnTo>
                    <a:pt x="165742" y="81240"/>
                  </a:lnTo>
                  <a:lnTo>
                    <a:pt x="160539" y="84042"/>
                  </a:lnTo>
                  <a:lnTo>
                    <a:pt x="157567" y="84042"/>
                  </a:lnTo>
                  <a:lnTo>
                    <a:pt x="155336" y="84042"/>
                  </a:lnTo>
                  <a:lnTo>
                    <a:pt x="153850" y="82174"/>
                  </a:lnTo>
                  <a:lnTo>
                    <a:pt x="152364" y="80306"/>
                  </a:lnTo>
                  <a:lnTo>
                    <a:pt x="151621" y="77505"/>
                  </a:lnTo>
                  <a:lnTo>
                    <a:pt x="150135" y="77505"/>
                  </a:lnTo>
                  <a:lnTo>
                    <a:pt x="147162" y="77505"/>
                  </a:lnTo>
                  <a:lnTo>
                    <a:pt x="146418" y="80306"/>
                  </a:lnTo>
                  <a:lnTo>
                    <a:pt x="147162" y="82174"/>
                  </a:lnTo>
                  <a:lnTo>
                    <a:pt x="146418" y="84975"/>
                  </a:lnTo>
                  <a:lnTo>
                    <a:pt x="144189" y="85909"/>
                  </a:lnTo>
                  <a:lnTo>
                    <a:pt x="140472" y="84975"/>
                  </a:lnTo>
                  <a:lnTo>
                    <a:pt x="138986" y="85909"/>
                  </a:lnTo>
                  <a:lnTo>
                    <a:pt x="136756" y="89644"/>
                  </a:lnTo>
                  <a:lnTo>
                    <a:pt x="133783" y="89644"/>
                  </a:lnTo>
                  <a:lnTo>
                    <a:pt x="131553" y="91512"/>
                  </a:lnTo>
                  <a:lnTo>
                    <a:pt x="124864" y="91512"/>
                  </a:lnTo>
                  <a:lnTo>
                    <a:pt x="114458" y="91512"/>
                  </a:lnTo>
                  <a:lnTo>
                    <a:pt x="108512" y="91512"/>
                  </a:lnTo>
                  <a:lnTo>
                    <a:pt x="98851" y="93379"/>
                  </a:lnTo>
                  <a:lnTo>
                    <a:pt x="89188" y="94314"/>
                  </a:lnTo>
                  <a:lnTo>
                    <a:pt x="79527" y="97115"/>
                  </a:lnTo>
                  <a:lnTo>
                    <a:pt x="72837" y="98982"/>
                  </a:lnTo>
                  <a:lnTo>
                    <a:pt x="67635" y="99916"/>
                  </a:lnTo>
                  <a:lnTo>
                    <a:pt x="64661" y="101784"/>
                  </a:lnTo>
                  <a:lnTo>
                    <a:pt x="61688" y="101784"/>
                  </a:lnTo>
                  <a:lnTo>
                    <a:pt x="59459" y="101784"/>
                  </a:lnTo>
                  <a:lnTo>
                    <a:pt x="58715" y="100850"/>
                  </a:lnTo>
                  <a:lnTo>
                    <a:pt x="58715" y="99916"/>
                  </a:lnTo>
                  <a:lnTo>
                    <a:pt x="60202" y="98982"/>
                  </a:lnTo>
                  <a:lnTo>
                    <a:pt x="62433" y="96181"/>
                  </a:lnTo>
                  <a:lnTo>
                    <a:pt x="66891" y="95247"/>
                  </a:lnTo>
                  <a:lnTo>
                    <a:pt x="72837" y="93379"/>
                  </a:lnTo>
                  <a:lnTo>
                    <a:pt x="75810" y="93379"/>
                  </a:lnTo>
                  <a:lnTo>
                    <a:pt x="80270" y="91512"/>
                  </a:lnTo>
                  <a:lnTo>
                    <a:pt x="84728" y="86843"/>
                  </a:lnTo>
                  <a:lnTo>
                    <a:pt x="86216" y="85909"/>
                  </a:lnTo>
                  <a:lnTo>
                    <a:pt x="86216" y="83108"/>
                  </a:lnTo>
                  <a:lnTo>
                    <a:pt x="85473" y="81240"/>
                  </a:lnTo>
                  <a:lnTo>
                    <a:pt x="82500" y="80306"/>
                  </a:lnTo>
                  <a:lnTo>
                    <a:pt x="81013" y="77505"/>
                  </a:lnTo>
                  <a:lnTo>
                    <a:pt x="81013" y="74703"/>
                  </a:lnTo>
                  <a:lnTo>
                    <a:pt x="81013" y="70968"/>
                  </a:lnTo>
                  <a:lnTo>
                    <a:pt x="80270" y="69100"/>
                  </a:lnTo>
                  <a:lnTo>
                    <a:pt x="78782" y="69100"/>
                  </a:lnTo>
                  <a:lnTo>
                    <a:pt x="76554" y="72836"/>
                  </a:lnTo>
                  <a:lnTo>
                    <a:pt x="73581" y="80306"/>
                  </a:lnTo>
                  <a:lnTo>
                    <a:pt x="72837" y="84042"/>
                  </a:lnTo>
                  <a:lnTo>
                    <a:pt x="71351" y="84975"/>
                  </a:lnTo>
                  <a:lnTo>
                    <a:pt x="69121" y="84975"/>
                  </a:lnTo>
                  <a:lnTo>
                    <a:pt x="66891" y="84042"/>
                  </a:lnTo>
                  <a:lnTo>
                    <a:pt x="66891" y="81240"/>
                  </a:lnTo>
                  <a:lnTo>
                    <a:pt x="67635" y="76571"/>
                  </a:lnTo>
                  <a:lnTo>
                    <a:pt x="66148" y="74703"/>
                  </a:lnTo>
                  <a:lnTo>
                    <a:pt x="63918" y="72836"/>
                  </a:lnTo>
                  <a:lnTo>
                    <a:pt x="60945" y="69100"/>
                  </a:lnTo>
                  <a:lnTo>
                    <a:pt x="58715" y="68167"/>
                  </a:lnTo>
                  <a:lnTo>
                    <a:pt x="56487" y="68167"/>
                  </a:lnTo>
                  <a:lnTo>
                    <a:pt x="57229" y="71902"/>
                  </a:lnTo>
                  <a:lnTo>
                    <a:pt x="58715" y="74703"/>
                  </a:lnTo>
                  <a:lnTo>
                    <a:pt x="60202" y="80306"/>
                  </a:lnTo>
                  <a:lnTo>
                    <a:pt x="59459" y="84975"/>
                  </a:lnTo>
                  <a:lnTo>
                    <a:pt x="57229" y="89644"/>
                  </a:lnTo>
                  <a:lnTo>
                    <a:pt x="54256" y="92446"/>
                  </a:lnTo>
                  <a:lnTo>
                    <a:pt x="49053" y="95247"/>
                  </a:lnTo>
                  <a:lnTo>
                    <a:pt x="44595" y="98982"/>
                  </a:lnTo>
                  <a:lnTo>
                    <a:pt x="43107" y="98982"/>
                  </a:lnTo>
                  <a:lnTo>
                    <a:pt x="42364" y="101784"/>
                  </a:lnTo>
                  <a:lnTo>
                    <a:pt x="41621" y="103651"/>
                  </a:lnTo>
                  <a:lnTo>
                    <a:pt x="39392" y="103651"/>
                  </a:lnTo>
                  <a:lnTo>
                    <a:pt x="33446" y="104585"/>
                  </a:lnTo>
                  <a:lnTo>
                    <a:pt x="31958" y="105519"/>
                  </a:lnTo>
                  <a:lnTo>
                    <a:pt x="30472" y="108320"/>
                  </a:lnTo>
                  <a:lnTo>
                    <a:pt x="29730" y="109254"/>
                  </a:lnTo>
                  <a:lnTo>
                    <a:pt x="26012" y="110188"/>
                  </a:lnTo>
                  <a:lnTo>
                    <a:pt x="19324" y="112989"/>
                  </a:lnTo>
                  <a:lnTo>
                    <a:pt x="17094" y="112989"/>
                  </a:lnTo>
                  <a:lnTo>
                    <a:pt x="16351" y="111122"/>
                  </a:lnTo>
                  <a:lnTo>
                    <a:pt x="16351" y="110188"/>
                  </a:lnTo>
                  <a:lnTo>
                    <a:pt x="22297" y="106453"/>
                  </a:lnTo>
                  <a:lnTo>
                    <a:pt x="23040" y="105519"/>
                  </a:lnTo>
                  <a:lnTo>
                    <a:pt x="23040" y="100850"/>
                  </a:lnTo>
                  <a:lnTo>
                    <a:pt x="24527" y="98982"/>
                  </a:lnTo>
                  <a:lnTo>
                    <a:pt x="26012" y="96181"/>
                  </a:lnTo>
                  <a:lnTo>
                    <a:pt x="26012" y="95247"/>
                  </a:lnTo>
                  <a:lnTo>
                    <a:pt x="28243" y="94314"/>
                  </a:lnTo>
                  <a:lnTo>
                    <a:pt x="30472" y="94314"/>
                  </a:lnTo>
                  <a:lnTo>
                    <a:pt x="31958" y="91512"/>
                  </a:lnTo>
                  <a:lnTo>
                    <a:pt x="31215" y="89644"/>
                  </a:lnTo>
                  <a:lnTo>
                    <a:pt x="25269" y="84042"/>
                  </a:lnTo>
                  <a:lnTo>
                    <a:pt x="23040" y="81240"/>
                  </a:lnTo>
                  <a:lnTo>
                    <a:pt x="22297" y="78438"/>
                  </a:lnTo>
                  <a:lnTo>
                    <a:pt x="23040" y="75637"/>
                  </a:lnTo>
                  <a:lnTo>
                    <a:pt x="26757" y="69100"/>
                  </a:lnTo>
                  <a:lnTo>
                    <a:pt x="29730" y="63498"/>
                  </a:lnTo>
                  <a:lnTo>
                    <a:pt x="29730" y="58829"/>
                  </a:lnTo>
                  <a:lnTo>
                    <a:pt x="28243" y="54160"/>
                  </a:lnTo>
                  <a:lnTo>
                    <a:pt x="24527" y="50425"/>
                  </a:lnTo>
                  <a:lnTo>
                    <a:pt x="23040" y="48557"/>
                  </a:lnTo>
                  <a:lnTo>
                    <a:pt x="19324" y="46689"/>
                  </a:lnTo>
                  <a:lnTo>
                    <a:pt x="11892" y="38285"/>
                  </a:lnTo>
                  <a:lnTo>
                    <a:pt x="3717" y="27080"/>
                  </a:lnTo>
                  <a:lnTo>
                    <a:pt x="743" y="24278"/>
                  </a:lnTo>
                  <a:lnTo>
                    <a:pt x="0" y="21476"/>
                  </a:lnTo>
                  <a:lnTo>
                    <a:pt x="743" y="17741"/>
                  </a:lnTo>
                  <a:lnTo>
                    <a:pt x="3717" y="12139"/>
                  </a:lnTo>
                  <a:lnTo>
                    <a:pt x="4459" y="8403"/>
                  </a:lnTo>
                  <a:lnTo>
                    <a:pt x="4459" y="0"/>
                  </a:lnTo>
                  <a:lnTo>
                    <a:pt x="59459" y="0"/>
                  </a:lnTo>
                  <a:lnTo>
                    <a:pt x="109257" y="0"/>
                  </a:lnTo>
                  <a:lnTo>
                    <a:pt x="121149" y="0"/>
                  </a:lnTo>
                  <a:lnTo>
                    <a:pt x="162027" y="0"/>
                  </a:lnTo>
                  <a:lnTo>
                    <a:pt x="186553" y="0"/>
                  </a:lnTo>
                  <a:lnTo>
                    <a:pt x="206621" y="0"/>
                  </a:lnTo>
                  <a:lnTo>
                    <a:pt x="274999" y="0"/>
                  </a:lnTo>
                  <a:lnTo>
                    <a:pt x="277971" y="0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3" name="pg13"/>
            <p:cNvSpPr/>
            <p:nvPr/>
          </p:nvSpPr>
          <p:spPr>
            <a:xfrm>
              <a:off x="5899427" y="3797384"/>
              <a:ext cx="618375" cy="756380"/>
            </a:xfrm>
            <a:custGeom>
              <a:avLst/>
              <a:pathLst>
                <a:path w="618375" h="756380">
                  <a:moveTo>
                    <a:pt x="612429" y="481842"/>
                  </a:moveTo>
                  <a:lnTo>
                    <a:pt x="617632" y="483709"/>
                  </a:lnTo>
                  <a:lnTo>
                    <a:pt x="618375" y="485577"/>
                  </a:lnTo>
                  <a:lnTo>
                    <a:pt x="617632" y="489313"/>
                  </a:lnTo>
                  <a:lnTo>
                    <a:pt x="613172" y="493047"/>
                  </a:lnTo>
                  <a:lnTo>
                    <a:pt x="607226" y="494915"/>
                  </a:lnTo>
                  <a:lnTo>
                    <a:pt x="604253" y="495849"/>
                  </a:lnTo>
                  <a:lnTo>
                    <a:pt x="602767" y="497717"/>
                  </a:lnTo>
                  <a:lnTo>
                    <a:pt x="603510" y="500518"/>
                  </a:lnTo>
                  <a:lnTo>
                    <a:pt x="604997" y="504253"/>
                  </a:lnTo>
                  <a:lnTo>
                    <a:pt x="599795" y="507989"/>
                  </a:lnTo>
                  <a:lnTo>
                    <a:pt x="596821" y="508922"/>
                  </a:lnTo>
                  <a:lnTo>
                    <a:pt x="593105" y="507054"/>
                  </a:lnTo>
                  <a:lnTo>
                    <a:pt x="585672" y="506121"/>
                  </a:lnTo>
                  <a:lnTo>
                    <a:pt x="584186" y="507989"/>
                  </a:lnTo>
                  <a:lnTo>
                    <a:pt x="583443" y="510790"/>
                  </a:lnTo>
                  <a:lnTo>
                    <a:pt x="586415" y="511724"/>
                  </a:lnTo>
                  <a:lnTo>
                    <a:pt x="587159" y="515459"/>
                  </a:lnTo>
                  <a:lnTo>
                    <a:pt x="588646" y="515459"/>
                  </a:lnTo>
                  <a:lnTo>
                    <a:pt x="593105" y="516393"/>
                  </a:lnTo>
                  <a:lnTo>
                    <a:pt x="593105" y="518260"/>
                  </a:lnTo>
                  <a:lnTo>
                    <a:pt x="592361" y="520128"/>
                  </a:lnTo>
                  <a:lnTo>
                    <a:pt x="588646" y="522930"/>
                  </a:lnTo>
                  <a:lnTo>
                    <a:pt x="587159" y="524797"/>
                  </a:lnTo>
                  <a:lnTo>
                    <a:pt x="584186" y="530400"/>
                  </a:lnTo>
                  <a:lnTo>
                    <a:pt x="581957" y="532267"/>
                  </a:lnTo>
                  <a:lnTo>
                    <a:pt x="579726" y="529466"/>
                  </a:lnTo>
                  <a:lnTo>
                    <a:pt x="575267" y="528532"/>
                  </a:lnTo>
                  <a:lnTo>
                    <a:pt x="572294" y="532267"/>
                  </a:lnTo>
                  <a:lnTo>
                    <a:pt x="574523" y="533201"/>
                  </a:lnTo>
                  <a:lnTo>
                    <a:pt x="574523" y="539738"/>
                  </a:lnTo>
                  <a:lnTo>
                    <a:pt x="576010" y="541605"/>
                  </a:lnTo>
                  <a:lnTo>
                    <a:pt x="580469" y="538804"/>
                  </a:lnTo>
                  <a:lnTo>
                    <a:pt x="581213" y="539738"/>
                  </a:lnTo>
                  <a:lnTo>
                    <a:pt x="581213" y="544407"/>
                  </a:lnTo>
                  <a:lnTo>
                    <a:pt x="580469" y="550943"/>
                  </a:lnTo>
                  <a:lnTo>
                    <a:pt x="578240" y="556546"/>
                  </a:lnTo>
                  <a:lnTo>
                    <a:pt x="576754" y="560281"/>
                  </a:lnTo>
                  <a:lnTo>
                    <a:pt x="573037" y="557480"/>
                  </a:lnTo>
                  <a:lnTo>
                    <a:pt x="571551" y="556546"/>
                  </a:lnTo>
                  <a:lnTo>
                    <a:pt x="568577" y="558414"/>
                  </a:lnTo>
                  <a:lnTo>
                    <a:pt x="565605" y="560281"/>
                  </a:lnTo>
                  <a:lnTo>
                    <a:pt x="562632" y="560281"/>
                  </a:lnTo>
                  <a:lnTo>
                    <a:pt x="561145" y="563083"/>
                  </a:lnTo>
                  <a:lnTo>
                    <a:pt x="561145" y="565884"/>
                  </a:lnTo>
                  <a:lnTo>
                    <a:pt x="562632" y="566818"/>
                  </a:lnTo>
                  <a:lnTo>
                    <a:pt x="564862" y="566818"/>
                  </a:lnTo>
                  <a:lnTo>
                    <a:pt x="566348" y="564950"/>
                  </a:lnTo>
                  <a:lnTo>
                    <a:pt x="570808" y="564016"/>
                  </a:lnTo>
                  <a:lnTo>
                    <a:pt x="572294" y="564016"/>
                  </a:lnTo>
                  <a:lnTo>
                    <a:pt x="573037" y="565884"/>
                  </a:lnTo>
                  <a:lnTo>
                    <a:pt x="573037" y="567752"/>
                  </a:lnTo>
                  <a:lnTo>
                    <a:pt x="571551" y="571487"/>
                  </a:lnTo>
                  <a:lnTo>
                    <a:pt x="568577" y="575222"/>
                  </a:lnTo>
                  <a:lnTo>
                    <a:pt x="566348" y="584560"/>
                  </a:lnTo>
                  <a:lnTo>
                    <a:pt x="565605" y="586428"/>
                  </a:lnTo>
                  <a:lnTo>
                    <a:pt x="560402" y="583626"/>
                  </a:lnTo>
                  <a:lnTo>
                    <a:pt x="558916" y="584560"/>
                  </a:lnTo>
                  <a:lnTo>
                    <a:pt x="556686" y="585494"/>
                  </a:lnTo>
                  <a:lnTo>
                    <a:pt x="555943" y="589229"/>
                  </a:lnTo>
                  <a:lnTo>
                    <a:pt x="555943" y="593898"/>
                  </a:lnTo>
                  <a:lnTo>
                    <a:pt x="555943" y="596700"/>
                  </a:lnTo>
                  <a:lnTo>
                    <a:pt x="553713" y="598567"/>
                  </a:lnTo>
                  <a:lnTo>
                    <a:pt x="545537" y="595766"/>
                  </a:lnTo>
                  <a:lnTo>
                    <a:pt x="542564" y="595766"/>
                  </a:lnTo>
                  <a:lnTo>
                    <a:pt x="541079" y="598567"/>
                  </a:lnTo>
                  <a:lnTo>
                    <a:pt x="540335" y="598567"/>
                  </a:lnTo>
                  <a:lnTo>
                    <a:pt x="543307" y="601369"/>
                  </a:lnTo>
                  <a:lnTo>
                    <a:pt x="546281" y="607905"/>
                  </a:lnTo>
                  <a:lnTo>
                    <a:pt x="546281" y="608839"/>
                  </a:lnTo>
                  <a:lnTo>
                    <a:pt x="544794" y="610707"/>
                  </a:lnTo>
                  <a:lnTo>
                    <a:pt x="542564" y="613508"/>
                  </a:lnTo>
                  <a:lnTo>
                    <a:pt x="541079" y="617243"/>
                  </a:lnTo>
                  <a:lnTo>
                    <a:pt x="540335" y="618177"/>
                  </a:lnTo>
                  <a:lnTo>
                    <a:pt x="541079" y="627515"/>
                  </a:lnTo>
                  <a:lnTo>
                    <a:pt x="541079" y="629383"/>
                  </a:lnTo>
                  <a:lnTo>
                    <a:pt x="539591" y="630317"/>
                  </a:lnTo>
                  <a:lnTo>
                    <a:pt x="536618" y="630317"/>
                  </a:lnTo>
                  <a:lnTo>
                    <a:pt x="532159" y="624714"/>
                  </a:lnTo>
                  <a:lnTo>
                    <a:pt x="530673" y="621912"/>
                  </a:lnTo>
                  <a:lnTo>
                    <a:pt x="529187" y="620978"/>
                  </a:lnTo>
                  <a:lnTo>
                    <a:pt x="527699" y="621912"/>
                  </a:lnTo>
                  <a:lnTo>
                    <a:pt x="529187" y="624714"/>
                  </a:lnTo>
                  <a:lnTo>
                    <a:pt x="529930" y="626582"/>
                  </a:lnTo>
                  <a:lnTo>
                    <a:pt x="528443" y="630317"/>
                  </a:lnTo>
                  <a:lnTo>
                    <a:pt x="529930" y="632184"/>
                  </a:lnTo>
                  <a:lnTo>
                    <a:pt x="532902" y="634051"/>
                  </a:lnTo>
                  <a:lnTo>
                    <a:pt x="535133" y="635919"/>
                  </a:lnTo>
                  <a:lnTo>
                    <a:pt x="535876" y="641522"/>
                  </a:lnTo>
                  <a:lnTo>
                    <a:pt x="537361" y="646191"/>
                  </a:lnTo>
                  <a:lnTo>
                    <a:pt x="541079" y="643390"/>
                  </a:lnTo>
                  <a:lnTo>
                    <a:pt x="541821" y="640588"/>
                  </a:lnTo>
                  <a:lnTo>
                    <a:pt x="543307" y="634051"/>
                  </a:lnTo>
                  <a:lnTo>
                    <a:pt x="544794" y="633118"/>
                  </a:lnTo>
                  <a:lnTo>
                    <a:pt x="545537" y="634051"/>
                  </a:lnTo>
                  <a:lnTo>
                    <a:pt x="546281" y="636854"/>
                  </a:lnTo>
                  <a:lnTo>
                    <a:pt x="546281" y="640588"/>
                  </a:lnTo>
                  <a:lnTo>
                    <a:pt x="545537" y="645257"/>
                  </a:lnTo>
                  <a:lnTo>
                    <a:pt x="543307" y="648059"/>
                  </a:lnTo>
                  <a:lnTo>
                    <a:pt x="541079" y="648059"/>
                  </a:lnTo>
                  <a:lnTo>
                    <a:pt x="538848" y="649927"/>
                  </a:lnTo>
                  <a:lnTo>
                    <a:pt x="536618" y="651794"/>
                  </a:lnTo>
                  <a:lnTo>
                    <a:pt x="533645" y="651794"/>
                  </a:lnTo>
                  <a:lnTo>
                    <a:pt x="532159" y="652728"/>
                  </a:lnTo>
                  <a:lnTo>
                    <a:pt x="532159" y="655529"/>
                  </a:lnTo>
                  <a:lnTo>
                    <a:pt x="533645" y="657397"/>
                  </a:lnTo>
                  <a:lnTo>
                    <a:pt x="536618" y="656463"/>
                  </a:lnTo>
                  <a:lnTo>
                    <a:pt x="538848" y="656463"/>
                  </a:lnTo>
                  <a:lnTo>
                    <a:pt x="540335" y="657397"/>
                  </a:lnTo>
                  <a:lnTo>
                    <a:pt x="539591" y="660198"/>
                  </a:lnTo>
                  <a:lnTo>
                    <a:pt x="535876" y="663934"/>
                  </a:lnTo>
                  <a:lnTo>
                    <a:pt x="533645" y="667668"/>
                  </a:lnTo>
                  <a:lnTo>
                    <a:pt x="532902" y="670470"/>
                  </a:lnTo>
                  <a:lnTo>
                    <a:pt x="532902" y="674205"/>
                  </a:lnTo>
                  <a:lnTo>
                    <a:pt x="531415" y="677007"/>
                  </a:lnTo>
                  <a:lnTo>
                    <a:pt x="530673" y="679808"/>
                  </a:lnTo>
                  <a:lnTo>
                    <a:pt x="530673" y="682609"/>
                  </a:lnTo>
                  <a:lnTo>
                    <a:pt x="535133" y="687279"/>
                  </a:lnTo>
                  <a:lnTo>
                    <a:pt x="535133" y="690080"/>
                  </a:lnTo>
                  <a:lnTo>
                    <a:pt x="532159" y="695683"/>
                  </a:lnTo>
                  <a:lnTo>
                    <a:pt x="526213" y="697550"/>
                  </a:lnTo>
                  <a:lnTo>
                    <a:pt x="520267" y="696617"/>
                  </a:lnTo>
                  <a:lnTo>
                    <a:pt x="515807" y="695683"/>
                  </a:lnTo>
                  <a:lnTo>
                    <a:pt x="513578" y="692881"/>
                  </a:lnTo>
                  <a:lnTo>
                    <a:pt x="511348" y="692881"/>
                  </a:lnTo>
                  <a:lnTo>
                    <a:pt x="508375" y="694749"/>
                  </a:lnTo>
                  <a:lnTo>
                    <a:pt x="503173" y="690080"/>
                  </a:lnTo>
                  <a:lnTo>
                    <a:pt x="500943" y="688212"/>
                  </a:lnTo>
                  <a:lnTo>
                    <a:pt x="497970" y="689146"/>
                  </a:lnTo>
                  <a:lnTo>
                    <a:pt x="494254" y="685411"/>
                  </a:lnTo>
                  <a:lnTo>
                    <a:pt x="489794" y="685411"/>
                  </a:lnTo>
                  <a:lnTo>
                    <a:pt x="484591" y="682609"/>
                  </a:lnTo>
                  <a:lnTo>
                    <a:pt x="482363" y="678874"/>
                  </a:lnTo>
                  <a:lnTo>
                    <a:pt x="477902" y="679808"/>
                  </a:lnTo>
                  <a:lnTo>
                    <a:pt x="475673" y="679808"/>
                  </a:lnTo>
                  <a:lnTo>
                    <a:pt x="473443" y="682609"/>
                  </a:lnTo>
                  <a:lnTo>
                    <a:pt x="471957" y="684477"/>
                  </a:lnTo>
                  <a:lnTo>
                    <a:pt x="470471" y="685411"/>
                  </a:lnTo>
                  <a:lnTo>
                    <a:pt x="466754" y="684477"/>
                  </a:lnTo>
                  <a:lnTo>
                    <a:pt x="465268" y="685411"/>
                  </a:lnTo>
                  <a:lnTo>
                    <a:pt x="465268" y="689146"/>
                  </a:lnTo>
                  <a:lnTo>
                    <a:pt x="462294" y="691948"/>
                  </a:lnTo>
                  <a:lnTo>
                    <a:pt x="461551" y="694749"/>
                  </a:lnTo>
                  <a:lnTo>
                    <a:pt x="461551" y="699418"/>
                  </a:lnTo>
                  <a:lnTo>
                    <a:pt x="462294" y="713425"/>
                  </a:lnTo>
                  <a:lnTo>
                    <a:pt x="464525" y="719028"/>
                  </a:lnTo>
                  <a:lnTo>
                    <a:pt x="465268" y="723697"/>
                  </a:lnTo>
                  <a:lnTo>
                    <a:pt x="464525" y="730233"/>
                  </a:lnTo>
                  <a:lnTo>
                    <a:pt x="463781" y="742373"/>
                  </a:lnTo>
                  <a:lnTo>
                    <a:pt x="462294" y="751711"/>
                  </a:lnTo>
                  <a:lnTo>
                    <a:pt x="462294" y="755446"/>
                  </a:lnTo>
                  <a:lnTo>
                    <a:pt x="457092" y="756380"/>
                  </a:lnTo>
                  <a:lnTo>
                    <a:pt x="452633" y="755446"/>
                  </a:lnTo>
                  <a:lnTo>
                    <a:pt x="447430" y="755446"/>
                  </a:lnTo>
                  <a:lnTo>
                    <a:pt x="445200" y="753579"/>
                  </a:lnTo>
                  <a:lnTo>
                    <a:pt x="441484" y="749843"/>
                  </a:lnTo>
                  <a:lnTo>
                    <a:pt x="441484" y="737704"/>
                  </a:lnTo>
                  <a:lnTo>
                    <a:pt x="440740" y="733969"/>
                  </a:lnTo>
                  <a:lnTo>
                    <a:pt x="438511" y="731167"/>
                  </a:lnTo>
                  <a:lnTo>
                    <a:pt x="437024" y="728366"/>
                  </a:lnTo>
                  <a:lnTo>
                    <a:pt x="439254" y="726498"/>
                  </a:lnTo>
                  <a:lnTo>
                    <a:pt x="440740" y="722763"/>
                  </a:lnTo>
                  <a:lnTo>
                    <a:pt x="408781" y="720896"/>
                  </a:lnTo>
                  <a:lnTo>
                    <a:pt x="390200" y="719028"/>
                  </a:lnTo>
                  <a:lnTo>
                    <a:pt x="376822" y="718094"/>
                  </a:lnTo>
                  <a:lnTo>
                    <a:pt x="322566" y="713425"/>
                  </a:lnTo>
                  <a:lnTo>
                    <a:pt x="301754" y="711557"/>
                  </a:lnTo>
                  <a:lnTo>
                    <a:pt x="289120" y="711557"/>
                  </a:lnTo>
                  <a:lnTo>
                    <a:pt x="261620" y="708756"/>
                  </a:lnTo>
                  <a:lnTo>
                    <a:pt x="240066" y="706889"/>
                  </a:lnTo>
                  <a:lnTo>
                    <a:pt x="207363" y="705021"/>
                  </a:lnTo>
                  <a:lnTo>
                    <a:pt x="197701" y="704087"/>
                  </a:lnTo>
                  <a:lnTo>
                    <a:pt x="168714" y="702219"/>
                  </a:lnTo>
                  <a:lnTo>
                    <a:pt x="160539" y="702219"/>
                  </a:lnTo>
                  <a:lnTo>
                    <a:pt x="96620" y="697550"/>
                  </a:lnTo>
                  <a:lnTo>
                    <a:pt x="95134" y="695683"/>
                  </a:lnTo>
                  <a:lnTo>
                    <a:pt x="91418" y="692881"/>
                  </a:lnTo>
                  <a:lnTo>
                    <a:pt x="86958" y="686345"/>
                  </a:lnTo>
                  <a:lnTo>
                    <a:pt x="86215" y="674205"/>
                  </a:lnTo>
                  <a:lnTo>
                    <a:pt x="86958" y="669536"/>
                  </a:lnTo>
                  <a:lnTo>
                    <a:pt x="86215" y="667668"/>
                  </a:lnTo>
                  <a:lnTo>
                    <a:pt x="82499" y="663934"/>
                  </a:lnTo>
                  <a:lnTo>
                    <a:pt x="79526" y="657397"/>
                  </a:lnTo>
                  <a:lnTo>
                    <a:pt x="77296" y="651794"/>
                  </a:lnTo>
                  <a:lnTo>
                    <a:pt x="77296" y="650860"/>
                  </a:lnTo>
                  <a:lnTo>
                    <a:pt x="75066" y="645257"/>
                  </a:lnTo>
                  <a:lnTo>
                    <a:pt x="75066" y="638721"/>
                  </a:lnTo>
                  <a:lnTo>
                    <a:pt x="74323" y="635919"/>
                  </a:lnTo>
                  <a:lnTo>
                    <a:pt x="73580" y="633118"/>
                  </a:lnTo>
                  <a:lnTo>
                    <a:pt x="67634" y="628449"/>
                  </a:lnTo>
                  <a:lnTo>
                    <a:pt x="64661" y="622846"/>
                  </a:lnTo>
                  <a:lnTo>
                    <a:pt x="64661" y="620045"/>
                  </a:lnTo>
                  <a:lnTo>
                    <a:pt x="63174" y="609773"/>
                  </a:lnTo>
                  <a:lnTo>
                    <a:pt x="63174" y="605104"/>
                  </a:lnTo>
                  <a:lnTo>
                    <a:pt x="66148" y="602303"/>
                  </a:lnTo>
                  <a:lnTo>
                    <a:pt x="66890" y="595766"/>
                  </a:lnTo>
                  <a:lnTo>
                    <a:pt x="66890" y="584560"/>
                  </a:lnTo>
                  <a:lnTo>
                    <a:pt x="68377" y="578957"/>
                  </a:lnTo>
                  <a:lnTo>
                    <a:pt x="68377" y="573355"/>
                  </a:lnTo>
                  <a:lnTo>
                    <a:pt x="71351" y="565884"/>
                  </a:lnTo>
                  <a:lnTo>
                    <a:pt x="71351" y="560281"/>
                  </a:lnTo>
                  <a:lnTo>
                    <a:pt x="69120" y="550943"/>
                  </a:lnTo>
                  <a:lnTo>
                    <a:pt x="63918" y="539738"/>
                  </a:lnTo>
                  <a:lnTo>
                    <a:pt x="62431" y="532267"/>
                  </a:lnTo>
                  <a:lnTo>
                    <a:pt x="61687" y="524797"/>
                  </a:lnTo>
                  <a:lnTo>
                    <a:pt x="61687" y="522930"/>
                  </a:lnTo>
                  <a:lnTo>
                    <a:pt x="60945" y="509856"/>
                  </a:lnTo>
                  <a:lnTo>
                    <a:pt x="65405" y="498651"/>
                  </a:lnTo>
                  <a:lnTo>
                    <a:pt x="69120" y="494915"/>
                  </a:lnTo>
                  <a:lnTo>
                    <a:pt x="71351" y="489313"/>
                  </a:lnTo>
                  <a:lnTo>
                    <a:pt x="71351" y="483709"/>
                  </a:lnTo>
                  <a:lnTo>
                    <a:pt x="71351" y="478107"/>
                  </a:lnTo>
                  <a:lnTo>
                    <a:pt x="71351" y="474372"/>
                  </a:lnTo>
                  <a:lnTo>
                    <a:pt x="71351" y="471570"/>
                  </a:lnTo>
                  <a:lnTo>
                    <a:pt x="71351" y="468769"/>
                  </a:lnTo>
                  <a:lnTo>
                    <a:pt x="72836" y="462233"/>
                  </a:lnTo>
                  <a:lnTo>
                    <a:pt x="80269" y="458497"/>
                  </a:lnTo>
                  <a:lnTo>
                    <a:pt x="83242" y="455696"/>
                  </a:lnTo>
                  <a:lnTo>
                    <a:pt x="85472" y="451027"/>
                  </a:lnTo>
                  <a:lnTo>
                    <a:pt x="88445" y="450092"/>
                  </a:lnTo>
                  <a:lnTo>
                    <a:pt x="92161" y="447292"/>
                  </a:lnTo>
                  <a:lnTo>
                    <a:pt x="89188" y="442622"/>
                  </a:lnTo>
                  <a:lnTo>
                    <a:pt x="82499" y="437953"/>
                  </a:lnTo>
                  <a:lnTo>
                    <a:pt x="78782" y="433284"/>
                  </a:lnTo>
                  <a:lnTo>
                    <a:pt x="81756" y="426748"/>
                  </a:lnTo>
                  <a:lnTo>
                    <a:pt x="82499" y="419277"/>
                  </a:lnTo>
                  <a:lnTo>
                    <a:pt x="80269" y="411807"/>
                  </a:lnTo>
                  <a:lnTo>
                    <a:pt x="81012" y="407138"/>
                  </a:lnTo>
                  <a:lnTo>
                    <a:pt x="78039" y="402468"/>
                  </a:lnTo>
                  <a:lnTo>
                    <a:pt x="72836" y="397800"/>
                  </a:lnTo>
                  <a:lnTo>
                    <a:pt x="70608" y="389395"/>
                  </a:lnTo>
                  <a:lnTo>
                    <a:pt x="66148" y="384727"/>
                  </a:lnTo>
                  <a:lnTo>
                    <a:pt x="66148" y="378190"/>
                  </a:lnTo>
                  <a:lnTo>
                    <a:pt x="63174" y="368851"/>
                  </a:lnTo>
                  <a:lnTo>
                    <a:pt x="62431" y="366051"/>
                  </a:lnTo>
                  <a:lnTo>
                    <a:pt x="62431" y="363249"/>
                  </a:lnTo>
                  <a:lnTo>
                    <a:pt x="60202" y="359514"/>
                  </a:lnTo>
                  <a:lnTo>
                    <a:pt x="57228" y="351110"/>
                  </a:lnTo>
                  <a:lnTo>
                    <a:pt x="54256" y="348309"/>
                  </a:lnTo>
                  <a:lnTo>
                    <a:pt x="54256" y="346440"/>
                  </a:lnTo>
                  <a:lnTo>
                    <a:pt x="48310" y="308155"/>
                  </a:lnTo>
                  <a:lnTo>
                    <a:pt x="47567" y="306287"/>
                  </a:lnTo>
                  <a:lnTo>
                    <a:pt x="40877" y="254928"/>
                  </a:lnTo>
                  <a:lnTo>
                    <a:pt x="38648" y="244657"/>
                  </a:lnTo>
                  <a:lnTo>
                    <a:pt x="34188" y="217576"/>
                  </a:lnTo>
                  <a:lnTo>
                    <a:pt x="28242" y="177422"/>
                  </a:lnTo>
                  <a:lnTo>
                    <a:pt x="26756" y="169018"/>
                  </a:lnTo>
                  <a:lnTo>
                    <a:pt x="23783" y="149409"/>
                  </a:lnTo>
                  <a:lnTo>
                    <a:pt x="18580" y="119527"/>
                  </a:lnTo>
                  <a:lnTo>
                    <a:pt x="11148" y="67234"/>
                  </a:lnTo>
                  <a:lnTo>
                    <a:pt x="8918" y="61631"/>
                  </a:lnTo>
                  <a:lnTo>
                    <a:pt x="2972" y="25213"/>
                  </a:lnTo>
                  <a:lnTo>
                    <a:pt x="0" y="2802"/>
                  </a:lnTo>
                  <a:lnTo>
                    <a:pt x="20066" y="2802"/>
                  </a:lnTo>
                  <a:lnTo>
                    <a:pt x="31958" y="2802"/>
                  </a:lnTo>
                  <a:lnTo>
                    <a:pt x="43850" y="2802"/>
                  </a:lnTo>
                  <a:lnTo>
                    <a:pt x="80269" y="2802"/>
                  </a:lnTo>
                  <a:lnTo>
                    <a:pt x="101823" y="1868"/>
                  </a:lnTo>
                  <a:lnTo>
                    <a:pt x="108512" y="1868"/>
                  </a:lnTo>
                  <a:lnTo>
                    <a:pt x="127093" y="1868"/>
                  </a:lnTo>
                  <a:lnTo>
                    <a:pt x="166485" y="1868"/>
                  </a:lnTo>
                  <a:lnTo>
                    <a:pt x="167228" y="0"/>
                  </a:lnTo>
                  <a:lnTo>
                    <a:pt x="167228" y="934"/>
                  </a:lnTo>
                  <a:lnTo>
                    <a:pt x="190268" y="2802"/>
                  </a:lnTo>
                  <a:lnTo>
                    <a:pt x="206620" y="2802"/>
                  </a:lnTo>
                  <a:lnTo>
                    <a:pt x="215539" y="2802"/>
                  </a:lnTo>
                  <a:lnTo>
                    <a:pt x="263106" y="934"/>
                  </a:lnTo>
                  <a:lnTo>
                    <a:pt x="272025" y="934"/>
                  </a:lnTo>
                  <a:lnTo>
                    <a:pt x="321079" y="0"/>
                  </a:lnTo>
                  <a:lnTo>
                    <a:pt x="324795" y="934"/>
                  </a:lnTo>
                  <a:lnTo>
                    <a:pt x="321822" y="5603"/>
                  </a:lnTo>
                  <a:lnTo>
                    <a:pt x="320335" y="9338"/>
                  </a:lnTo>
                  <a:lnTo>
                    <a:pt x="315133" y="13074"/>
                  </a:lnTo>
                  <a:lnTo>
                    <a:pt x="298782" y="29882"/>
                  </a:lnTo>
                  <a:lnTo>
                    <a:pt x="296551" y="33617"/>
                  </a:lnTo>
                  <a:lnTo>
                    <a:pt x="292836" y="41087"/>
                  </a:lnTo>
                  <a:lnTo>
                    <a:pt x="291349" y="43888"/>
                  </a:lnTo>
                  <a:lnTo>
                    <a:pt x="291349" y="47624"/>
                  </a:lnTo>
                  <a:lnTo>
                    <a:pt x="293579" y="52293"/>
                  </a:lnTo>
                  <a:lnTo>
                    <a:pt x="298038" y="54160"/>
                  </a:lnTo>
                  <a:lnTo>
                    <a:pt x="303241" y="61631"/>
                  </a:lnTo>
                  <a:lnTo>
                    <a:pt x="306957" y="61631"/>
                  </a:lnTo>
                  <a:lnTo>
                    <a:pt x="312160" y="62565"/>
                  </a:lnTo>
                  <a:lnTo>
                    <a:pt x="315133" y="64432"/>
                  </a:lnTo>
                  <a:lnTo>
                    <a:pt x="318106" y="67234"/>
                  </a:lnTo>
                  <a:lnTo>
                    <a:pt x="324795" y="76572"/>
                  </a:lnTo>
                  <a:lnTo>
                    <a:pt x="330741" y="81240"/>
                  </a:lnTo>
                  <a:lnTo>
                    <a:pt x="338174" y="83109"/>
                  </a:lnTo>
                  <a:lnTo>
                    <a:pt x="344119" y="84042"/>
                  </a:lnTo>
                  <a:lnTo>
                    <a:pt x="351552" y="84976"/>
                  </a:lnTo>
                  <a:lnTo>
                    <a:pt x="355267" y="86844"/>
                  </a:lnTo>
                  <a:lnTo>
                    <a:pt x="357498" y="91512"/>
                  </a:lnTo>
                  <a:lnTo>
                    <a:pt x="359728" y="101784"/>
                  </a:lnTo>
                  <a:lnTo>
                    <a:pt x="361957" y="105520"/>
                  </a:lnTo>
                  <a:lnTo>
                    <a:pt x="366416" y="112990"/>
                  </a:lnTo>
                  <a:lnTo>
                    <a:pt x="370876" y="120461"/>
                  </a:lnTo>
                  <a:lnTo>
                    <a:pt x="372362" y="127931"/>
                  </a:lnTo>
                  <a:lnTo>
                    <a:pt x="373105" y="131666"/>
                  </a:lnTo>
                  <a:lnTo>
                    <a:pt x="374592" y="135401"/>
                  </a:lnTo>
                  <a:lnTo>
                    <a:pt x="379051" y="140070"/>
                  </a:lnTo>
                  <a:lnTo>
                    <a:pt x="382024" y="142872"/>
                  </a:lnTo>
                  <a:lnTo>
                    <a:pt x="385741" y="149409"/>
                  </a:lnTo>
                  <a:lnTo>
                    <a:pt x="387971" y="152210"/>
                  </a:lnTo>
                  <a:lnTo>
                    <a:pt x="390200" y="154078"/>
                  </a:lnTo>
                  <a:lnTo>
                    <a:pt x="391687" y="158746"/>
                  </a:lnTo>
                  <a:lnTo>
                    <a:pt x="395403" y="169018"/>
                  </a:lnTo>
                  <a:lnTo>
                    <a:pt x="396890" y="170886"/>
                  </a:lnTo>
                  <a:lnTo>
                    <a:pt x="402835" y="176489"/>
                  </a:lnTo>
                  <a:lnTo>
                    <a:pt x="405065" y="180224"/>
                  </a:lnTo>
                  <a:lnTo>
                    <a:pt x="408038" y="182092"/>
                  </a:lnTo>
                  <a:lnTo>
                    <a:pt x="414727" y="184893"/>
                  </a:lnTo>
                  <a:lnTo>
                    <a:pt x="420673" y="189562"/>
                  </a:lnTo>
                  <a:lnTo>
                    <a:pt x="428849" y="197033"/>
                  </a:lnTo>
                  <a:lnTo>
                    <a:pt x="431078" y="198900"/>
                  </a:lnTo>
                  <a:lnTo>
                    <a:pt x="434052" y="202635"/>
                  </a:lnTo>
                  <a:lnTo>
                    <a:pt x="436281" y="206370"/>
                  </a:lnTo>
                  <a:lnTo>
                    <a:pt x="439998" y="212907"/>
                  </a:lnTo>
                  <a:lnTo>
                    <a:pt x="442227" y="219444"/>
                  </a:lnTo>
                  <a:lnTo>
                    <a:pt x="445943" y="225046"/>
                  </a:lnTo>
                  <a:lnTo>
                    <a:pt x="448173" y="227848"/>
                  </a:lnTo>
                  <a:lnTo>
                    <a:pt x="453376" y="228781"/>
                  </a:lnTo>
                  <a:lnTo>
                    <a:pt x="456348" y="229716"/>
                  </a:lnTo>
                  <a:lnTo>
                    <a:pt x="463038" y="236252"/>
                  </a:lnTo>
                  <a:lnTo>
                    <a:pt x="468240" y="240921"/>
                  </a:lnTo>
                  <a:lnTo>
                    <a:pt x="470471" y="244657"/>
                  </a:lnTo>
                  <a:lnTo>
                    <a:pt x="477902" y="250259"/>
                  </a:lnTo>
                  <a:lnTo>
                    <a:pt x="477902" y="252127"/>
                  </a:lnTo>
                  <a:lnTo>
                    <a:pt x="477160" y="254928"/>
                  </a:lnTo>
                  <a:lnTo>
                    <a:pt x="475673" y="259597"/>
                  </a:lnTo>
                  <a:lnTo>
                    <a:pt x="476417" y="262398"/>
                  </a:lnTo>
                  <a:lnTo>
                    <a:pt x="475673" y="266133"/>
                  </a:lnTo>
                  <a:lnTo>
                    <a:pt x="477160" y="269869"/>
                  </a:lnTo>
                  <a:lnTo>
                    <a:pt x="485335" y="273604"/>
                  </a:lnTo>
                  <a:lnTo>
                    <a:pt x="488308" y="281074"/>
                  </a:lnTo>
                  <a:lnTo>
                    <a:pt x="487565" y="284810"/>
                  </a:lnTo>
                  <a:lnTo>
                    <a:pt x="488308" y="287611"/>
                  </a:lnTo>
                  <a:lnTo>
                    <a:pt x="492768" y="290413"/>
                  </a:lnTo>
                  <a:lnTo>
                    <a:pt x="496483" y="289479"/>
                  </a:lnTo>
                  <a:lnTo>
                    <a:pt x="499456" y="292280"/>
                  </a:lnTo>
                  <a:lnTo>
                    <a:pt x="497970" y="296949"/>
                  </a:lnTo>
                  <a:lnTo>
                    <a:pt x="499456" y="299751"/>
                  </a:lnTo>
                  <a:lnTo>
                    <a:pt x="502429" y="304420"/>
                  </a:lnTo>
                  <a:lnTo>
                    <a:pt x="509861" y="308155"/>
                  </a:lnTo>
                  <a:lnTo>
                    <a:pt x="516551" y="310957"/>
                  </a:lnTo>
                  <a:lnTo>
                    <a:pt x="526213" y="318427"/>
                  </a:lnTo>
                  <a:lnTo>
                    <a:pt x="532159" y="322162"/>
                  </a:lnTo>
                  <a:lnTo>
                    <a:pt x="535133" y="325897"/>
                  </a:lnTo>
                  <a:lnTo>
                    <a:pt x="533645" y="336168"/>
                  </a:lnTo>
                  <a:lnTo>
                    <a:pt x="536618" y="338970"/>
                  </a:lnTo>
                  <a:lnTo>
                    <a:pt x="538848" y="343639"/>
                  </a:lnTo>
                  <a:lnTo>
                    <a:pt x="539591" y="349242"/>
                  </a:lnTo>
                  <a:lnTo>
                    <a:pt x="543307" y="351110"/>
                  </a:lnTo>
                  <a:lnTo>
                    <a:pt x="544051" y="361382"/>
                  </a:lnTo>
                  <a:lnTo>
                    <a:pt x="544794" y="367918"/>
                  </a:lnTo>
                  <a:lnTo>
                    <a:pt x="543307" y="370720"/>
                  </a:lnTo>
                  <a:lnTo>
                    <a:pt x="543307" y="373521"/>
                  </a:lnTo>
                  <a:lnTo>
                    <a:pt x="545537" y="378190"/>
                  </a:lnTo>
                  <a:lnTo>
                    <a:pt x="545537" y="381926"/>
                  </a:lnTo>
                  <a:lnTo>
                    <a:pt x="544794" y="384727"/>
                  </a:lnTo>
                  <a:lnTo>
                    <a:pt x="547024" y="389395"/>
                  </a:lnTo>
                  <a:lnTo>
                    <a:pt x="551483" y="394065"/>
                  </a:lnTo>
                  <a:lnTo>
                    <a:pt x="554456" y="394998"/>
                  </a:lnTo>
                  <a:lnTo>
                    <a:pt x="560402" y="397800"/>
                  </a:lnTo>
                  <a:lnTo>
                    <a:pt x="572294" y="409939"/>
                  </a:lnTo>
                  <a:lnTo>
                    <a:pt x="573037" y="412740"/>
                  </a:lnTo>
                  <a:lnTo>
                    <a:pt x="574523" y="419277"/>
                  </a:lnTo>
                  <a:lnTo>
                    <a:pt x="577497" y="426748"/>
                  </a:lnTo>
                  <a:lnTo>
                    <a:pt x="580469" y="432350"/>
                  </a:lnTo>
                  <a:lnTo>
                    <a:pt x="581957" y="436086"/>
                  </a:lnTo>
                  <a:lnTo>
                    <a:pt x="581213" y="439821"/>
                  </a:lnTo>
                  <a:lnTo>
                    <a:pt x="579726" y="451027"/>
                  </a:lnTo>
                  <a:lnTo>
                    <a:pt x="577497" y="458497"/>
                  </a:lnTo>
                  <a:lnTo>
                    <a:pt x="578240" y="462233"/>
                  </a:lnTo>
                  <a:lnTo>
                    <a:pt x="580469" y="466901"/>
                  </a:lnTo>
                  <a:lnTo>
                    <a:pt x="581957" y="469703"/>
                  </a:lnTo>
                  <a:lnTo>
                    <a:pt x="586415" y="472504"/>
                  </a:lnTo>
                  <a:lnTo>
                    <a:pt x="591618" y="473438"/>
                  </a:lnTo>
                  <a:lnTo>
                    <a:pt x="598307" y="474372"/>
                  </a:lnTo>
                  <a:lnTo>
                    <a:pt x="602767" y="477173"/>
                  </a:lnTo>
                  <a:lnTo>
                    <a:pt x="607969" y="479974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pg14"/>
            <p:cNvSpPr/>
            <p:nvPr/>
          </p:nvSpPr>
          <p:spPr>
            <a:xfrm>
              <a:off x="1797485" y="1516106"/>
              <a:ext cx="801954" cy="1140172"/>
            </a:xfrm>
            <a:custGeom>
              <a:avLst/>
              <a:pathLst>
                <a:path w="801954" h="1140172">
                  <a:moveTo>
                    <a:pt x="26755" y="1138304"/>
                  </a:moveTo>
                  <a:lnTo>
                    <a:pt x="26755" y="865634"/>
                  </a:lnTo>
                  <a:lnTo>
                    <a:pt x="26755" y="847891"/>
                  </a:lnTo>
                  <a:lnTo>
                    <a:pt x="32702" y="832950"/>
                  </a:lnTo>
                  <a:lnTo>
                    <a:pt x="36418" y="820811"/>
                  </a:lnTo>
                  <a:lnTo>
                    <a:pt x="38647" y="812407"/>
                  </a:lnTo>
                  <a:lnTo>
                    <a:pt x="35674" y="804937"/>
                  </a:lnTo>
                  <a:lnTo>
                    <a:pt x="35674" y="799334"/>
                  </a:lnTo>
                  <a:lnTo>
                    <a:pt x="40134" y="793731"/>
                  </a:lnTo>
                  <a:lnTo>
                    <a:pt x="42363" y="789996"/>
                  </a:lnTo>
                  <a:lnTo>
                    <a:pt x="40876" y="781592"/>
                  </a:lnTo>
                  <a:lnTo>
                    <a:pt x="36418" y="777856"/>
                  </a:lnTo>
                  <a:lnTo>
                    <a:pt x="29729" y="772253"/>
                  </a:lnTo>
                  <a:lnTo>
                    <a:pt x="23782" y="775989"/>
                  </a:lnTo>
                  <a:lnTo>
                    <a:pt x="17837" y="769452"/>
                  </a:lnTo>
                  <a:lnTo>
                    <a:pt x="9661" y="771320"/>
                  </a:lnTo>
                  <a:lnTo>
                    <a:pt x="3715" y="767584"/>
                  </a:lnTo>
                  <a:lnTo>
                    <a:pt x="3715" y="763849"/>
                  </a:lnTo>
                  <a:lnTo>
                    <a:pt x="3715" y="759180"/>
                  </a:lnTo>
                  <a:lnTo>
                    <a:pt x="1484" y="755445"/>
                  </a:lnTo>
                  <a:lnTo>
                    <a:pt x="0" y="749842"/>
                  </a:lnTo>
                  <a:lnTo>
                    <a:pt x="2971" y="742372"/>
                  </a:lnTo>
                  <a:lnTo>
                    <a:pt x="3715" y="733034"/>
                  </a:lnTo>
                  <a:lnTo>
                    <a:pt x="11890" y="723696"/>
                  </a:lnTo>
                  <a:lnTo>
                    <a:pt x="20065" y="703152"/>
                  </a:lnTo>
                  <a:lnTo>
                    <a:pt x="25268" y="691946"/>
                  </a:lnTo>
                  <a:lnTo>
                    <a:pt x="31215" y="688211"/>
                  </a:lnTo>
                  <a:lnTo>
                    <a:pt x="37904" y="686343"/>
                  </a:lnTo>
                  <a:lnTo>
                    <a:pt x="40876" y="680741"/>
                  </a:lnTo>
                  <a:lnTo>
                    <a:pt x="45337" y="677006"/>
                  </a:lnTo>
                  <a:lnTo>
                    <a:pt x="49052" y="669535"/>
                  </a:lnTo>
                  <a:lnTo>
                    <a:pt x="52026" y="659263"/>
                  </a:lnTo>
                  <a:lnTo>
                    <a:pt x="53513" y="652727"/>
                  </a:lnTo>
                  <a:lnTo>
                    <a:pt x="49794" y="651793"/>
                  </a:lnTo>
                  <a:lnTo>
                    <a:pt x="50539" y="647124"/>
                  </a:lnTo>
                  <a:lnTo>
                    <a:pt x="57229" y="639654"/>
                  </a:lnTo>
                  <a:lnTo>
                    <a:pt x="59458" y="636852"/>
                  </a:lnTo>
                  <a:lnTo>
                    <a:pt x="63174" y="632183"/>
                  </a:lnTo>
                  <a:lnTo>
                    <a:pt x="66889" y="622845"/>
                  </a:lnTo>
                  <a:lnTo>
                    <a:pt x="71350" y="612573"/>
                  </a:lnTo>
                  <a:lnTo>
                    <a:pt x="72836" y="606971"/>
                  </a:lnTo>
                  <a:lnTo>
                    <a:pt x="73579" y="599500"/>
                  </a:lnTo>
                  <a:lnTo>
                    <a:pt x="87700" y="575221"/>
                  </a:lnTo>
                  <a:lnTo>
                    <a:pt x="89187" y="568685"/>
                  </a:lnTo>
                  <a:lnTo>
                    <a:pt x="99592" y="550942"/>
                  </a:lnTo>
                  <a:lnTo>
                    <a:pt x="98850" y="545339"/>
                  </a:lnTo>
                  <a:lnTo>
                    <a:pt x="92161" y="536936"/>
                  </a:lnTo>
                  <a:lnTo>
                    <a:pt x="89187" y="526664"/>
                  </a:lnTo>
                  <a:lnTo>
                    <a:pt x="84728" y="522928"/>
                  </a:lnTo>
                  <a:lnTo>
                    <a:pt x="75066" y="521061"/>
                  </a:lnTo>
                  <a:lnTo>
                    <a:pt x="69121" y="514524"/>
                  </a:lnTo>
                  <a:lnTo>
                    <a:pt x="63174" y="519193"/>
                  </a:lnTo>
                  <a:lnTo>
                    <a:pt x="59458" y="511723"/>
                  </a:lnTo>
                  <a:lnTo>
                    <a:pt x="54997" y="507053"/>
                  </a:lnTo>
                  <a:lnTo>
                    <a:pt x="50539" y="501451"/>
                  </a:lnTo>
                  <a:lnTo>
                    <a:pt x="43849" y="493047"/>
                  </a:lnTo>
                  <a:lnTo>
                    <a:pt x="39390" y="488378"/>
                  </a:lnTo>
                  <a:lnTo>
                    <a:pt x="36418" y="477172"/>
                  </a:lnTo>
                  <a:lnTo>
                    <a:pt x="40134" y="460363"/>
                  </a:lnTo>
                  <a:lnTo>
                    <a:pt x="35674" y="453827"/>
                  </a:lnTo>
                  <a:lnTo>
                    <a:pt x="34931" y="442621"/>
                  </a:lnTo>
                  <a:lnTo>
                    <a:pt x="26012" y="432350"/>
                  </a:lnTo>
                  <a:lnTo>
                    <a:pt x="26012" y="424879"/>
                  </a:lnTo>
                  <a:lnTo>
                    <a:pt x="26755" y="418343"/>
                  </a:lnTo>
                  <a:lnTo>
                    <a:pt x="26755" y="400600"/>
                  </a:lnTo>
                  <a:lnTo>
                    <a:pt x="26012" y="303485"/>
                  </a:lnTo>
                  <a:lnTo>
                    <a:pt x="26012" y="283875"/>
                  </a:lnTo>
                  <a:lnTo>
                    <a:pt x="26012" y="266133"/>
                  </a:lnTo>
                  <a:lnTo>
                    <a:pt x="26012" y="167150"/>
                  </a:lnTo>
                  <a:lnTo>
                    <a:pt x="26012" y="154076"/>
                  </a:lnTo>
                  <a:lnTo>
                    <a:pt x="26755" y="25211"/>
                  </a:lnTo>
                  <a:lnTo>
                    <a:pt x="27499" y="0"/>
                  </a:lnTo>
                  <a:lnTo>
                    <a:pt x="46079" y="0"/>
                  </a:lnTo>
                  <a:lnTo>
                    <a:pt x="86215" y="933"/>
                  </a:lnTo>
                  <a:lnTo>
                    <a:pt x="132295" y="0"/>
                  </a:lnTo>
                  <a:lnTo>
                    <a:pt x="154592" y="0"/>
                  </a:lnTo>
                  <a:lnTo>
                    <a:pt x="154592" y="82174"/>
                  </a:lnTo>
                  <a:lnTo>
                    <a:pt x="153850" y="126062"/>
                  </a:lnTo>
                  <a:lnTo>
                    <a:pt x="154592" y="162481"/>
                  </a:lnTo>
                  <a:lnTo>
                    <a:pt x="156079" y="169017"/>
                  </a:lnTo>
                  <a:lnTo>
                    <a:pt x="170945" y="187693"/>
                  </a:lnTo>
                  <a:lnTo>
                    <a:pt x="176890" y="192362"/>
                  </a:lnTo>
                  <a:lnTo>
                    <a:pt x="180606" y="201700"/>
                  </a:lnTo>
                  <a:lnTo>
                    <a:pt x="188037" y="203568"/>
                  </a:lnTo>
                  <a:lnTo>
                    <a:pt x="193985" y="212906"/>
                  </a:lnTo>
                  <a:lnTo>
                    <a:pt x="193985" y="221310"/>
                  </a:lnTo>
                  <a:lnTo>
                    <a:pt x="199930" y="225979"/>
                  </a:lnTo>
                  <a:lnTo>
                    <a:pt x="197701" y="232516"/>
                  </a:lnTo>
                  <a:lnTo>
                    <a:pt x="193985" y="236251"/>
                  </a:lnTo>
                  <a:lnTo>
                    <a:pt x="205132" y="247457"/>
                  </a:lnTo>
                  <a:lnTo>
                    <a:pt x="204390" y="250258"/>
                  </a:lnTo>
                  <a:lnTo>
                    <a:pt x="193985" y="255861"/>
                  </a:lnTo>
                  <a:lnTo>
                    <a:pt x="215538" y="266133"/>
                  </a:lnTo>
                  <a:lnTo>
                    <a:pt x="219255" y="269868"/>
                  </a:lnTo>
                  <a:lnTo>
                    <a:pt x="225200" y="278272"/>
                  </a:lnTo>
                  <a:lnTo>
                    <a:pt x="247498" y="284809"/>
                  </a:lnTo>
                  <a:lnTo>
                    <a:pt x="251214" y="292279"/>
                  </a:lnTo>
                  <a:lnTo>
                    <a:pt x="269051" y="307220"/>
                  </a:lnTo>
                  <a:lnTo>
                    <a:pt x="280943" y="323094"/>
                  </a:lnTo>
                  <a:lnTo>
                    <a:pt x="286146" y="330565"/>
                  </a:lnTo>
                  <a:lnTo>
                    <a:pt x="295808" y="336168"/>
                  </a:lnTo>
                  <a:lnTo>
                    <a:pt x="298782" y="339903"/>
                  </a:lnTo>
                  <a:lnTo>
                    <a:pt x="298782" y="349241"/>
                  </a:lnTo>
                  <a:lnTo>
                    <a:pt x="303985" y="356711"/>
                  </a:lnTo>
                  <a:lnTo>
                    <a:pt x="309930" y="358579"/>
                  </a:lnTo>
                  <a:lnTo>
                    <a:pt x="319592" y="366983"/>
                  </a:lnTo>
                  <a:lnTo>
                    <a:pt x="317361" y="375388"/>
                  </a:lnTo>
                  <a:lnTo>
                    <a:pt x="321822" y="375388"/>
                  </a:lnTo>
                  <a:lnTo>
                    <a:pt x="332970" y="367917"/>
                  </a:lnTo>
                  <a:lnTo>
                    <a:pt x="336687" y="371652"/>
                  </a:lnTo>
                  <a:lnTo>
                    <a:pt x="337429" y="378189"/>
                  </a:lnTo>
                  <a:lnTo>
                    <a:pt x="337429" y="382857"/>
                  </a:lnTo>
                  <a:lnTo>
                    <a:pt x="343375" y="385660"/>
                  </a:lnTo>
                  <a:lnTo>
                    <a:pt x="350808" y="384726"/>
                  </a:lnTo>
                  <a:lnTo>
                    <a:pt x="360470" y="384726"/>
                  </a:lnTo>
                  <a:lnTo>
                    <a:pt x="367903" y="380057"/>
                  </a:lnTo>
                  <a:lnTo>
                    <a:pt x="375335" y="380057"/>
                  </a:lnTo>
                  <a:lnTo>
                    <a:pt x="377564" y="384726"/>
                  </a:lnTo>
                  <a:lnTo>
                    <a:pt x="374592" y="395932"/>
                  </a:lnTo>
                  <a:lnTo>
                    <a:pt x="374592" y="404335"/>
                  </a:lnTo>
                  <a:lnTo>
                    <a:pt x="367903" y="407137"/>
                  </a:lnTo>
                  <a:lnTo>
                    <a:pt x="370876" y="418343"/>
                  </a:lnTo>
                  <a:lnTo>
                    <a:pt x="362700" y="443555"/>
                  </a:lnTo>
                  <a:lnTo>
                    <a:pt x="359727" y="446357"/>
                  </a:lnTo>
                  <a:lnTo>
                    <a:pt x="362700" y="453827"/>
                  </a:lnTo>
                  <a:lnTo>
                    <a:pt x="361957" y="460363"/>
                  </a:lnTo>
                  <a:lnTo>
                    <a:pt x="353781" y="462231"/>
                  </a:lnTo>
                  <a:lnTo>
                    <a:pt x="353781" y="466900"/>
                  </a:lnTo>
                  <a:lnTo>
                    <a:pt x="360470" y="472503"/>
                  </a:lnTo>
                  <a:lnTo>
                    <a:pt x="359727" y="476239"/>
                  </a:lnTo>
                  <a:lnTo>
                    <a:pt x="354524" y="481841"/>
                  </a:lnTo>
                  <a:lnTo>
                    <a:pt x="359727" y="489312"/>
                  </a:lnTo>
                  <a:lnTo>
                    <a:pt x="366416" y="492113"/>
                  </a:lnTo>
                  <a:lnTo>
                    <a:pt x="366416" y="500517"/>
                  </a:lnTo>
                  <a:lnTo>
                    <a:pt x="370876" y="507987"/>
                  </a:lnTo>
                  <a:lnTo>
                    <a:pt x="358984" y="512656"/>
                  </a:lnTo>
                  <a:lnTo>
                    <a:pt x="350808" y="518259"/>
                  </a:lnTo>
                  <a:lnTo>
                    <a:pt x="349321" y="525730"/>
                  </a:lnTo>
                  <a:lnTo>
                    <a:pt x="352294" y="531333"/>
                  </a:lnTo>
                  <a:lnTo>
                    <a:pt x="354524" y="537869"/>
                  </a:lnTo>
                  <a:lnTo>
                    <a:pt x="355267" y="543472"/>
                  </a:lnTo>
                  <a:lnTo>
                    <a:pt x="346348" y="549075"/>
                  </a:lnTo>
                  <a:lnTo>
                    <a:pt x="349321" y="559347"/>
                  </a:lnTo>
                  <a:lnTo>
                    <a:pt x="358984" y="560280"/>
                  </a:lnTo>
                  <a:lnTo>
                    <a:pt x="361213" y="564950"/>
                  </a:lnTo>
                  <a:lnTo>
                    <a:pt x="376078" y="576155"/>
                  </a:lnTo>
                  <a:lnTo>
                    <a:pt x="384997" y="573354"/>
                  </a:lnTo>
                  <a:lnTo>
                    <a:pt x="389456" y="564015"/>
                  </a:lnTo>
                  <a:lnTo>
                    <a:pt x="398376" y="564015"/>
                  </a:lnTo>
                  <a:lnTo>
                    <a:pt x="410267" y="550942"/>
                  </a:lnTo>
                  <a:lnTo>
                    <a:pt x="420672" y="536002"/>
                  </a:lnTo>
                  <a:lnTo>
                    <a:pt x="428105" y="536936"/>
                  </a:lnTo>
                  <a:lnTo>
                    <a:pt x="434794" y="546274"/>
                  </a:lnTo>
                  <a:lnTo>
                    <a:pt x="437023" y="548141"/>
                  </a:lnTo>
                  <a:lnTo>
                    <a:pt x="444456" y="550942"/>
                  </a:lnTo>
                  <a:lnTo>
                    <a:pt x="446686" y="555611"/>
                  </a:lnTo>
                  <a:lnTo>
                    <a:pt x="442969" y="562148"/>
                  </a:lnTo>
                  <a:lnTo>
                    <a:pt x="450402" y="565883"/>
                  </a:lnTo>
                  <a:lnTo>
                    <a:pt x="451889" y="570552"/>
                  </a:lnTo>
                  <a:lnTo>
                    <a:pt x="450402" y="576155"/>
                  </a:lnTo>
                  <a:lnTo>
                    <a:pt x="455605" y="592963"/>
                  </a:lnTo>
                  <a:lnTo>
                    <a:pt x="458578" y="602302"/>
                  </a:lnTo>
                  <a:lnTo>
                    <a:pt x="474929" y="629382"/>
                  </a:lnTo>
                  <a:lnTo>
                    <a:pt x="482362" y="631249"/>
                  </a:lnTo>
                  <a:lnTo>
                    <a:pt x="491280" y="641521"/>
                  </a:lnTo>
                  <a:lnTo>
                    <a:pt x="492024" y="656462"/>
                  </a:lnTo>
                  <a:lnTo>
                    <a:pt x="485334" y="661131"/>
                  </a:lnTo>
                  <a:lnTo>
                    <a:pt x="491280" y="672337"/>
                  </a:lnTo>
                  <a:lnTo>
                    <a:pt x="498713" y="678873"/>
                  </a:lnTo>
                  <a:lnTo>
                    <a:pt x="502428" y="681674"/>
                  </a:lnTo>
                  <a:lnTo>
                    <a:pt x="503172" y="686343"/>
                  </a:lnTo>
                  <a:lnTo>
                    <a:pt x="508374" y="684476"/>
                  </a:lnTo>
                  <a:lnTo>
                    <a:pt x="519523" y="679807"/>
                  </a:lnTo>
                  <a:lnTo>
                    <a:pt x="531415" y="689145"/>
                  </a:lnTo>
                  <a:lnTo>
                    <a:pt x="541821" y="709689"/>
                  </a:lnTo>
                  <a:lnTo>
                    <a:pt x="538848" y="715291"/>
                  </a:lnTo>
                  <a:lnTo>
                    <a:pt x="547024" y="729298"/>
                  </a:lnTo>
                  <a:lnTo>
                    <a:pt x="546280" y="735835"/>
                  </a:lnTo>
                  <a:lnTo>
                    <a:pt x="553712" y="745173"/>
                  </a:lnTo>
                  <a:lnTo>
                    <a:pt x="562632" y="747041"/>
                  </a:lnTo>
                  <a:lnTo>
                    <a:pt x="569321" y="753578"/>
                  </a:lnTo>
                  <a:lnTo>
                    <a:pt x="573036" y="751709"/>
                  </a:lnTo>
                  <a:lnTo>
                    <a:pt x="572293" y="745173"/>
                  </a:lnTo>
                  <a:lnTo>
                    <a:pt x="576009" y="736769"/>
                  </a:lnTo>
                  <a:lnTo>
                    <a:pt x="585672" y="731167"/>
                  </a:lnTo>
                  <a:lnTo>
                    <a:pt x="620604" y="735835"/>
                  </a:lnTo>
                  <a:lnTo>
                    <a:pt x="626550" y="740504"/>
                  </a:lnTo>
                  <a:lnTo>
                    <a:pt x="633982" y="738637"/>
                  </a:lnTo>
                  <a:lnTo>
                    <a:pt x="634725" y="726497"/>
                  </a:lnTo>
                  <a:lnTo>
                    <a:pt x="647361" y="719961"/>
                  </a:lnTo>
                  <a:lnTo>
                    <a:pt x="656280" y="727431"/>
                  </a:lnTo>
                  <a:lnTo>
                    <a:pt x="664456" y="725563"/>
                  </a:lnTo>
                  <a:lnTo>
                    <a:pt x="671144" y="726497"/>
                  </a:lnTo>
                  <a:lnTo>
                    <a:pt x="696414" y="721828"/>
                  </a:lnTo>
                  <a:lnTo>
                    <a:pt x="703847" y="728365"/>
                  </a:lnTo>
                  <a:lnTo>
                    <a:pt x="723172" y="723696"/>
                  </a:lnTo>
                  <a:lnTo>
                    <a:pt x="727631" y="721828"/>
                  </a:lnTo>
                  <a:lnTo>
                    <a:pt x="732834" y="721828"/>
                  </a:lnTo>
                  <a:lnTo>
                    <a:pt x="746211" y="724630"/>
                  </a:lnTo>
                  <a:lnTo>
                    <a:pt x="747698" y="723696"/>
                  </a:lnTo>
                  <a:lnTo>
                    <a:pt x="741752" y="712490"/>
                  </a:lnTo>
                  <a:lnTo>
                    <a:pt x="743982" y="705954"/>
                  </a:lnTo>
                  <a:lnTo>
                    <a:pt x="746211" y="702218"/>
                  </a:lnTo>
                  <a:lnTo>
                    <a:pt x="746211" y="696615"/>
                  </a:lnTo>
                  <a:lnTo>
                    <a:pt x="746955" y="695682"/>
                  </a:lnTo>
                  <a:lnTo>
                    <a:pt x="752157" y="695682"/>
                  </a:lnTo>
                  <a:lnTo>
                    <a:pt x="755874" y="691946"/>
                  </a:lnTo>
                  <a:lnTo>
                    <a:pt x="758847" y="689145"/>
                  </a:lnTo>
                  <a:lnTo>
                    <a:pt x="764793" y="692880"/>
                  </a:lnTo>
                  <a:lnTo>
                    <a:pt x="773712" y="705954"/>
                  </a:lnTo>
                  <a:lnTo>
                    <a:pt x="778914" y="709689"/>
                  </a:lnTo>
                  <a:lnTo>
                    <a:pt x="777428" y="714358"/>
                  </a:lnTo>
                  <a:lnTo>
                    <a:pt x="779658" y="718093"/>
                  </a:lnTo>
                  <a:lnTo>
                    <a:pt x="790062" y="725563"/>
                  </a:lnTo>
                  <a:lnTo>
                    <a:pt x="792293" y="731167"/>
                  </a:lnTo>
                  <a:lnTo>
                    <a:pt x="796752" y="733968"/>
                  </a:lnTo>
                  <a:lnTo>
                    <a:pt x="801211" y="733968"/>
                  </a:lnTo>
                  <a:lnTo>
                    <a:pt x="800468" y="790930"/>
                  </a:lnTo>
                  <a:lnTo>
                    <a:pt x="801211" y="816142"/>
                  </a:lnTo>
                  <a:lnTo>
                    <a:pt x="800468" y="894582"/>
                  </a:lnTo>
                  <a:lnTo>
                    <a:pt x="801954" y="929132"/>
                  </a:lnTo>
                  <a:lnTo>
                    <a:pt x="801211" y="973021"/>
                  </a:lnTo>
                  <a:lnTo>
                    <a:pt x="801211" y="1055195"/>
                  </a:lnTo>
                  <a:lnTo>
                    <a:pt x="801954" y="1140172"/>
                  </a:lnTo>
                  <a:lnTo>
                    <a:pt x="744726" y="1140172"/>
                  </a:lnTo>
                  <a:lnTo>
                    <a:pt x="741009" y="1139238"/>
                  </a:lnTo>
                  <a:lnTo>
                    <a:pt x="664456" y="1139238"/>
                  </a:lnTo>
                  <a:lnTo>
                    <a:pt x="656280" y="1140172"/>
                  </a:lnTo>
                  <a:lnTo>
                    <a:pt x="547024" y="1140172"/>
                  </a:lnTo>
                  <a:lnTo>
                    <a:pt x="413240" y="1139238"/>
                  </a:lnTo>
                  <a:lnTo>
                    <a:pt x="379795" y="1138304"/>
                  </a:lnTo>
                  <a:lnTo>
                    <a:pt x="281687" y="1138304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5" name="pg15"/>
            <p:cNvSpPr/>
            <p:nvPr/>
          </p:nvSpPr>
          <p:spPr>
            <a:xfrm>
              <a:off x="5135376" y="2573169"/>
              <a:ext cx="519524" cy="897384"/>
            </a:xfrm>
            <a:custGeom>
              <a:avLst/>
              <a:pathLst>
                <a:path w="519524" h="897384">
                  <a:moveTo>
                    <a:pt x="111485" y="0"/>
                  </a:moveTo>
                  <a:lnTo>
                    <a:pt x="140472" y="0"/>
                  </a:lnTo>
                  <a:lnTo>
                    <a:pt x="205877" y="933"/>
                  </a:lnTo>
                  <a:lnTo>
                    <a:pt x="214796" y="0"/>
                  </a:lnTo>
                  <a:lnTo>
                    <a:pt x="273512" y="933"/>
                  </a:lnTo>
                  <a:lnTo>
                    <a:pt x="275741" y="933"/>
                  </a:lnTo>
                  <a:lnTo>
                    <a:pt x="332228" y="1867"/>
                  </a:lnTo>
                  <a:lnTo>
                    <a:pt x="353782" y="933"/>
                  </a:lnTo>
                  <a:lnTo>
                    <a:pt x="363444" y="933"/>
                  </a:lnTo>
                  <a:lnTo>
                    <a:pt x="414727" y="933"/>
                  </a:lnTo>
                  <a:lnTo>
                    <a:pt x="428106" y="0"/>
                  </a:lnTo>
                  <a:lnTo>
                    <a:pt x="480132" y="933"/>
                  </a:lnTo>
                  <a:lnTo>
                    <a:pt x="480132" y="5602"/>
                  </a:lnTo>
                  <a:lnTo>
                    <a:pt x="480132" y="12139"/>
                  </a:lnTo>
                  <a:lnTo>
                    <a:pt x="478645" y="22411"/>
                  </a:lnTo>
                  <a:lnTo>
                    <a:pt x="476417" y="29882"/>
                  </a:lnTo>
                  <a:lnTo>
                    <a:pt x="476417" y="37352"/>
                  </a:lnTo>
                  <a:lnTo>
                    <a:pt x="477903" y="44822"/>
                  </a:lnTo>
                  <a:lnTo>
                    <a:pt x="481619" y="51359"/>
                  </a:lnTo>
                  <a:lnTo>
                    <a:pt x="483848" y="56961"/>
                  </a:lnTo>
                  <a:lnTo>
                    <a:pt x="487565" y="62565"/>
                  </a:lnTo>
                  <a:lnTo>
                    <a:pt x="496483" y="71902"/>
                  </a:lnTo>
                  <a:lnTo>
                    <a:pt x="497970" y="75638"/>
                  </a:lnTo>
                  <a:lnTo>
                    <a:pt x="500943" y="83108"/>
                  </a:lnTo>
                  <a:lnTo>
                    <a:pt x="502429" y="92446"/>
                  </a:lnTo>
                  <a:lnTo>
                    <a:pt x="505402" y="106454"/>
                  </a:lnTo>
                  <a:lnTo>
                    <a:pt x="508375" y="118593"/>
                  </a:lnTo>
                  <a:lnTo>
                    <a:pt x="512092" y="123262"/>
                  </a:lnTo>
                  <a:lnTo>
                    <a:pt x="515065" y="125129"/>
                  </a:lnTo>
                  <a:lnTo>
                    <a:pt x="515808" y="169952"/>
                  </a:lnTo>
                  <a:lnTo>
                    <a:pt x="515808" y="197966"/>
                  </a:lnTo>
                  <a:lnTo>
                    <a:pt x="515808" y="218509"/>
                  </a:lnTo>
                  <a:lnTo>
                    <a:pt x="515065" y="242788"/>
                  </a:lnTo>
                  <a:lnTo>
                    <a:pt x="515808" y="289478"/>
                  </a:lnTo>
                  <a:lnTo>
                    <a:pt x="515065" y="330566"/>
                  </a:lnTo>
                  <a:lnTo>
                    <a:pt x="515065" y="331500"/>
                  </a:lnTo>
                  <a:lnTo>
                    <a:pt x="515065" y="384726"/>
                  </a:lnTo>
                  <a:lnTo>
                    <a:pt x="514321" y="430482"/>
                  </a:lnTo>
                  <a:lnTo>
                    <a:pt x="515065" y="472504"/>
                  </a:lnTo>
                  <a:lnTo>
                    <a:pt x="514321" y="494915"/>
                  </a:lnTo>
                  <a:lnTo>
                    <a:pt x="514321" y="513591"/>
                  </a:lnTo>
                  <a:lnTo>
                    <a:pt x="508375" y="517326"/>
                  </a:lnTo>
                  <a:lnTo>
                    <a:pt x="504660" y="521995"/>
                  </a:lnTo>
                  <a:lnTo>
                    <a:pt x="505402" y="525730"/>
                  </a:lnTo>
                  <a:lnTo>
                    <a:pt x="505402" y="528532"/>
                  </a:lnTo>
                  <a:lnTo>
                    <a:pt x="506889" y="531333"/>
                  </a:lnTo>
                  <a:lnTo>
                    <a:pt x="506889" y="535069"/>
                  </a:lnTo>
                  <a:lnTo>
                    <a:pt x="504660" y="540671"/>
                  </a:lnTo>
                  <a:lnTo>
                    <a:pt x="501686" y="543472"/>
                  </a:lnTo>
                  <a:lnTo>
                    <a:pt x="496483" y="548141"/>
                  </a:lnTo>
                  <a:lnTo>
                    <a:pt x="498714" y="551877"/>
                  </a:lnTo>
                  <a:lnTo>
                    <a:pt x="506889" y="558413"/>
                  </a:lnTo>
                  <a:lnTo>
                    <a:pt x="509119" y="561215"/>
                  </a:lnTo>
                  <a:lnTo>
                    <a:pt x="509862" y="571487"/>
                  </a:lnTo>
                  <a:lnTo>
                    <a:pt x="515065" y="576156"/>
                  </a:lnTo>
                  <a:lnTo>
                    <a:pt x="515808" y="579891"/>
                  </a:lnTo>
                  <a:lnTo>
                    <a:pt x="514321" y="586428"/>
                  </a:lnTo>
                  <a:lnTo>
                    <a:pt x="512835" y="595766"/>
                  </a:lnTo>
                  <a:lnTo>
                    <a:pt x="516551" y="604170"/>
                  </a:lnTo>
                  <a:lnTo>
                    <a:pt x="519524" y="614441"/>
                  </a:lnTo>
                  <a:lnTo>
                    <a:pt x="516551" y="620045"/>
                  </a:lnTo>
                  <a:lnTo>
                    <a:pt x="512835" y="622846"/>
                  </a:lnTo>
                  <a:lnTo>
                    <a:pt x="506889" y="625647"/>
                  </a:lnTo>
                  <a:lnTo>
                    <a:pt x="502429" y="631250"/>
                  </a:lnTo>
                  <a:lnTo>
                    <a:pt x="501686" y="637787"/>
                  </a:lnTo>
                  <a:lnTo>
                    <a:pt x="497970" y="642456"/>
                  </a:lnTo>
                  <a:lnTo>
                    <a:pt x="496483" y="646191"/>
                  </a:lnTo>
                  <a:lnTo>
                    <a:pt x="495740" y="651793"/>
                  </a:lnTo>
                  <a:lnTo>
                    <a:pt x="489794" y="656463"/>
                  </a:lnTo>
                  <a:lnTo>
                    <a:pt x="486822" y="658330"/>
                  </a:lnTo>
                  <a:lnTo>
                    <a:pt x="487565" y="662999"/>
                  </a:lnTo>
                  <a:lnTo>
                    <a:pt x="486078" y="667668"/>
                  </a:lnTo>
                  <a:lnTo>
                    <a:pt x="480876" y="674204"/>
                  </a:lnTo>
                  <a:lnTo>
                    <a:pt x="477903" y="678874"/>
                  </a:lnTo>
                  <a:lnTo>
                    <a:pt x="476417" y="685410"/>
                  </a:lnTo>
                  <a:lnTo>
                    <a:pt x="475673" y="687278"/>
                  </a:lnTo>
                  <a:lnTo>
                    <a:pt x="470471" y="686345"/>
                  </a:lnTo>
                  <a:lnTo>
                    <a:pt x="467497" y="690080"/>
                  </a:lnTo>
                  <a:lnTo>
                    <a:pt x="464525" y="687278"/>
                  </a:lnTo>
                  <a:lnTo>
                    <a:pt x="461552" y="686345"/>
                  </a:lnTo>
                  <a:lnTo>
                    <a:pt x="461552" y="692881"/>
                  </a:lnTo>
                  <a:lnTo>
                    <a:pt x="457835" y="695682"/>
                  </a:lnTo>
                  <a:lnTo>
                    <a:pt x="454862" y="696616"/>
                  </a:lnTo>
                  <a:lnTo>
                    <a:pt x="455606" y="702219"/>
                  </a:lnTo>
                  <a:lnTo>
                    <a:pt x="458579" y="705954"/>
                  </a:lnTo>
                  <a:lnTo>
                    <a:pt x="463038" y="706888"/>
                  </a:lnTo>
                  <a:lnTo>
                    <a:pt x="464525" y="708756"/>
                  </a:lnTo>
                  <a:lnTo>
                    <a:pt x="461552" y="713425"/>
                  </a:lnTo>
                  <a:lnTo>
                    <a:pt x="458579" y="720895"/>
                  </a:lnTo>
                  <a:lnTo>
                    <a:pt x="449659" y="727432"/>
                  </a:lnTo>
                  <a:lnTo>
                    <a:pt x="451146" y="732101"/>
                  </a:lnTo>
                  <a:lnTo>
                    <a:pt x="449659" y="743306"/>
                  </a:lnTo>
                  <a:lnTo>
                    <a:pt x="449659" y="748909"/>
                  </a:lnTo>
                  <a:lnTo>
                    <a:pt x="443713" y="749843"/>
                  </a:lnTo>
                  <a:lnTo>
                    <a:pt x="440740" y="750777"/>
                  </a:lnTo>
                  <a:lnTo>
                    <a:pt x="442227" y="753578"/>
                  </a:lnTo>
                  <a:lnTo>
                    <a:pt x="447430" y="757314"/>
                  </a:lnTo>
                  <a:lnTo>
                    <a:pt x="443713" y="761982"/>
                  </a:lnTo>
                  <a:lnTo>
                    <a:pt x="448173" y="763850"/>
                  </a:lnTo>
                  <a:lnTo>
                    <a:pt x="451146" y="768519"/>
                  </a:lnTo>
                  <a:lnTo>
                    <a:pt x="448173" y="773188"/>
                  </a:lnTo>
                  <a:lnTo>
                    <a:pt x="441484" y="778791"/>
                  </a:lnTo>
                  <a:lnTo>
                    <a:pt x="435538" y="783460"/>
                  </a:lnTo>
                  <a:lnTo>
                    <a:pt x="433308" y="788128"/>
                  </a:lnTo>
                  <a:lnTo>
                    <a:pt x="433308" y="794666"/>
                  </a:lnTo>
                  <a:lnTo>
                    <a:pt x="437767" y="802136"/>
                  </a:lnTo>
                  <a:lnTo>
                    <a:pt x="440740" y="808672"/>
                  </a:lnTo>
                  <a:lnTo>
                    <a:pt x="443713" y="815209"/>
                  </a:lnTo>
                  <a:lnTo>
                    <a:pt x="442970" y="817077"/>
                  </a:lnTo>
                  <a:lnTo>
                    <a:pt x="439254" y="818944"/>
                  </a:lnTo>
                  <a:lnTo>
                    <a:pt x="430335" y="819878"/>
                  </a:lnTo>
                  <a:lnTo>
                    <a:pt x="419929" y="822680"/>
                  </a:lnTo>
                  <a:lnTo>
                    <a:pt x="409524" y="826415"/>
                  </a:lnTo>
                  <a:lnTo>
                    <a:pt x="405809" y="827349"/>
                  </a:lnTo>
                  <a:lnTo>
                    <a:pt x="402092" y="827349"/>
                  </a:lnTo>
                  <a:lnTo>
                    <a:pt x="396146" y="828283"/>
                  </a:lnTo>
                  <a:lnTo>
                    <a:pt x="393173" y="831084"/>
                  </a:lnTo>
                  <a:lnTo>
                    <a:pt x="391687" y="834819"/>
                  </a:lnTo>
                  <a:lnTo>
                    <a:pt x="390944" y="843223"/>
                  </a:lnTo>
                  <a:lnTo>
                    <a:pt x="387971" y="847892"/>
                  </a:lnTo>
                  <a:lnTo>
                    <a:pt x="387228" y="852561"/>
                  </a:lnTo>
                  <a:lnTo>
                    <a:pt x="388714" y="856296"/>
                  </a:lnTo>
                  <a:lnTo>
                    <a:pt x="395403" y="864701"/>
                  </a:lnTo>
                  <a:lnTo>
                    <a:pt x="396146" y="870304"/>
                  </a:lnTo>
                  <a:lnTo>
                    <a:pt x="395403" y="875906"/>
                  </a:lnTo>
                  <a:lnTo>
                    <a:pt x="393173" y="883377"/>
                  </a:lnTo>
                  <a:lnTo>
                    <a:pt x="389457" y="884310"/>
                  </a:lnTo>
                  <a:lnTo>
                    <a:pt x="382768" y="883377"/>
                  </a:lnTo>
                  <a:lnTo>
                    <a:pt x="378308" y="881510"/>
                  </a:lnTo>
                  <a:lnTo>
                    <a:pt x="370877" y="875906"/>
                  </a:lnTo>
                  <a:lnTo>
                    <a:pt x="358985" y="872171"/>
                  </a:lnTo>
                  <a:lnTo>
                    <a:pt x="356754" y="870304"/>
                  </a:lnTo>
                  <a:lnTo>
                    <a:pt x="348579" y="865634"/>
                  </a:lnTo>
                  <a:lnTo>
                    <a:pt x="343376" y="861899"/>
                  </a:lnTo>
                  <a:lnTo>
                    <a:pt x="332971" y="859098"/>
                  </a:lnTo>
                  <a:lnTo>
                    <a:pt x="327768" y="858164"/>
                  </a:lnTo>
                  <a:lnTo>
                    <a:pt x="322566" y="859098"/>
                  </a:lnTo>
                  <a:lnTo>
                    <a:pt x="316620" y="861899"/>
                  </a:lnTo>
                  <a:lnTo>
                    <a:pt x="312161" y="866568"/>
                  </a:lnTo>
                  <a:lnTo>
                    <a:pt x="309930" y="874039"/>
                  </a:lnTo>
                  <a:lnTo>
                    <a:pt x="305471" y="877774"/>
                  </a:lnTo>
                  <a:lnTo>
                    <a:pt x="301012" y="886178"/>
                  </a:lnTo>
                  <a:lnTo>
                    <a:pt x="299525" y="890847"/>
                  </a:lnTo>
                  <a:lnTo>
                    <a:pt x="301755" y="897384"/>
                  </a:lnTo>
                  <a:lnTo>
                    <a:pt x="298782" y="892715"/>
                  </a:lnTo>
                  <a:lnTo>
                    <a:pt x="292836" y="886178"/>
                  </a:lnTo>
                  <a:lnTo>
                    <a:pt x="289863" y="882443"/>
                  </a:lnTo>
                  <a:lnTo>
                    <a:pt x="286890" y="883377"/>
                  </a:lnTo>
                  <a:lnTo>
                    <a:pt x="287633" y="888046"/>
                  </a:lnTo>
                  <a:lnTo>
                    <a:pt x="290606" y="893649"/>
                  </a:lnTo>
                  <a:lnTo>
                    <a:pt x="288377" y="896450"/>
                  </a:lnTo>
                  <a:lnTo>
                    <a:pt x="285404" y="896450"/>
                  </a:lnTo>
                  <a:lnTo>
                    <a:pt x="281687" y="894582"/>
                  </a:lnTo>
                  <a:lnTo>
                    <a:pt x="278714" y="890847"/>
                  </a:lnTo>
                  <a:lnTo>
                    <a:pt x="274255" y="884310"/>
                  </a:lnTo>
                  <a:lnTo>
                    <a:pt x="273512" y="878707"/>
                  </a:lnTo>
                  <a:lnTo>
                    <a:pt x="272025" y="874039"/>
                  </a:lnTo>
                  <a:lnTo>
                    <a:pt x="266822" y="868436"/>
                  </a:lnTo>
                  <a:lnTo>
                    <a:pt x="265336" y="861899"/>
                  </a:lnTo>
                  <a:lnTo>
                    <a:pt x="263850" y="855363"/>
                  </a:lnTo>
                  <a:lnTo>
                    <a:pt x="259390" y="853495"/>
                  </a:lnTo>
                  <a:lnTo>
                    <a:pt x="257904" y="850694"/>
                  </a:lnTo>
                  <a:lnTo>
                    <a:pt x="258647" y="846024"/>
                  </a:lnTo>
                  <a:lnTo>
                    <a:pt x="263106" y="843223"/>
                  </a:lnTo>
                  <a:lnTo>
                    <a:pt x="268309" y="838554"/>
                  </a:lnTo>
                  <a:lnTo>
                    <a:pt x="269795" y="835752"/>
                  </a:lnTo>
                  <a:lnTo>
                    <a:pt x="266822" y="826415"/>
                  </a:lnTo>
                  <a:lnTo>
                    <a:pt x="258647" y="810540"/>
                  </a:lnTo>
                  <a:lnTo>
                    <a:pt x="257160" y="805871"/>
                  </a:lnTo>
                  <a:lnTo>
                    <a:pt x="257160" y="803069"/>
                  </a:lnTo>
                  <a:lnTo>
                    <a:pt x="259390" y="791864"/>
                  </a:lnTo>
                  <a:lnTo>
                    <a:pt x="257904" y="788128"/>
                  </a:lnTo>
                  <a:lnTo>
                    <a:pt x="253445" y="785328"/>
                  </a:lnTo>
                  <a:lnTo>
                    <a:pt x="240809" y="775989"/>
                  </a:lnTo>
                  <a:lnTo>
                    <a:pt x="239322" y="771320"/>
                  </a:lnTo>
                  <a:lnTo>
                    <a:pt x="237093" y="766651"/>
                  </a:lnTo>
                  <a:lnTo>
                    <a:pt x="231147" y="763850"/>
                  </a:lnTo>
                  <a:lnTo>
                    <a:pt x="215539" y="752645"/>
                  </a:lnTo>
                  <a:lnTo>
                    <a:pt x="207363" y="754512"/>
                  </a:lnTo>
                  <a:lnTo>
                    <a:pt x="203647" y="751710"/>
                  </a:lnTo>
                  <a:lnTo>
                    <a:pt x="196958" y="747975"/>
                  </a:lnTo>
                  <a:lnTo>
                    <a:pt x="196958" y="745174"/>
                  </a:lnTo>
                  <a:lnTo>
                    <a:pt x="202160" y="742373"/>
                  </a:lnTo>
                  <a:lnTo>
                    <a:pt x="202904" y="739571"/>
                  </a:lnTo>
                  <a:lnTo>
                    <a:pt x="200674" y="739571"/>
                  </a:lnTo>
                  <a:lnTo>
                    <a:pt x="194729" y="739571"/>
                  </a:lnTo>
                  <a:lnTo>
                    <a:pt x="179119" y="730233"/>
                  </a:lnTo>
                  <a:lnTo>
                    <a:pt x="173917" y="722763"/>
                  </a:lnTo>
                  <a:lnTo>
                    <a:pt x="169458" y="721829"/>
                  </a:lnTo>
                  <a:lnTo>
                    <a:pt x="167972" y="720895"/>
                  </a:lnTo>
                  <a:lnTo>
                    <a:pt x="162026" y="715292"/>
                  </a:lnTo>
                  <a:lnTo>
                    <a:pt x="155336" y="706888"/>
                  </a:lnTo>
                  <a:lnTo>
                    <a:pt x="146418" y="699417"/>
                  </a:lnTo>
                  <a:lnTo>
                    <a:pt x="145674" y="694748"/>
                  </a:lnTo>
                  <a:lnTo>
                    <a:pt x="143444" y="680741"/>
                  </a:lnTo>
                  <a:lnTo>
                    <a:pt x="147161" y="672337"/>
                  </a:lnTo>
                  <a:lnTo>
                    <a:pt x="150134" y="668602"/>
                  </a:lnTo>
                  <a:lnTo>
                    <a:pt x="155336" y="664867"/>
                  </a:lnTo>
                  <a:lnTo>
                    <a:pt x="160539" y="652728"/>
                  </a:lnTo>
                  <a:lnTo>
                    <a:pt x="162769" y="646191"/>
                  </a:lnTo>
                  <a:lnTo>
                    <a:pt x="168714" y="639654"/>
                  </a:lnTo>
                  <a:lnTo>
                    <a:pt x="170945" y="634051"/>
                  </a:lnTo>
                  <a:lnTo>
                    <a:pt x="170945" y="628449"/>
                  </a:lnTo>
                  <a:lnTo>
                    <a:pt x="169458" y="622846"/>
                  </a:lnTo>
                  <a:lnTo>
                    <a:pt x="170201" y="614441"/>
                  </a:lnTo>
                  <a:lnTo>
                    <a:pt x="171688" y="608839"/>
                  </a:lnTo>
                  <a:lnTo>
                    <a:pt x="176147" y="607905"/>
                  </a:lnTo>
                  <a:lnTo>
                    <a:pt x="179119" y="604170"/>
                  </a:lnTo>
                  <a:lnTo>
                    <a:pt x="179119" y="599501"/>
                  </a:lnTo>
                  <a:lnTo>
                    <a:pt x="176147" y="594832"/>
                  </a:lnTo>
                  <a:lnTo>
                    <a:pt x="170201" y="590163"/>
                  </a:lnTo>
                  <a:lnTo>
                    <a:pt x="163512" y="584560"/>
                  </a:lnTo>
                  <a:lnTo>
                    <a:pt x="159796" y="583626"/>
                  </a:lnTo>
                  <a:lnTo>
                    <a:pt x="153850" y="583626"/>
                  </a:lnTo>
                  <a:lnTo>
                    <a:pt x="146418" y="580824"/>
                  </a:lnTo>
                  <a:lnTo>
                    <a:pt x="141958" y="579891"/>
                  </a:lnTo>
                  <a:lnTo>
                    <a:pt x="136013" y="578023"/>
                  </a:lnTo>
                  <a:lnTo>
                    <a:pt x="130810" y="583626"/>
                  </a:lnTo>
                  <a:lnTo>
                    <a:pt x="124121" y="590163"/>
                  </a:lnTo>
                  <a:lnTo>
                    <a:pt x="121147" y="592964"/>
                  </a:lnTo>
                  <a:lnTo>
                    <a:pt x="116688" y="594832"/>
                  </a:lnTo>
                  <a:lnTo>
                    <a:pt x="112229" y="591096"/>
                  </a:lnTo>
                  <a:lnTo>
                    <a:pt x="107769" y="585494"/>
                  </a:lnTo>
                  <a:lnTo>
                    <a:pt x="107026" y="581758"/>
                  </a:lnTo>
                  <a:lnTo>
                    <a:pt x="104053" y="572421"/>
                  </a:lnTo>
                  <a:lnTo>
                    <a:pt x="101823" y="563083"/>
                  </a:lnTo>
                  <a:lnTo>
                    <a:pt x="104053" y="553744"/>
                  </a:lnTo>
                  <a:lnTo>
                    <a:pt x="101080" y="548141"/>
                  </a:lnTo>
                  <a:lnTo>
                    <a:pt x="100337" y="542539"/>
                  </a:lnTo>
                  <a:lnTo>
                    <a:pt x="101080" y="536002"/>
                  </a:lnTo>
                  <a:lnTo>
                    <a:pt x="98107" y="533200"/>
                  </a:lnTo>
                  <a:lnTo>
                    <a:pt x="95877" y="528532"/>
                  </a:lnTo>
                  <a:lnTo>
                    <a:pt x="89188" y="521061"/>
                  </a:lnTo>
                  <a:lnTo>
                    <a:pt x="78782" y="511723"/>
                  </a:lnTo>
                  <a:lnTo>
                    <a:pt x="73580" y="506121"/>
                  </a:lnTo>
                  <a:lnTo>
                    <a:pt x="67634" y="504253"/>
                  </a:lnTo>
                  <a:lnTo>
                    <a:pt x="60202" y="499584"/>
                  </a:lnTo>
                  <a:lnTo>
                    <a:pt x="56485" y="497717"/>
                  </a:lnTo>
                  <a:lnTo>
                    <a:pt x="51283" y="488378"/>
                  </a:lnTo>
                  <a:lnTo>
                    <a:pt x="43850" y="479041"/>
                  </a:lnTo>
                  <a:lnTo>
                    <a:pt x="40877" y="474371"/>
                  </a:lnTo>
                  <a:lnTo>
                    <a:pt x="28243" y="460364"/>
                  </a:lnTo>
                  <a:lnTo>
                    <a:pt x="21553" y="455695"/>
                  </a:lnTo>
                  <a:lnTo>
                    <a:pt x="19323" y="451960"/>
                  </a:lnTo>
                  <a:lnTo>
                    <a:pt x="17838" y="448225"/>
                  </a:lnTo>
                  <a:lnTo>
                    <a:pt x="15607" y="441688"/>
                  </a:lnTo>
                  <a:lnTo>
                    <a:pt x="6689" y="432350"/>
                  </a:lnTo>
                  <a:lnTo>
                    <a:pt x="5946" y="427681"/>
                  </a:lnTo>
                  <a:lnTo>
                    <a:pt x="7432" y="422078"/>
                  </a:lnTo>
                  <a:lnTo>
                    <a:pt x="10405" y="418343"/>
                  </a:lnTo>
                  <a:lnTo>
                    <a:pt x="4459" y="407137"/>
                  </a:lnTo>
                  <a:lnTo>
                    <a:pt x="2229" y="402468"/>
                  </a:lnTo>
                  <a:lnTo>
                    <a:pt x="0" y="382859"/>
                  </a:lnTo>
                  <a:lnTo>
                    <a:pt x="743" y="374454"/>
                  </a:lnTo>
                  <a:lnTo>
                    <a:pt x="1486" y="367918"/>
                  </a:lnTo>
                  <a:lnTo>
                    <a:pt x="4459" y="363249"/>
                  </a:lnTo>
                  <a:lnTo>
                    <a:pt x="8174" y="352043"/>
                  </a:lnTo>
                  <a:lnTo>
                    <a:pt x="11148" y="347374"/>
                  </a:lnTo>
                  <a:lnTo>
                    <a:pt x="11892" y="346440"/>
                  </a:lnTo>
                  <a:lnTo>
                    <a:pt x="14864" y="344573"/>
                  </a:lnTo>
                  <a:lnTo>
                    <a:pt x="14120" y="339904"/>
                  </a:lnTo>
                  <a:lnTo>
                    <a:pt x="14120" y="336168"/>
                  </a:lnTo>
                  <a:lnTo>
                    <a:pt x="16351" y="327765"/>
                  </a:lnTo>
                  <a:lnTo>
                    <a:pt x="11148" y="318427"/>
                  </a:lnTo>
                  <a:lnTo>
                    <a:pt x="11148" y="316559"/>
                  </a:lnTo>
                  <a:lnTo>
                    <a:pt x="16351" y="312824"/>
                  </a:lnTo>
                  <a:lnTo>
                    <a:pt x="19323" y="309088"/>
                  </a:lnTo>
                  <a:lnTo>
                    <a:pt x="25269" y="307221"/>
                  </a:lnTo>
                  <a:lnTo>
                    <a:pt x="30472" y="307221"/>
                  </a:lnTo>
                  <a:lnTo>
                    <a:pt x="40877" y="305353"/>
                  </a:lnTo>
                  <a:lnTo>
                    <a:pt x="46080" y="301618"/>
                  </a:lnTo>
                  <a:lnTo>
                    <a:pt x="50540" y="297883"/>
                  </a:lnTo>
                  <a:lnTo>
                    <a:pt x="50540" y="293213"/>
                  </a:lnTo>
                  <a:lnTo>
                    <a:pt x="52026" y="285743"/>
                  </a:lnTo>
                  <a:lnTo>
                    <a:pt x="53513" y="274538"/>
                  </a:lnTo>
                  <a:lnTo>
                    <a:pt x="59459" y="266133"/>
                  </a:lnTo>
                  <a:lnTo>
                    <a:pt x="68377" y="256795"/>
                  </a:lnTo>
                  <a:lnTo>
                    <a:pt x="71351" y="251193"/>
                  </a:lnTo>
                  <a:lnTo>
                    <a:pt x="72094" y="234384"/>
                  </a:lnTo>
                  <a:lnTo>
                    <a:pt x="71351" y="232516"/>
                  </a:lnTo>
                  <a:lnTo>
                    <a:pt x="70608" y="226914"/>
                  </a:lnTo>
                  <a:lnTo>
                    <a:pt x="66890" y="220377"/>
                  </a:lnTo>
                  <a:lnTo>
                    <a:pt x="62431" y="216642"/>
                  </a:lnTo>
                  <a:lnTo>
                    <a:pt x="57972" y="212907"/>
                  </a:lnTo>
                  <a:lnTo>
                    <a:pt x="53513" y="208237"/>
                  </a:lnTo>
                  <a:lnTo>
                    <a:pt x="53513" y="201701"/>
                  </a:lnTo>
                  <a:lnTo>
                    <a:pt x="56485" y="195164"/>
                  </a:lnTo>
                  <a:lnTo>
                    <a:pt x="57229" y="192363"/>
                  </a:lnTo>
                  <a:lnTo>
                    <a:pt x="56485" y="189561"/>
                  </a:lnTo>
                  <a:lnTo>
                    <a:pt x="60202" y="179289"/>
                  </a:lnTo>
                  <a:lnTo>
                    <a:pt x="63175" y="175554"/>
                  </a:lnTo>
                  <a:lnTo>
                    <a:pt x="66890" y="175554"/>
                  </a:lnTo>
                  <a:lnTo>
                    <a:pt x="74323" y="175554"/>
                  </a:lnTo>
                  <a:lnTo>
                    <a:pt x="81013" y="172753"/>
                  </a:lnTo>
                  <a:lnTo>
                    <a:pt x="86215" y="171819"/>
                  </a:lnTo>
                  <a:lnTo>
                    <a:pt x="94391" y="170886"/>
                  </a:lnTo>
                  <a:lnTo>
                    <a:pt x="101823" y="170886"/>
                  </a:lnTo>
                  <a:lnTo>
                    <a:pt x="109998" y="169952"/>
                  </a:lnTo>
                  <a:lnTo>
                    <a:pt x="115944" y="164348"/>
                  </a:lnTo>
                  <a:lnTo>
                    <a:pt x="124121" y="160614"/>
                  </a:lnTo>
                  <a:lnTo>
                    <a:pt x="135270" y="157812"/>
                  </a:lnTo>
                  <a:lnTo>
                    <a:pt x="141216" y="154078"/>
                  </a:lnTo>
                  <a:lnTo>
                    <a:pt x="148647" y="148474"/>
                  </a:lnTo>
                  <a:lnTo>
                    <a:pt x="150134" y="144739"/>
                  </a:lnTo>
                  <a:lnTo>
                    <a:pt x="152363" y="132600"/>
                  </a:lnTo>
                  <a:lnTo>
                    <a:pt x="153107" y="127931"/>
                  </a:lnTo>
                  <a:lnTo>
                    <a:pt x="155336" y="122328"/>
                  </a:lnTo>
                  <a:lnTo>
                    <a:pt x="159796" y="118593"/>
                  </a:lnTo>
                  <a:lnTo>
                    <a:pt x="163512" y="116725"/>
                  </a:lnTo>
                  <a:lnTo>
                    <a:pt x="170201" y="112056"/>
                  </a:lnTo>
                  <a:lnTo>
                    <a:pt x="171688" y="109254"/>
                  </a:lnTo>
                  <a:lnTo>
                    <a:pt x="173917" y="99917"/>
                  </a:lnTo>
                  <a:lnTo>
                    <a:pt x="173917" y="93380"/>
                  </a:lnTo>
                  <a:lnTo>
                    <a:pt x="175404" y="88711"/>
                  </a:lnTo>
                  <a:lnTo>
                    <a:pt x="176891" y="81240"/>
                  </a:lnTo>
                  <a:lnTo>
                    <a:pt x="175404" y="76572"/>
                  </a:lnTo>
                  <a:lnTo>
                    <a:pt x="173917" y="66300"/>
                  </a:lnTo>
                  <a:lnTo>
                    <a:pt x="171688" y="60696"/>
                  </a:lnTo>
                  <a:lnTo>
                    <a:pt x="162769" y="54160"/>
                  </a:lnTo>
                  <a:lnTo>
                    <a:pt x="152363" y="49491"/>
                  </a:lnTo>
                  <a:lnTo>
                    <a:pt x="146418" y="45756"/>
                  </a:lnTo>
                  <a:lnTo>
                    <a:pt x="141958" y="42021"/>
                  </a:lnTo>
                  <a:lnTo>
                    <a:pt x="140472" y="34550"/>
                  </a:lnTo>
                  <a:lnTo>
                    <a:pt x="140472" y="28013"/>
                  </a:lnTo>
                  <a:lnTo>
                    <a:pt x="136013" y="22411"/>
                  </a:lnTo>
                  <a:lnTo>
                    <a:pt x="132296" y="19610"/>
                  </a:lnTo>
                  <a:lnTo>
                    <a:pt x="111485" y="5602"/>
                  </a:lnTo>
                  <a:lnTo>
                    <a:pt x="110742" y="0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pg16"/>
            <p:cNvSpPr/>
            <p:nvPr/>
          </p:nvSpPr>
          <p:spPr>
            <a:xfrm>
              <a:off x="5576117" y="2691762"/>
              <a:ext cx="428849" cy="650860"/>
            </a:xfrm>
            <a:custGeom>
              <a:avLst/>
              <a:pathLst>
                <a:path w="428849" h="650860">
                  <a:moveTo>
                    <a:pt x="10405" y="649926"/>
                  </a:moveTo>
                  <a:lnTo>
                    <a:pt x="7432" y="645257"/>
                  </a:lnTo>
                  <a:lnTo>
                    <a:pt x="2973" y="643389"/>
                  </a:lnTo>
                  <a:lnTo>
                    <a:pt x="6689" y="638721"/>
                  </a:lnTo>
                  <a:lnTo>
                    <a:pt x="1486" y="634985"/>
                  </a:lnTo>
                  <a:lnTo>
                    <a:pt x="0" y="632184"/>
                  </a:lnTo>
                  <a:lnTo>
                    <a:pt x="2973" y="631250"/>
                  </a:lnTo>
                  <a:lnTo>
                    <a:pt x="8919" y="630316"/>
                  </a:lnTo>
                  <a:lnTo>
                    <a:pt x="8919" y="624713"/>
                  </a:lnTo>
                  <a:lnTo>
                    <a:pt x="10405" y="613507"/>
                  </a:lnTo>
                  <a:lnTo>
                    <a:pt x="8919" y="608839"/>
                  </a:lnTo>
                  <a:lnTo>
                    <a:pt x="17838" y="602302"/>
                  </a:lnTo>
                  <a:lnTo>
                    <a:pt x="20811" y="594832"/>
                  </a:lnTo>
                  <a:lnTo>
                    <a:pt x="23784" y="590163"/>
                  </a:lnTo>
                  <a:lnTo>
                    <a:pt x="22297" y="588295"/>
                  </a:lnTo>
                  <a:lnTo>
                    <a:pt x="17838" y="587361"/>
                  </a:lnTo>
                  <a:lnTo>
                    <a:pt x="14865" y="583626"/>
                  </a:lnTo>
                  <a:lnTo>
                    <a:pt x="14121" y="578023"/>
                  </a:lnTo>
                  <a:lnTo>
                    <a:pt x="17094" y="577089"/>
                  </a:lnTo>
                  <a:lnTo>
                    <a:pt x="20811" y="574288"/>
                  </a:lnTo>
                  <a:lnTo>
                    <a:pt x="20811" y="567752"/>
                  </a:lnTo>
                  <a:lnTo>
                    <a:pt x="23784" y="568685"/>
                  </a:lnTo>
                  <a:lnTo>
                    <a:pt x="26756" y="571487"/>
                  </a:lnTo>
                  <a:lnTo>
                    <a:pt x="29730" y="567752"/>
                  </a:lnTo>
                  <a:lnTo>
                    <a:pt x="34932" y="568685"/>
                  </a:lnTo>
                  <a:lnTo>
                    <a:pt x="35676" y="566817"/>
                  </a:lnTo>
                  <a:lnTo>
                    <a:pt x="37162" y="560281"/>
                  </a:lnTo>
                  <a:lnTo>
                    <a:pt x="40135" y="555611"/>
                  </a:lnTo>
                  <a:lnTo>
                    <a:pt x="45337" y="549075"/>
                  </a:lnTo>
                  <a:lnTo>
                    <a:pt x="46824" y="544406"/>
                  </a:lnTo>
                  <a:lnTo>
                    <a:pt x="46081" y="539737"/>
                  </a:lnTo>
                  <a:lnTo>
                    <a:pt x="49053" y="537870"/>
                  </a:lnTo>
                  <a:lnTo>
                    <a:pt x="54999" y="533200"/>
                  </a:lnTo>
                  <a:lnTo>
                    <a:pt x="55742" y="527598"/>
                  </a:lnTo>
                  <a:lnTo>
                    <a:pt x="57229" y="523863"/>
                  </a:lnTo>
                  <a:lnTo>
                    <a:pt x="60945" y="519194"/>
                  </a:lnTo>
                  <a:lnTo>
                    <a:pt x="61688" y="512657"/>
                  </a:lnTo>
                  <a:lnTo>
                    <a:pt x="66148" y="507054"/>
                  </a:lnTo>
                  <a:lnTo>
                    <a:pt x="72094" y="504253"/>
                  </a:lnTo>
                  <a:lnTo>
                    <a:pt x="75810" y="501452"/>
                  </a:lnTo>
                  <a:lnTo>
                    <a:pt x="78783" y="495848"/>
                  </a:lnTo>
                  <a:lnTo>
                    <a:pt x="75810" y="485577"/>
                  </a:lnTo>
                  <a:lnTo>
                    <a:pt x="72094" y="477173"/>
                  </a:lnTo>
                  <a:lnTo>
                    <a:pt x="73581" y="467835"/>
                  </a:lnTo>
                  <a:lnTo>
                    <a:pt x="75067" y="461298"/>
                  </a:lnTo>
                  <a:lnTo>
                    <a:pt x="74324" y="457563"/>
                  </a:lnTo>
                  <a:lnTo>
                    <a:pt x="69121" y="452894"/>
                  </a:lnTo>
                  <a:lnTo>
                    <a:pt x="68378" y="442622"/>
                  </a:lnTo>
                  <a:lnTo>
                    <a:pt x="66148" y="439820"/>
                  </a:lnTo>
                  <a:lnTo>
                    <a:pt x="57973" y="433284"/>
                  </a:lnTo>
                  <a:lnTo>
                    <a:pt x="55742" y="429548"/>
                  </a:lnTo>
                  <a:lnTo>
                    <a:pt x="60945" y="424879"/>
                  </a:lnTo>
                  <a:lnTo>
                    <a:pt x="63919" y="422078"/>
                  </a:lnTo>
                  <a:lnTo>
                    <a:pt x="66148" y="416476"/>
                  </a:lnTo>
                  <a:lnTo>
                    <a:pt x="66148" y="412740"/>
                  </a:lnTo>
                  <a:lnTo>
                    <a:pt x="64661" y="409939"/>
                  </a:lnTo>
                  <a:lnTo>
                    <a:pt x="64661" y="407137"/>
                  </a:lnTo>
                  <a:lnTo>
                    <a:pt x="63919" y="403402"/>
                  </a:lnTo>
                  <a:lnTo>
                    <a:pt x="67635" y="398733"/>
                  </a:lnTo>
                  <a:lnTo>
                    <a:pt x="73581" y="394998"/>
                  </a:lnTo>
                  <a:lnTo>
                    <a:pt x="73581" y="376322"/>
                  </a:lnTo>
                  <a:lnTo>
                    <a:pt x="74324" y="353911"/>
                  </a:lnTo>
                  <a:lnTo>
                    <a:pt x="73581" y="311889"/>
                  </a:lnTo>
                  <a:lnTo>
                    <a:pt x="74324" y="266133"/>
                  </a:lnTo>
                  <a:lnTo>
                    <a:pt x="74324" y="212907"/>
                  </a:lnTo>
                  <a:lnTo>
                    <a:pt x="74324" y="211972"/>
                  </a:lnTo>
                  <a:lnTo>
                    <a:pt x="75067" y="170885"/>
                  </a:lnTo>
                  <a:lnTo>
                    <a:pt x="74324" y="124195"/>
                  </a:lnTo>
                  <a:lnTo>
                    <a:pt x="75067" y="99916"/>
                  </a:lnTo>
                  <a:lnTo>
                    <a:pt x="75067" y="79373"/>
                  </a:lnTo>
                  <a:lnTo>
                    <a:pt x="75067" y="51359"/>
                  </a:lnTo>
                  <a:lnTo>
                    <a:pt x="74324" y="6536"/>
                  </a:lnTo>
                  <a:lnTo>
                    <a:pt x="79527" y="10271"/>
                  </a:lnTo>
                  <a:lnTo>
                    <a:pt x="82500" y="14941"/>
                  </a:lnTo>
                  <a:lnTo>
                    <a:pt x="86959" y="19609"/>
                  </a:lnTo>
                  <a:lnTo>
                    <a:pt x="91418" y="22411"/>
                  </a:lnTo>
                  <a:lnTo>
                    <a:pt x="98107" y="24279"/>
                  </a:lnTo>
                  <a:lnTo>
                    <a:pt x="103310" y="24279"/>
                  </a:lnTo>
                  <a:lnTo>
                    <a:pt x="114458" y="24279"/>
                  </a:lnTo>
                  <a:lnTo>
                    <a:pt x="119661" y="22411"/>
                  </a:lnTo>
                  <a:lnTo>
                    <a:pt x="133040" y="18676"/>
                  </a:lnTo>
                  <a:lnTo>
                    <a:pt x="142702" y="14941"/>
                  </a:lnTo>
                  <a:lnTo>
                    <a:pt x="152364" y="10271"/>
                  </a:lnTo>
                  <a:lnTo>
                    <a:pt x="159797" y="5602"/>
                  </a:lnTo>
                  <a:lnTo>
                    <a:pt x="166485" y="1867"/>
                  </a:lnTo>
                  <a:lnTo>
                    <a:pt x="205134" y="1867"/>
                  </a:lnTo>
                  <a:lnTo>
                    <a:pt x="242296" y="1867"/>
                  </a:lnTo>
                  <a:lnTo>
                    <a:pt x="265337" y="1867"/>
                  </a:lnTo>
                  <a:lnTo>
                    <a:pt x="304728" y="1867"/>
                  </a:lnTo>
                  <a:lnTo>
                    <a:pt x="316620" y="933"/>
                  </a:lnTo>
                  <a:lnTo>
                    <a:pt x="364187" y="0"/>
                  </a:lnTo>
                  <a:lnTo>
                    <a:pt x="375336" y="0"/>
                  </a:lnTo>
                  <a:lnTo>
                    <a:pt x="424390" y="0"/>
                  </a:lnTo>
                  <a:lnTo>
                    <a:pt x="428106" y="0"/>
                  </a:lnTo>
                  <a:lnTo>
                    <a:pt x="428849" y="11205"/>
                  </a:lnTo>
                  <a:lnTo>
                    <a:pt x="428849" y="39219"/>
                  </a:lnTo>
                  <a:lnTo>
                    <a:pt x="428849" y="56961"/>
                  </a:lnTo>
                  <a:lnTo>
                    <a:pt x="428106" y="81240"/>
                  </a:lnTo>
                  <a:lnTo>
                    <a:pt x="428106" y="84976"/>
                  </a:lnTo>
                  <a:lnTo>
                    <a:pt x="428106" y="127931"/>
                  </a:lnTo>
                  <a:lnTo>
                    <a:pt x="427362" y="138202"/>
                  </a:lnTo>
                  <a:lnTo>
                    <a:pt x="426620" y="169951"/>
                  </a:lnTo>
                  <a:lnTo>
                    <a:pt x="427362" y="197966"/>
                  </a:lnTo>
                  <a:lnTo>
                    <a:pt x="426620" y="232516"/>
                  </a:lnTo>
                  <a:lnTo>
                    <a:pt x="426620" y="239053"/>
                  </a:lnTo>
                  <a:lnTo>
                    <a:pt x="425876" y="287611"/>
                  </a:lnTo>
                  <a:lnTo>
                    <a:pt x="425876" y="301618"/>
                  </a:lnTo>
                  <a:lnTo>
                    <a:pt x="425876" y="333367"/>
                  </a:lnTo>
                  <a:lnTo>
                    <a:pt x="425876" y="359513"/>
                  </a:lnTo>
                  <a:lnTo>
                    <a:pt x="425876" y="366984"/>
                  </a:lnTo>
                  <a:lnTo>
                    <a:pt x="425876" y="402468"/>
                  </a:lnTo>
                  <a:lnTo>
                    <a:pt x="425876" y="434218"/>
                  </a:lnTo>
                  <a:lnTo>
                    <a:pt x="419187" y="439820"/>
                  </a:lnTo>
                  <a:lnTo>
                    <a:pt x="416214" y="445423"/>
                  </a:lnTo>
                  <a:lnTo>
                    <a:pt x="416957" y="448224"/>
                  </a:lnTo>
                  <a:lnTo>
                    <a:pt x="420674" y="451959"/>
                  </a:lnTo>
                  <a:lnTo>
                    <a:pt x="421417" y="455695"/>
                  </a:lnTo>
                  <a:lnTo>
                    <a:pt x="421417" y="459430"/>
                  </a:lnTo>
                  <a:lnTo>
                    <a:pt x="417701" y="464100"/>
                  </a:lnTo>
                  <a:lnTo>
                    <a:pt x="419187" y="467835"/>
                  </a:lnTo>
                  <a:lnTo>
                    <a:pt x="425876" y="470636"/>
                  </a:lnTo>
                  <a:lnTo>
                    <a:pt x="428849" y="473437"/>
                  </a:lnTo>
                  <a:lnTo>
                    <a:pt x="427362" y="475305"/>
                  </a:lnTo>
                  <a:lnTo>
                    <a:pt x="424390" y="476239"/>
                  </a:lnTo>
                  <a:lnTo>
                    <a:pt x="424390" y="479974"/>
                  </a:lnTo>
                  <a:lnTo>
                    <a:pt x="427362" y="485577"/>
                  </a:lnTo>
                  <a:lnTo>
                    <a:pt x="426620" y="487445"/>
                  </a:lnTo>
                  <a:lnTo>
                    <a:pt x="425133" y="489312"/>
                  </a:lnTo>
                  <a:lnTo>
                    <a:pt x="414728" y="489312"/>
                  </a:lnTo>
                  <a:lnTo>
                    <a:pt x="402836" y="489312"/>
                  </a:lnTo>
                  <a:lnTo>
                    <a:pt x="397633" y="492113"/>
                  </a:lnTo>
                  <a:lnTo>
                    <a:pt x="394661" y="493981"/>
                  </a:lnTo>
                  <a:lnTo>
                    <a:pt x="382769" y="502385"/>
                  </a:lnTo>
                  <a:lnTo>
                    <a:pt x="379051" y="504253"/>
                  </a:lnTo>
                  <a:lnTo>
                    <a:pt x="376823" y="502385"/>
                  </a:lnTo>
                  <a:lnTo>
                    <a:pt x="372363" y="501452"/>
                  </a:lnTo>
                  <a:lnTo>
                    <a:pt x="367904" y="495848"/>
                  </a:lnTo>
                  <a:lnTo>
                    <a:pt x="364931" y="494915"/>
                  </a:lnTo>
                  <a:lnTo>
                    <a:pt x="358985" y="494915"/>
                  </a:lnTo>
                  <a:lnTo>
                    <a:pt x="356755" y="495848"/>
                  </a:lnTo>
                  <a:lnTo>
                    <a:pt x="352295" y="496783"/>
                  </a:lnTo>
                  <a:lnTo>
                    <a:pt x="347093" y="498650"/>
                  </a:lnTo>
                  <a:lnTo>
                    <a:pt x="343376" y="505186"/>
                  </a:lnTo>
                  <a:lnTo>
                    <a:pt x="343376" y="510789"/>
                  </a:lnTo>
                  <a:lnTo>
                    <a:pt x="345606" y="521061"/>
                  </a:lnTo>
                  <a:lnTo>
                    <a:pt x="347093" y="527598"/>
                  </a:lnTo>
                  <a:lnTo>
                    <a:pt x="344120" y="530400"/>
                  </a:lnTo>
                  <a:lnTo>
                    <a:pt x="341148" y="533200"/>
                  </a:lnTo>
                  <a:lnTo>
                    <a:pt x="335945" y="540671"/>
                  </a:lnTo>
                  <a:lnTo>
                    <a:pt x="326282" y="542539"/>
                  </a:lnTo>
                  <a:lnTo>
                    <a:pt x="322566" y="546274"/>
                  </a:lnTo>
                  <a:lnTo>
                    <a:pt x="321079" y="550943"/>
                  </a:lnTo>
                  <a:lnTo>
                    <a:pt x="319593" y="555611"/>
                  </a:lnTo>
                  <a:lnTo>
                    <a:pt x="317363" y="563082"/>
                  </a:lnTo>
                  <a:lnTo>
                    <a:pt x="306958" y="571487"/>
                  </a:lnTo>
                  <a:lnTo>
                    <a:pt x="301755" y="568685"/>
                  </a:lnTo>
                  <a:lnTo>
                    <a:pt x="298039" y="569619"/>
                  </a:lnTo>
                  <a:lnTo>
                    <a:pt x="293579" y="574288"/>
                  </a:lnTo>
                  <a:lnTo>
                    <a:pt x="291350" y="580824"/>
                  </a:lnTo>
                  <a:lnTo>
                    <a:pt x="286890" y="586427"/>
                  </a:lnTo>
                  <a:lnTo>
                    <a:pt x="283917" y="592964"/>
                  </a:lnTo>
                  <a:lnTo>
                    <a:pt x="283917" y="599500"/>
                  </a:lnTo>
                  <a:lnTo>
                    <a:pt x="283917" y="603235"/>
                  </a:lnTo>
                  <a:lnTo>
                    <a:pt x="281688" y="609772"/>
                  </a:lnTo>
                  <a:lnTo>
                    <a:pt x="277971" y="614441"/>
                  </a:lnTo>
                  <a:lnTo>
                    <a:pt x="274255" y="613507"/>
                  </a:lnTo>
                  <a:lnTo>
                    <a:pt x="269796" y="614441"/>
                  </a:lnTo>
                  <a:lnTo>
                    <a:pt x="266823" y="617243"/>
                  </a:lnTo>
                  <a:lnTo>
                    <a:pt x="264594" y="618177"/>
                  </a:lnTo>
                  <a:lnTo>
                    <a:pt x="259391" y="613507"/>
                  </a:lnTo>
                  <a:lnTo>
                    <a:pt x="254188" y="613507"/>
                  </a:lnTo>
                  <a:lnTo>
                    <a:pt x="247499" y="611640"/>
                  </a:lnTo>
                  <a:lnTo>
                    <a:pt x="242296" y="608839"/>
                  </a:lnTo>
                  <a:lnTo>
                    <a:pt x="238580" y="606037"/>
                  </a:lnTo>
                  <a:lnTo>
                    <a:pt x="237093" y="600435"/>
                  </a:lnTo>
                  <a:lnTo>
                    <a:pt x="237093" y="592964"/>
                  </a:lnTo>
                  <a:lnTo>
                    <a:pt x="234863" y="588295"/>
                  </a:lnTo>
                  <a:lnTo>
                    <a:pt x="234121" y="584560"/>
                  </a:lnTo>
                  <a:lnTo>
                    <a:pt x="231147" y="583626"/>
                  </a:lnTo>
                  <a:lnTo>
                    <a:pt x="229661" y="583626"/>
                  </a:lnTo>
                  <a:lnTo>
                    <a:pt x="224458" y="584560"/>
                  </a:lnTo>
                  <a:lnTo>
                    <a:pt x="222972" y="588295"/>
                  </a:lnTo>
                  <a:lnTo>
                    <a:pt x="225201" y="591096"/>
                  </a:lnTo>
                  <a:lnTo>
                    <a:pt x="230404" y="593898"/>
                  </a:lnTo>
                  <a:lnTo>
                    <a:pt x="222972" y="596699"/>
                  </a:lnTo>
                  <a:lnTo>
                    <a:pt x="214052" y="593898"/>
                  </a:lnTo>
                  <a:lnTo>
                    <a:pt x="211824" y="594832"/>
                  </a:lnTo>
                  <a:lnTo>
                    <a:pt x="211080" y="597633"/>
                  </a:lnTo>
                  <a:lnTo>
                    <a:pt x="214796" y="604170"/>
                  </a:lnTo>
                  <a:lnTo>
                    <a:pt x="214052" y="607905"/>
                  </a:lnTo>
                  <a:lnTo>
                    <a:pt x="209593" y="607905"/>
                  </a:lnTo>
                  <a:lnTo>
                    <a:pt x="206621" y="608839"/>
                  </a:lnTo>
                  <a:lnTo>
                    <a:pt x="203647" y="615376"/>
                  </a:lnTo>
                  <a:lnTo>
                    <a:pt x="205878" y="622846"/>
                  </a:lnTo>
                  <a:lnTo>
                    <a:pt x="203647" y="626581"/>
                  </a:lnTo>
                  <a:lnTo>
                    <a:pt x="196215" y="626581"/>
                  </a:lnTo>
                  <a:lnTo>
                    <a:pt x="194729" y="636852"/>
                  </a:lnTo>
                  <a:lnTo>
                    <a:pt x="191012" y="640588"/>
                  </a:lnTo>
                  <a:lnTo>
                    <a:pt x="188039" y="637787"/>
                  </a:lnTo>
                  <a:lnTo>
                    <a:pt x="188039" y="634051"/>
                  </a:lnTo>
                  <a:lnTo>
                    <a:pt x="188039" y="629382"/>
                  </a:lnTo>
                  <a:lnTo>
                    <a:pt x="184323" y="629382"/>
                  </a:lnTo>
                  <a:lnTo>
                    <a:pt x="180607" y="631250"/>
                  </a:lnTo>
                  <a:lnTo>
                    <a:pt x="177634" y="630316"/>
                  </a:lnTo>
                  <a:lnTo>
                    <a:pt x="170202" y="619111"/>
                  </a:lnTo>
                  <a:lnTo>
                    <a:pt x="168715" y="617243"/>
                  </a:lnTo>
                  <a:lnTo>
                    <a:pt x="162769" y="618177"/>
                  </a:lnTo>
                  <a:lnTo>
                    <a:pt x="157567" y="622846"/>
                  </a:lnTo>
                  <a:lnTo>
                    <a:pt x="152364" y="623779"/>
                  </a:lnTo>
                  <a:lnTo>
                    <a:pt x="145675" y="626581"/>
                  </a:lnTo>
                  <a:lnTo>
                    <a:pt x="141959" y="629382"/>
                  </a:lnTo>
                  <a:lnTo>
                    <a:pt x="139729" y="631250"/>
                  </a:lnTo>
                  <a:lnTo>
                    <a:pt x="135270" y="640588"/>
                  </a:lnTo>
                  <a:lnTo>
                    <a:pt x="132297" y="649926"/>
                  </a:lnTo>
                  <a:lnTo>
                    <a:pt x="130067" y="649926"/>
                  </a:lnTo>
                  <a:lnTo>
                    <a:pt x="127094" y="649926"/>
                  </a:lnTo>
                  <a:lnTo>
                    <a:pt x="124864" y="644323"/>
                  </a:lnTo>
                  <a:lnTo>
                    <a:pt x="121891" y="642456"/>
                  </a:lnTo>
                  <a:lnTo>
                    <a:pt x="112972" y="640588"/>
                  </a:lnTo>
                  <a:lnTo>
                    <a:pt x="104053" y="633117"/>
                  </a:lnTo>
                  <a:lnTo>
                    <a:pt x="102566" y="631250"/>
                  </a:lnTo>
                  <a:lnTo>
                    <a:pt x="98851" y="630316"/>
                  </a:lnTo>
                  <a:lnTo>
                    <a:pt x="93648" y="627515"/>
                  </a:lnTo>
                  <a:lnTo>
                    <a:pt x="86215" y="626581"/>
                  </a:lnTo>
                  <a:lnTo>
                    <a:pt x="83986" y="625647"/>
                  </a:lnTo>
                  <a:lnTo>
                    <a:pt x="81756" y="627515"/>
                  </a:lnTo>
                  <a:lnTo>
                    <a:pt x="79527" y="628449"/>
                  </a:lnTo>
                  <a:lnTo>
                    <a:pt x="74324" y="628449"/>
                  </a:lnTo>
                  <a:lnTo>
                    <a:pt x="71351" y="626581"/>
                  </a:lnTo>
                  <a:lnTo>
                    <a:pt x="68378" y="621912"/>
                  </a:lnTo>
                  <a:lnTo>
                    <a:pt x="64661" y="621912"/>
                  </a:lnTo>
                  <a:lnTo>
                    <a:pt x="63919" y="627515"/>
                  </a:lnTo>
                  <a:lnTo>
                    <a:pt x="65405" y="632184"/>
                  </a:lnTo>
                  <a:lnTo>
                    <a:pt x="65405" y="635919"/>
                  </a:lnTo>
                  <a:lnTo>
                    <a:pt x="63919" y="640588"/>
                  </a:lnTo>
                  <a:lnTo>
                    <a:pt x="60202" y="643389"/>
                  </a:lnTo>
                  <a:lnTo>
                    <a:pt x="57229" y="643389"/>
                  </a:lnTo>
                  <a:lnTo>
                    <a:pt x="54256" y="641522"/>
                  </a:lnTo>
                  <a:lnTo>
                    <a:pt x="54999" y="634985"/>
                  </a:lnTo>
                  <a:lnTo>
                    <a:pt x="52027" y="631250"/>
                  </a:lnTo>
                  <a:lnTo>
                    <a:pt x="49053" y="631250"/>
                  </a:lnTo>
                  <a:lnTo>
                    <a:pt x="40135" y="634051"/>
                  </a:lnTo>
                  <a:lnTo>
                    <a:pt x="37162" y="634051"/>
                  </a:lnTo>
                  <a:lnTo>
                    <a:pt x="34189" y="632184"/>
                  </a:lnTo>
                  <a:lnTo>
                    <a:pt x="29730" y="628449"/>
                  </a:lnTo>
                  <a:lnTo>
                    <a:pt x="26756" y="628449"/>
                  </a:lnTo>
                  <a:lnTo>
                    <a:pt x="24527" y="631250"/>
                  </a:lnTo>
                  <a:lnTo>
                    <a:pt x="23784" y="634051"/>
                  </a:lnTo>
                  <a:lnTo>
                    <a:pt x="23784" y="637787"/>
                  </a:lnTo>
                  <a:lnTo>
                    <a:pt x="25270" y="640588"/>
                  </a:lnTo>
                  <a:lnTo>
                    <a:pt x="26013" y="643389"/>
                  </a:lnTo>
                  <a:lnTo>
                    <a:pt x="25270" y="648058"/>
                  </a:lnTo>
                  <a:lnTo>
                    <a:pt x="23784" y="649926"/>
                  </a:lnTo>
                  <a:lnTo>
                    <a:pt x="20811" y="649926"/>
                  </a:lnTo>
                  <a:lnTo>
                    <a:pt x="19324" y="650860"/>
                  </a:lnTo>
                  <a:lnTo>
                    <a:pt x="13378" y="649926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pg17"/>
            <p:cNvSpPr/>
            <p:nvPr/>
          </p:nvSpPr>
          <p:spPr>
            <a:xfrm>
              <a:off x="4473148" y="2409754"/>
              <a:ext cx="839118" cy="510789"/>
            </a:xfrm>
            <a:custGeom>
              <a:avLst/>
              <a:pathLst>
                <a:path w="839118" h="510789">
                  <a:moveTo>
                    <a:pt x="697902" y="1867"/>
                  </a:moveTo>
                  <a:lnTo>
                    <a:pt x="697902" y="9337"/>
                  </a:lnTo>
                  <a:lnTo>
                    <a:pt x="700875" y="13072"/>
                  </a:lnTo>
                  <a:lnTo>
                    <a:pt x="705334" y="15874"/>
                  </a:lnTo>
                  <a:lnTo>
                    <a:pt x="707564" y="24278"/>
                  </a:lnTo>
                  <a:lnTo>
                    <a:pt x="717970" y="34550"/>
                  </a:lnTo>
                  <a:lnTo>
                    <a:pt x="719456" y="40153"/>
                  </a:lnTo>
                  <a:lnTo>
                    <a:pt x="717970" y="43888"/>
                  </a:lnTo>
                  <a:lnTo>
                    <a:pt x="709051" y="56027"/>
                  </a:lnTo>
                  <a:lnTo>
                    <a:pt x="704591" y="62565"/>
                  </a:lnTo>
                  <a:lnTo>
                    <a:pt x="703848" y="70035"/>
                  </a:lnTo>
                  <a:lnTo>
                    <a:pt x="704591" y="69101"/>
                  </a:lnTo>
                  <a:lnTo>
                    <a:pt x="707564" y="84041"/>
                  </a:lnTo>
                  <a:lnTo>
                    <a:pt x="710537" y="96181"/>
                  </a:lnTo>
                  <a:lnTo>
                    <a:pt x="715740" y="103651"/>
                  </a:lnTo>
                  <a:lnTo>
                    <a:pt x="717970" y="117658"/>
                  </a:lnTo>
                  <a:lnTo>
                    <a:pt x="719456" y="123261"/>
                  </a:lnTo>
                  <a:lnTo>
                    <a:pt x="726146" y="126996"/>
                  </a:lnTo>
                  <a:lnTo>
                    <a:pt x="732835" y="131665"/>
                  </a:lnTo>
                  <a:lnTo>
                    <a:pt x="740266" y="133533"/>
                  </a:lnTo>
                  <a:lnTo>
                    <a:pt x="743240" y="135401"/>
                  </a:lnTo>
                  <a:lnTo>
                    <a:pt x="750672" y="137268"/>
                  </a:lnTo>
                  <a:lnTo>
                    <a:pt x="759591" y="141004"/>
                  </a:lnTo>
                  <a:lnTo>
                    <a:pt x="766280" y="146606"/>
                  </a:lnTo>
                  <a:lnTo>
                    <a:pt x="770740" y="153143"/>
                  </a:lnTo>
                  <a:lnTo>
                    <a:pt x="771483" y="157812"/>
                  </a:lnTo>
                  <a:lnTo>
                    <a:pt x="773713" y="163415"/>
                  </a:lnTo>
                  <a:lnTo>
                    <a:pt x="772969" y="163415"/>
                  </a:lnTo>
                  <a:lnTo>
                    <a:pt x="773713" y="169017"/>
                  </a:lnTo>
                  <a:lnTo>
                    <a:pt x="794523" y="183025"/>
                  </a:lnTo>
                  <a:lnTo>
                    <a:pt x="798240" y="185826"/>
                  </a:lnTo>
                  <a:lnTo>
                    <a:pt x="802700" y="191428"/>
                  </a:lnTo>
                  <a:lnTo>
                    <a:pt x="802700" y="197965"/>
                  </a:lnTo>
                  <a:lnTo>
                    <a:pt x="804185" y="205436"/>
                  </a:lnTo>
                  <a:lnTo>
                    <a:pt x="808646" y="209171"/>
                  </a:lnTo>
                  <a:lnTo>
                    <a:pt x="814591" y="212906"/>
                  </a:lnTo>
                  <a:lnTo>
                    <a:pt x="824996" y="217575"/>
                  </a:lnTo>
                  <a:lnTo>
                    <a:pt x="833915" y="224112"/>
                  </a:lnTo>
                  <a:lnTo>
                    <a:pt x="836144" y="229715"/>
                  </a:lnTo>
                  <a:lnTo>
                    <a:pt x="837631" y="239987"/>
                  </a:lnTo>
                  <a:lnTo>
                    <a:pt x="839118" y="244656"/>
                  </a:lnTo>
                  <a:lnTo>
                    <a:pt x="837631" y="252126"/>
                  </a:lnTo>
                  <a:lnTo>
                    <a:pt x="836144" y="256795"/>
                  </a:lnTo>
                  <a:lnTo>
                    <a:pt x="836144" y="263332"/>
                  </a:lnTo>
                  <a:lnTo>
                    <a:pt x="833915" y="272669"/>
                  </a:lnTo>
                  <a:lnTo>
                    <a:pt x="832429" y="275471"/>
                  </a:lnTo>
                  <a:lnTo>
                    <a:pt x="825739" y="280140"/>
                  </a:lnTo>
                  <a:lnTo>
                    <a:pt x="822023" y="282008"/>
                  </a:lnTo>
                  <a:lnTo>
                    <a:pt x="817564" y="285743"/>
                  </a:lnTo>
                  <a:lnTo>
                    <a:pt x="815334" y="291346"/>
                  </a:lnTo>
                  <a:lnTo>
                    <a:pt x="814591" y="296015"/>
                  </a:lnTo>
                  <a:lnTo>
                    <a:pt x="812361" y="308154"/>
                  </a:lnTo>
                  <a:lnTo>
                    <a:pt x="810874" y="311889"/>
                  </a:lnTo>
                  <a:lnTo>
                    <a:pt x="803443" y="317493"/>
                  </a:lnTo>
                  <a:lnTo>
                    <a:pt x="797497" y="321227"/>
                  </a:lnTo>
                  <a:lnTo>
                    <a:pt x="786348" y="324029"/>
                  </a:lnTo>
                  <a:lnTo>
                    <a:pt x="778171" y="327763"/>
                  </a:lnTo>
                  <a:lnTo>
                    <a:pt x="772225" y="333367"/>
                  </a:lnTo>
                  <a:lnTo>
                    <a:pt x="764050" y="334301"/>
                  </a:lnTo>
                  <a:lnTo>
                    <a:pt x="756618" y="334301"/>
                  </a:lnTo>
                  <a:lnTo>
                    <a:pt x="748442" y="335234"/>
                  </a:lnTo>
                  <a:lnTo>
                    <a:pt x="743240" y="336168"/>
                  </a:lnTo>
                  <a:lnTo>
                    <a:pt x="736550" y="338969"/>
                  </a:lnTo>
                  <a:lnTo>
                    <a:pt x="729118" y="338969"/>
                  </a:lnTo>
                  <a:lnTo>
                    <a:pt x="725402" y="338969"/>
                  </a:lnTo>
                  <a:lnTo>
                    <a:pt x="722429" y="342705"/>
                  </a:lnTo>
                  <a:lnTo>
                    <a:pt x="718712" y="352977"/>
                  </a:lnTo>
                  <a:lnTo>
                    <a:pt x="719456" y="355778"/>
                  </a:lnTo>
                  <a:lnTo>
                    <a:pt x="718712" y="358579"/>
                  </a:lnTo>
                  <a:lnTo>
                    <a:pt x="715740" y="365116"/>
                  </a:lnTo>
                  <a:lnTo>
                    <a:pt x="715740" y="371652"/>
                  </a:lnTo>
                  <a:lnTo>
                    <a:pt x="720200" y="376322"/>
                  </a:lnTo>
                  <a:lnTo>
                    <a:pt x="724658" y="380057"/>
                  </a:lnTo>
                  <a:lnTo>
                    <a:pt x="729118" y="383793"/>
                  </a:lnTo>
                  <a:lnTo>
                    <a:pt x="732835" y="390329"/>
                  </a:lnTo>
                  <a:lnTo>
                    <a:pt x="733578" y="395932"/>
                  </a:lnTo>
                  <a:lnTo>
                    <a:pt x="734321" y="397799"/>
                  </a:lnTo>
                  <a:lnTo>
                    <a:pt x="733578" y="414608"/>
                  </a:lnTo>
                  <a:lnTo>
                    <a:pt x="730604" y="420210"/>
                  </a:lnTo>
                  <a:lnTo>
                    <a:pt x="721686" y="429548"/>
                  </a:lnTo>
                  <a:lnTo>
                    <a:pt x="715740" y="437953"/>
                  </a:lnTo>
                  <a:lnTo>
                    <a:pt x="714254" y="449158"/>
                  </a:lnTo>
                  <a:lnTo>
                    <a:pt x="712767" y="456629"/>
                  </a:lnTo>
                  <a:lnTo>
                    <a:pt x="712767" y="461298"/>
                  </a:lnTo>
                  <a:lnTo>
                    <a:pt x="708307" y="465033"/>
                  </a:lnTo>
                  <a:lnTo>
                    <a:pt x="703105" y="468768"/>
                  </a:lnTo>
                  <a:lnTo>
                    <a:pt x="692699" y="470636"/>
                  </a:lnTo>
                  <a:lnTo>
                    <a:pt x="687496" y="470636"/>
                  </a:lnTo>
                  <a:lnTo>
                    <a:pt x="681550" y="472503"/>
                  </a:lnTo>
                  <a:lnTo>
                    <a:pt x="678578" y="476239"/>
                  </a:lnTo>
                  <a:lnTo>
                    <a:pt x="673376" y="479974"/>
                  </a:lnTo>
                  <a:lnTo>
                    <a:pt x="673376" y="481842"/>
                  </a:lnTo>
                  <a:lnTo>
                    <a:pt x="678578" y="491180"/>
                  </a:lnTo>
                  <a:lnTo>
                    <a:pt x="676348" y="499584"/>
                  </a:lnTo>
                  <a:lnTo>
                    <a:pt x="676348" y="503319"/>
                  </a:lnTo>
                  <a:lnTo>
                    <a:pt x="677091" y="507988"/>
                  </a:lnTo>
                  <a:lnTo>
                    <a:pt x="674119" y="509856"/>
                  </a:lnTo>
                  <a:lnTo>
                    <a:pt x="673376" y="510789"/>
                  </a:lnTo>
                  <a:lnTo>
                    <a:pt x="663713" y="504253"/>
                  </a:lnTo>
                  <a:lnTo>
                    <a:pt x="659254" y="494915"/>
                  </a:lnTo>
                  <a:lnTo>
                    <a:pt x="651078" y="489312"/>
                  </a:lnTo>
                  <a:lnTo>
                    <a:pt x="647362" y="479974"/>
                  </a:lnTo>
                  <a:lnTo>
                    <a:pt x="640672" y="479974"/>
                  </a:lnTo>
                  <a:lnTo>
                    <a:pt x="636213" y="471570"/>
                  </a:lnTo>
                  <a:lnTo>
                    <a:pt x="605741" y="471570"/>
                  </a:lnTo>
                  <a:lnTo>
                    <a:pt x="575267" y="471570"/>
                  </a:lnTo>
                  <a:lnTo>
                    <a:pt x="552970" y="472503"/>
                  </a:lnTo>
                  <a:lnTo>
                    <a:pt x="515808" y="473437"/>
                  </a:lnTo>
                  <a:lnTo>
                    <a:pt x="508376" y="473437"/>
                  </a:lnTo>
                  <a:lnTo>
                    <a:pt x="454862" y="473437"/>
                  </a:lnTo>
                  <a:lnTo>
                    <a:pt x="419187" y="474371"/>
                  </a:lnTo>
                  <a:lnTo>
                    <a:pt x="393917" y="474371"/>
                  </a:lnTo>
                  <a:lnTo>
                    <a:pt x="367160" y="474371"/>
                  </a:lnTo>
                  <a:lnTo>
                    <a:pt x="335944" y="474371"/>
                  </a:lnTo>
                  <a:lnTo>
                    <a:pt x="306958" y="475304"/>
                  </a:lnTo>
                  <a:lnTo>
                    <a:pt x="275741" y="475304"/>
                  </a:lnTo>
                  <a:lnTo>
                    <a:pt x="255674" y="475304"/>
                  </a:lnTo>
                  <a:lnTo>
                    <a:pt x="219255" y="474371"/>
                  </a:lnTo>
                  <a:lnTo>
                    <a:pt x="182093" y="473437"/>
                  </a:lnTo>
                  <a:lnTo>
                    <a:pt x="159796" y="473437"/>
                  </a:lnTo>
                  <a:lnTo>
                    <a:pt x="110742" y="472503"/>
                  </a:lnTo>
                  <a:lnTo>
                    <a:pt x="109257" y="473437"/>
                  </a:lnTo>
                  <a:lnTo>
                    <a:pt x="108513" y="467834"/>
                  </a:lnTo>
                  <a:lnTo>
                    <a:pt x="105539" y="464099"/>
                  </a:lnTo>
                  <a:lnTo>
                    <a:pt x="100337" y="459430"/>
                  </a:lnTo>
                  <a:lnTo>
                    <a:pt x="96621" y="454761"/>
                  </a:lnTo>
                  <a:lnTo>
                    <a:pt x="95134" y="450092"/>
                  </a:lnTo>
                  <a:lnTo>
                    <a:pt x="95877" y="447291"/>
                  </a:lnTo>
                  <a:lnTo>
                    <a:pt x="98851" y="439820"/>
                  </a:lnTo>
                  <a:lnTo>
                    <a:pt x="97365" y="433284"/>
                  </a:lnTo>
                  <a:lnTo>
                    <a:pt x="101080" y="423945"/>
                  </a:lnTo>
                  <a:lnTo>
                    <a:pt x="101080" y="420210"/>
                  </a:lnTo>
                  <a:lnTo>
                    <a:pt x="101823" y="417409"/>
                  </a:lnTo>
                  <a:lnTo>
                    <a:pt x="99593" y="413674"/>
                  </a:lnTo>
                  <a:lnTo>
                    <a:pt x="95134" y="404336"/>
                  </a:lnTo>
                  <a:lnTo>
                    <a:pt x="95134" y="401534"/>
                  </a:lnTo>
                  <a:lnTo>
                    <a:pt x="95134" y="396865"/>
                  </a:lnTo>
                  <a:lnTo>
                    <a:pt x="97365" y="393130"/>
                  </a:lnTo>
                  <a:lnTo>
                    <a:pt x="95134" y="387528"/>
                  </a:lnTo>
                  <a:lnTo>
                    <a:pt x="93648" y="382858"/>
                  </a:lnTo>
                  <a:lnTo>
                    <a:pt x="92905" y="380057"/>
                  </a:lnTo>
                  <a:lnTo>
                    <a:pt x="91419" y="373521"/>
                  </a:lnTo>
                  <a:lnTo>
                    <a:pt x="91419" y="366984"/>
                  </a:lnTo>
                  <a:lnTo>
                    <a:pt x="94391" y="361381"/>
                  </a:lnTo>
                  <a:lnTo>
                    <a:pt x="95134" y="358579"/>
                  </a:lnTo>
                  <a:lnTo>
                    <a:pt x="94391" y="357646"/>
                  </a:lnTo>
                  <a:lnTo>
                    <a:pt x="91419" y="355778"/>
                  </a:lnTo>
                  <a:lnTo>
                    <a:pt x="88445" y="353910"/>
                  </a:lnTo>
                  <a:lnTo>
                    <a:pt x="87702" y="352043"/>
                  </a:lnTo>
                  <a:lnTo>
                    <a:pt x="88445" y="350175"/>
                  </a:lnTo>
                  <a:lnTo>
                    <a:pt x="88445" y="346440"/>
                  </a:lnTo>
                  <a:lnTo>
                    <a:pt x="87702" y="340838"/>
                  </a:lnTo>
                  <a:lnTo>
                    <a:pt x="86959" y="337102"/>
                  </a:lnTo>
                  <a:lnTo>
                    <a:pt x="85473" y="334301"/>
                  </a:lnTo>
                  <a:lnTo>
                    <a:pt x="78783" y="329632"/>
                  </a:lnTo>
                  <a:lnTo>
                    <a:pt x="78039" y="326830"/>
                  </a:lnTo>
                  <a:lnTo>
                    <a:pt x="76554" y="322161"/>
                  </a:lnTo>
                  <a:lnTo>
                    <a:pt x="72837" y="322161"/>
                  </a:lnTo>
                  <a:lnTo>
                    <a:pt x="67635" y="319360"/>
                  </a:lnTo>
                  <a:lnTo>
                    <a:pt x="68378" y="316558"/>
                  </a:lnTo>
                  <a:lnTo>
                    <a:pt x="72094" y="310955"/>
                  </a:lnTo>
                  <a:lnTo>
                    <a:pt x="72094" y="308154"/>
                  </a:lnTo>
                  <a:lnTo>
                    <a:pt x="69864" y="308154"/>
                  </a:lnTo>
                  <a:lnTo>
                    <a:pt x="66148" y="308154"/>
                  </a:lnTo>
                  <a:lnTo>
                    <a:pt x="62432" y="305352"/>
                  </a:lnTo>
                  <a:lnTo>
                    <a:pt x="62432" y="300684"/>
                  </a:lnTo>
                  <a:lnTo>
                    <a:pt x="63175" y="292280"/>
                  </a:lnTo>
                  <a:lnTo>
                    <a:pt x="66891" y="286677"/>
                  </a:lnTo>
                  <a:lnTo>
                    <a:pt x="65405" y="282008"/>
                  </a:lnTo>
                  <a:lnTo>
                    <a:pt x="66148" y="274537"/>
                  </a:lnTo>
                  <a:lnTo>
                    <a:pt x="61688" y="268934"/>
                  </a:lnTo>
                  <a:lnTo>
                    <a:pt x="57229" y="259597"/>
                  </a:lnTo>
                  <a:lnTo>
                    <a:pt x="58715" y="254928"/>
                  </a:lnTo>
                  <a:lnTo>
                    <a:pt x="58715" y="251192"/>
                  </a:lnTo>
                  <a:lnTo>
                    <a:pt x="57229" y="248391"/>
                  </a:lnTo>
                  <a:lnTo>
                    <a:pt x="54999" y="245589"/>
                  </a:lnTo>
                  <a:lnTo>
                    <a:pt x="49797" y="245589"/>
                  </a:lnTo>
                  <a:lnTo>
                    <a:pt x="49053" y="240920"/>
                  </a:lnTo>
                  <a:lnTo>
                    <a:pt x="44595" y="237185"/>
                  </a:lnTo>
                  <a:lnTo>
                    <a:pt x="42364" y="235317"/>
                  </a:lnTo>
                  <a:lnTo>
                    <a:pt x="40135" y="226914"/>
                  </a:lnTo>
                  <a:lnTo>
                    <a:pt x="34932" y="222244"/>
                  </a:lnTo>
                  <a:lnTo>
                    <a:pt x="34189" y="220376"/>
                  </a:lnTo>
                  <a:lnTo>
                    <a:pt x="34189" y="217575"/>
                  </a:lnTo>
                  <a:lnTo>
                    <a:pt x="37161" y="213840"/>
                  </a:lnTo>
                  <a:lnTo>
                    <a:pt x="37161" y="211972"/>
                  </a:lnTo>
                  <a:lnTo>
                    <a:pt x="33446" y="206370"/>
                  </a:lnTo>
                  <a:lnTo>
                    <a:pt x="34189" y="205436"/>
                  </a:lnTo>
                  <a:lnTo>
                    <a:pt x="33446" y="202634"/>
                  </a:lnTo>
                  <a:lnTo>
                    <a:pt x="26013" y="192363"/>
                  </a:lnTo>
                  <a:lnTo>
                    <a:pt x="25269" y="188628"/>
                  </a:lnTo>
                  <a:lnTo>
                    <a:pt x="26013" y="183958"/>
                  </a:lnTo>
                  <a:lnTo>
                    <a:pt x="27500" y="181157"/>
                  </a:lnTo>
                  <a:lnTo>
                    <a:pt x="28243" y="178356"/>
                  </a:lnTo>
                  <a:lnTo>
                    <a:pt x="28243" y="174620"/>
                  </a:lnTo>
                  <a:lnTo>
                    <a:pt x="27500" y="170885"/>
                  </a:lnTo>
                  <a:lnTo>
                    <a:pt x="22297" y="169017"/>
                  </a:lnTo>
                  <a:lnTo>
                    <a:pt x="21554" y="169017"/>
                  </a:lnTo>
                  <a:lnTo>
                    <a:pt x="17838" y="163415"/>
                  </a:lnTo>
                  <a:lnTo>
                    <a:pt x="17838" y="159680"/>
                  </a:lnTo>
                  <a:lnTo>
                    <a:pt x="17838" y="156878"/>
                  </a:lnTo>
                  <a:lnTo>
                    <a:pt x="17094" y="153143"/>
                  </a:lnTo>
                  <a:lnTo>
                    <a:pt x="5946" y="137268"/>
                  </a:lnTo>
                  <a:lnTo>
                    <a:pt x="2973" y="134467"/>
                  </a:lnTo>
                  <a:lnTo>
                    <a:pt x="0" y="131665"/>
                  </a:lnTo>
                  <a:lnTo>
                    <a:pt x="0" y="126063"/>
                  </a:lnTo>
                  <a:lnTo>
                    <a:pt x="1486" y="119526"/>
                  </a:lnTo>
                  <a:lnTo>
                    <a:pt x="5946" y="112989"/>
                  </a:lnTo>
                  <a:lnTo>
                    <a:pt x="11148" y="103651"/>
                  </a:lnTo>
                  <a:lnTo>
                    <a:pt x="11148" y="98982"/>
                  </a:lnTo>
                  <a:lnTo>
                    <a:pt x="11148" y="95247"/>
                  </a:lnTo>
                  <a:lnTo>
                    <a:pt x="14121" y="92446"/>
                  </a:lnTo>
                  <a:lnTo>
                    <a:pt x="14121" y="85910"/>
                  </a:lnTo>
                  <a:lnTo>
                    <a:pt x="14121" y="81240"/>
                  </a:lnTo>
                  <a:lnTo>
                    <a:pt x="11892" y="78439"/>
                  </a:lnTo>
                  <a:lnTo>
                    <a:pt x="20811" y="74704"/>
                  </a:lnTo>
                  <a:lnTo>
                    <a:pt x="21554" y="70035"/>
                  </a:lnTo>
                  <a:lnTo>
                    <a:pt x="22297" y="66299"/>
                  </a:lnTo>
                  <a:lnTo>
                    <a:pt x="22297" y="63498"/>
                  </a:lnTo>
                  <a:lnTo>
                    <a:pt x="21554" y="58829"/>
                  </a:lnTo>
                  <a:lnTo>
                    <a:pt x="20067" y="54160"/>
                  </a:lnTo>
                  <a:lnTo>
                    <a:pt x="19323" y="50424"/>
                  </a:lnTo>
                  <a:lnTo>
                    <a:pt x="17838" y="47624"/>
                  </a:lnTo>
                  <a:lnTo>
                    <a:pt x="14121" y="46689"/>
                  </a:lnTo>
                  <a:lnTo>
                    <a:pt x="9662" y="46689"/>
                  </a:lnTo>
                  <a:lnTo>
                    <a:pt x="6689" y="44822"/>
                  </a:lnTo>
                  <a:lnTo>
                    <a:pt x="5946" y="41087"/>
                  </a:lnTo>
                  <a:lnTo>
                    <a:pt x="4459" y="37352"/>
                  </a:lnTo>
                  <a:lnTo>
                    <a:pt x="6689" y="34550"/>
                  </a:lnTo>
                  <a:lnTo>
                    <a:pt x="9662" y="32683"/>
                  </a:lnTo>
                  <a:lnTo>
                    <a:pt x="11892" y="28013"/>
                  </a:lnTo>
                  <a:lnTo>
                    <a:pt x="12635" y="21477"/>
                  </a:lnTo>
                  <a:lnTo>
                    <a:pt x="8919" y="18676"/>
                  </a:lnTo>
                  <a:lnTo>
                    <a:pt x="4459" y="14006"/>
                  </a:lnTo>
                  <a:lnTo>
                    <a:pt x="1486" y="9337"/>
                  </a:lnTo>
                  <a:lnTo>
                    <a:pt x="2973" y="1867"/>
                  </a:lnTo>
                  <a:lnTo>
                    <a:pt x="23040" y="2800"/>
                  </a:lnTo>
                  <a:lnTo>
                    <a:pt x="72837" y="1867"/>
                  </a:lnTo>
                  <a:lnTo>
                    <a:pt x="96621" y="933"/>
                  </a:lnTo>
                  <a:lnTo>
                    <a:pt x="147904" y="933"/>
                  </a:lnTo>
                  <a:lnTo>
                    <a:pt x="157567" y="933"/>
                  </a:lnTo>
                  <a:lnTo>
                    <a:pt x="219255" y="933"/>
                  </a:lnTo>
                  <a:lnTo>
                    <a:pt x="225944" y="933"/>
                  </a:lnTo>
                  <a:lnTo>
                    <a:pt x="279459" y="933"/>
                  </a:lnTo>
                  <a:lnTo>
                    <a:pt x="303985" y="933"/>
                  </a:lnTo>
                  <a:lnTo>
                    <a:pt x="341147" y="0"/>
                  </a:lnTo>
                  <a:lnTo>
                    <a:pt x="384254" y="0"/>
                  </a:lnTo>
                  <a:lnTo>
                    <a:pt x="403579" y="0"/>
                  </a:lnTo>
                  <a:lnTo>
                    <a:pt x="460065" y="0"/>
                  </a:lnTo>
                  <a:lnTo>
                    <a:pt x="464525" y="0"/>
                  </a:lnTo>
                  <a:lnTo>
                    <a:pt x="526214" y="0"/>
                  </a:lnTo>
                  <a:lnTo>
                    <a:pt x="538106" y="933"/>
                  </a:lnTo>
                  <a:lnTo>
                    <a:pt x="587159" y="933"/>
                  </a:lnTo>
                  <a:lnTo>
                    <a:pt x="633240" y="0"/>
                  </a:lnTo>
                  <a:lnTo>
                    <a:pt x="648848" y="0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pg18"/>
            <p:cNvSpPr/>
            <p:nvPr/>
          </p:nvSpPr>
          <p:spPr>
            <a:xfrm>
              <a:off x="3765585" y="2978440"/>
              <a:ext cx="969928" cy="493047"/>
            </a:xfrm>
            <a:custGeom>
              <a:avLst/>
              <a:pathLst>
                <a:path w="969928" h="493047">
                  <a:moveTo>
                    <a:pt x="963238" y="488378"/>
                  </a:moveTo>
                  <a:lnTo>
                    <a:pt x="914927" y="490245"/>
                  </a:lnTo>
                  <a:lnTo>
                    <a:pt x="904522" y="490245"/>
                  </a:lnTo>
                  <a:lnTo>
                    <a:pt x="861414" y="490245"/>
                  </a:lnTo>
                  <a:lnTo>
                    <a:pt x="847293" y="489312"/>
                  </a:lnTo>
                  <a:lnTo>
                    <a:pt x="811618" y="490245"/>
                  </a:lnTo>
                  <a:lnTo>
                    <a:pt x="789320" y="490245"/>
                  </a:lnTo>
                  <a:lnTo>
                    <a:pt x="784861" y="491179"/>
                  </a:lnTo>
                  <a:lnTo>
                    <a:pt x="717226" y="492113"/>
                  </a:lnTo>
                  <a:lnTo>
                    <a:pt x="689725" y="493047"/>
                  </a:lnTo>
                  <a:lnTo>
                    <a:pt x="633983" y="493047"/>
                  </a:lnTo>
                  <a:lnTo>
                    <a:pt x="596077" y="492113"/>
                  </a:lnTo>
                  <a:lnTo>
                    <a:pt x="551483" y="493047"/>
                  </a:lnTo>
                  <a:lnTo>
                    <a:pt x="512092" y="493047"/>
                  </a:lnTo>
                  <a:lnTo>
                    <a:pt x="480875" y="493047"/>
                  </a:lnTo>
                  <a:lnTo>
                    <a:pt x="456348" y="492113"/>
                  </a:lnTo>
                  <a:lnTo>
                    <a:pt x="395403" y="492113"/>
                  </a:lnTo>
                  <a:lnTo>
                    <a:pt x="335201" y="493047"/>
                  </a:lnTo>
                  <a:lnTo>
                    <a:pt x="325538" y="493047"/>
                  </a:lnTo>
                  <a:lnTo>
                    <a:pt x="266079" y="493047"/>
                  </a:lnTo>
                  <a:lnTo>
                    <a:pt x="256417" y="492113"/>
                  </a:lnTo>
                  <a:lnTo>
                    <a:pt x="186552" y="492113"/>
                  </a:lnTo>
                  <a:lnTo>
                    <a:pt x="145674" y="492113"/>
                  </a:lnTo>
                  <a:lnTo>
                    <a:pt x="128579" y="492113"/>
                  </a:lnTo>
                  <a:lnTo>
                    <a:pt x="65404" y="492113"/>
                  </a:lnTo>
                  <a:lnTo>
                    <a:pt x="5945" y="493047"/>
                  </a:lnTo>
                  <a:lnTo>
                    <a:pt x="1485" y="492113"/>
                  </a:lnTo>
                  <a:lnTo>
                    <a:pt x="1485" y="429548"/>
                  </a:lnTo>
                  <a:lnTo>
                    <a:pt x="2228" y="386593"/>
                  </a:lnTo>
                  <a:lnTo>
                    <a:pt x="2228" y="372586"/>
                  </a:lnTo>
                  <a:lnTo>
                    <a:pt x="1485" y="287610"/>
                  </a:lnTo>
                  <a:lnTo>
                    <a:pt x="1485" y="229714"/>
                  </a:lnTo>
                  <a:lnTo>
                    <a:pt x="1485" y="216641"/>
                  </a:lnTo>
                  <a:lnTo>
                    <a:pt x="742" y="157812"/>
                  </a:lnTo>
                  <a:lnTo>
                    <a:pt x="742" y="144738"/>
                  </a:lnTo>
                  <a:lnTo>
                    <a:pt x="742" y="73770"/>
                  </a:lnTo>
                  <a:lnTo>
                    <a:pt x="742" y="71902"/>
                  </a:lnTo>
                  <a:lnTo>
                    <a:pt x="0" y="2800"/>
                  </a:lnTo>
                  <a:lnTo>
                    <a:pt x="742" y="1867"/>
                  </a:lnTo>
                  <a:lnTo>
                    <a:pt x="84728" y="2800"/>
                  </a:lnTo>
                  <a:lnTo>
                    <a:pt x="96619" y="1867"/>
                  </a:lnTo>
                  <a:lnTo>
                    <a:pt x="168714" y="1867"/>
                  </a:lnTo>
                  <a:lnTo>
                    <a:pt x="172430" y="2800"/>
                  </a:lnTo>
                  <a:lnTo>
                    <a:pt x="243781" y="2800"/>
                  </a:lnTo>
                  <a:lnTo>
                    <a:pt x="315133" y="2800"/>
                  </a:lnTo>
                  <a:lnTo>
                    <a:pt x="315133" y="3735"/>
                  </a:lnTo>
                  <a:lnTo>
                    <a:pt x="375335" y="3735"/>
                  </a:lnTo>
                  <a:lnTo>
                    <a:pt x="387971" y="2800"/>
                  </a:lnTo>
                  <a:lnTo>
                    <a:pt x="434051" y="2800"/>
                  </a:lnTo>
                  <a:lnTo>
                    <a:pt x="460064" y="2800"/>
                  </a:lnTo>
                  <a:lnTo>
                    <a:pt x="490537" y="2800"/>
                  </a:lnTo>
                  <a:lnTo>
                    <a:pt x="533645" y="1867"/>
                  </a:lnTo>
                  <a:lnTo>
                    <a:pt x="550739" y="2800"/>
                  </a:lnTo>
                  <a:lnTo>
                    <a:pt x="607969" y="2800"/>
                  </a:lnTo>
                  <a:lnTo>
                    <a:pt x="668915" y="2800"/>
                  </a:lnTo>
                  <a:lnTo>
                    <a:pt x="680807" y="2800"/>
                  </a:lnTo>
                  <a:lnTo>
                    <a:pt x="726887" y="2800"/>
                  </a:lnTo>
                  <a:lnTo>
                    <a:pt x="755130" y="3735"/>
                  </a:lnTo>
                  <a:lnTo>
                    <a:pt x="783374" y="2800"/>
                  </a:lnTo>
                  <a:lnTo>
                    <a:pt x="812360" y="2800"/>
                  </a:lnTo>
                  <a:lnTo>
                    <a:pt x="870334" y="933"/>
                  </a:lnTo>
                  <a:lnTo>
                    <a:pt x="872562" y="0"/>
                  </a:lnTo>
                  <a:lnTo>
                    <a:pt x="877022" y="1867"/>
                  </a:lnTo>
                  <a:lnTo>
                    <a:pt x="883711" y="8403"/>
                  </a:lnTo>
                  <a:lnTo>
                    <a:pt x="886684" y="13072"/>
                  </a:lnTo>
                  <a:lnTo>
                    <a:pt x="892630" y="17741"/>
                  </a:lnTo>
                  <a:lnTo>
                    <a:pt x="899319" y="24278"/>
                  </a:lnTo>
                  <a:lnTo>
                    <a:pt x="909724" y="22411"/>
                  </a:lnTo>
                  <a:lnTo>
                    <a:pt x="912698" y="18675"/>
                  </a:lnTo>
                  <a:lnTo>
                    <a:pt x="915670" y="17741"/>
                  </a:lnTo>
                  <a:lnTo>
                    <a:pt x="918644" y="14940"/>
                  </a:lnTo>
                  <a:lnTo>
                    <a:pt x="922360" y="24278"/>
                  </a:lnTo>
                  <a:lnTo>
                    <a:pt x="929792" y="25211"/>
                  </a:lnTo>
                  <a:lnTo>
                    <a:pt x="930535" y="30814"/>
                  </a:lnTo>
                  <a:lnTo>
                    <a:pt x="929792" y="36417"/>
                  </a:lnTo>
                  <a:lnTo>
                    <a:pt x="925332" y="38285"/>
                  </a:lnTo>
                  <a:lnTo>
                    <a:pt x="932765" y="42954"/>
                  </a:lnTo>
                  <a:lnTo>
                    <a:pt x="927562" y="43888"/>
                  </a:lnTo>
                  <a:lnTo>
                    <a:pt x="918644" y="43888"/>
                  </a:lnTo>
                  <a:lnTo>
                    <a:pt x="918644" y="50424"/>
                  </a:lnTo>
                  <a:lnTo>
                    <a:pt x="911212" y="56961"/>
                  </a:lnTo>
                  <a:lnTo>
                    <a:pt x="908238" y="62564"/>
                  </a:lnTo>
                  <a:lnTo>
                    <a:pt x="906009" y="68166"/>
                  </a:lnTo>
                  <a:lnTo>
                    <a:pt x="901549" y="75637"/>
                  </a:lnTo>
                  <a:lnTo>
                    <a:pt x="901549" y="78438"/>
                  </a:lnTo>
                  <a:lnTo>
                    <a:pt x="907495" y="84041"/>
                  </a:lnTo>
                  <a:lnTo>
                    <a:pt x="917901" y="90578"/>
                  </a:lnTo>
                  <a:lnTo>
                    <a:pt x="921616" y="97115"/>
                  </a:lnTo>
                  <a:lnTo>
                    <a:pt x="923847" y="100850"/>
                  </a:lnTo>
                  <a:lnTo>
                    <a:pt x="929792" y="103651"/>
                  </a:lnTo>
                  <a:lnTo>
                    <a:pt x="929792" y="112055"/>
                  </a:lnTo>
                  <a:lnTo>
                    <a:pt x="934252" y="121393"/>
                  </a:lnTo>
                  <a:lnTo>
                    <a:pt x="940197" y="131665"/>
                  </a:lnTo>
                  <a:lnTo>
                    <a:pt x="946143" y="134467"/>
                  </a:lnTo>
                  <a:lnTo>
                    <a:pt x="950603" y="137268"/>
                  </a:lnTo>
                  <a:lnTo>
                    <a:pt x="957292" y="134467"/>
                  </a:lnTo>
                  <a:lnTo>
                    <a:pt x="962494" y="139135"/>
                  </a:lnTo>
                  <a:lnTo>
                    <a:pt x="966954" y="141004"/>
                  </a:lnTo>
                  <a:lnTo>
                    <a:pt x="969928" y="141004"/>
                  </a:lnTo>
                  <a:lnTo>
                    <a:pt x="968440" y="143805"/>
                  </a:lnTo>
                  <a:lnTo>
                    <a:pt x="966211" y="157812"/>
                  </a:lnTo>
                  <a:lnTo>
                    <a:pt x="965468" y="191428"/>
                  </a:lnTo>
                  <a:lnTo>
                    <a:pt x="966211" y="209170"/>
                  </a:lnTo>
                  <a:lnTo>
                    <a:pt x="965468" y="251192"/>
                  </a:lnTo>
                  <a:lnTo>
                    <a:pt x="966211" y="265199"/>
                  </a:lnTo>
                  <a:lnTo>
                    <a:pt x="964725" y="319359"/>
                  </a:lnTo>
                  <a:lnTo>
                    <a:pt x="964725" y="322161"/>
                  </a:lnTo>
                  <a:lnTo>
                    <a:pt x="963981" y="381924"/>
                  </a:lnTo>
                  <a:lnTo>
                    <a:pt x="963981" y="385660"/>
                  </a:lnTo>
                  <a:lnTo>
                    <a:pt x="963981" y="431415"/>
                  </a:lnTo>
                  <a:lnTo>
                    <a:pt x="963238" y="436085"/>
                  </a:lnTo>
                  <a:lnTo>
                    <a:pt x="963238" y="481841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pg19"/>
            <p:cNvSpPr/>
            <p:nvPr/>
          </p:nvSpPr>
          <p:spPr>
            <a:xfrm>
              <a:off x="5407401" y="3123179"/>
              <a:ext cx="964725" cy="429548"/>
            </a:xfrm>
            <a:custGeom>
              <a:avLst/>
              <a:pathLst>
                <a:path w="964725" h="429548">
                  <a:moveTo>
                    <a:pt x="886685" y="114857"/>
                  </a:moveTo>
                  <a:lnTo>
                    <a:pt x="885942" y="112990"/>
                  </a:lnTo>
                  <a:lnTo>
                    <a:pt x="885199" y="114857"/>
                  </a:lnTo>
                  <a:lnTo>
                    <a:pt x="884455" y="126063"/>
                  </a:lnTo>
                  <a:lnTo>
                    <a:pt x="885199" y="129798"/>
                  </a:lnTo>
                  <a:lnTo>
                    <a:pt x="886685" y="135401"/>
                  </a:lnTo>
                  <a:lnTo>
                    <a:pt x="887428" y="139136"/>
                  </a:lnTo>
                  <a:lnTo>
                    <a:pt x="885942" y="142871"/>
                  </a:lnTo>
                  <a:lnTo>
                    <a:pt x="884455" y="145673"/>
                  </a:lnTo>
                  <a:lnTo>
                    <a:pt x="884455" y="149408"/>
                  </a:lnTo>
                  <a:lnTo>
                    <a:pt x="885199" y="154077"/>
                  </a:lnTo>
                  <a:lnTo>
                    <a:pt x="882969" y="155945"/>
                  </a:lnTo>
                  <a:lnTo>
                    <a:pt x="880739" y="157812"/>
                  </a:lnTo>
                  <a:lnTo>
                    <a:pt x="879996" y="159680"/>
                  </a:lnTo>
                  <a:lnTo>
                    <a:pt x="880739" y="163415"/>
                  </a:lnTo>
                  <a:lnTo>
                    <a:pt x="888915" y="172753"/>
                  </a:lnTo>
                  <a:lnTo>
                    <a:pt x="898577" y="185826"/>
                  </a:lnTo>
                  <a:lnTo>
                    <a:pt x="900064" y="189561"/>
                  </a:lnTo>
                  <a:lnTo>
                    <a:pt x="899320" y="191429"/>
                  </a:lnTo>
                  <a:lnTo>
                    <a:pt x="897834" y="195164"/>
                  </a:lnTo>
                  <a:lnTo>
                    <a:pt x="897834" y="197032"/>
                  </a:lnTo>
                  <a:lnTo>
                    <a:pt x="900064" y="199833"/>
                  </a:lnTo>
                  <a:lnTo>
                    <a:pt x="902293" y="200767"/>
                  </a:lnTo>
                  <a:lnTo>
                    <a:pt x="905267" y="201700"/>
                  </a:lnTo>
                  <a:lnTo>
                    <a:pt x="907495" y="209171"/>
                  </a:lnTo>
                  <a:lnTo>
                    <a:pt x="908983" y="214774"/>
                  </a:lnTo>
                  <a:lnTo>
                    <a:pt x="914186" y="219443"/>
                  </a:lnTo>
                  <a:lnTo>
                    <a:pt x="919387" y="223178"/>
                  </a:lnTo>
                  <a:lnTo>
                    <a:pt x="920132" y="225980"/>
                  </a:lnTo>
                  <a:lnTo>
                    <a:pt x="920132" y="230649"/>
                  </a:lnTo>
                  <a:lnTo>
                    <a:pt x="922360" y="235318"/>
                  </a:lnTo>
                  <a:lnTo>
                    <a:pt x="927563" y="240921"/>
                  </a:lnTo>
                  <a:lnTo>
                    <a:pt x="932766" y="246524"/>
                  </a:lnTo>
                  <a:lnTo>
                    <a:pt x="935739" y="242788"/>
                  </a:lnTo>
                  <a:lnTo>
                    <a:pt x="937969" y="242788"/>
                  </a:lnTo>
                  <a:lnTo>
                    <a:pt x="938712" y="247458"/>
                  </a:lnTo>
                  <a:lnTo>
                    <a:pt x="940198" y="250259"/>
                  </a:lnTo>
                  <a:lnTo>
                    <a:pt x="943171" y="251193"/>
                  </a:lnTo>
                  <a:lnTo>
                    <a:pt x="943171" y="253060"/>
                  </a:lnTo>
                  <a:lnTo>
                    <a:pt x="942428" y="255861"/>
                  </a:lnTo>
                  <a:lnTo>
                    <a:pt x="944658" y="257730"/>
                  </a:lnTo>
                  <a:lnTo>
                    <a:pt x="949117" y="258663"/>
                  </a:lnTo>
                  <a:lnTo>
                    <a:pt x="952090" y="259597"/>
                  </a:lnTo>
                  <a:lnTo>
                    <a:pt x="958036" y="258663"/>
                  </a:lnTo>
                  <a:lnTo>
                    <a:pt x="964725" y="259597"/>
                  </a:lnTo>
                  <a:lnTo>
                    <a:pt x="939455" y="283876"/>
                  </a:lnTo>
                  <a:lnTo>
                    <a:pt x="929050" y="290412"/>
                  </a:lnTo>
                  <a:lnTo>
                    <a:pt x="922360" y="297883"/>
                  </a:lnTo>
                  <a:lnTo>
                    <a:pt x="918644" y="302552"/>
                  </a:lnTo>
                  <a:lnTo>
                    <a:pt x="914186" y="304419"/>
                  </a:lnTo>
                  <a:lnTo>
                    <a:pt x="907495" y="306287"/>
                  </a:lnTo>
                  <a:lnTo>
                    <a:pt x="897834" y="310022"/>
                  </a:lnTo>
                  <a:lnTo>
                    <a:pt x="890401" y="312824"/>
                  </a:lnTo>
                  <a:lnTo>
                    <a:pt x="888915" y="315624"/>
                  </a:lnTo>
                  <a:lnTo>
                    <a:pt x="871077" y="325896"/>
                  </a:lnTo>
                  <a:lnTo>
                    <a:pt x="868104" y="327765"/>
                  </a:lnTo>
                  <a:lnTo>
                    <a:pt x="868104" y="331500"/>
                  </a:lnTo>
                  <a:lnTo>
                    <a:pt x="868104" y="340838"/>
                  </a:lnTo>
                  <a:lnTo>
                    <a:pt x="864388" y="340838"/>
                  </a:lnTo>
                  <a:lnTo>
                    <a:pt x="862901" y="343639"/>
                  </a:lnTo>
                  <a:lnTo>
                    <a:pt x="862159" y="344573"/>
                  </a:lnTo>
                  <a:lnTo>
                    <a:pt x="856213" y="346440"/>
                  </a:lnTo>
                  <a:lnTo>
                    <a:pt x="852496" y="347374"/>
                  </a:lnTo>
                  <a:lnTo>
                    <a:pt x="849524" y="351110"/>
                  </a:lnTo>
                  <a:lnTo>
                    <a:pt x="849524" y="353911"/>
                  </a:lnTo>
                  <a:lnTo>
                    <a:pt x="850267" y="357646"/>
                  </a:lnTo>
                  <a:lnTo>
                    <a:pt x="848779" y="361382"/>
                  </a:lnTo>
                  <a:lnTo>
                    <a:pt x="848036" y="364182"/>
                  </a:lnTo>
                  <a:lnTo>
                    <a:pt x="845807" y="365117"/>
                  </a:lnTo>
                  <a:lnTo>
                    <a:pt x="836144" y="369785"/>
                  </a:lnTo>
                  <a:lnTo>
                    <a:pt x="830941" y="370719"/>
                  </a:lnTo>
                  <a:lnTo>
                    <a:pt x="825739" y="371653"/>
                  </a:lnTo>
                  <a:lnTo>
                    <a:pt x="820537" y="374454"/>
                  </a:lnTo>
                  <a:lnTo>
                    <a:pt x="816820" y="387528"/>
                  </a:lnTo>
                  <a:lnTo>
                    <a:pt x="815334" y="388462"/>
                  </a:lnTo>
                  <a:lnTo>
                    <a:pt x="812361" y="389395"/>
                  </a:lnTo>
                  <a:lnTo>
                    <a:pt x="805672" y="390329"/>
                  </a:lnTo>
                  <a:lnTo>
                    <a:pt x="780402" y="400601"/>
                  </a:lnTo>
                  <a:lnTo>
                    <a:pt x="772969" y="402468"/>
                  </a:lnTo>
                  <a:lnTo>
                    <a:pt x="767023" y="403402"/>
                  </a:lnTo>
                  <a:lnTo>
                    <a:pt x="758104" y="407137"/>
                  </a:lnTo>
                  <a:lnTo>
                    <a:pt x="750672" y="409939"/>
                  </a:lnTo>
                  <a:lnTo>
                    <a:pt x="746956" y="412740"/>
                  </a:lnTo>
                  <a:lnTo>
                    <a:pt x="744727" y="413674"/>
                  </a:lnTo>
                  <a:lnTo>
                    <a:pt x="742496" y="415542"/>
                  </a:lnTo>
                  <a:lnTo>
                    <a:pt x="732835" y="415542"/>
                  </a:lnTo>
                  <a:lnTo>
                    <a:pt x="697902" y="415542"/>
                  </a:lnTo>
                  <a:lnTo>
                    <a:pt x="673376" y="415542"/>
                  </a:lnTo>
                  <a:lnTo>
                    <a:pt x="607226" y="410873"/>
                  </a:lnTo>
                  <a:lnTo>
                    <a:pt x="599051" y="410873"/>
                  </a:lnTo>
                  <a:lnTo>
                    <a:pt x="576010" y="409006"/>
                  </a:lnTo>
                  <a:lnTo>
                    <a:pt x="534389" y="408071"/>
                  </a:lnTo>
                  <a:lnTo>
                    <a:pt x="532903" y="408071"/>
                  </a:lnTo>
                  <a:lnTo>
                    <a:pt x="512835" y="409006"/>
                  </a:lnTo>
                  <a:lnTo>
                    <a:pt x="473444" y="409006"/>
                  </a:lnTo>
                  <a:lnTo>
                    <a:pt x="445944" y="407137"/>
                  </a:lnTo>
                  <a:lnTo>
                    <a:pt x="416957" y="406204"/>
                  </a:lnTo>
                  <a:lnTo>
                    <a:pt x="391688" y="404336"/>
                  </a:lnTo>
                  <a:lnTo>
                    <a:pt x="382768" y="403402"/>
                  </a:lnTo>
                  <a:lnTo>
                    <a:pt x="376823" y="404336"/>
                  </a:lnTo>
                  <a:lnTo>
                    <a:pt x="372362" y="407137"/>
                  </a:lnTo>
                  <a:lnTo>
                    <a:pt x="368647" y="407137"/>
                  </a:lnTo>
                  <a:lnTo>
                    <a:pt x="364187" y="404336"/>
                  </a:lnTo>
                  <a:lnTo>
                    <a:pt x="354525" y="404336"/>
                  </a:lnTo>
                  <a:lnTo>
                    <a:pt x="342633" y="406204"/>
                  </a:lnTo>
                  <a:lnTo>
                    <a:pt x="303242" y="406204"/>
                  </a:lnTo>
                  <a:lnTo>
                    <a:pt x="296552" y="406204"/>
                  </a:lnTo>
                  <a:lnTo>
                    <a:pt x="269796" y="406204"/>
                  </a:lnTo>
                  <a:lnTo>
                    <a:pt x="228174" y="407137"/>
                  </a:lnTo>
                  <a:lnTo>
                    <a:pt x="223715" y="406204"/>
                  </a:lnTo>
                  <a:lnTo>
                    <a:pt x="203648" y="406204"/>
                  </a:lnTo>
                  <a:lnTo>
                    <a:pt x="203648" y="403402"/>
                  </a:lnTo>
                  <a:lnTo>
                    <a:pt x="201417" y="402468"/>
                  </a:lnTo>
                  <a:lnTo>
                    <a:pt x="189526" y="401535"/>
                  </a:lnTo>
                  <a:lnTo>
                    <a:pt x="173919" y="400601"/>
                  </a:lnTo>
                  <a:lnTo>
                    <a:pt x="175404" y="407137"/>
                  </a:lnTo>
                  <a:lnTo>
                    <a:pt x="176891" y="413674"/>
                  </a:lnTo>
                  <a:lnTo>
                    <a:pt x="176891" y="419276"/>
                  </a:lnTo>
                  <a:lnTo>
                    <a:pt x="176147" y="427681"/>
                  </a:lnTo>
                  <a:lnTo>
                    <a:pt x="173919" y="428615"/>
                  </a:lnTo>
                  <a:lnTo>
                    <a:pt x="119661" y="427681"/>
                  </a:lnTo>
                  <a:lnTo>
                    <a:pt x="114458" y="428615"/>
                  </a:lnTo>
                  <a:lnTo>
                    <a:pt x="76554" y="427681"/>
                  </a:lnTo>
                  <a:lnTo>
                    <a:pt x="72094" y="428615"/>
                  </a:lnTo>
                  <a:lnTo>
                    <a:pt x="8919" y="428615"/>
                  </a:lnTo>
                  <a:lnTo>
                    <a:pt x="0" y="428615"/>
                  </a:lnTo>
                  <a:lnTo>
                    <a:pt x="743" y="429548"/>
                  </a:lnTo>
                  <a:lnTo>
                    <a:pt x="0" y="428615"/>
                  </a:lnTo>
                  <a:lnTo>
                    <a:pt x="9662" y="406204"/>
                  </a:lnTo>
                  <a:lnTo>
                    <a:pt x="14120" y="409939"/>
                  </a:lnTo>
                  <a:lnTo>
                    <a:pt x="20066" y="416476"/>
                  </a:lnTo>
                  <a:lnTo>
                    <a:pt x="23784" y="418343"/>
                  </a:lnTo>
                  <a:lnTo>
                    <a:pt x="27500" y="417409"/>
                  </a:lnTo>
                  <a:lnTo>
                    <a:pt x="30472" y="415542"/>
                  </a:lnTo>
                  <a:lnTo>
                    <a:pt x="30472" y="408071"/>
                  </a:lnTo>
                  <a:lnTo>
                    <a:pt x="31215" y="404336"/>
                  </a:lnTo>
                  <a:lnTo>
                    <a:pt x="32703" y="400601"/>
                  </a:lnTo>
                  <a:lnTo>
                    <a:pt x="33446" y="400601"/>
                  </a:lnTo>
                  <a:lnTo>
                    <a:pt x="35675" y="394998"/>
                  </a:lnTo>
                  <a:lnTo>
                    <a:pt x="37904" y="389395"/>
                  </a:lnTo>
                  <a:lnTo>
                    <a:pt x="38649" y="389395"/>
                  </a:lnTo>
                  <a:lnTo>
                    <a:pt x="37904" y="384726"/>
                  </a:lnTo>
                  <a:lnTo>
                    <a:pt x="37904" y="381925"/>
                  </a:lnTo>
                  <a:lnTo>
                    <a:pt x="34932" y="379123"/>
                  </a:lnTo>
                  <a:lnTo>
                    <a:pt x="33446" y="378190"/>
                  </a:lnTo>
                  <a:lnTo>
                    <a:pt x="34189" y="373521"/>
                  </a:lnTo>
                  <a:lnTo>
                    <a:pt x="40877" y="365117"/>
                  </a:lnTo>
                  <a:lnTo>
                    <a:pt x="40877" y="359513"/>
                  </a:lnTo>
                  <a:lnTo>
                    <a:pt x="40877" y="352977"/>
                  </a:lnTo>
                  <a:lnTo>
                    <a:pt x="41621" y="352977"/>
                  </a:lnTo>
                  <a:lnTo>
                    <a:pt x="38649" y="350176"/>
                  </a:lnTo>
                  <a:lnTo>
                    <a:pt x="34932" y="348308"/>
                  </a:lnTo>
                  <a:lnTo>
                    <a:pt x="29730" y="347374"/>
                  </a:lnTo>
                  <a:lnTo>
                    <a:pt x="27500" y="340838"/>
                  </a:lnTo>
                  <a:lnTo>
                    <a:pt x="28986" y="336168"/>
                  </a:lnTo>
                  <a:lnTo>
                    <a:pt x="33446" y="327765"/>
                  </a:lnTo>
                  <a:lnTo>
                    <a:pt x="37904" y="324029"/>
                  </a:lnTo>
                  <a:lnTo>
                    <a:pt x="40135" y="316559"/>
                  </a:lnTo>
                  <a:lnTo>
                    <a:pt x="44595" y="311889"/>
                  </a:lnTo>
                  <a:lnTo>
                    <a:pt x="50541" y="309088"/>
                  </a:lnTo>
                  <a:lnTo>
                    <a:pt x="55742" y="308155"/>
                  </a:lnTo>
                  <a:lnTo>
                    <a:pt x="60945" y="309088"/>
                  </a:lnTo>
                  <a:lnTo>
                    <a:pt x="71351" y="311889"/>
                  </a:lnTo>
                  <a:lnTo>
                    <a:pt x="76554" y="315624"/>
                  </a:lnTo>
                  <a:lnTo>
                    <a:pt x="84728" y="320294"/>
                  </a:lnTo>
                  <a:lnTo>
                    <a:pt x="86959" y="322161"/>
                  </a:lnTo>
                  <a:lnTo>
                    <a:pt x="98851" y="325896"/>
                  </a:lnTo>
                  <a:lnTo>
                    <a:pt x="106283" y="331500"/>
                  </a:lnTo>
                  <a:lnTo>
                    <a:pt x="110742" y="333367"/>
                  </a:lnTo>
                  <a:lnTo>
                    <a:pt x="117431" y="334301"/>
                  </a:lnTo>
                  <a:lnTo>
                    <a:pt x="121148" y="333367"/>
                  </a:lnTo>
                  <a:lnTo>
                    <a:pt x="123377" y="325896"/>
                  </a:lnTo>
                  <a:lnTo>
                    <a:pt x="124121" y="320294"/>
                  </a:lnTo>
                  <a:lnTo>
                    <a:pt x="123377" y="314691"/>
                  </a:lnTo>
                  <a:lnTo>
                    <a:pt x="116688" y="306287"/>
                  </a:lnTo>
                  <a:lnTo>
                    <a:pt x="115203" y="302552"/>
                  </a:lnTo>
                  <a:lnTo>
                    <a:pt x="115945" y="297883"/>
                  </a:lnTo>
                  <a:lnTo>
                    <a:pt x="118918" y="293213"/>
                  </a:lnTo>
                  <a:lnTo>
                    <a:pt x="119661" y="284810"/>
                  </a:lnTo>
                  <a:lnTo>
                    <a:pt x="121148" y="281074"/>
                  </a:lnTo>
                  <a:lnTo>
                    <a:pt x="124121" y="278273"/>
                  </a:lnTo>
                  <a:lnTo>
                    <a:pt x="130067" y="277339"/>
                  </a:lnTo>
                  <a:lnTo>
                    <a:pt x="133783" y="277339"/>
                  </a:lnTo>
                  <a:lnTo>
                    <a:pt x="137498" y="276405"/>
                  </a:lnTo>
                  <a:lnTo>
                    <a:pt x="147904" y="272670"/>
                  </a:lnTo>
                  <a:lnTo>
                    <a:pt x="158309" y="269869"/>
                  </a:lnTo>
                  <a:lnTo>
                    <a:pt x="167228" y="268935"/>
                  </a:lnTo>
                  <a:lnTo>
                    <a:pt x="170945" y="267067"/>
                  </a:lnTo>
                  <a:lnTo>
                    <a:pt x="171688" y="265200"/>
                  </a:lnTo>
                  <a:lnTo>
                    <a:pt x="168715" y="258663"/>
                  </a:lnTo>
                  <a:lnTo>
                    <a:pt x="165742" y="252126"/>
                  </a:lnTo>
                  <a:lnTo>
                    <a:pt x="161282" y="244656"/>
                  </a:lnTo>
                  <a:lnTo>
                    <a:pt x="161282" y="238119"/>
                  </a:lnTo>
                  <a:lnTo>
                    <a:pt x="163512" y="233450"/>
                  </a:lnTo>
                  <a:lnTo>
                    <a:pt x="169458" y="228781"/>
                  </a:lnTo>
                  <a:lnTo>
                    <a:pt x="176147" y="223178"/>
                  </a:lnTo>
                  <a:lnTo>
                    <a:pt x="179120" y="218509"/>
                  </a:lnTo>
                  <a:lnTo>
                    <a:pt x="182093" y="218509"/>
                  </a:lnTo>
                  <a:lnTo>
                    <a:pt x="188039" y="219443"/>
                  </a:lnTo>
                  <a:lnTo>
                    <a:pt x="189526" y="218509"/>
                  </a:lnTo>
                  <a:lnTo>
                    <a:pt x="192499" y="218509"/>
                  </a:lnTo>
                  <a:lnTo>
                    <a:pt x="193985" y="216642"/>
                  </a:lnTo>
                  <a:lnTo>
                    <a:pt x="194729" y="211972"/>
                  </a:lnTo>
                  <a:lnTo>
                    <a:pt x="193985" y="209171"/>
                  </a:lnTo>
                  <a:lnTo>
                    <a:pt x="192499" y="206370"/>
                  </a:lnTo>
                  <a:lnTo>
                    <a:pt x="192499" y="202635"/>
                  </a:lnTo>
                  <a:lnTo>
                    <a:pt x="193242" y="199833"/>
                  </a:lnTo>
                  <a:lnTo>
                    <a:pt x="195471" y="197032"/>
                  </a:lnTo>
                  <a:lnTo>
                    <a:pt x="198445" y="197032"/>
                  </a:lnTo>
                  <a:lnTo>
                    <a:pt x="202905" y="200767"/>
                  </a:lnTo>
                  <a:lnTo>
                    <a:pt x="205878" y="202635"/>
                  </a:lnTo>
                  <a:lnTo>
                    <a:pt x="208851" y="202635"/>
                  </a:lnTo>
                  <a:lnTo>
                    <a:pt x="217769" y="199833"/>
                  </a:lnTo>
                  <a:lnTo>
                    <a:pt x="220743" y="199833"/>
                  </a:lnTo>
                  <a:lnTo>
                    <a:pt x="223715" y="203569"/>
                  </a:lnTo>
                  <a:lnTo>
                    <a:pt x="222971" y="210105"/>
                  </a:lnTo>
                  <a:lnTo>
                    <a:pt x="225944" y="211972"/>
                  </a:lnTo>
                  <a:lnTo>
                    <a:pt x="228917" y="211972"/>
                  </a:lnTo>
                  <a:lnTo>
                    <a:pt x="232635" y="209171"/>
                  </a:lnTo>
                  <a:lnTo>
                    <a:pt x="234120" y="204503"/>
                  </a:lnTo>
                  <a:lnTo>
                    <a:pt x="234120" y="200767"/>
                  </a:lnTo>
                  <a:lnTo>
                    <a:pt x="232635" y="196098"/>
                  </a:lnTo>
                  <a:lnTo>
                    <a:pt x="233377" y="190495"/>
                  </a:lnTo>
                  <a:lnTo>
                    <a:pt x="237093" y="190495"/>
                  </a:lnTo>
                  <a:lnTo>
                    <a:pt x="240066" y="195164"/>
                  </a:lnTo>
                  <a:lnTo>
                    <a:pt x="243039" y="197032"/>
                  </a:lnTo>
                  <a:lnTo>
                    <a:pt x="248242" y="197032"/>
                  </a:lnTo>
                  <a:lnTo>
                    <a:pt x="250472" y="196098"/>
                  </a:lnTo>
                  <a:lnTo>
                    <a:pt x="252701" y="194231"/>
                  </a:lnTo>
                  <a:lnTo>
                    <a:pt x="254930" y="195164"/>
                  </a:lnTo>
                  <a:lnTo>
                    <a:pt x="262364" y="196098"/>
                  </a:lnTo>
                  <a:lnTo>
                    <a:pt x="267567" y="198900"/>
                  </a:lnTo>
                  <a:lnTo>
                    <a:pt x="271282" y="199833"/>
                  </a:lnTo>
                  <a:lnTo>
                    <a:pt x="272768" y="201700"/>
                  </a:lnTo>
                  <a:lnTo>
                    <a:pt x="281687" y="209171"/>
                  </a:lnTo>
                  <a:lnTo>
                    <a:pt x="290606" y="211039"/>
                  </a:lnTo>
                  <a:lnTo>
                    <a:pt x="293579" y="212906"/>
                  </a:lnTo>
                  <a:lnTo>
                    <a:pt x="295809" y="218509"/>
                  </a:lnTo>
                  <a:lnTo>
                    <a:pt x="298782" y="218509"/>
                  </a:lnTo>
                  <a:lnTo>
                    <a:pt x="301012" y="218509"/>
                  </a:lnTo>
                  <a:lnTo>
                    <a:pt x="303985" y="209171"/>
                  </a:lnTo>
                  <a:lnTo>
                    <a:pt x="308444" y="199833"/>
                  </a:lnTo>
                  <a:lnTo>
                    <a:pt x="310674" y="197965"/>
                  </a:lnTo>
                  <a:lnTo>
                    <a:pt x="314390" y="195164"/>
                  </a:lnTo>
                  <a:lnTo>
                    <a:pt x="321080" y="192363"/>
                  </a:lnTo>
                  <a:lnTo>
                    <a:pt x="326283" y="191429"/>
                  </a:lnTo>
                  <a:lnTo>
                    <a:pt x="331484" y="186760"/>
                  </a:lnTo>
                  <a:lnTo>
                    <a:pt x="337430" y="185826"/>
                  </a:lnTo>
                  <a:lnTo>
                    <a:pt x="338918" y="187694"/>
                  </a:lnTo>
                  <a:lnTo>
                    <a:pt x="346349" y="198900"/>
                  </a:lnTo>
                  <a:lnTo>
                    <a:pt x="349322" y="199833"/>
                  </a:lnTo>
                  <a:lnTo>
                    <a:pt x="353039" y="197965"/>
                  </a:lnTo>
                  <a:lnTo>
                    <a:pt x="356755" y="197965"/>
                  </a:lnTo>
                  <a:lnTo>
                    <a:pt x="356755" y="202635"/>
                  </a:lnTo>
                  <a:lnTo>
                    <a:pt x="356755" y="206370"/>
                  </a:lnTo>
                  <a:lnTo>
                    <a:pt x="359728" y="209171"/>
                  </a:lnTo>
                  <a:lnTo>
                    <a:pt x="363444" y="205436"/>
                  </a:lnTo>
                  <a:lnTo>
                    <a:pt x="364931" y="195164"/>
                  </a:lnTo>
                  <a:lnTo>
                    <a:pt x="372362" y="195164"/>
                  </a:lnTo>
                  <a:lnTo>
                    <a:pt x="374593" y="191429"/>
                  </a:lnTo>
                  <a:lnTo>
                    <a:pt x="372362" y="183959"/>
                  </a:lnTo>
                  <a:lnTo>
                    <a:pt x="375336" y="177422"/>
                  </a:lnTo>
                  <a:lnTo>
                    <a:pt x="378308" y="176489"/>
                  </a:lnTo>
                  <a:lnTo>
                    <a:pt x="382768" y="176489"/>
                  </a:lnTo>
                  <a:lnTo>
                    <a:pt x="383511" y="172753"/>
                  </a:lnTo>
                  <a:lnTo>
                    <a:pt x="379796" y="166217"/>
                  </a:lnTo>
                  <a:lnTo>
                    <a:pt x="380539" y="163415"/>
                  </a:lnTo>
                  <a:lnTo>
                    <a:pt x="382768" y="162481"/>
                  </a:lnTo>
                  <a:lnTo>
                    <a:pt x="391688" y="165283"/>
                  </a:lnTo>
                  <a:lnTo>
                    <a:pt x="399119" y="162481"/>
                  </a:lnTo>
                  <a:lnTo>
                    <a:pt x="393917" y="159680"/>
                  </a:lnTo>
                  <a:lnTo>
                    <a:pt x="391688" y="156878"/>
                  </a:lnTo>
                  <a:lnTo>
                    <a:pt x="393173" y="153143"/>
                  </a:lnTo>
                  <a:lnTo>
                    <a:pt x="398376" y="152209"/>
                  </a:lnTo>
                  <a:lnTo>
                    <a:pt x="399863" y="152209"/>
                  </a:lnTo>
                  <a:lnTo>
                    <a:pt x="402837" y="153143"/>
                  </a:lnTo>
                  <a:lnTo>
                    <a:pt x="403579" y="156878"/>
                  </a:lnTo>
                  <a:lnTo>
                    <a:pt x="405809" y="161548"/>
                  </a:lnTo>
                  <a:lnTo>
                    <a:pt x="405809" y="169018"/>
                  </a:lnTo>
                  <a:lnTo>
                    <a:pt x="407295" y="174620"/>
                  </a:lnTo>
                  <a:lnTo>
                    <a:pt x="411011" y="177422"/>
                  </a:lnTo>
                  <a:lnTo>
                    <a:pt x="416214" y="180224"/>
                  </a:lnTo>
                  <a:lnTo>
                    <a:pt x="422903" y="182091"/>
                  </a:lnTo>
                  <a:lnTo>
                    <a:pt x="428106" y="182091"/>
                  </a:lnTo>
                  <a:lnTo>
                    <a:pt x="433309" y="186760"/>
                  </a:lnTo>
                  <a:lnTo>
                    <a:pt x="435539" y="185826"/>
                  </a:lnTo>
                  <a:lnTo>
                    <a:pt x="438512" y="183025"/>
                  </a:lnTo>
                  <a:lnTo>
                    <a:pt x="442970" y="182091"/>
                  </a:lnTo>
                  <a:lnTo>
                    <a:pt x="446686" y="183025"/>
                  </a:lnTo>
                  <a:lnTo>
                    <a:pt x="450404" y="178356"/>
                  </a:lnTo>
                  <a:lnTo>
                    <a:pt x="452633" y="171819"/>
                  </a:lnTo>
                  <a:lnTo>
                    <a:pt x="452633" y="168084"/>
                  </a:lnTo>
                  <a:lnTo>
                    <a:pt x="452633" y="161548"/>
                  </a:lnTo>
                  <a:lnTo>
                    <a:pt x="455606" y="155011"/>
                  </a:lnTo>
                  <a:lnTo>
                    <a:pt x="460065" y="149408"/>
                  </a:lnTo>
                  <a:lnTo>
                    <a:pt x="462295" y="142871"/>
                  </a:lnTo>
                  <a:lnTo>
                    <a:pt x="466754" y="138202"/>
                  </a:lnTo>
                  <a:lnTo>
                    <a:pt x="470471" y="137269"/>
                  </a:lnTo>
                  <a:lnTo>
                    <a:pt x="475673" y="140070"/>
                  </a:lnTo>
                  <a:lnTo>
                    <a:pt x="486079" y="131665"/>
                  </a:lnTo>
                  <a:lnTo>
                    <a:pt x="488309" y="124195"/>
                  </a:lnTo>
                  <a:lnTo>
                    <a:pt x="489794" y="119526"/>
                  </a:lnTo>
                  <a:lnTo>
                    <a:pt x="491282" y="114857"/>
                  </a:lnTo>
                  <a:lnTo>
                    <a:pt x="494997" y="111122"/>
                  </a:lnTo>
                  <a:lnTo>
                    <a:pt x="504660" y="109254"/>
                  </a:lnTo>
                  <a:lnTo>
                    <a:pt x="509863" y="101784"/>
                  </a:lnTo>
                  <a:lnTo>
                    <a:pt x="512835" y="98983"/>
                  </a:lnTo>
                  <a:lnTo>
                    <a:pt x="515808" y="96182"/>
                  </a:lnTo>
                  <a:lnTo>
                    <a:pt x="514321" y="89645"/>
                  </a:lnTo>
                  <a:lnTo>
                    <a:pt x="512092" y="79373"/>
                  </a:lnTo>
                  <a:lnTo>
                    <a:pt x="512092" y="73770"/>
                  </a:lnTo>
                  <a:lnTo>
                    <a:pt x="515808" y="67233"/>
                  </a:lnTo>
                  <a:lnTo>
                    <a:pt x="521011" y="65366"/>
                  </a:lnTo>
                  <a:lnTo>
                    <a:pt x="525470" y="64432"/>
                  </a:lnTo>
                  <a:lnTo>
                    <a:pt x="527700" y="63499"/>
                  </a:lnTo>
                  <a:lnTo>
                    <a:pt x="533646" y="63499"/>
                  </a:lnTo>
                  <a:lnTo>
                    <a:pt x="536619" y="64432"/>
                  </a:lnTo>
                  <a:lnTo>
                    <a:pt x="541079" y="70035"/>
                  </a:lnTo>
                  <a:lnTo>
                    <a:pt x="545538" y="70968"/>
                  </a:lnTo>
                  <a:lnTo>
                    <a:pt x="547767" y="72837"/>
                  </a:lnTo>
                  <a:lnTo>
                    <a:pt x="551484" y="70968"/>
                  </a:lnTo>
                  <a:lnTo>
                    <a:pt x="563376" y="62565"/>
                  </a:lnTo>
                  <a:lnTo>
                    <a:pt x="566348" y="60696"/>
                  </a:lnTo>
                  <a:lnTo>
                    <a:pt x="571551" y="57896"/>
                  </a:lnTo>
                  <a:lnTo>
                    <a:pt x="583443" y="57896"/>
                  </a:lnTo>
                  <a:lnTo>
                    <a:pt x="593849" y="57896"/>
                  </a:lnTo>
                  <a:lnTo>
                    <a:pt x="595335" y="56028"/>
                  </a:lnTo>
                  <a:lnTo>
                    <a:pt x="596077" y="54160"/>
                  </a:lnTo>
                  <a:lnTo>
                    <a:pt x="593105" y="48557"/>
                  </a:lnTo>
                  <a:lnTo>
                    <a:pt x="593105" y="44822"/>
                  </a:lnTo>
                  <a:lnTo>
                    <a:pt x="596077" y="43888"/>
                  </a:lnTo>
                  <a:lnTo>
                    <a:pt x="597565" y="42021"/>
                  </a:lnTo>
                  <a:lnTo>
                    <a:pt x="594592" y="39219"/>
                  </a:lnTo>
                  <a:lnTo>
                    <a:pt x="587903" y="36418"/>
                  </a:lnTo>
                  <a:lnTo>
                    <a:pt x="586416" y="32683"/>
                  </a:lnTo>
                  <a:lnTo>
                    <a:pt x="590132" y="28013"/>
                  </a:lnTo>
                  <a:lnTo>
                    <a:pt x="590132" y="24278"/>
                  </a:lnTo>
                  <a:lnTo>
                    <a:pt x="589389" y="20543"/>
                  </a:lnTo>
                  <a:lnTo>
                    <a:pt x="585673" y="16808"/>
                  </a:lnTo>
                  <a:lnTo>
                    <a:pt x="584930" y="14007"/>
                  </a:lnTo>
                  <a:lnTo>
                    <a:pt x="587903" y="8404"/>
                  </a:lnTo>
                  <a:lnTo>
                    <a:pt x="594592" y="2802"/>
                  </a:lnTo>
                  <a:lnTo>
                    <a:pt x="599795" y="0"/>
                  </a:lnTo>
                  <a:lnTo>
                    <a:pt x="604254" y="0"/>
                  </a:lnTo>
                  <a:lnTo>
                    <a:pt x="608714" y="3735"/>
                  </a:lnTo>
                  <a:lnTo>
                    <a:pt x="614660" y="6537"/>
                  </a:lnTo>
                  <a:lnTo>
                    <a:pt x="619861" y="8404"/>
                  </a:lnTo>
                  <a:lnTo>
                    <a:pt x="627295" y="7470"/>
                  </a:lnTo>
                  <a:lnTo>
                    <a:pt x="634726" y="4669"/>
                  </a:lnTo>
                  <a:lnTo>
                    <a:pt x="639186" y="1867"/>
                  </a:lnTo>
                  <a:lnTo>
                    <a:pt x="642159" y="1867"/>
                  </a:lnTo>
                  <a:lnTo>
                    <a:pt x="645132" y="3735"/>
                  </a:lnTo>
                  <a:lnTo>
                    <a:pt x="646619" y="8404"/>
                  </a:lnTo>
                  <a:lnTo>
                    <a:pt x="650335" y="11205"/>
                  </a:lnTo>
                  <a:lnTo>
                    <a:pt x="656281" y="14941"/>
                  </a:lnTo>
                  <a:lnTo>
                    <a:pt x="660739" y="17742"/>
                  </a:lnTo>
                  <a:lnTo>
                    <a:pt x="662227" y="21477"/>
                  </a:lnTo>
                  <a:lnTo>
                    <a:pt x="664457" y="26146"/>
                  </a:lnTo>
                  <a:lnTo>
                    <a:pt x="668173" y="32683"/>
                  </a:lnTo>
                  <a:lnTo>
                    <a:pt x="671145" y="39219"/>
                  </a:lnTo>
                  <a:lnTo>
                    <a:pt x="671145" y="42955"/>
                  </a:lnTo>
                  <a:lnTo>
                    <a:pt x="671145" y="48557"/>
                  </a:lnTo>
                  <a:lnTo>
                    <a:pt x="680808" y="52293"/>
                  </a:lnTo>
                  <a:lnTo>
                    <a:pt x="689726" y="55094"/>
                  </a:lnTo>
                  <a:lnTo>
                    <a:pt x="694186" y="55094"/>
                  </a:lnTo>
                  <a:lnTo>
                    <a:pt x="705334" y="54160"/>
                  </a:lnTo>
                  <a:lnTo>
                    <a:pt x="710537" y="57896"/>
                  </a:lnTo>
                  <a:lnTo>
                    <a:pt x="713509" y="58829"/>
                  </a:lnTo>
                  <a:lnTo>
                    <a:pt x="717970" y="60696"/>
                  </a:lnTo>
                  <a:lnTo>
                    <a:pt x="722429" y="67233"/>
                  </a:lnTo>
                  <a:lnTo>
                    <a:pt x="731347" y="74704"/>
                  </a:lnTo>
                  <a:lnTo>
                    <a:pt x="738781" y="76572"/>
                  </a:lnTo>
                  <a:lnTo>
                    <a:pt x="743984" y="78439"/>
                  </a:lnTo>
                  <a:lnTo>
                    <a:pt x="746956" y="76572"/>
                  </a:lnTo>
                  <a:lnTo>
                    <a:pt x="750672" y="70968"/>
                  </a:lnTo>
                  <a:lnTo>
                    <a:pt x="762564" y="68167"/>
                  </a:lnTo>
                  <a:lnTo>
                    <a:pt x="772969" y="71902"/>
                  </a:lnTo>
                  <a:lnTo>
                    <a:pt x="782631" y="74704"/>
                  </a:lnTo>
                  <a:lnTo>
                    <a:pt x="789320" y="80307"/>
                  </a:lnTo>
                  <a:lnTo>
                    <a:pt x="793037" y="83108"/>
                  </a:lnTo>
                  <a:lnTo>
                    <a:pt x="798240" y="80307"/>
                  </a:lnTo>
                  <a:lnTo>
                    <a:pt x="804928" y="79373"/>
                  </a:lnTo>
                  <a:lnTo>
                    <a:pt x="813104" y="80307"/>
                  </a:lnTo>
                  <a:lnTo>
                    <a:pt x="817564" y="72837"/>
                  </a:lnTo>
                  <a:lnTo>
                    <a:pt x="828712" y="67233"/>
                  </a:lnTo>
                  <a:lnTo>
                    <a:pt x="840605" y="60696"/>
                  </a:lnTo>
                  <a:lnTo>
                    <a:pt x="845064" y="61631"/>
                  </a:lnTo>
                  <a:lnTo>
                    <a:pt x="848036" y="70968"/>
                  </a:lnTo>
                  <a:lnTo>
                    <a:pt x="850267" y="75638"/>
                  </a:lnTo>
                  <a:lnTo>
                    <a:pt x="851010" y="84042"/>
                  </a:lnTo>
                  <a:lnTo>
                    <a:pt x="856956" y="87777"/>
                  </a:lnTo>
                  <a:lnTo>
                    <a:pt x="869590" y="92446"/>
                  </a:lnTo>
                  <a:lnTo>
                    <a:pt x="877766" y="99917"/>
                  </a:lnTo>
                  <a:lnTo>
                    <a:pt x="880739" y="105519"/>
                  </a:lnTo>
                  <a:lnTo>
                    <a:pt x="884455" y="111122"/>
                  </a:lnTo>
                  <a:lnTo>
                    <a:pt x="885942" y="112990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pg20"/>
            <p:cNvSpPr/>
            <p:nvPr/>
          </p:nvSpPr>
          <p:spPr>
            <a:xfrm>
              <a:off x="4803890" y="4116745"/>
              <a:ext cx="652565" cy="661132"/>
            </a:xfrm>
            <a:custGeom>
              <a:avLst/>
              <a:pathLst>
                <a:path w="652565" h="661132">
                  <a:moveTo>
                    <a:pt x="743" y="0"/>
                  </a:moveTo>
                  <a:lnTo>
                    <a:pt x="28986" y="1867"/>
                  </a:lnTo>
                  <a:lnTo>
                    <a:pt x="69121" y="2801"/>
                  </a:lnTo>
                  <a:lnTo>
                    <a:pt x="73581" y="2801"/>
                  </a:lnTo>
                  <a:lnTo>
                    <a:pt x="106283" y="2801"/>
                  </a:lnTo>
                  <a:lnTo>
                    <a:pt x="138243" y="2801"/>
                  </a:lnTo>
                  <a:lnTo>
                    <a:pt x="172432" y="3735"/>
                  </a:lnTo>
                  <a:lnTo>
                    <a:pt x="255674" y="5602"/>
                  </a:lnTo>
                  <a:lnTo>
                    <a:pt x="258647" y="5602"/>
                  </a:lnTo>
                  <a:lnTo>
                    <a:pt x="335945" y="5602"/>
                  </a:lnTo>
                  <a:lnTo>
                    <a:pt x="338918" y="5602"/>
                  </a:lnTo>
                  <a:lnTo>
                    <a:pt x="358985" y="5602"/>
                  </a:lnTo>
                  <a:lnTo>
                    <a:pt x="371621" y="6536"/>
                  </a:lnTo>
                  <a:lnTo>
                    <a:pt x="369390" y="9337"/>
                  </a:lnTo>
                  <a:lnTo>
                    <a:pt x="368647" y="17742"/>
                  </a:lnTo>
                  <a:lnTo>
                    <a:pt x="370133" y="20543"/>
                  </a:lnTo>
                  <a:lnTo>
                    <a:pt x="373106" y="22411"/>
                  </a:lnTo>
                  <a:lnTo>
                    <a:pt x="377566" y="19609"/>
                  </a:lnTo>
                  <a:lnTo>
                    <a:pt x="379796" y="14941"/>
                  </a:lnTo>
                  <a:lnTo>
                    <a:pt x="382025" y="13072"/>
                  </a:lnTo>
                  <a:lnTo>
                    <a:pt x="386485" y="15874"/>
                  </a:lnTo>
                  <a:lnTo>
                    <a:pt x="384998" y="18676"/>
                  </a:lnTo>
                  <a:lnTo>
                    <a:pt x="382769" y="24278"/>
                  </a:lnTo>
                  <a:lnTo>
                    <a:pt x="376823" y="34550"/>
                  </a:lnTo>
                  <a:lnTo>
                    <a:pt x="376079" y="39219"/>
                  </a:lnTo>
                  <a:lnTo>
                    <a:pt x="377566" y="43888"/>
                  </a:lnTo>
                  <a:lnTo>
                    <a:pt x="381282" y="46690"/>
                  </a:lnTo>
                  <a:lnTo>
                    <a:pt x="387228" y="46690"/>
                  </a:lnTo>
                  <a:lnTo>
                    <a:pt x="387228" y="48557"/>
                  </a:lnTo>
                  <a:lnTo>
                    <a:pt x="387228" y="53226"/>
                  </a:lnTo>
                  <a:lnTo>
                    <a:pt x="384255" y="54160"/>
                  </a:lnTo>
                  <a:lnTo>
                    <a:pt x="379052" y="56961"/>
                  </a:lnTo>
                  <a:lnTo>
                    <a:pt x="377566" y="59763"/>
                  </a:lnTo>
                  <a:lnTo>
                    <a:pt x="377566" y="69101"/>
                  </a:lnTo>
                  <a:lnTo>
                    <a:pt x="379796" y="70035"/>
                  </a:lnTo>
                  <a:lnTo>
                    <a:pt x="383512" y="67233"/>
                  </a:lnTo>
                  <a:lnTo>
                    <a:pt x="389458" y="65366"/>
                  </a:lnTo>
                  <a:lnTo>
                    <a:pt x="393173" y="66299"/>
                  </a:lnTo>
                  <a:lnTo>
                    <a:pt x="393917" y="68167"/>
                  </a:lnTo>
                  <a:lnTo>
                    <a:pt x="393173" y="71902"/>
                  </a:lnTo>
                  <a:lnTo>
                    <a:pt x="388715" y="75638"/>
                  </a:lnTo>
                  <a:lnTo>
                    <a:pt x="387971" y="77505"/>
                  </a:lnTo>
                  <a:lnTo>
                    <a:pt x="391688" y="81240"/>
                  </a:lnTo>
                  <a:lnTo>
                    <a:pt x="396147" y="85910"/>
                  </a:lnTo>
                  <a:lnTo>
                    <a:pt x="395404" y="88711"/>
                  </a:lnTo>
                  <a:lnTo>
                    <a:pt x="393173" y="90578"/>
                  </a:lnTo>
                  <a:lnTo>
                    <a:pt x="384255" y="82174"/>
                  </a:lnTo>
                  <a:lnTo>
                    <a:pt x="381282" y="83107"/>
                  </a:lnTo>
                  <a:lnTo>
                    <a:pt x="381282" y="86843"/>
                  </a:lnTo>
                  <a:lnTo>
                    <a:pt x="383512" y="91512"/>
                  </a:lnTo>
                  <a:lnTo>
                    <a:pt x="387228" y="93379"/>
                  </a:lnTo>
                  <a:lnTo>
                    <a:pt x="391688" y="94313"/>
                  </a:lnTo>
                  <a:lnTo>
                    <a:pt x="393173" y="96182"/>
                  </a:lnTo>
                  <a:lnTo>
                    <a:pt x="393917" y="106454"/>
                  </a:lnTo>
                  <a:lnTo>
                    <a:pt x="399863" y="111122"/>
                  </a:lnTo>
                  <a:lnTo>
                    <a:pt x="406553" y="112990"/>
                  </a:lnTo>
                  <a:lnTo>
                    <a:pt x="408039" y="114857"/>
                  </a:lnTo>
                  <a:lnTo>
                    <a:pt x="405809" y="119526"/>
                  </a:lnTo>
                  <a:lnTo>
                    <a:pt x="402837" y="124195"/>
                  </a:lnTo>
                  <a:lnTo>
                    <a:pt x="401350" y="131666"/>
                  </a:lnTo>
                  <a:lnTo>
                    <a:pt x="398376" y="132600"/>
                  </a:lnTo>
                  <a:lnTo>
                    <a:pt x="383512" y="133533"/>
                  </a:lnTo>
                  <a:lnTo>
                    <a:pt x="381282" y="133533"/>
                  </a:lnTo>
                  <a:lnTo>
                    <a:pt x="378309" y="133533"/>
                  </a:lnTo>
                  <a:lnTo>
                    <a:pt x="374593" y="134467"/>
                  </a:lnTo>
                  <a:lnTo>
                    <a:pt x="373850" y="141937"/>
                  </a:lnTo>
                  <a:lnTo>
                    <a:pt x="374593" y="144739"/>
                  </a:lnTo>
                  <a:lnTo>
                    <a:pt x="380539" y="147540"/>
                  </a:lnTo>
                  <a:lnTo>
                    <a:pt x="383512" y="148474"/>
                  </a:lnTo>
                  <a:lnTo>
                    <a:pt x="393173" y="141937"/>
                  </a:lnTo>
                  <a:lnTo>
                    <a:pt x="394661" y="137268"/>
                  </a:lnTo>
                  <a:lnTo>
                    <a:pt x="398376" y="138202"/>
                  </a:lnTo>
                  <a:lnTo>
                    <a:pt x="402093" y="141004"/>
                  </a:lnTo>
                  <a:lnTo>
                    <a:pt x="399863" y="144739"/>
                  </a:lnTo>
                  <a:lnTo>
                    <a:pt x="396147" y="147540"/>
                  </a:lnTo>
                  <a:lnTo>
                    <a:pt x="393917" y="151276"/>
                  </a:lnTo>
                  <a:lnTo>
                    <a:pt x="390945" y="155011"/>
                  </a:lnTo>
                  <a:lnTo>
                    <a:pt x="387971" y="156878"/>
                  </a:lnTo>
                  <a:lnTo>
                    <a:pt x="382025" y="156878"/>
                  </a:lnTo>
                  <a:lnTo>
                    <a:pt x="379796" y="156878"/>
                  </a:lnTo>
                  <a:lnTo>
                    <a:pt x="379796" y="158746"/>
                  </a:lnTo>
                  <a:lnTo>
                    <a:pt x="382025" y="161548"/>
                  </a:lnTo>
                  <a:lnTo>
                    <a:pt x="384255" y="166217"/>
                  </a:lnTo>
                  <a:lnTo>
                    <a:pt x="382025" y="168084"/>
                  </a:lnTo>
                  <a:lnTo>
                    <a:pt x="376079" y="170885"/>
                  </a:lnTo>
                  <a:lnTo>
                    <a:pt x="372363" y="178356"/>
                  </a:lnTo>
                  <a:lnTo>
                    <a:pt x="369390" y="182091"/>
                  </a:lnTo>
                  <a:lnTo>
                    <a:pt x="366417" y="185826"/>
                  </a:lnTo>
                  <a:lnTo>
                    <a:pt x="365675" y="188628"/>
                  </a:lnTo>
                  <a:lnTo>
                    <a:pt x="366417" y="191429"/>
                  </a:lnTo>
                  <a:lnTo>
                    <a:pt x="367160" y="194230"/>
                  </a:lnTo>
                  <a:lnTo>
                    <a:pt x="361214" y="194230"/>
                  </a:lnTo>
                  <a:lnTo>
                    <a:pt x="356755" y="192363"/>
                  </a:lnTo>
                  <a:lnTo>
                    <a:pt x="353783" y="194230"/>
                  </a:lnTo>
                  <a:lnTo>
                    <a:pt x="351552" y="195164"/>
                  </a:lnTo>
                  <a:lnTo>
                    <a:pt x="350809" y="201701"/>
                  </a:lnTo>
                  <a:lnTo>
                    <a:pt x="353783" y="203569"/>
                  </a:lnTo>
                  <a:lnTo>
                    <a:pt x="359729" y="205436"/>
                  </a:lnTo>
                  <a:lnTo>
                    <a:pt x="361958" y="208238"/>
                  </a:lnTo>
                  <a:lnTo>
                    <a:pt x="355269" y="210105"/>
                  </a:lnTo>
                  <a:lnTo>
                    <a:pt x="349323" y="210105"/>
                  </a:lnTo>
                  <a:lnTo>
                    <a:pt x="346349" y="213840"/>
                  </a:lnTo>
                  <a:lnTo>
                    <a:pt x="344121" y="218509"/>
                  </a:lnTo>
                  <a:lnTo>
                    <a:pt x="344864" y="224112"/>
                  </a:lnTo>
                  <a:lnTo>
                    <a:pt x="343377" y="228781"/>
                  </a:lnTo>
                  <a:lnTo>
                    <a:pt x="335201" y="226914"/>
                  </a:lnTo>
                  <a:lnTo>
                    <a:pt x="332972" y="228781"/>
                  </a:lnTo>
                  <a:lnTo>
                    <a:pt x="331485" y="231582"/>
                  </a:lnTo>
                  <a:lnTo>
                    <a:pt x="332972" y="233450"/>
                  </a:lnTo>
                  <a:lnTo>
                    <a:pt x="340403" y="233450"/>
                  </a:lnTo>
                  <a:lnTo>
                    <a:pt x="342634" y="236252"/>
                  </a:lnTo>
                  <a:lnTo>
                    <a:pt x="342634" y="239053"/>
                  </a:lnTo>
                  <a:lnTo>
                    <a:pt x="340403" y="240920"/>
                  </a:lnTo>
                  <a:lnTo>
                    <a:pt x="331485" y="244656"/>
                  </a:lnTo>
                  <a:lnTo>
                    <a:pt x="329999" y="253060"/>
                  </a:lnTo>
                  <a:lnTo>
                    <a:pt x="332972" y="258663"/>
                  </a:lnTo>
                  <a:lnTo>
                    <a:pt x="335945" y="262398"/>
                  </a:lnTo>
                  <a:lnTo>
                    <a:pt x="335201" y="267067"/>
                  </a:lnTo>
                  <a:lnTo>
                    <a:pt x="330742" y="266133"/>
                  </a:lnTo>
                  <a:lnTo>
                    <a:pt x="325539" y="263332"/>
                  </a:lnTo>
                  <a:lnTo>
                    <a:pt x="324053" y="267067"/>
                  </a:lnTo>
                  <a:lnTo>
                    <a:pt x="324053" y="271736"/>
                  </a:lnTo>
                  <a:lnTo>
                    <a:pt x="328512" y="277339"/>
                  </a:lnTo>
                  <a:lnTo>
                    <a:pt x="327769" y="285743"/>
                  </a:lnTo>
                  <a:lnTo>
                    <a:pt x="323309" y="288544"/>
                  </a:lnTo>
                  <a:lnTo>
                    <a:pt x="317363" y="288544"/>
                  </a:lnTo>
                  <a:lnTo>
                    <a:pt x="314390" y="288544"/>
                  </a:lnTo>
                  <a:lnTo>
                    <a:pt x="315134" y="292280"/>
                  </a:lnTo>
                  <a:lnTo>
                    <a:pt x="318107" y="298816"/>
                  </a:lnTo>
                  <a:lnTo>
                    <a:pt x="317363" y="303485"/>
                  </a:lnTo>
                  <a:lnTo>
                    <a:pt x="316620" y="308154"/>
                  </a:lnTo>
                  <a:lnTo>
                    <a:pt x="317363" y="310956"/>
                  </a:lnTo>
                  <a:lnTo>
                    <a:pt x="320336" y="316559"/>
                  </a:lnTo>
                  <a:lnTo>
                    <a:pt x="322566" y="321227"/>
                  </a:lnTo>
                  <a:lnTo>
                    <a:pt x="315877" y="328698"/>
                  </a:lnTo>
                  <a:lnTo>
                    <a:pt x="315134" y="330566"/>
                  </a:lnTo>
                  <a:lnTo>
                    <a:pt x="317363" y="332433"/>
                  </a:lnTo>
                  <a:lnTo>
                    <a:pt x="372363" y="332433"/>
                  </a:lnTo>
                  <a:lnTo>
                    <a:pt x="388715" y="332433"/>
                  </a:lnTo>
                  <a:lnTo>
                    <a:pt x="415471" y="332433"/>
                  </a:lnTo>
                  <a:lnTo>
                    <a:pt x="452633" y="332433"/>
                  </a:lnTo>
                  <a:lnTo>
                    <a:pt x="453376" y="332433"/>
                  </a:lnTo>
                  <a:lnTo>
                    <a:pt x="480876" y="332433"/>
                  </a:lnTo>
                  <a:lnTo>
                    <a:pt x="491282" y="331499"/>
                  </a:lnTo>
                  <a:lnTo>
                    <a:pt x="547025" y="331499"/>
                  </a:lnTo>
                  <a:lnTo>
                    <a:pt x="558173" y="331499"/>
                  </a:lnTo>
                  <a:lnTo>
                    <a:pt x="561146" y="335234"/>
                  </a:lnTo>
                  <a:lnTo>
                    <a:pt x="561890" y="338036"/>
                  </a:lnTo>
                  <a:lnTo>
                    <a:pt x="556687" y="351110"/>
                  </a:lnTo>
                  <a:lnTo>
                    <a:pt x="554457" y="361381"/>
                  </a:lnTo>
                  <a:lnTo>
                    <a:pt x="551484" y="367918"/>
                  </a:lnTo>
                  <a:lnTo>
                    <a:pt x="549254" y="374454"/>
                  </a:lnTo>
                  <a:lnTo>
                    <a:pt x="547768" y="380057"/>
                  </a:lnTo>
                  <a:lnTo>
                    <a:pt x="547768" y="385660"/>
                  </a:lnTo>
                  <a:lnTo>
                    <a:pt x="551484" y="388461"/>
                  </a:lnTo>
                  <a:lnTo>
                    <a:pt x="553714" y="404336"/>
                  </a:lnTo>
                  <a:lnTo>
                    <a:pt x="555944" y="407137"/>
                  </a:lnTo>
                  <a:lnTo>
                    <a:pt x="564862" y="416475"/>
                  </a:lnTo>
                  <a:lnTo>
                    <a:pt x="567092" y="421145"/>
                  </a:lnTo>
                  <a:lnTo>
                    <a:pt x="567836" y="424880"/>
                  </a:lnTo>
                  <a:lnTo>
                    <a:pt x="569321" y="427681"/>
                  </a:lnTo>
                  <a:lnTo>
                    <a:pt x="570064" y="434218"/>
                  </a:lnTo>
                  <a:lnTo>
                    <a:pt x="573782" y="438887"/>
                  </a:lnTo>
                  <a:lnTo>
                    <a:pt x="573038" y="446357"/>
                  </a:lnTo>
                  <a:lnTo>
                    <a:pt x="573782" y="448225"/>
                  </a:lnTo>
                  <a:lnTo>
                    <a:pt x="576754" y="455695"/>
                  </a:lnTo>
                  <a:lnTo>
                    <a:pt x="577498" y="458497"/>
                  </a:lnTo>
                  <a:lnTo>
                    <a:pt x="581213" y="462231"/>
                  </a:lnTo>
                  <a:lnTo>
                    <a:pt x="584931" y="465033"/>
                  </a:lnTo>
                  <a:lnTo>
                    <a:pt x="578241" y="465033"/>
                  </a:lnTo>
                  <a:lnTo>
                    <a:pt x="571552" y="463166"/>
                  </a:lnTo>
                  <a:lnTo>
                    <a:pt x="564118" y="461298"/>
                  </a:lnTo>
                  <a:lnTo>
                    <a:pt x="555200" y="458497"/>
                  </a:lnTo>
                  <a:lnTo>
                    <a:pt x="549998" y="454761"/>
                  </a:lnTo>
                  <a:lnTo>
                    <a:pt x="545538" y="454761"/>
                  </a:lnTo>
                  <a:lnTo>
                    <a:pt x="540335" y="450092"/>
                  </a:lnTo>
                  <a:lnTo>
                    <a:pt x="538106" y="449158"/>
                  </a:lnTo>
                  <a:lnTo>
                    <a:pt x="534389" y="449158"/>
                  </a:lnTo>
                  <a:lnTo>
                    <a:pt x="529187" y="450092"/>
                  </a:lnTo>
                  <a:lnTo>
                    <a:pt x="526957" y="449158"/>
                  </a:lnTo>
                  <a:lnTo>
                    <a:pt x="526215" y="444489"/>
                  </a:lnTo>
                  <a:lnTo>
                    <a:pt x="525471" y="441688"/>
                  </a:lnTo>
                  <a:lnTo>
                    <a:pt x="522497" y="439820"/>
                  </a:lnTo>
                  <a:lnTo>
                    <a:pt x="520269" y="438887"/>
                  </a:lnTo>
                  <a:lnTo>
                    <a:pt x="516551" y="433284"/>
                  </a:lnTo>
                  <a:lnTo>
                    <a:pt x="515066" y="433284"/>
                  </a:lnTo>
                  <a:lnTo>
                    <a:pt x="510605" y="432350"/>
                  </a:lnTo>
                  <a:lnTo>
                    <a:pt x="504660" y="429548"/>
                  </a:lnTo>
                  <a:lnTo>
                    <a:pt x="499457" y="429548"/>
                  </a:lnTo>
                  <a:lnTo>
                    <a:pt x="494255" y="430483"/>
                  </a:lnTo>
                  <a:lnTo>
                    <a:pt x="491282" y="434218"/>
                  </a:lnTo>
                  <a:lnTo>
                    <a:pt x="487565" y="439820"/>
                  </a:lnTo>
                  <a:lnTo>
                    <a:pt x="485336" y="441688"/>
                  </a:lnTo>
                  <a:lnTo>
                    <a:pt x="482363" y="442622"/>
                  </a:lnTo>
                  <a:lnTo>
                    <a:pt x="481619" y="443556"/>
                  </a:lnTo>
                  <a:lnTo>
                    <a:pt x="480876" y="446357"/>
                  </a:lnTo>
                  <a:lnTo>
                    <a:pt x="480876" y="450092"/>
                  </a:lnTo>
                  <a:lnTo>
                    <a:pt x="477904" y="452894"/>
                  </a:lnTo>
                  <a:lnTo>
                    <a:pt x="474187" y="457563"/>
                  </a:lnTo>
                  <a:lnTo>
                    <a:pt x="471214" y="460364"/>
                  </a:lnTo>
                  <a:lnTo>
                    <a:pt x="469727" y="465033"/>
                  </a:lnTo>
                  <a:lnTo>
                    <a:pt x="469727" y="468768"/>
                  </a:lnTo>
                  <a:lnTo>
                    <a:pt x="471214" y="471570"/>
                  </a:lnTo>
                  <a:lnTo>
                    <a:pt x="471958" y="476239"/>
                  </a:lnTo>
                  <a:lnTo>
                    <a:pt x="474930" y="478107"/>
                  </a:lnTo>
                  <a:lnTo>
                    <a:pt x="479390" y="480908"/>
                  </a:lnTo>
                  <a:lnTo>
                    <a:pt x="487565" y="481842"/>
                  </a:lnTo>
                  <a:lnTo>
                    <a:pt x="492025" y="483709"/>
                  </a:lnTo>
                  <a:lnTo>
                    <a:pt x="507633" y="486510"/>
                  </a:lnTo>
                  <a:lnTo>
                    <a:pt x="510605" y="486510"/>
                  </a:lnTo>
                  <a:lnTo>
                    <a:pt x="514322" y="486510"/>
                  </a:lnTo>
                  <a:lnTo>
                    <a:pt x="518782" y="486510"/>
                  </a:lnTo>
                  <a:lnTo>
                    <a:pt x="523241" y="485577"/>
                  </a:lnTo>
                  <a:lnTo>
                    <a:pt x="528443" y="483709"/>
                  </a:lnTo>
                  <a:lnTo>
                    <a:pt x="532160" y="479974"/>
                  </a:lnTo>
                  <a:lnTo>
                    <a:pt x="536620" y="476239"/>
                  </a:lnTo>
                  <a:lnTo>
                    <a:pt x="537362" y="473437"/>
                  </a:lnTo>
                  <a:lnTo>
                    <a:pt x="538849" y="468768"/>
                  </a:lnTo>
                  <a:lnTo>
                    <a:pt x="541079" y="466901"/>
                  </a:lnTo>
                  <a:lnTo>
                    <a:pt x="543308" y="466901"/>
                  </a:lnTo>
                  <a:lnTo>
                    <a:pt x="545538" y="468768"/>
                  </a:lnTo>
                  <a:lnTo>
                    <a:pt x="546281" y="473437"/>
                  </a:lnTo>
                  <a:lnTo>
                    <a:pt x="549254" y="474371"/>
                  </a:lnTo>
                  <a:lnTo>
                    <a:pt x="552227" y="474371"/>
                  </a:lnTo>
                  <a:lnTo>
                    <a:pt x="553714" y="474371"/>
                  </a:lnTo>
                  <a:lnTo>
                    <a:pt x="555944" y="469702"/>
                  </a:lnTo>
                  <a:lnTo>
                    <a:pt x="556687" y="466901"/>
                  </a:lnTo>
                  <a:lnTo>
                    <a:pt x="559660" y="466901"/>
                  </a:lnTo>
                  <a:lnTo>
                    <a:pt x="560403" y="466901"/>
                  </a:lnTo>
                  <a:lnTo>
                    <a:pt x="559660" y="471570"/>
                  </a:lnTo>
                  <a:lnTo>
                    <a:pt x="559660" y="473437"/>
                  </a:lnTo>
                  <a:lnTo>
                    <a:pt x="561146" y="474371"/>
                  </a:lnTo>
                  <a:lnTo>
                    <a:pt x="563376" y="469702"/>
                  </a:lnTo>
                  <a:lnTo>
                    <a:pt x="567092" y="467835"/>
                  </a:lnTo>
                  <a:lnTo>
                    <a:pt x="569321" y="466901"/>
                  </a:lnTo>
                  <a:lnTo>
                    <a:pt x="571552" y="467835"/>
                  </a:lnTo>
                  <a:lnTo>
                    <a:pt x="571552" y="469702"/>
                  </a:lnTo>
                  <a:lnTo>
                    <a:pt x="567836" y="473437"/>
                  </a:lnTo>
                  <a:lnTo>
                    <a:pt x="567092" y="477173"/>
                  </a:lnTo>
                  <a:lnTo>
                    <a:pt x="567092" y="478107"/>
                  </a:lnTo>
                  <a:lnTo>
                    <a:pt x="564862" y="479040"/>
                  </a:lnTo>
                  <a:lnTo>
                    <a:pt x="562633" y="480908"/>
                  </a:lnTo>
                  <a:lnTo>
                    <a:pt x="562633" y="483709"/>
                  </a:lnTo>
                  <a:lnTo>
                    <a:pt x="563376" y="486510"/>
                  </a:lnTo>
                  <a:lnTo>
                    <a:pt x="560403" y="486510"/>
                  </a:lnTo>
                  <a:lnTo>
                    <a:pt x="555200" y="483709"/>
                  </a:lnTo>
                  <a:lnTo>
                    <a:pt x="551484" y="484643"/>
                  </a:lnTo>
                  <a:lnTo>
                    <a:pt x="548511" y="486510"/>
                  </a:lnTo>
                  <a:lnTo>
                    <a:pt x="546281" y="493047"/>
                  </a:lnTo>
                  <a:lnTo>
                    <a:pt x="545538" y="496782"/>
                  </a:lnTo>
                  <a:lnTo>
                    <a:pt x="547025" y="499584"/>
                  </a:lnTo>
                  <a:lnTo>
                    <a:pt x="549254" y="501451"/>
                  </a:lnTo>
                  <a:lnTo>
                    <a:pt x="555200" y="503319"/>
                  </a:lnTo>
                  <a:lnTo>
                    <a:pt x="559660" y="505187"/>
                  </a:lnTo>
                  <a:lnTo>
                    <a:pt x="562633" y="507988"/>
                  </a:lnTo>
                  <a:lnTo>
                    <a:pt x="566349" y="514525"/>
                  </a:lnTo>
                  <a:lnTo>
                    <a:pt x="571552" y="514525"/>
                  </a:lnTo>
                  <a:lnTo>
                    <a:pt x="574525" y="512657"/>
                  </a:lnTo>
                  <a:lnTo>
                    <a:pt x="578241" y="508922"/>
                  </a:lnTo>
                  <a:lnTo>
                    <a:pt x="579728" y="502385"/>
                  </a:lnTo>
                  <a:lnTo>
                    <a:pt x="579728" y="496782"/>
                  </a:lnTo>
                  <a:lnTo>
                    <a:pt x="581957" y="491180"/>
                  </a:lnTo>
                  <a:lnTo>
                    <a:pt x="585673" y="487445"/>
                  </a:lnTo>
                  <a:lnTo>
                    <a:pt x="590133" y="485577"/>
                  </a:lnTo>
                  <a:lnTo>
                    <a:pt x="590876" y="480908"/>
                  </a:lnTo>
                  <a:lnTo>
                    <a:pt x="593105" y="480908"/>
                  </a:lnTo>
                  <a:lnTo>
                    <a:pt x="596822" y="482775"/>
                  </a:lnTo>
                  <a:lnTo>
                    <a:pt x="604254" y="483709"/>
                  </a:lnTo>
                  <a:lnTo>
                    <a:pt x="609457" y="483709"/>
                  </a:lnTo>
                  <a:lnTo>
                    <a:pt x="613173" y="481842"/>
                  </a:lnTo>
                  <a:lnTo>
                    <a:pt x="625065" y="468768"/>
                  </a:lnTo>
                  <a:lnTo>
                    <a:pt x="628037" y="466901"/>
                  </a:lnTo>
                  <a:lnTo>
                    <a:pt x="630268" y="467835"/>
                  </a:lnTo>
                  <a:lnTo>
                    <a:pt x="631011" y="468768"/>
                  </a:lnTo>
                  <a:lnTo>
                    <a:pt x="627295" y="474371"/>
                  </a:lnTo>
                  <a:lnTo>
                    <a:pt x="626552" y="477173"/>
                  </a:lnTo>
                  <a:lnTo>
                    <a:pt x="627295" y="479040"/>
                  </a:lnTo>
                  <a:lnTo>
                    <a:pt x="632498" y="479974"/>
                  </a:lnTo>
                  <a:lnTo>
                    <a:pt x="633241" y="481842"/>
                  </a:lnTo>
                  <a:lnTo>
                    <a:pt x="630268" y="485577"/>
                  </a:lnTo>
                  <a:lnTo>
                    <a:pt x="627295" y="490246"/>
                  </a:lnTo>
                  <a:lnTo>
                    <a:pt x="627295" y="493981"/>
                  </a:lnTo>
                  <a:lnTo>
                    <a:pt x="628780" y="497716"/>
                  </a:lnTo>
                  <a:lnTo>
                    <a:pt x="628037" y="502385"/>
                  </a:lnTo>
                  <a:lnTo>
                    <a:pt x="633241" y="503319"/>
                  </a:lnTo>
                  <a:lnTo>
                    <a:pt x="634726" y="505187"/>
                  </a:lnTo>
                  <a:lnTo>
                    <a:pt x="633241" y="508922"/>
                  </a:lnTo>
                  <a:lnTo>
                    <a:pt x="628780" y="510789"/>
                  </a:lnTo>
                  <a:lnTo>
                    <a:pt x="622834" y="512657"/>
                  </a:lnTo>
                  <a:lnTo>
                    <a:pt x="619119" y="514525"/>
                  </a:lnTo>
                  <a:lnTo>
                    <a:pt x="616889" y="518260"/>
                  </a:lnTo>
                  <a:lnTo>
                    <a:pt x="616889" y="523863"/>
                  </a:lnTo>
                  <a:lnTo>
                    <a:pt x="614660" y="525730"/>
                  </a:lnTo>
                  <a:lnTo>
                    <a:pt x="605741" y="525730"/>
                  </a:lnTo>
                  <a:lnTo>
                    <a:pt x="603511" y="526664"/>
                  </a:lnTo>
                  <a:lnTo>
                    <a:pt x="599051" y="534134"/>
                  </a:lnTo>
                  <a:lnTo>
                    <a:pt x="598308" y="537870"/>
                  </a:lnTo>
                  <a:lnTo>
                    <a:pt x="599051" y="543472"/>
                  </a:lnTo>
                  <a:lnTo>
                    <a:pt x="596822" y="545340"/>
                  </a:lnTo>
                  <a:lnTo>
                    <a:pt x="594592" y="546274"/>
                  </a:lnTo>
                  <a:lnTo>
                    <a:pt x="588646" y="545340"/>
                  </a:lnTo>
                  <a:lnTo>
                    <a:pt x="585673" y="547208"/>
                  </a:lnTo>
                  <a:lnTo>
                    <a:pt x="584931" y="551877"/>
                  </a:lnTo>
                  <a:lnTo>
                    <a:pt x="582700" y="552810"/>
                  </a:lnTo>
                  <a:lnTo>
                    <a:pt x="578241" y="553744"/>
                  </a:lnTo>
                  <a:lnTo>
                    <a:pt x="576010" y="555612"/>
                  </a:lnTo>
                  <a:lnTo>
                    <a:pt x="575267" y="558413"/>
                  </a:lnTo>
                  <a:lnTo>
                    <a:pt x="577498" y="564016"/>
                  </a:lnTo>
                  <a:lnTo>
                    <a:pt x="577498" y="568685"/>
                  </a:lnTo>
                  <a:lnTo>
                    <a:pt x="578984" y="572421"/>
                  </a:lnTo>
                  <a:lnTo>
                    <a:pt x="581957" y="575222"/>
                  </a:lnTo>
                  <a:lnTo>
                    <a:pt x="584187" y="580824"/>
                  </a:lnTo>
                  <a:lnTo>
                    <a:pt x="587903" y="583626"/>
                  </a:lnTo>
                  <a:lnTo>
                    <a:pt x="586416" y="589229"/>
                  </a:lnTo>
                  <a:lnTo>
                    <a:pt x="588646" y="592030"/>
                  </a:lnTo>
                  <a:lnTo>
                    <a:pt x="593849" y="591096"/>
                  </a:lnTo>
                  <a:lnTo>
                    <a:pt x="597565" y="591096"/>
                  </a:lnTo>
                  <a:lnTo>
                    <a:pt x="599795" y="592964"/>
                  </a:lnTo>
                  <a:lnTo>
                    <a:pt x="602024" y="592964"/>
                  </a:lnTo>
                  <a:lnTo>
                    <a:pt x="605741" y="593898"/>
                  </a:lnTo>
                  <a:lnTo>
                    <a:pt x="612430" y="599501"/>
                  </a:lnTo>
                  <a:lnTo>
                    <a:pt x="612430" y="603236"/>
                  </a:lnTo>
                  <a:lnTo>
                    <a:pt x="611687" y="606971"/>
                  </a:lnTo>
                  <a:lnTo>
                    <a:pt x="612430" y="608839"/>
                  </a:lnTo>
                  <a:lnTo>
                    <a:pt x="613916" y="608839"/>
                  </a:lnTo>
                  <a:lnTo>
                    <a:pt x="621349" y="606971"/>
                  </a:lnTo>
                  <a:lnTo>
                    <a:pt x="623578" y="610706"/>
                  </a:lnTo>
                  <a:lnTo>
                    <a:pt x="626552" y="608839"/>
                  </a:lnTo>
                  <a:lnTo>
                    <a:pt x="627295" y="607905"/>
                  </a:lnTo>
                  <a:lnTo>
                    <a:pt x="628780" y="608839"/>
                  </a:lnTo>
                  <a:lnTo>
                    <a:pt x="629524" y="614442"/>
                  </a:lnTo>
                  <a:lnTo>
                    <a:pt x="633241" y="614442"/>
                  </a:lnTo>
                  <a:lnTo>
                    <a:pt x="635470" y="620978"/>
                  </a:lnTo>
                  <a:lnTo>
                    <a:pt x="641416" y="621912"/>
                  </a:lnTo>
                  <a:lnTo>
                    <a:pt x="646619" y="621912"/>
                  </a:lnTo>
                  <a:lnTo>
                    <a:pt x="651078" y="621912"/>
                  </a:lnTo>
                  <a:lnTo>
                    <a:pt x="652565" y="624713"/>
                  </a:lnTo>
                  <a:lnTo>
                    <a:pt x="651821" y="627515"/>
                  </a:lnTo>
                  <a:lnTo>
                    <a:pt x="646619" y="629383"/>
                  </a:lnTo>
                  <a:lnTo>
                    <a:pt x="650335" y="634051"/>
                  </a:lnTo>
                  <a:lnTo>
                    <a:pt x="651078" y="636853"/>
                  </a:lnTo>
                  <a:lnTo>
                    <a:pt x="647362" y="641522"/>
                  </a:lnTo>
                  <a:lnTo>
                    <a:pt x="645132" y="641522"/>
                  </a:lnTo>
                  <a:lnTo>
                    <a:pt x="641416" y="638721"/>
                  </a:lnTo>
                  <a:lnTo>
                    <a:pt x="637700" y="638721"/>
                  </a:lnTo>
                  <a:lnTo>
                    <a:pt x="635470" y="639654"/>
                  </a:lnTo>
                  <a:lnTo>
                    <a:pt x="633983" y="646191"/>
                  </a:lnTo>
                  <a:lnTo>
                    <a:pt x="634726" y="648992"/>
                  </a:lnTo>
                  <a:lnTo>
                    <a:pt x="636214" y="653661"/>
                  </a:lnTo>
                  <a:lnTo>
                    <a:pt x="634726" y="655529"/>
                  </a:lnTo>
                  <a:lnTo>
                    <a:pt x="632498" y="655529"/>
                  </a:lnTo>
                  <a:lnTo>
                    <a:pt x="628780" y="651794"/>
                  </a:lnTo>
                  <a:lnTo>
                    <a:pt x="625065" y="641522"/>
                  </a:lnTo>
                  <a:lnTo>
                    <a:pt x="622834" y="641522"/>
                  </a:lnTo>
                  <a:lnTo>
                    <a:pt x="619862" y="642456"/>
                  </a:lnTo>
                  <a:lnTo>
                    <a:pt x="613173" y="655529"/>
                  </a:lnTo>
                  <a:lnTo>
                    <a:pt x="610200" y="658330"/>
                  </a:lnTo>
                  <a:lnTo>
                    <a:pt x="607227" y="661132"/>
                  </a:lnTo>
                  <a:lnTo>
                    <a:pt x="604254" y="661132"/>
                  </a:lnTo>
                  <a:lnTo>
                    <a:pt x="602768" y="658330"/>
                  </a:lnTo>
                  <a:lnTo>
                    <a:pt x="603511" y="655529"/>
                  </a:lnTo>
                  <a:lnTo>
                    <a:pt x="607227" y="651794"/>
                  </a:lnTo>
                  <a:lnTo>
                    <a:pt x="610200" y="648992"/>
                  </a:lnTo>
                  <a:lnTo>
                    <a:pt x="611687" y="646191"/>
                  </a:lnTo>
                  <a:lnTo>
                    <a:pt x="612430" y="639654"/>
                  </a:lnTo>
                  <a:lnTo>
                    <a:pt x="609457" y="636853"/>
                  </a:lnTo>
                  <a:lnTo>
                    <a:pt x="605741" y="634985"/>
                  </a:lnTo>
                  <a:lnTo>
                    <a:pt x="602768" y="631250"/>
                  </a:lnTo>
                  <a:lnTo>
                    <a:pt x="598308" y="629383"/>
                  </a:lnTo>
                  <a:lnTo>
                    <a:pt x="597565" y="624713"/>
                  </a:lnTo>
                  <a:lnTo>
                    <a:pt x="593849" y="618177"/>
                  </a:lnTo>
                  <a:lnTo>
                    <a:pt x="591619" y="614442"/>
                  </a:lnTo>
                  <a:lnTo>
                    <a:pt x="589390" y="614442"/>
                  </a:lnTo>
                  <a:lnTo>
                    <a:pt x="587159" y="618177"/>
                  </a:lnTo>
                  <a:lnTo>
                    <a:pt x="583444" y="616309"/>
                  </a:lnTo>
                  <a:lnTo>
                    <a:pt x="579728" y="613507"/>
                  </a:lnTo>
                  <a:lnTo>
                    <a:pt x="574525" y="612574"/>
                  </a:lnTo>
                  <a:lnTo>
                    <a:pt x="572295" y="610706"/>
                  </a:lnTo>
                  <a:lnTo>
                    <a:pt x="570064" y="602302"/>
                  </a:lnTo>
                  <a:lnTo>
                    <a:pt x="567836" y="604170"/>
                  </a:lnTo>
                  <a:lnTo>
                    <a:pt x="566349" y="605103"/>
                  </a:lnTo>
                  <a:lnTo>
                    <a:pt x="556687" y="604170"/>
                  </a:lnTo>
                  <a:lnTo>
                    <a:pt x="549254" y="602302"/>
                  </a:lnTo>
                  <a:lnTo>
                    <a:pt x="547025" y="596699"/>
                  </a:lnTo>
                  <a:lnTo>
                    <a:pt x="546281" y="584560"/>
                  </a:lnTo>
                  <a:lnTo>
                    <a:pt x="545538" y="582692"/>
                  </a:lnTo>
                  <a:lnTo>
                    <a:pt x="544052" y="581759"/>
                  </a:lnTo>
                  <a:lnTo>
                    <a:pt x="539592" y="582692"/>
                  </a:lnTo>
                  <a:lnTo>
                    <a:pt x="535133" y="579891"/>
                  </a:lnTo>
                  <a:lnTo>
                    <a:pt x="530674" y="579891"/>
                  </a:lnTo>
                  <a:lnTo>
                    <a:pt x="526957" y="579891"/>
                  </a:lnTo>
                  <a:lnTo>
                    <a:pt x="521754" y="575222"/>
                  </a:lnTo>
                  <a:lnTo>
                    <a:pt x="519525" y="579891"/>
                  </a:lnTo>
                  <a:lnTo>
                    <a:pt x="521754" y="581759"/>
                  </a:lnTo>
                  <a:lnTo>
                    <a:pt x="522497" y="586427"/>
                  </a:lnTo>
                  <a:lnTo>
                    <a:pt x="519525" y="589229"/>
                  </a:lnTo>
                  <a:lnTo>
                    <a:pt x="519525" y="592030"/>
                  </a:lnTo>
                  <a:lnTo>
                    <a:pt x="521754" y="595766"/>
                  </a:lnTo>
                  <a:lnTo>
                    <a:pt x="522497" y="599501"/>
                  </a:lnTo>
                  <a:lnTo>
                    <a:pt x="518038" y="601368"/>
                  </a:lnTo>
                  <a:lnTo>
                    <a:pt x="516551" y="604170"/>
                  </a:lnTo>
                  <a:lnTo>
                    <a:pt x="516551" y="607905"/>
                  </a:lnTo>
                  <a:lnTo>
                    <a:pt x="517295" y="610706"/>
                  </a:lnTo>
                  <a:lnTo>
                    <a:pt x="523241" y="616309"/>
                  </a:lnTo>
                  <a:lnTo>
                    <a:pt x="523984" y="618177"/>
                  </a:lnTo>
                  <a:lnTo>
                    <a:pt x="523241" y="619111"/>
                  </a:lnTo>
                  <a:lnTo>
                    <a:pt x="515809" y="627515"/>
                  </a:lnTo>
                  <a:lnTo>
                    <a:pt x="512092" y="629383"/>
                  </a:lnTo>
                  <a:lnTo>
                    <a:pt x="503174" y="638721"/>
                  </a:lnTo>
                  <a:lnTo>
                    <a:pt x="496484" y="641522"/>
                  </a:lnTo>
                  <a:lnTo>
                    <a:pt x="494255" y="641522"/>
                  </a:lnTo>
                  <a:lnTo>
                    <a:pt x="492025" y="627515"/>
                  </a:lnTo>
                  <a:lnTo>
                    <a:pt x="489795" y="623779"/>
                  </a:lnTo>
                  <a:lnTo>
                    <a:pt x="486079" y="620978"/>
                  </a:lnTo>
                  <a:lnTo>
                    <a:pt x="483849" y="610706"/>
                  </a:lnTo>
                  <a:lnTo>
                    <a:pt x="481619" y="607905"/>
                  </a:lnTo>
                  <a:lnTo>
                    <a:pt x="478646" y="609772"/>
                  </a:lnTo>
                  <a:lnTo>
                    <a:pt x="474187" y="618177"/>
                  </a:lnTo>
                  <a:lnTo>
                    <a:pt x="471958" y="622846"/>
                  </a:lnTo>
                  <a:lnTo>
                    <a:pt x="470471" y="623779"/>
                  </a:lnTo>
                  <a:lnTo>
                    <a:pt x="465268" y="621912"/>
                  </a:lnTo>
                  <a:lnTo>
                    <a:pt x="464525" y="612574"/>
                  </a:lnTo>
                  <a:lnTo>
                    <a:pt x="461553" y="607905"/>
                  </a:lnTo>
                  <a:lnTo>
                    <a:pt x="455607" y="606971"/>
                  </a:lnTo>
                  <a:lnTo>
                    <a:pt x="454120" y="606971"/>
                  </a:lnTo>
                  <a:lnTo>
                    <a:pt x="451147" y="604170"/>
                  </a:lnTo>
                  <a:lnTo>
                    <a:pt x="449660" y="606038"/>
                  </a:lnTo>
                  <a:lnTo>
                    <a:pt x="451147" y="608839"/>
                  </a:lnTo>
                  <a:lnTo>
                    <a:pt x="450404" y="612574"/>
                  </a:lnTo>
                  <a:lnTo>
                    <a:pt x="451889" y="614442"/>
                  </a:lnTo>
                  <a:lnTo>
                    <a:pt x="452633" y="618177"/>
                  </a:lnTo>
                  <a:lnTo>
                    <a:pt x="451889" y="618177"/>
                  </a:lnTo>
                  <a:lnTo>
                    <a:pt x="445201" y="620978"/>
                  </a:lnTo>
                  <a:lnTo>
                    <a:pt x="439998" y="625647"/>
                  </a:lnTo>
                  <a:lnTo>
                    <a:pt x="438512" y="628449"/>
                  </a:lnTo>
                  <a:lnTo>
                    <a:pt x="437768" y="634985"/>
                  </a:lnTo>
                  <a:lnTo>
                    <a:pt x="432566" y="634985"/>
                  </a:lnTo>
                  <a:lnTo>
                    <a:pt x="428106" y="636853"/>
                  </a:lnTo>
                  <a:lnTo>
                    <a:pt x="420674" y="640588"/>
                  </a:lnTo>
                  <a:lnTo>
                    <a:pt x="415471" y="637786"/>
                  </a:lnTo>
                  <a:lnTo>
                    <a:pt x="406553" y="629383"/>
                  </a:lnTo>
                  <a:lnTo>
                    <a:pt x="402093" y="624713"/>
                  </a:lnTo>
                  <a:lnTo>
                    <a:pt x="398376" y="623779"/>
                  </a:lnTo>
                  <a:lnTo>
                    <a:pt x="391688" y="623779"/>
                  </a:lnTo>
                  <a:lnTo>
                    <a:pt x="389458" y="621912"/>
                  </a:lnTo>
                  <a:lnTo>
                    <a:pt x="387228" y="621912"/>
                  </a:lnTo>
                  <a:lnTo>
                    <a:pt x="382025" y="620978"/>
                  </a:lnTo>
                  <a:lnTo>
                    <a:pt x="379796" y="615375"/>
                  </a:lnTo>
                  <a:lnTo>
                    <a:pt x="379796" y="608839"/>
                  </a:lnTo>
                  <a:lnTo>
                    <a:pt x="378309" y="600434"/>
                  </a:lnTo>
                  <a:lnTo>
                    <a:pt x="376079" y="596699"/>
                  </a:lnTo>
                  <a:lnTo>
                    <a:pt x="374593" y="593898"/>
                  </a:lnTo>
                  <a:lnTo>
                    <a:pt x="370133" y="592964"/>
                  </a:lnTo>
                  <a:lnTo>
                    <a:pt x="367904" y="591096"/>
                  </a:lnTo>
                  <a:lnTo>
                    <a:pt x="367160" y="586427"/>
                  </a:lnTo>
                  <a:lnTo>
                    <a:pt x="365675" y="584560"/>
                  </a:lnTo>
                  <a:lnTo>
                    <a:pt x="360472" y="583626"/>
                  </a:lnTo>
                  <a:lnTo>
                    <a:pt x="358985" y="580824"/>
                  </a:lnTo>
                  <a:lnTo>
                    <a:pt x="358985" y="576155"/>
                  </a:lnTo>
                  <a:lnTo>
                    <a:pt x="354526" y="576155"/>
                  </a:lnTo>
                  <a:lnTo>
                    <a:pt x="351552" y="575222"/>
                  </a:lnTo>
                  <a:lnTo>
                    <a:pt x="347093" y="571487"/>
                  </a:lnTo>
                  <a:lnTo>
                    <a:pt x="344864" y="571487"/>
                  </a:lnTo>
                  <a:lnTo>
                    <a:pt x="341891" y="570553"/>
                  </a:lnTo>
                  <a:lnTo>
                    <a:pt x="339660" y="568685"/>
                  </a:lnTo>
                  <a:lnTo>
                    <a:pt x="338918" y="565884"/>
                  </a:lnTo>
                  <a:lnTo>
                    <a:pt x="336688" y="565884"/>
                  </a:lnTo>
                  <a:lnTo>
                    <a:pt x="327026" y="570553"/>
                  </a:lnTo>
                  <a:lnTo>
                    <a:pt x="324796" y="568685"/>
                  </a:lnTo>
                  <a:lnTo>
                    <a:pt x="325539" y="566817"/>
                  </a:lnTo>
                  <a:lnTo>
                    <a:pt x="327026" y="563082"/>
                  </a:lnTo>
                  <a:lnTo>
                    <a:pt x="327026" y="559347"/>
                  </a:lnTo>
                  <a:lnTo>
                    <a:pt x="324053" y="553744"/>
                  </a:lnTo>
                  <a:lnTo>
                    <a:pt x="322566" y="551877"/>
                  </a:lnTo>
                  <a:lnTo>
                    <a:pt x="318107" y="551877"/>
                  </a:lnTo>
                  <a:lnTo>
                    <a:pt x="314390" y="552810"/>
                  </a:lnTo>
                  <a:lnTo>
                    <a:pt x="312161" y="552810"/>
                  </a:lnTo>
                  <a:lnTo>
                    <a:pt x="310674" y="551877"/>
                  </a:lnTo>
                  <a:lnTo>
                    <a:pt x="312161" y="547208"/>
                  </a:lnTo>
                  <a:lnTo>
                    <a:pt x="313647" y="543472"/>
                  </a:lnTo>
                  <a:lnTo>
                    <a:pt x="313647" y="540671"/>
                  </a:lnTo>
                  <a:lnTo>
                    <a:pt x="314390" y="537870"/>
                  </a:lnTo>
                  <a:lnTo>
                    <a:pt x="316620" y="535069"/>
                  </a:lnTo>
                  <a:lnTo>
                    <a:pt x="318850" y="534134"/>
                  </a:lnTo>
                  <a:lnTo>
                    <a:pt x="318850" y="533201"/>
                  </a:lnTo>
                  <a:lnTo>
                    <a:pt x="316620" y="531333"/>
                  </a:lnTo>
                  <a:lnTo>
                    <a:pt x="312161" y="531333"/>
                  </a:lnTo>
                  <a:lnTo>
                    <a:pt x="303985" y="533201"/>
                  </a:lnTo>
                  <a:lnTo>
                    <a:pt x="297296" y="533201"/>
                  </a:lnTo>
                  <a:lnTo>
                    <a:pt x="289864" y="535069"/>
                  </a:lnTo>
                  <a:lnTo>
                    <a:pt x="285405" y="536936"/>
                  </a:lnTo>
                  <a:lnTo>
                    <a:pt x="283175" y="536936"/>
                  </a:lnTo>
                  <a:lnTo>
                    <a:pt x="282431" y="535069"/>
                  </a:lnTo>
                  <a:lnTo>
                    <a:pt x="282431" y="533201"/>
                  </a:lnTo>
                  <a:lnTo>
                    <a:pt x="282431" y="527598"/>
                  </a:lnTo>
                  <a:lnTo>
                    <a:pt x="286148" y="524797"/>
                  </a:lnTo>
                  <a:lnTo>
                    <a:pt x="286148" y="521995"/>
                  </a:lnTo>
                  <a:lnTo>
                    <a:pt x="285405" y="519193"/>
                  </a:lnTo>
                  <a:lnTo>
                    <a:pt x="282431" y="519193"/>
                  </a:lnTo>
                  <a:lnTo>
                    <a:pt x="279459" y="520128"/>
                  </a:lnTo>
                  <a:lnTo>
                    <a:pt x="274999" y="521061"/>
                  </a:lnTo>
                  <a:lnTo>
                    <a:pt x="271283" y="519193"/>
                  </a:lnTo>
                  <a:lnTo>
                    <a:pt x="269053" y="519193"/>
                  </a:lnTo>
                  <a:lnTo>
                    <a:pt x="267567" y="521061"/>
                  </a:lnTo>
                  <a:lnTo>
                    <a:pt x="267567" y="524797"/>
                  </a:lnTo>
                  <a:lnTo>
                    <a:pt x="264594" y="527598"/>
                  </a:lnTo>
                  <a:lnTo>
                    <a:pt x="253445" y="533201"/>
                  </a:lnTo>
                  <a:lnTo>
                    <a:pt x="248985" y="536936"/>
                  </a:lnTo>
                  <a:lnTo>
                    <a:pt x="247499" y="536002"/>
                  </a:lnTo>
                  <a:lnTo>
                    <a:pt x="248243" y="533201"/>
                  </a:lnTo>
                  <a:lnTo>
                    <a:pt x="247499" y="531333"/>
                  </a:lnTo>
                  <a:lnTo>
                    <a:pt x="240809" y="533201"/>
                  </a:lnTo>
                  <a:lnTo>
                    <a:pt x="239323" y="535069"/>
                  </a:lnTo>
                  <a:lnTo>
                    <a:pt x="241553" y="539737"/>
                  </a:lnTo>
                  <a:lnTo>
                    <a:pt x="244526" y="542539"/>
                  </a:lnTo>
                  <a:lnTo>
                    <a:pt x="248985" y="542539"/>
                  </a:lnTo>
                  <a:lnTo>
                    <a:pt x="250472" y="542539"/>
                  </a:lnTo>
                  <a:lnTo>
                    <a:pt x="249728" y="544406"/>
                  </a:lnTo>
                  <a:lnTo>
                    <a:pt x="249728" y="548142"/>
                  </a:lnTo>
                  <a:lnTo>
                    <a:pt x="250472" y="551877"/>
                  </a:lnTo>
                  <a:lnTo>
                    <a:pt x="254189" y="552810"/>
                  </a:lnTo>
                  <a:lnTo>
                    <a:pt x="257904" y="552810"/>
                  </a:lnTo>
                  <a:lnTo>
                    <a:pt x="260877" y="553744"/>
                  </a:lnTo>
                  <a:lnTo>
                    <a:pt x="260877" y="554678"/>
                  </a:lnTo>
                  <a:lnTo>
                    <a:pt x="257904" y="556545"/>
                  </a:lnTo>
                  <a:lnTo>
                    <a:pt x="257161" y="559347"/>
                  </a:lnTo>
                  <a:lnTo>
                    <a:pt x="239323" y="561215"/>
                  </a:lnTo>
                  <a:lnTo>
                    <a:pt x="234863" y="563082"/>
                  </a:lnTo>
                  <a:lnTo>
                    <a:pt x="228917" y="566817"/>
                  </a:lnTo>
                  <a:lnTo>
                    <a:pt x="223715" y="565884"/>
                  </a:lnTo>
                  <a:lnTo>
                    <a:pt x="217025" y="564950"/>
                  </a:lnTo>
                  <a:lnTo>
                    <a:pt x="205134" y="563082"/>
                  </a:lnTo>
                  <a:lnTo>
                    <a:pt x="187296" y="561215"/>
                  </a:lnTo>
                  <a:lnTo>
                    <a:pt x="180607" y="558413"/>
                  </a:lnTo>
                  <a:lnTo>
                    <a:pt x="162770" y="550009"/>
                  </a:lnTo>
                  <a:lnTo>
                    <a:pt x="149391" y="543472"/>
                  </a:lnTo>
                  <a:lnTo>
                    <a:pt x="139729" y="536002"/>
                  </a:lnTo>
                  <a:lnTo>
                    <a:pt x="133783" y="534134"/>
                  </a:lnTo>
                  <a:lnTo>
                    <a:pt x="127837" y="533201"/>
                  </a:lnTo>
                  <a:lnTo>
                    <a:pt x="124865" y="529465"/>
                  </a:lnTo>
                  <a:lnTo>
                    <a:pt x="122634" y="528532"/>
                  </a:lnTo>
                  <a:lnTo>
                    <a:pt x="117431" y="526664"/>
                  </a:lnTo>
                  <a:lnTo>
                    <a:pt x="110742" y="525730"/>
                  </a:lnTo>
                  <a:lnTo>
                    <a:pt x="105539" y="526664"/>
                  </a:lnTo>
                  <a:lnTo>
                    <a:pt x="98108" y="527598"/>
                  </a:lnTo>
                  <a:lnTo>
                    <a:pt x="92162" y="525730"/>
                  </a:lnTo>
                  <a:lnTo>
                    <a:pt x="89189" y="527598"/>
                  </a:lnTo>
                  <a:lnTo>
                    <a:pt x="72837" y="527598"/>
                  </a:lnTo>
                  <a:lnTo>
                    <a:pt x="63918" y="528532"/>
                  </a:lnTo>
                  <a:lnTo>
                    <a:pt x="57972" y="528532"/>
                  </a:lnTo>
                  <a:lnTo>
                    <a:pt x="51284" y="529465"/>
                  </a:lnTo>
                  <a:lnTo>
                    <a:pt x="45338" y="531333"/>
                  </a:lnTo>
                  <a:lnTo>
                    <a:pt x="38649" y="533201"/>
                  </a:lnTo>
                  <a:lnTo>
                    <a:pt x="32703" y="536002"/>
                  </a:lnTo>
                  <a:lnTo>
                    <a:pt x="27500" y="537870"/>
                  </a:lnTo>
                  <a:lnTo>
                    <a:pt x="22297" y="531333"/>
                  </a:lnTo>
                  <a:lnTo>
                    <a:pt x="19324" y="531333"/>
                  </a:lnTo>
                  <a:lnTo>
                    <a:pt x="16351" y="527598"/>
                  </a:lnTo>
                  <a:lnTo>
                    <a:pt x="16351" y="523863"/>
                  </a:lnTo>
                  <a:lnTo>
                    <a:pt x="19324" y="519193"/>
                  </a:lnTo>
                  <a:lnTo>
                    <a:pt x="25270" y="514525"/>
                  </a:lnTo>
                  <a:lnTo>
                    <a:pt x="28986" y="507054"/>
                  </a:lnTo>
                  <a:lnTo>
                    <a:pt x="32703" y="501451"/>
                  </a:lnTo>
                  <a:lnTo>
                    <a:pt x="33446" y="498650"/>
                  </a:lnTo>
                  <a:lnTo>
                    <a:pt x="37905" y="492114"/>
                  </a:lnTo>
                  <a:lnTo>
                    <a:pt x="40877" y="488378"/>
                  </a:lnTo>
                  <a:lnTo>
                    <a:pt x="44595" y="483709"/>
                  </a:lnTo>
                  <a:lnTo>
                    <a:pt x="43108" y="479974"/>
                  </a:lnTo>
                  <a:lnTo>
                    <a:pt x="46080" y="472503"/>
                  </a:lnTo>
                  <a:lnTo>
                    <a:pt x="48311" y="462231"/>
                  </a:lnTo>
                  <a:lnTo>
                    <a:pt x="47567" y="458497"/>
                  </a:lnTo>
                  <a:lnTo>
                    <a:pt x="49054" y="454761"/>
                  </a:lnTo>
                  <a:lnTo>
                    <a:pt x="44595" y="449158"/>
                  </a:lnTo>
                  <a:lnTo>
                    <a:pt x="40135" y="442622"/>
                  </a:lnTo>
                  <a:lnTo>
                    <a:pt x="38649" y="440754"/>
                  </a:lnTo>
                  <a:lnTo>
                    <a:pt x="39392" y="429548"/>
                  </a:lnTo>
                  <a:lnTo>
                    <a:pt x="42365" y="426747"/>
                  </a:lnTo>
                  <a:lnTo>
                    <a:pt x="42365" y="423012"/>
                  </a:lnTo>
                  <a:lnTo>
                    <a:pt x="43851" y="420211"/>
                  </a:lnTo>
                  <a:lnTo>
                    <a:pt x="42365" y="412740"/>
                  </a:lnTo>
                  <a:lnTo>
                    <a:pt x="40877" y="406204"/>
                  </a:lnTo>
                  <a:lnTo>
                    <a:pt x="42365" y="399667"/>
                  </a:lnTo>
                  <a:lnTo>
                    <a:pt x="43851" y="396866"/>
                  </a:lnTo>
                  <a:lnTo>
                    <a:pt x="46080" y="394998"/>
                  </a:lnTo>
                  <a:lnTo>
                    <a:pt x="46080" y="392196"/>
                  </a:lnTo>
                  <a:lnTo>
                    <a:pt x="46080" y="388461"/>
                  </a:lnTo>
                  <a:lnTo>
                    <a:pt x="50541" y="382858"/>
                  </a:lnTo>
                  <a:lnTo>
                    <a:pt x="52769" y="376322"/>
                  </a:lnTo>
                  <a:lnTo>
                    <a:pt x="59459" y="363249"/>
                  </a:lnTo>
                  <a:lnTo>
                    <a:pt x="61689" y="358579"/>
                  </a:lnTo>
                  <a:lnTo>
                    <a:pt x="62432" y="355778"/>
                  </a:lnTo>
                  <a:lnTo>
                    <a:pt x="63918" y="351110"/>
                  </a:lnTo>
                  <a:lnTo>
                    <a:pt x="62432" y="348307"/>
                  </a:lnTo>
                  <a:lnTo>
                    <a:pt x="63918" y="345506"/>
                  </a:lnTo>
                  <a:lnTo>
                    <a:pt x="66149" y="342705"/>
                  </a:lnTo>
                  <a:lnTo>
                    <a:pt x="66149" y="339904"/>
                  </a:lnTo>
                  <a:lnTo>
                    <a:pt x="64661" y="337102"/>
                  </a:lnTo>
                  <a:lnTo>
                    <a:pt x="63175" y="335234"/>
                  </a:lnTo>
                  <a:lnTo>
                    <a:pt x="61689" y="332433"/>
                  </a:lnTo>
                  <a:lnTo>
                    <a:pt x="63918" y="329632"/>
                  </a:lnTo>
                  <a:lnTo>
                    <a:pt x="66149" y="327764"/>
                  </a:lnTo>
                  <a:lnTo>
                    <a:pt x="67635" y="324029"/>
                  </a:lnTo>
                  <a:lnTo>
                    <a:pt x="66149" y="321227"/>
                  </a:lnTo>
                  <a:lnTo>
                    <a:pt x="63918" y="314691"/>
                  </a:lnTo>
                  <a:lnTo>
                    <a:pt x="65405" y="308154"/>
                  </a:lnTo>
                  <a:lnTo>
                    <a:pt x="66149" y="298816"/>
                  </a:lnTo>
                  <a:lnTo>
                    <a:pt x="62432" y="299750"/>
                  </a:lnTo>
                  <a:lnTo>
                    <a:pt x="57972" y="296015"/>
                  </a:lnTo>
                  <a:lnTo>
                    <a:pt x="57972" y="292280"/>
                  </a:lnTo>
                  <a:lnTo>
                    <a:pt x="55743" y="288544"/>
                  </a:lnTo>
                  <a:lnTo>
                    <a:pt x="52769" y="284809"/>
                  </a:lnTo>
                  <a:lnTo>
                    <a:pt x="49054" y="282942"/>
                  </a:lnTo>
                  <a:lnTo>
                    <a:pt x="46823" y="281074"/>
                  </a:lnTo>
                  <a:lnTo>
                    <a:pt x="46080" y="279206"/>
                  </a:lnTo>
                  <a:lnTo>
                    <a:pt x="48311" y="276405"/>
                  </a:lnTo>
                  <a:lnTo>
                    <a:pt x="50541" y="271736"/>
                  </a:lnTo>
                  <a:lnTo>
                    <a:pt x="51284" y="269869"/>
                  </a:lnTo>
                  <a:lnTo>
                    <a:pt x="46080" y="263332"/>
                  </a:lnTo>
                  <a:lnTo>
                    <a:pt x="43851" y="256795"/>
                  </a:lnTo>
                  <a:lnTo>
                    <a:pt x="39392" y="253994"/>
                  </a:lnTo>
                  <a:lnTo>
                    <a:pt x="40877" y="249325"/>
                  </a:lnTo>
                  <a:lnTo>
                    <a:pt x="42365" y="247457"/>
                  </a:lnTo>
                  <a:lnTo>
                    <a:pt x="40135" y="245590"/>
                  </a:lnTo>
                  <a:lnTo>
                    <a:pt x="36419" y="245590"/>
                  </a:lnTo>
                  <a:lnTo>
                    <a:pt x="33446" y="243722"/>
                  </a:lnTo>
                  <a:lnTo>
                    <a:pt x="30473" y="237186"/>
                  </a:lnTo>
                  <a:lnTo>
                    <a:pt x="27500" y="234384"/>
                  </a:lnTo>
                  <a:lnTo>
                    <a:pt x="28243" y="231582"/>
                  </a:lnTo>
                  <a:lnTo>
                    <a:pt x="29730" y="229715"/>
                  </a:lnTo>
                  <a:lnTo>
                    <a:pt x="30473" y="227847"/>
                  </a:lnTo>
                  <a:lnTo>
                    <a:pt x="28243" y="225980"/>
                  </a:lnTo>
                  <a:lnTo>
                    <a:pt x="28243" y="222244"/>
                  </a:lnTo>
                  <a:lnTo>
                    <a:pt x="29730" y="220377"/>
                  </a:lnTo>
                  <a:lnTo>
                    <a:pt x="31959" y="218509"/>
                  </a:lnTo>
                  <a:lnTo>
                    <a:pt x="33446" y="215708"/>
                  </a:lnTo>
                  <a:lnTo>
                    <a:pt x="31216" y="212907"/>
                  </a:lnTo>
                  <a:lnTo>
                    <a:pt x="28986" y="208238"/>
                  </a:lnTo>
                  <a:lnTo>
                    <a:pt x="28986" y="203569"/>
                  </a:lnTo>
                  <a:lnTo>
                    <a:pt x="27500" y="200767"/>
                  </a:lnTo>
                  <a:lnTo>
                    <a:pt x="23784" y="197032"/>
                  </a:lnTo>
                  <a:lnTo>
                    <a:pt x="23784" y="192363"/>
                  </a:lnTo>
                  <a:lnTo>
                    <a:pt x="19324" y="186760"/>
                  </a:lnTo>
                  <a:lnTo>
                    <a:pt x="12635" y="179290"/>
                  </a:lnTo>
                  <a:lnTo>
                    <a:pt x="5946" y="170885"/>
                  </a:lnTo>
                  <a:lnTo>
                    <a:pt x="0" y="166217"/>
                  </a:lnTo>
                  <a:lnTo>
                    <a:pt x="743" y="134467"/>
                  </a:lnTo>
                  <a:lnTo>
                    <a:pt x="743" y="102718"/>
                  </a:lnTo>
                  <a:lnTo>
                    <a:pt x="743" y="53226"/>
                  </a:lnTo>
                  <a:lnTo>
                    <a:pt x="743" y="22411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pg21"/>
            <p:cNvSpPr/>
            <p:nvPr/>
          </p:nvSpPr>
          <p:spPr>
            <a:xfrm>
              <a:off x="7785026" y="1764497"/>
              <a:ext cx="527700" cy="718093"/>
            </a:xfrm>
            <a:custGeom>
              <a:avLst/>
              <a:pathLst>
                <a:path w="527700" h="718093">
                  <a:moveTo>
                    <a:pt x="43851" y="714358"/>
                  </a:moveTo>
                  <a:lnTo>
                    <a:pt x="39391" y="711557"/>
                  </a:lnTo>
                  <a:lnTo>
                    <a:pt x="35676" y="708755"/>
                  </a:lnTo>
                  <a:lnTo>
                    <a:pt x="34188" y="706887"/>
                  </a:lnTo>
                  <a:lnTo>
                    <a:pt x="32703" y="702218"/>
                  </a:lnTo>
                  <a:lnTo>
                    <a:pt x="33446" y="695682"/>
                  </a:lnTo>
                  <a:lnTo>
                    <a:pt x="33446" y="689145"/>
                  </a:lnTo>
                  <a:lnTo>
                    <a:pt x="31959" y="687278"/>
                  </a:lnTo>
                  <a:lnTo>
                    <a:pt x="28242" y="683543"/>
                  </a:lnTo>
                  <a:lnTo>
                    <a:pt x="18581" y="673271"/>
                  </a:lnTo>
                  <a:lnTo>
                    <a:pt x="14121" y="664866"/>
                  </a:lnTo>
                  <a:lnTo>
                    <a:pt x="13378" y="658329"/>
                  </a:lnTo>
                  <a:lnTo>
                    <a:pt x="14121" y="648992"/>
                  </a:lnTo>
                  <a:lnTo>
                    <a:pt x="14865" y="645257"/>
                  </a:lnTo>
                  <a:lnTo>
                    <a:pt x="14865" y="636852"/>
                  </a:lnTo>
                  <a:lnTo>
                    <a:pt x="13378" y="632183"/>
                  </a:lnTo>
                  <a:lnTo>
                    <a:pt x="13378" y="599500"/>
                  </a:lnTo>
                  <a:lnTo>
                    <a:pt x="7432" y="517325"/>
                  </a:lnTo>
                  <a:lnTo>
                    <a:pt x="0" y="351109"/>
                  </a:lnTo>
                  <a:lnTo>
                    <a:pt x="4459" y="350175"/>
                  </a:lnTo>
                  <a:lnTo>
                    <a:pt x="8175" y="345506"/>
                  </a:lnTo>
                  <a:lnTo>
                    <a:pt x="13378" y="344572"/>
                  </a:lnTo>
                  <a:lnTo>
                    <a:pt x="17838" y="345506"/>
                  </a:lnTo>
                  <a:lnTo>
                    <a:pt x="20067" y="350175"/>
                  </a:lnTo>
                  <a:lnTo>
                    <a:pt x="22297" y="358579"/>
                  </a:lnTo>
                  <a:lnTo>
                    <a:pt x="26013" y="360446"/>
                  </a:lnTo>
                  <a:lnTo>
                    <a:pt x="30473" y="359513"/>
                  </a:lnTo>
                  <a:lnTo>
                    <a:pt x="31959" y="357646"/>
                  </a:lnTo>
                  <a:lnTo>
                    <a:pt x="32703" y="348307"/>
                  </a:lnTo>
                  <a:lnTo>
                    <a:pt x="33446" y="337102"/>
                  </a:lnTo>
                  <a:lnTo>
                    <a:pt x="34188" y="334300"/>
                  </a:lnTo>
                  <a:lnTo>
                    <a:pt x="36419" y="332433"/>
                  </a:lnTo>
                  <a:lnTo>
                    <a:pt x="40877" y="334300"/>
                  </a:lnTo>
                  <a:lnTo>
                    <a:pt x="53514" y="338035"/>
                  </a:lnTo>
                  <a:lnTo>
                    <a:pt x="56486" y="337102"/>
                  </a:lnTo>
                  <a:lnTo>
                    <a:pt x="57972" y="335235"/>
                  </a:lnTo>
                  <a:lnTo>
                    <a:pt x="56486" y="334300"/>
                  </a:lnTo>
                  <a:lnTo>
                    <a:pt x="49054" y="324963"/>
                  </a:lnTo>
                  <a:lnTo>
                    <a:pt x="46080" y="317492"/>
                  </a:lnTo>
                  <a:lnTo>
                    <a:pt x="46823" y="313757"/>
                  </a:lnTo>
                  <a:lnTo>
                    <a:pt x="49796" y="310022"/>
                  </a:lnTo>
                  <a:lnTo>
                    <a:pt x="63175" y="295081"/>
                  </a:lnTo>
                  <a:lnTo>
                    <a:pt x="66891" y="294147"/>
                  </a:lnTo>
                  <a:lnTo>
                    <a:pt x="69121" y="292279"/>
                  </a:lnTo>
                  <a:lnTo>
                    <a:pt x="75067" y="291346"/>
                  </a:lnTo>
                  <a:lnTo>
                    <a:pt x="78040" y="287611"/>
                  </a:lnTo>
                  <a:lnTo>
                    <a:pt x="83243" y="284809"/>
                  </a:lnTo>
                  <a:lnTo>
                    <a:pt x="87701" y="281074"/>
                  </a:lnTo>
                  <a:lnTo>
                    <a:pt x="88446" y="278272"/>
                  </a:lnTo>
                  <a:lnTo>
                    <a:pt x="86216" y="274537"/>
                  </a:lnTo>
                  <a:lnTo>
                    <a:pt x="87701" y="269868"/>
                  </a:lnTo>
                  <a:lnTo>
                    <a:pt x="89189" y="265199"/>
                  </a:lnTo>
                  <a:lnTo>
                    <a:pt x="92904" y="262397"/>
                  </a:lnTo>
                  <a:lnTo>
                    <a:pt x="99593" y="260530"/>
                  </a:lnTo>
                  <a:lnTo>
                    <a:pt x="103310" y="256795"/>
                  </a:lnTo>
                  <a:lnTo>
                    <a:pt x="105539" y="247457"/>
                  </a:lnTo>
                  <a:lnTo>
                    <a:pt x="104796" y="245589"/>
                  </a:lnTo>
                  <a:lnTo>
                    <a:pt x="100338" y="242788"/>
                  </a:lnTo>
                  <a:lnTo>
                    <a:pt x="99593" y="233450"/>
                  </a:lnTo>
                  <a:lnTo>
                    <a:pt x="104053" y="227847"/>
                  </a:lnTo>
                  <a:lnTo>
                    <a:pt x="107770" y="214774"/>
                  </a:lnTo>
                  <a:lnTo>
                    <a:pt x="106284" y="212906"/>
                  </a:lnTo>
                  <a:lnTo>
                    <a:pt x="101081" y="206370"/>
                  </a:lnTo>
                  <a:lnTo>
                    <a:pt x="104796" y="197965"/>
                  </a:lnTo>
                  <a:lnTo>
                    <a:pt x="108512" y="193296"/>
                  </a:lnTo>
                  <a:lnTo>
                    <a:pt x="111485" y="187694"/>
                  </a:lnTo>
                  <a:lnTo>
                    <a:pt x="112973" y="183959"/>
                  </a:lnTo>
                  <a:lnTo>
                    <a:pt x="115202" y="182090"/>
                  </a:lnTo>
                  <a:lnTo>
                    <a:pt x="121148" y="178355"/>
                  </a:lnTo>
                  <a:lnTo>
                    <a:pt x="127094" y="174620"/>
                  </a:lnTo>
                  <a:lnTo>
                    <a:pt x="130067" y="169951"/>
                  </a:lnTo>
                  <a:lnTo>
                    <a:pt x="133040" y="162481"/>
                  </a:lnTo>
                  <a:lnTo>
                    <a:pt x="134526" y="151275"/>
                  </a:lnTo>
                  <a:lnTo>
                    <a:pt x="135270" y="147540"/>
                  </a:lnTo>
                  <a:lnTo>
                    <a:pt x="136013" y="139136"/>
                  </a:lnTo>
                  <a:lnTo>
                    <a:pt x="140471" y="123261"/>
                  </a:lnTo>
                  <a:lnTo>
                    <a:pt x="178377" y="74703"/>
                  </a:lnTo>
                  <a:lnTo>
                    <a:pt x="208851" y="36418"/>
                  </a:lnTo>
                  <a:lnTo>
                    <a:pt x="234120" y="5602"/>
                  </a:lnTo>
                  <a:lnTo>
                    <a:pt x="237836" y="1867"/>
                  </a:lnTo>
                  <a:lnTo>
                    <a:pt x="241554" y="0"/>
                  </a:lnTo>
                  <a:lnTo>
                    <a:pt x="246012" y="0"/>
                  </a:lnTo>
                  <a:lnTo>
                    <a:pt x="250472" y="1867"/>
                  </a:lnTo>
                  <a:lnTo>
                    <a:pt x="258647" y="3734"/>
                  </a:lnTo>
                  <a:lnTo>
                    <a:pt x="262364" y="3734"/>
                  </a:lnTo>
                  <a:lnTo>
                    <a:pt x="263106" y="6536"/>
                  </a:lnTo>
                  <a:lnTo>
                    <a:pt x="260877" y="22411"/>
                  </a:lnTo>
                  <a:lnTo>
                    <a:pt x="262364" y="33616"/>
                  </a:lnTo>
                  <a:lnTo>
                    <a:pt x="268310" y="38285"/>
                  </a:lnTo>
                  <a:lnTo>
                    <a:pt x="279458" y="43888"/>
                  </a:lnTo>
                  <a:lnTo>
                    <a:pt x="286147" y="42954"/>
                  </a:lnTo>
                  <a:lnTo>
                    <a:pt x="299525" y="36418"/>
                  </a:lnTo>
                  <a:lnTo>
                    <a:pt x="310674" y="33616"/>
                  </a:lnTo>
                  <a:lnTo>
                    <a:pt x="317363" y="33616"/>
                  </a:lnTo>
                  <a:lnTo>
                    <a:pt x="324053" y="28013"/>
                  </a:lnTo>
                  <a:lnTo>
                    <a:pt x="330742" y="26146"/>
                  </a:lnTo>
                  <a:lnTo>
                    <a:pt x="345606" y="28013"/>
                  </a:lnTo>
                  <a:lnTo>
                    <a:pt x="347837" y="27079"/>
                  </a:lnTo>
                  <a:lnTo>
                    <a:pt x="348579" y="18675"/>
                  </a:lnTo>
                  <a:lnTo>
                    <a:pt x="350066" y="17741"/>
                  </a:lnTo>
                  <a:lnTo>
                    <a:pt x="363444" y="15874"/>
                  </a:lnTo>
                  <a:lnTo>
                    <a:pt x="373106" y="17741"/>
                  </a:lnTo>
                  <a:lnTo>
                    <a:pt x="378309" y="21477"/>
                  </a:lnTo>
                  <a:lnTo>
                    <a:pt x="399119" y="38285"/>
                  </a:lnTo>
                  <a:lnTo>
                    <a:pt x="406553" y="44822"/>
                  </a:lnTo>
                  <a:lnTo>
                    <a:pt x="412499" y="54160"/>
                  </a:lnTo>
                  <a:lnTo>
                    <a:pt x="415471" y="56961"/>
                  </a:lnTo>
                  <a:lnTo>
                    <a:pt x="421417" y="61630"/>
                  </a:lnTo>
                  <a:lnTo>
                    <a:pt x="425876" y="66299"/>
                  </a:lnTo>
                  <a:lnTo>
                    <a:pt x="428106" y="74703"/>
                  </a:lnTo>
                  <a:lnTo>
                    <a:pt x="428849" y="132599"/>
                  </a:lnTo>
                  <a:lnTo>
                    <a:pt x="428106" y="210105"/>
                  </a:lnTo>
                  <a:lnTo>
                    <a:pt x="429593" y="245589"/>
                  </a:lnTo>
                  <a:lnTo>
                    <a:pt x="429593" y="250258"/>
                  </a:lnTo>
                  <a:lnTo>
                    <a:pt x="428106" y="254928"/>
                  </a:lnTo>
                  <a:lnTo>
                    <a:pt x="425876" y="259596"/>
                  </a:lnTo>
                  <a:lnTo>
                    <a:pt x="425876" y="263331"/>
                  </a:lnTo>
                  <a:lnTo>
                    <a:pt x="428849" y="266133"/>
                  </a:lnTo>
                  <a:lnTo>
                    <a:pt x="429593" y="268000"/>
                  </a:lnTo>
                  <a:lnTo>
                    <a:pt x="425876" y="271736"/>
                  </a:lnTo>
                  <a:lnTo>
                    <a:pt x="423647" y="282007"/>
                  </a:lnTo>
                  <a:lnTo>
                    <a:pt x="424390" y="287611"/>
                  </a:lnTo>
                  <a:lnTo>
                    <a:pt x="427363" y="291346"/>
                  </a:lnTo>
                  <a:lnTo>
                    <a:pt x="430336" y="292279"/>
                  </a:lnTo>
                  <a:lnTo>
                    <a:pt x="434051" y="292279"/>
                  </a:lnTo>
                  <a:lnTo>
                    <a:pt x="438512" y="290412"/>
                  </a:lnTo>
                  <a:lnTo>
                    <a:pt x="441485" y="296948"/>
                  </a:lnTo>
                  <a:lnTo>
                    <a:pt x="444458" y="299750"/>
                  </a:lnTo>
                  <a:lnTo>
                    <a:pt x="454120" y="303485"/>
                  </a:lnTo>
                  <a:lnTo>
                    <a:pt x="460808" y="306286"/>
                  </a:lnTo>
                  <a:lnTo>
                    <a:pt x="468984" y="303485"/>
                  </a:lnTo>
                  <a:lnTo>
                    <a:pt x="471957" y="304419"/>
                  </a:lnTo>
                  <a:lnTo>
                    <a:pt x="474187" y="308154"/>
                  </a:lnTo>
                  <a:lnTo>
                    <a:pt x="474930" y="317492"/>
                  </a:lnTo>
                  <a:lnTo>
                    <a:pt x="472700" y="321227"/>
                  </a:lnTo>
                  <a:lnTo>
                    <a:pt x="466754" y="322161"/>
                  </a:lnTo>
                  <a:lnTo>
                    <a:pt x="466011" y="324963"/>
                  </a:lnTo>
                  <a:lnTo>
                    <a:pt x="466011" y="326830"/>
                  </a:lnTo>
                  <a:lnTo>
                    <a:pt x="469727" y="336168"/>
                  </a:lnTo>
                  <a:lnTo>
                    <a:pt x="473444" y="339903"/>
                  </a:lnTo>
                  <a:lnTo>
                    <a:pt x="474187" y="343638"/>
                  </a:lnTo>
                  <a:lnTo>
                    <a:pt x="470471" y="355777"/>
                  </a:lnTo>
                  <a:lnTo>
                    <a:pt x="468984" y="357646"/>
                  </a:lnTo>
                  <a:lnTo>
                    <a:pt x="472700" y="363248"/>
                  </a:lnTo>
                  <a:lnTo>
                    <a:pt x="479390" y="375388"/>
                  </a:lnTo>
                  <a:lnTo>
                    <a:pt x="483849" y="378189"/>
                  </a:lnTo>
                  <a:lnTo>
                    <a:pt x="488309" y="376321"/>
                  </a:lnTo>
                  <a:lnTo>
                    <a:pt x="494998" y="369785"/>
                  </a:lnTo>
                  <a:lnTo>
                    <a:pt x="497228" y="371652"/>
                  </a:lnTo>
                  <a:lnTo>
                    <a:pt x="501687" y="373520"/>
                  </a:lnTo>
                  <a:lnTo>
                    <a:pt x="506147" y="374454"/>
                  </a:lnTo>
                  <a:lnTo>
                    <a:pt x="513579" y="381924"/>
                  </a:lnTo>
                  <a:lnTo>
                    <a:pt x="518039" y="387527"/>
                  </a:lnTo>
                  <a:lnTo>
                    <a:pt x="514321" y="392196"/>
                  </a:lnTo>
                  <a:lnTo>
                    <a:pt x="513579" y="394998"/>
                  </a:lnTo>
                  <a:lnTo>
                    <a:pt x="520268" y="404335"/>
                  </a:lnTo>
                  <a:lnTo>
                    <a:pt x="520268" y="409938"/>
                  </a:lnTo>
                  <a:lnTo>
                    <a:pt x="518039" y="413673"/>
                  </a:lnTo>
                  <a:lnTo>
                    <a:pt x="512836" y="413673"/>
                  </a:lnTo>
                  <a:lnTo>
                    <a:pt x="504659" y="413673"/>
                  </a:lnTo>
                  <a:lnTo>
                    <a:pt x="503916" y="423011"/>
                  </a:lnTo>
                  <a:lnTo>
                    <a:pt x="508376" y="423945"/>
                  </a:lnTo>
                  <a:lnTo>
                    <a:pt x="510605" y="425813"/>
                  </a:lnTo>
                  <a:lnTo>
                    <a:pt x="514321" y="423011"/>
                  </a:lnTo>
                  <a:lnTo>
                    <a:pt x="516551" y="423011"/>
                  </a:lnTo>
                  <a:lnTo>
                    <a:pt x="518039" y="425813"/>
                  </a:lnTo>
                  <a:lnTo>
                    <a:pt x="519524" y="429548"/>
                  </a:lnTo>
                  <a:lnTo>
                    <a:pt x="525470" y="428615"/>
                  </a:lnTo>
                  <a:lnTo>
                    <a:pt x="527700" y="428615"/>
                  </a:lnTo>
                  <a:lnTo>
                    <a:pt x="526214" y="432350"/>
                  </a:lnTo>
                  <a:lnTo>
                    <a:pt x="526214" y="437952"/>
                  </a:lnTo>
                  <a:lnTo>
                    <a:pt x="523241" y="439820"/>
                  </a:lnTo>
                  <a:lnTo>
                    <a:pt x="518039" y="440754"/>
                  </a:lnTo>
                  <a:lnTo>
                    <a:pt x="515065" y="443555"/>
                  </a:lnTo>
                  <a:lnTo>
                    <a:pt x="508376" y="453827"/>
                  </a:lnTo>
                  <a:lnTo>
                    <a:pt x="504659" y="457562"/>
                  </a:lnTo>
                  <a:lnTo>
                    <a:pt x="500944" y="458496"/>
                  </a:lnTo>
                  <a:lnTo>
                    <a:pt x="497971" y="462231"/>
                  </a:lnTo>
                  <a:lnTo>
                    <a:pt x="493510" y="459430"/>
                  </a:lnTo>
                  <a:lnTo>
                    <a:pt x="489795" y="460364"/>
                  </a:lnTo>
                  <a:lnTo>
                    <a:pt x="489795" y="456629"/>
                  </a:lnTo>
                  <a:lnTo>
                    <a:pt x="489052" y="452893"/>
                  </a:lnTo>
                  <a:lnTo>
                    <a:pt x="485336" y="451026"/>
                  </a:lnTo>
                  <a:lnTo>
                    <a:pt x="481619" y="451026"/>
                  </a:lnTo>
                  <a:lnTo>
                    <a:pt x="478646" y="451959"/>
                  </a:lnTo>
                  <a:lnTo>
                    <a:pt x="479390" y="457562"/>
                  </a:lnTo>
                  <a:lnTo>
                    <a:pt x="477903" y="463165"/>
                  </a:lnTo>
                  <a:lnTo>
                    <a:pt x="475673" y="466900"/>
                  </a:lnTo>
                  <a:lnTo>
                    <a:pt x="472700" y="465967"/>
                  </a:lnTo>
                  <a:lnTo>
                    <a:pt x="471215" y="465967"/>
                  </a:lnTo>
                  <a:lnTo>
                    <a:pt x="472700" y="460364"/>
                  </a:lnTo>
                  <a:lnTo>
                    <a:pt x="469727" y="459430"/>
                  </a:lnTo>
                  <a:lnTo>
                    <a:pt x="467498" y="460364"/>
                  </a:lnTo>
                  <a:lnTo>
                    <a:pt x="464525" y="465967"/>
                  </a:lnTo>
                  <a:lnTo>
                    <a:pt x="463038" y="464099"/>
                  </a:lnTo>
                  <a:lnTo>
                    <a:pt x="457835" y="462231"/>
                  </a:lnTo>
                  <a:lnTo>
                    <a:pt x="454863" y="461298"/>
                  </a:lnTo>
                  <a:lnTo>
                    <a:pt x="453377" y="465967"/>
                  </a:lnTo>
                  <a:lnTo>
                    <a:pt x="454120" y="472503"/>
                  </a:lnTo>
                  <a:lnTo>
                    <a:pt x="451889" y="477172"/>
                  </a:lnTo>
                  <a:lnTo>
                    <a:pt x="448174" y="478106"/>
                  </a:lnTo>
                  <a:lnTo>
                    <a:pt x="442971" y="475305"/>
                  </a:lnTo>
                  <a:lnTo>
                    <a:pt x="439997" y="475305"/>
                  </a:lnTo>
                  <a:lnTo>
                    <a:pt x="434051" y="481841"/>
                  </a:lnTo>
                  <a:lnTo>
                    <a:pt x="432566" y="480907"/>
                  </a:lnTo>
                  <a:lnTo>
                    <a:pt x="429593" y="479040"/>
                  </a:lnTo>
                  <a:lnTo>
                    <a:pt x="429593" y="472503"/>
                  </a:lnTo>
                  <a:lnTo>
                    <a:pt x="428106" y="471570"/>
                  </a:lnTo>
                  <a:lnTo>
                    <a:pt x="424390" y="473437"/>
                  </a:lnTo>
                  <a:lnTo>
                    <a:pt x="420674" y="473437"/>
                  </a:lnTo>
                  <a:lnTo>
                    <a:pt x="418444" y="472503"/>
                  </a:lnTo>
                  <a:lnTo>
                    <a:pt x="417702" y="476239"/>
                  </a:lnTo>
                  <a:lnTo>
                    <a:pt x="414728" y="479040"/>
                  </a:lnTo>
                  <a:lnTo>
                    <a:pt x="415471" y="484642"/>
                  </a:lnTo>
                  <a:lnTo>
                    <a:pt x="413984" y="488378"/>
                  </a:lnTo>
                  <a:lnTo>
                    <a:pt x="411011" y="492113"/>
                  </a:lnTo>
                  <a:lnTo>
                    <a:pt x="411011" y="495848"/>
                  </a:lnTo>
                  <a:lnTo>
                    <a:pt x="408782" y="496781"/>
                  </a:lnTo>
                  <a:lnTo>
                    <a:pt x="405065" y="492113"/>
                  </a:lnTo>
                  <a:lnTo>
                    <a:pt x="401350" y="491179"/>
                  </a:lnTo>
                  <a:lnTo>
                    <a:pt x="399864" y="488378"/>
                  </a:lnTo>
                  <a:lnTo>
                    <a:pt x="400607" y="485576"/>
                  </a:lnTo>
                  <a:lnTo>
                    <a:pt x="398376" y="485576"/>
                  </a:lnTo>
                  <a:lnTo>
                    <a:pt x="396890" y="489312"/>
                  </a:lnTo>
                  <a:lnTo>
                    <a:pt x="399119" y="499584"/>
                  </a:lnTo>
                  <a:lnTo>
                    <a:pt x="392430" y="501451"/>
                  </a:lnTo>
                  <a:lnTo>
                    <a:pt x="392430" y="507053"/>
                  </a:lnTo>
                  <a:lnTo>
                    <a:pt x="387971" y="510789"/>
                  </a:lnTo>
                  <a:lnTo>
                    <a:pt x="387227" y="506120"/>
                  </a:lnTo>
                  <a:lnTo>
                    <a:pt x="387971" y="500517"/>
                  </a:lnTo>
                  <a:lnTo>
                    <a:pt x="382025" y="495848"/>
                  </a:lnTo>
                  <a:lnTo>
                    <a:pt x="384998" y="492113"/>
                  </a:lnTo>
                  <a:lnTo>
                    <a:pt x="382025" y="488378"/>
                  </a:lnTo>
                  <a:lnTo>
                    <a:pt x="376823" y="490245"/>
                  </a:lnTo>
                  <a:lnTo>
                    <a:pt x="373850" y="485576"/>
                  </a:lnTo>
                  <a:lnTo>
                    <a:pt x="372363" y="481841"/>
                  </a:lnTo>
                  <a:lnTo>
                    <a:pt x="368647" y="481841"/>
                  </a:lnTo>
                  <a:lnTo>
                    <a:pt x="367160" y="484642"/>
                  </a:lnTo>
                  <a:lnTo>
                    <a:pt x="367160" y="488378"/>
                  </a:lnTo>
                  <a:lnTo>
                    <a:pt x="364931" y="490245"/>
                  </a:lnTo>
                  <a:lnTo>
                    <a:pt x="362701" y="488378"/>
                  </a:lnTo>
                  <a:lnTo>
                    <a:pt x="360471" y="484642"/>
                  </a:lnTo>
                  <a:lnTo>
                    <a:pt x="358241" y="482775"/>
                  </a:lnTo>
                  <a:lnTo>
                    <a:pt x="357498" y="484642"/>
                  </a:lnTo>
                  <a:lnTo>
                    <a:pt x="358241" y="489312"/>
                  </a:lnTo>
                  <a:lnTo>
                    <a:pt x="353040" y="493981"/>
                  </a:lnTo>
                  <a:lnTo>
                    <a:pt x="350066" y="493981"/>
                  </a:lnTo>
                  <a:lnTo>
                    <a:pt x="345606" y="498650"/>
                  </a:lnTo>
                  <a:lnTo>
                    <a:pt x="343376" y="498650"/>
                  </a:lnTo>
                  <a:lnTo>
                    <a:pt x="340403" y="496781"/>
                  </a:lnTo>
                  <a:lnTo>
                    <a:pt x="339660" y="494914"/>
                  </a:lnTo>
                  <a:lnTo>
                    <a:pt x="342634" y="490245"/>
                  </a:lnTo>
                  <a:lnTo>
                    <a:pt x="339660" y="485576"/>
                  </a:lnTo>
                  <a:lnTo>
                    <a:pt x="336688" y="487444"/>
                  </a:lnTo>
                  <a:lnTo>
                    <a:pt x="335945" y="493981"/>
                  </a:lnTo>
                  <a:lnTo>
                    <a:pt x="331485" y="497716"/>
                  </a:lnTo>
                  <a:lnTo>
                    <a:pt x="328511" y="499584"/>
                  </a:lnTo>
                  <a:lnTo>
                    <a:pt x="326283" y="500517"/>
                  </a:lnTo>
                  <a:lnTo>
                    <a:pt x="321823" y="501451"/>
                  </a:lnTo>
                  <a:lnTo>
                    <a:pt x="324053" y="506120"/>
                  </a:lnTo>
                  <a:lnTo>
                    <a:pt x="321823" y="510789"/>
                  </a:lnTo>
                  <a:lnTo>
                    <a:pt x="322565" y="514524"/>
                  </a:lnTo>
                  <a:lnTo>
                    <a:pt x="325539" y="517325"/>
                  </a:lnTo>
                  <a:lnTo>
                    <a:pt x="328511" y="519193"/>
                  </a:lnTo>
                  <a:lnTo>
                    <a:pt x="326283" y="523862"/>
                  </a:lnTo>
                  <a:lnTo>
                    <a:pt x="322565" y="523862"/>
                  </a:lnTo>
                  <a:lnTo>
                    <a:pt x="314390" y="520127"/>
                  </a:lnTo>
                  <a:lnTo>
                    <a:pt x="312904" y="522928"/>
                  </a:lnTo>
                  <a:lnTo>
                    <a:pt x="309931" y="522928"/>
                  </a:lnTo>
                  <a:lnTo>
                    <a:pt x="307701" y="515458"/>
                  </a:lnTo>
                  <a:lnTo>
                    <a:pt x="303985" y="514524"/>
                  </a:lnTo>
                  <a:lnTo>
                    <a:pt x="299525" y="513590"/>
                  </a:lnTo>
                  <a:lnTo>
                    <a:pt x="292093" y="513590"/>
                  </a:lnTo>
                  <a:lnTo>
                    <a:pt x="289863" y="511723"/>
                  </a:lnTo>
                  <a:lnTo>
                    <a:pt x="289863" y="508922"/>
                  </a:lnTo>
                  <a:lnTo>
                    <a:pt x="292093" y="507987"/>
                  </a:lnTo>
                  <a:lnTo>
                    <a:pt x="295809" y="507987"/>
                  </a:lnTo>
                  <a:lnTo>
                    <a:pt x="295067" y="503318"/>
                  </a:lnTo>
                  <a:lnTo>
                    <a:pt x="297296" y="500517"/>
                  </a:lnTo>
                  <a:lnTo>
                    <a:pt x="301012" y="501451"/>
                  </a:lnTo>
                  <a:lnTo>
                    <a:pt x="307701" y="503318"/>
                  </a:lnTo>
                  <a:lnTo>
                    <a:pt x="307701" y="501451"/>
                  </a:lnTo>
                  <a:lnTo>
                    <a:pt x="304728" y="498650"/>
                  </a:lnTo>
                  <a:lnTo>
                    <a:pt x="305471" y="494914"/>
                  </a:lnTo>
                  <a:lnTo>
                    <a:pt x="302498" y="493981"/>
                  </a:lnTo>
                  <a:lnTo>
                    <a:pt x="298782" y="493981"/>
                  </a:lnTo>
                  <a:lnTo>
                    <a:pt x="295067" y="498650"/>
                  </a:lnTo>
                  <a:lnTo>
                    <a:pt x="292093" y="497716"/>
                  </a:lnTo>
                  <a:lnTo>
                    <a:pt x="293579" y="493981"/>
                  </a:lnTo>
                  <a:lnTo>
                    <a:pt x="298039" y="485576"/>
                  </a:lnTo>
                  <a:lnTo>
                    <a:pt x="298039" y="479973"/>
                  </a:lnTo>
                  <a:lnTo>
                    <a:pt x="295809" y="475305"/>
                  </a:lnTo>
                  <a:lnTo>
                    <a:pt x="294324" y="473437"/>
                  </a:lnTo>
                  <a:lnTo>
                    <a:pt x="292093" y="473437"/>
                  </a:lnTo>
                  <a:lnTo>
                    <a:pt x="288378" y="489312"/>
                  </a:lnTo>
                  <a:lnTo>
                    <a:pt x="284660" y="492113"/>
                  </a:lnTo>
                  <a:lnTo>
                    <a:pt x="276486" y="492113"/>
                  </a:lnTo>
                  <a:lnTo>
                    <a:pt x="272026" y="494914"/>
                  </a:lnTo>
                  <a:lnTo>
                    <a:pt x="269052" y="497716"/>
                  </a:lnTo>
                  <a:lnTo>
                    <a:pt x="269052" y="501451"/>
                  </a:lnTo>
                  <a:lnTo>
                    <a:pt x="272026" y="506120"/>
                  </a:lnTo>
                  <a:lnTo>
                    <a:pt x="270540" y="513590"/>
                  </a:lnTo>
                  <a:lnTo>
                    <a:pt x="269795" y="517325"/>
                  </a:lnTo>
                  <a:lnTo>
                    <a:pt x="264594" y="522928"/>
                  </a:lnTo>
                  <a:lnTo>
                    <a:pt x="261621" y="530399"/>
                  </a:lnTo>
                  <a:lnTo>
                    <a:pt x="259391" y="533200"/>
                  </a:lnTo>
                  <a:lnTo>
                    <a:pt x="257161" y="539737"/>
                  </a:lnTo>
                  <a:lnTo>
                    <a:pt x="254931" y="542539"/>
                  </a:lnTo>
                  <a:lnTo>
                    <a:pt x="253445" y="545340"/>
                  </a:lnTo>
                  <a:lnTo>
                    <a:pt x="253445" y="548141"/>
                  </a:lnTo>
                  <a:lnTo>
                    <a:pt x="257161" y="550942"/>
                  </a:lnTo>
                  <a:lnTo>
                    <a:pt x="256418" y="556546"/>
                  </a:lnTo>
                  <a:lnTo>
                    <a:pt x="253445" y="558413"/>
                  </a:lnTo>
                  <a:lnTo>
                    <a:pt x="248985" y="560281"/>
                  </a:lnTo>
                  <a:lnTo>
                    <a:pt x="248242" y="562148"/>
                  </a:lnTo>
                  <a:lnTo>
                    <a:pt x="248242" y="564016"/>
                  </a:lnTo>
                  <a:lnTo>
                    <a:pt x="245269" y="565883"/>
                  </a:lnTo>
                  <a:lnTo>
                    <a:pt x="241554" y="567751"/>
                  </a:lnTo>
                  <a:lnTo>
                    <a:pt x="238580" y="575222"/>
                  </a:lnTo>
                  <a:lnTo>
                    <a:pt x="235608" y="577089"/>
                  </a:lnTo>
                  <a:lnTo>
                    <a:pt x="232634" y="576155"/>
                  </a:lnTo>
                  <a:lnTo>
                    <a:pt x="231147" y="571486"/>
                  </a:lnTo>
                  <a:lnTo>
                    <a:pt x="235608" y="567751"/>
                  </a:lnTo>
                  <a:lnTo>
                    <a:pt x="236351" y="565883"/>
                  </a:lnTo>
                  <a:lnTo>
                    <a:pt x="231147" y="565883"/>
                  </a:lnTo>
                  <a:lnTo>
                    <a:pt x="226688" y="565883"/>
                  </a:lnTo>
                  <a:lnTo>
                    <a:pt x="222971" y="569619"/>
                  </a:lnTo>
                  <a:lnTo>
                    <a:pt x="221485" y="569619"/>
                  </a:lnTo>
                  <a:lnTo>
                    <a:pt x="218513" y="567751"/>
                  </a:lnTo>
                  <a:lnTo>
                    <a:pt x="220742" y="561214"/>
                  </a:lnTo>
                  <a:lnTo>
                    <a:pt x="219999" y="558413"/>
                  </a:lnTo>
                  <a:lnTo>
                    <a:pt x="217770" y="558413"/>
                  </a:lnTo>
                  <a:lnTo>
                    <a:pt x="215539" y="560281"/>
                  </a:lnTo>
                  <a:lnTo>
                    <a:pt x="214053" y="566817"/>
                  </a:lnTo>
                  <a:lnTo>
                    <a:pt x="210336" y="567751"/>
                  </a:lnTo>
                  <a:lnTo>
                    <a:pt x="208851" y="578957"/>
                  </a:lnTo>
                  <a:lnTo>
                    <a:pt x="208107" y="579891"/>
                  </a:lnTo>
                  <a:lnTo>
                    <a:pt x="204390" y="582692"/>
                  </a:lnTo>
                  <a:lnTo>
                    <a:pt x="202905" y="589228"/>
                  </a:lnTo>
                  <a:lnTo>
                    <a:pt x="201418" y="590163"/>
                  </a:lnTo>
                  <a:lnTo>
                    <a:pt x="199187" y="589228"/>
                  </a:lnTo>
                  <a:lnTo>
                    <a:pt x="198445" y="582692"/>
                  </a:lnTo>
                  <a:lnTo>
                    <a:pt x="189526" y="577089"/>
                  </a:lnTo>
                  <a:lnTo>
                    <a:pt x="190269" y="588294"/>
                  </a:lnTo>
                  <a:lnTo>
                    <a:pt x="188039" y="591096"/>
                  </a:lnTo>
                  <a:lnTo>
                    <a:pt x="184323" y="591096"/>
                  </a:lnTo>
                  <a:lnTo>
                    <a:pt x="180607" y="588294"/>
                  </a:lnTo>
                  <a:lnTo>
                    <a:pt x="178377" y="584559"/>
                  </a:lnTo>
                  <a:lnTo>
                    <a:pt x="173918" y="583626"/>
                  </a:lnTo>
                  <a:lnTo>
                    <a:pt x="171689" y="583626"/>
                  </a:lnTo>
                  <a:lnTo>
                    <a:pt x="167228" y="584559"/>
                  </a:lnTo>
                  <a:lnTo>
                    <a:pt x="163512" y="593897"/>
                  </a:lnTo>
                  <a:lnTo>
                    <a:pt x="161283" y="597633"/>
                  </a:lnTo>
                  <a:lnTo>
                    <a:pt x="163512" y="606971"/>
                  </a:lnTo>
                  <a:lnTo>
                    <a:pt x="160540" y="613507"/>
                  </a:lnTo>
                  <a:lnTo>
                    <a:pt x="158309" y="613507"/>
                  </a:lnTo>
                  <a:lnTo>
                    <a:pt x="156081" y="611640"/>
                  </a:lnTo>
                  <a:lnTo>
                    <a:pt x="156081" y="607905"/>
                  </a:lnTo>
                  <a:lnTo>
                    <a:pt x="153851" y="604169"/>
                  </a:lnTo>
                  <a:lnTo>
                    <a:pt x="153851" y="597633"/>
                  </a:lnTo>
                  <a:lnTo>
                    <a:pt x="154594" y="591096"/>
                  </a:lnTo>
                  <a:lnTo>
                    <a:pt x="152363" y="588294"/>
                  </a:lnTo>
                  <a:lnTo>
                    <a:pt x="148648" y="589228"/>
                  </a:lnTo>
                  <a:lnTo>
                    <a:pt x="142702" y="594831"/>
                  </a:lnTo>
                  <a:lnTo>
                    <a:pt x="141959" y="590163"/>
                  </a:lnTo>
                  <a:lnTo>
                    <a:pt x="140471" y="589228"/>
                  </a:lnTo>
                  <a:lnTo>
                    <a:pt x="136756" y="590163"/>
                  </a:lnTo>
                  <a:lnTo>
                    <a:pt x="130067" y="595765"/>
                  </a:lnTo>
                  <a:lnTo>
                    <a:pt x="123377" y="597633"/>
                  </a:lnTo>
                  <a:lnTo>
                    <a:pt x="118176" y="602302"/>
                  </a:lnTo>
                  <a:lnTo>
                    <a:pt x="112973" y="604169"/>
                  </a:lnTo>
                  <a:lnTo>
                    <a:pt x="111485" y="606971"/>
                  </a:lnTo>
                  <a:lnTo>
                    <a:pt x="110742" y="609772"/>
                  </a:lnTo>
                  <a:lnTo>
                    <a:pt x="106284" y="612574"/>
                  </a:lnTo>
                  <a:lnTo>
                    <a:pt x="104796" y="617243"/>
                  </a:lnTo>
                  <a:lnTo>
                    <a:pt x="102567" y="620977"/>
                  </a:lnTo>
                  <a:lnTo>
                    <a:pt x="107027" y="625646"/>
                  </a:lnTo>
                  <a:lnTo>
                    <a:pt x="110742" y="632183"/>
                  </a:lnTo>
                  <a:lnTo>
                    <a:pt x="109256" y="635918"/>
                  </a:lnTo>
                  <a:lnTo>
                    <a:pt x="104796" y="637786"/>
                  </a:lnTo>
                  <a:lnTo>
                    <a:pt x="97365" y="638720"/>
                  </a:lnTo>
                  <a:lnTo>
                    <a:pt x="92904" y="639654"/>
                  </a:lnTo>
                  <a:lnTo>
                    <a:pt x="89189" y="648057"/>
                  </a:lnTo>
                  <a:lnTo>
                    <a:pt x="89189" y="650859"/>
                  </a:lnTo>
                  <a:lnTo>
                    <a:pt x="90675" y="658329"/>
                  </a:lnTo>
                  <a:lnTo>
                    <a:pt x="89189" y="661131"/>
                  </a:lnTo>
                  <a:lnTo>
                    <a:pt x="85473" y="663933"/>
                  </a:lnTo>
                  <a:lnTo>
                    <a:pt x="81755" y="669535"/>
                  </a:lnTo>
                  <a:lnTo>
                    <a:pt x="78783" y="673271"/>
                  </a:lnTo>
                  <a:lnTo>
                    <a:pt x="73581" y="673271"/>
                  </a:lnTo>
                  <a:lnTo>
                    <a:pt x="69864" y="673271"/>
                  </a:lnTo>
                  <a:lnTo>
                    <a:pt x="65406" y="680741"/>
                  </a:lnTo>
                  <a:lnTo>
                    <a:pt x="60945" y="691946"/>
                  </a:lnTo>
                  <a:lnTo>
                    <a:pt x="58715" y="701285"/>
                  </a:lnTo>
                  <a:lnTo>
                    <a:pt x="54999" y="706887"/>
                  </a:lnTo>
                  <a:lnTo>
                    <a:pt x="53514" y="712490"/>
                  </a:lnTo>
                  <a:lnTo>
                    <a:pt x="52769" y="716226"/>
                  </a:lnTo>
                  <a:lnTo>
                    <a:pt x="49054" y="718093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pg22"/>
            <p:cNvSpPr/>
            <p:nvPr/>
          </p:nvSpPr>
          <p:spPr>
            <a:xfrm>
              <a:off x="6692463" y="3025130"/>
              <a:ext cx="576011" cy="296014"/>
            </a:xfrm>
            <a:custGeom>
              <a:avLst/>
              <a:pathLst>
                <a:path w="576011" h="296014">
                  <a:moveTo>
                    <a:pt x="231147" y="66299"/>
                  </a:moveTo>
                  <a:lnTo>
                    <a:pt x="225944" y="61630"/>
                  </a:lnTo>
                  <a:lnTo>
                    <a:pt x="226688" y="56027"/>
                  </a:lnTo>
                  <a:lnTo>
                    <a:pt x="226688" y="54160"/>
                  </a:lnTo>
                  <a:lnTo>
                    <a:pt x="225201" y="52292"/>
                  </a:lnTo>
                  <a:lnTo>
                    <a:pt x="222228" y="50425"/>
                  </a:lnTo>
                  <a:lnTo>
                    <a:pt x="221485" y="47624"/>
                  </a:lnTo>
                  <a:lnTo>
                    <a:pt x="222228" y="42955"/>
                  </a:lnTo>
                  <a:lnTo>
                    <a:pt x="223716" y="41086"/>
                  </a:lnTo>
                  <a:lnTo>
                    <a:pt x="222972" y="38285"/>
                  </a:lnTo>
                  <a:lnTo>
                    <a:pt x="221485" y="38285"/>
                  </a:lnTo>
                  <a:lnTo>
                    <a:pt x="217770" y="38285"/>
                  </a:lnTo>
                  <a:lnTo>
                    <a:pt x="215539" y="37352"/>
                  </a:lnTo>
                  <a:lnTo>
                    <a:pt x="213309" y="34550"/>
                  </a:lnTo>
                  <a:lnTo>
                    <a:pt x="211824" y="30815"/>
                  </a:lnTo>
                  <a:lnTo>
                    <a:pt x="212567" y="29881"/>
                  </a:lnTo>
                  <a:lnTo>
                    <a:pt x="215539" y="26146"/>
                  </a:lnTo>
                  <a:lnTo>
                    <a:pt x="216282" y="24278"/>
                  </a:lnTo>
                  <a:lnTo>
                    <a:pt x="213309" y="20543"/>
                  </a:lnTo>
                  <a:lnTo>
                    <a:pt x="211080" y="19610"/>
                  </a:lnTo>
                  <a:lnTo>
                    <a:pt x="208106" y="19610"/>
                  </a:lnTo>
                  <a:lnTo>
                    <a:pt x="206621" y="22411"/>
                  </a:lnTo>
                  <a:lnTo>
                    <a:pt x="203647" y="22411"/>
                  </a:lnTo>
                  <a:lnTo>
                    <a:pt x="200675" y="21477"/>
                  </a:lnTo>
                  <a:lnTo>
                    <a:pt x="193242" y="21477"/>
                  </a:lnTo>
                  <a:lnTo>
                    <a:pt x="188783" y="18675"/>
                  </a:lnTo>
                  <a:lnTo>
                    <a:pt x="179864" y="11205"/>
                  </a:lnTo>
                  <a:lnTo>
                    <a:pt x="176891" y="9338"/>
                  </a:lnTo>
                  <a:lnTo>
                    <a:pt x="169458" y="8404"/>
                  </a:lnTo>
                  <a:lnTo>
                    <a:pt x="164999" y="10271"/>
                  </a:lnTo>
                  <a:lnTo>
                    <a:pt x="162769" y="13073"/>
                  </a:lnTo>
                  <a:lnTo>
                    <a:pt x="161282" y="15874"/>
                  </a:lnTo>
                  <a:lnTo>
                    <a:pt x="158310" y="17741"/>
                  </a:lnTo>
                  <a:lnTo>
                    <a:pt x="155336" y="17741"/>
                  </a:lnTo>
                  <a:lnTo>
                    <a:pt x="152364" y="16808"/>
                  </a:lnTo>
                  <a:lnTo>
                    <a:pt x="148648" y="15874"/>
                  </a:lnTo>
                  <a:lnTo>
                    <a:pt x="142702" y="19610"/>
                  </a:lnTo>
                  <a:lnTo>
                    <a:pt x="138985" y="17741"/>
                  </a:lnTo>
                  <a:lnTo>
                    <a:pt x="137499" y="17741"/>
                  </a:lnTo>
                  <a:lnTo>
                    <a:pt x="136013" y="19610"/>
                  </a:lnTo>
                  <a:lnTo>
                    <a:pt x="136756" y="22411"/>
                  </a:lnTo>
                  <a:lnTo>
                    <a:pt x="138243" y="24278"/>
                  </a:lnTo>
                  <a:lnTo>
                    <a:pt x="136756" y="26146"/>
                  </a:lnTo>
                  <a:lnTo>
                    <a:pt x="134526" y="27080"/>
                  </a:lnTo>
                  <a:lnTo>
                    <a:pt x="134526" y="29881"/>
                  </a:lnTo>
                  <a:lnTo>
                    <a:pt x="132297" y="31749"/>
                  </a:lnTo>
                  <a:lnTo>
                    <a:pt x="132297" y="33616"/>
                  </a:lnTo>
                  <a:lnTo>
                    <a:pt x="131553" y="34550"/>
                  </a:lnTo>
                  <a:lnTo>
                    <a:pt x="129323" y="36418"/>
                  </a:lnTo>
                  <a:lnTo>
                    <a:pt x="123377" y="34550"/>
                  </a:lnTo>
                  <a:lnTo>
                    <a:pt x="115202" y="33616"/>
                  </a:lnTo>
                  <a:lnTo>
                    <a:pt x="109999" y="31749"/>
                  </a:lnTo>
                  <a:lnTo>
                    <a:pt x="103310" y="29881"/>
                  </a:lnTo>
                  <a:lnTo>
                    <a:pt x="98107" y="26146"/>
                  </a:lnTo>
                  <a:lnTo>
                    <a:pt x="95877" y="24278"/>
                  </a:lnTo>
                  <a:lnTo>
                    <a:pt x="97364" y="19610"/>
                  </a:lnTo>
                  <a:lnTo>
                    <a:pt x="97364" y="16808"/>
                  </a:lnTo>
                  <a:lnTo>
                    <a:pt x="95135" y="15874"/>
                  </a:lnTo>
                  <a:lnTo>
                    <a:pt x="93648" y="16808"/>
                  </a:lnTo>
                  <a:lnTo>
                    <a:pt x="89932" y="19610"/>
                  </a:lnTo>
                  <a:lnTo>
                    <a:pt x="88446" y="24278"/>
                  </a:lnTo>
                  <a:lnTo>
                    <a:pt x="87702" y="28013"/>
                  </a:lnTo>
                  <a:lnTo>
                    <a:pt x="84729" y="28947"/>
                  </a:lnTo>
                  <a:lnTo>
                    <a:pt x="81756" y="31749"/>
                  </a:lnTo>
                  <a:lnTo>
                    <a:pt x="75810" y="39219"/>
                  </a:lnTo>
                  <a:lnTo>
                    <a:pt x="69864" y="46690"/>
                  </a:lnTo>
                  <a:lnTo>
                    <a:pt x="66891" y="47624"/>
                  </a:lnTo>
                  <a:lnTo>
                    <a:pt x="62432" y="45756"/>
                  </a:lnTo>
                  <a:lnTo>
                    <a:pt x="57972" y="42955"/>
                  </a:lnTo>
                  <a:lnTo>
                    <a:pt x="56486" y="42955"/>
                  </a:lnTo>
                  <a:lnTo>
                    <a:pt x="52770" y="42955"/>
                  </a:lnTo>
                  <a:lnTo>
                    <a:pt x="51283" y="44822"/>
                  </a:lnTo>
                  <a:lnTo>
                    <a:pt x="48310" y="49491"/>
                  </a:lnTo>
                  <a:lnTo>
                    <a:pt x="46080" y="52292"/>
                  </a:lnTo>
                  <a:lnTo>
                    <a:pt x="36419" y="57895"/>
                  </a:lnTo>
                  <a:lnTo>
                    <a:pt x="31958" y="60697"/>
                  </a:lnTo>
                  <a:lnTo>
                    <a:pt x="29730" y="63498"/>
                  </a:lnTo>
                  <a:lnTo>
                    <a:pt x="27499" y="66299"/>
                  </a:lnTo>
                  <a:lnTo>
                    <a:pt x="25270" y="68167"/>
                  </a:lnTo>
                  <a:lnTo>
                    <a:pt x="21553" y="69101"/>
                  </a:lnTo>
                  <a:lnTo>
                    <a:pt x="17094" y="71902"/>
                  </a:lnTo>
                  <a:lnTo>
                    <a:pt x="12635" y="75638"/>
                  </a:lnTo>
                  <a:lnTo>
                    <a:pt x="5202" y="82174"/>
                  </a:lnTo>
                  <a:lnTo>
                    <a:pt x="743" y="85910"/>
                  </a:lnTo>
                  <a:lnTo>
                    <a:pt x="0" y="1867"/>
                  </a:lnTo>
                  <a:lnTo>
                    <a:pt x="12635" y="0"/>
                  </a:lnTo>
                  <a:lnTo>
                    <a:pt x="75810" y="933"/>
                  </a:lnTo>
                  <a:lnTo>
                    <a:pt x="90674" y="933"/>
                  </a:lnTo>
                  <a:lnTo>
                    <a:pt x="144931" y="933"/>
                  </a:lnTo>
                  <a:lnTo>
                    <a:pt x="151620" y="1867"/>
                  </a:lnTo>
                  <a:lnTo>
                    <a:pt x="182093" y="1867"/>
                  </a:lnTo>
                  <a:lnTo>
                    <a:pt x="263106" y="933"/>
                  </a:lnTo>
                  <a:lnTo>
                    <a:pt x="266080" y="933"/>
                  </a:lnTo>
                  <a:lnTo>
                    <a:pt x="294323" y="933"/>
                  </a:lnTo>
                  <a:lnTo>
                    <a:pt x="323309" y="933"/>
                  </a:lnTo>
                  <a:lnTo>
                    <a:pt x="350809" y="933"/>
                  </a:lnTo>
                  <a:lnTo>
                    <a:pt x="379795" y="933"/>
                  </a:lnTo>
                  <a:lnTo>
                    <a:pt x="422903" y="933"/>
                  </a:lnTo>
                  <a:lnTo>
                    <a:pt x="439997" y="933"/>
                  </a:lnTo>
                  <a:lnTo>
                    <a:pt x="479390" y="933"/>
                  </a:lnTo>
                  <a:lnTo>
                    <a:pt x="482363" y="59763"/>
                  </a:lnTo>
                  <a:lnTo>
                    <a:pt x="483106" y="71902"/>
                  </a:lnTo>
                  <a:lnTo>
                    <a:pt x="483849" y="81240"/>
                  </a:lnTo>
                  <a:lnTo>
                    <a:pt x="485336" y="98049"/>
                  </a:lnTo>
                  <a:lnTo>
                    <a:pt x="488309" y="147540"/>
                  </a:lnTo>
                  <a:lnTo>
                    <a:pt x="489795" y="176488"/>
                  </a:lnTo>
                  <a:lnTo>
                    <a:pt x="492024" y="191429"/>
                  </a:lnTo>
                  <a:lnTo>
                    <a:pt x="493511" y="207303"/>
                  </a:lnTo>
                  <a:lnTo>
                    <a:pt x="538106" y="208238"/>
                  </a:lnTo>
                  <a:lnTo>
                    <a:pt x="576011" y="208238"/>
                  </a:lnTo>
                  <a:lnTo>
                    <a:pt x="576011" y="212906"/>
                  </a:lnTo>
                  <a:lnTo>
                    <a:pt x="573781" y="216642"/>
                  </a:lnTo>
                  <a:lnTo>
                    <a:pt x="571551" y="219443"/>
                  </a:lnTo>
                  <a:lnTo>
                    <a:pt x="571551" y="223178"/>
                  </a:lnTo>
                  <a:lnTo>
                    <a:pt x="572294" y="228781"/>
                  </a:lnTo>
                  <a:lnTo>
                    <a:pt x="571551" y="231583"/>
                  </a:lnTo>
                  <a:lnTo>
                    <a:pt x="570065" y="236251"/>
                  </a:lnTo>
                  <a:lnTo>
                    <a:pt x="563375" y="250258"/>
                  </a:lnTo>
                  <a:lnTo>
                    <a:pt x="561145" y="262397"/>
                  </a:lnTo>
                  <a:lnTo>
                    <a:pt x="557429" y="270802"/>
                  </a:lnTo>
                  <a:lnTo>
                    <a:pt x="555199" y="278273"/>
                  </a:lnTo>
                  <a:lnTo>
                    <a:pt x="547768" y="276405"/>
                  </a:lnTo>
                  <a:lnTo>
                    <a:pt x="551483" y="271736"/>
                  </a:lnTo>
                  <a:lnTo>
                    <a:pt x="553714" y="266133"/>
                  </a:lnTo>
                  <a:lnTo>
                    <a:pt x="554457" y="263332"/>
                  </a:lnTo>
                  <a:lnTo>
                    <a:pt x="555943" y="257729"/>
                  </a:lnTo>
                  <a:lnTo>
                    <a:pt x="558917" y="250258"/>
                  </a:lnTo>
                  <a:lnTo>
                    <a:pt x="558917" y="246523"/>
                  </a:lnTo>
                  <a:lnTo>
                    <a:pt x="557429" y="244656"/>
                  </a:lnTo>
                  <a:lnTo>
                    <a:pt x="554457" y="243722"/>
                  </a:lnTo>
                  <a:lnTo>
                    <a:pt x="552227" y="244656"/>
                  </a:lnTo>
                  <a:lnTo>
                    <a:pt x="551483" y="247457"/>
                  </a:lnTo>
                  <a:lnTo>
                    <a:pt x="548511" y="252126"/>
                  </a:lnTo>
                  <a:lnTo>
                    <a:pt x="547025" y="257729"/>
                  </a:lnTo>
                  <a:lnTo>
                    <a:pt x="546281" y="264266"/>
                  </a:lnTo>
                  <a:lnTo>
                    <a:pt x="544794" y="265200"/>
                  </a:lnTo>
                  <a:lnTo>
                    <a:pt x="540335" y="267067"/>
                  </a:lnTo>
                  <a:lnTo>
                    <a:pt x="536619" y="278273"/>
                  </a:lnTo>
                  <a:lnTo>
                    <a:pt x="503173" y="282941"/>
                  </a:lnTo>
                  <a:lnTo>
                    <a:pt x="500201" y="288544"/>
                  </a:lnTo>
                  <a:lnTo>
                    <a:pt x="497970" y="288544"/>
                  </a:lnTo>
                  <a:lnTo>
                    <a:pt x="493511" y="288544"/>
                  </a:lnTo>
                  <a:lnTo>
                    <a:pt x="489052" y="287611"/>
                  </a:lnTo>
                  <a:lnTo>
                    <a:pt x="487565" y="291346"/>
                  </a:lnTo>
                  <a:lnTo>
                    <a:pt x="483106" y="289478"/>
                  </a:lnTo>
                  <a:lnTo>
                    <a:pt x="480875" y="289478"/>
                  </a:lnTo>
                  <a:lnTo>
                    <a:pt x="478646" y="290412"/>
                  </a:lnTo>
                  <a:lnTo>
                    <a:pt x="476417" y="295081"/>
                  </a:lnTo>
                  <a:lnTo>
                    <a:pt x="474187" y="296014"/>
                  </a:lnTo>
                  <a:lnTo>
                    <a:pt x="471957" y="295081"/>
                  </a:lnTo>
                  <a:lnTo>
                    <a:pt x="471957" y="290412"/>
                  </a:lnTo>
                  <a:lnTo>
                    <a:pt x="471214" y="289478"/>
                  </a:lnTo>
                  <a:lnTo>
                    <a:pt x="467498" y="288544"/>
                  </a:lnTo>
                  <a:lnTo>
                    <a:pt x="468241" y="283875"/>
                  </a:lnTo>
                  <a:lnTo>
                    <a:pt x="469727" y="281074"/>
                  </a:lnTo>
                  <a:lnTo>
                    <a:pt x="472700" y="280140"/>
                  </a:lnTo>
                  <a:lnTo>
                    <a:pt x="477903" y="278273"/>
                  </a:lnTo>
                  <a:lnTo>
                    <a:pt x="483106" y="273603"/>
                  </a:lnTo>
                  <a:lnTo>
                    <a:pt x="483106" y="271736"/>
                  </a:lnTo>
                  <a:lnTo>
                    <a:pt x="482363" y="270802"/>
                  </a:lnTo>
                  <a:lnTo>
                    <a:pt x="472700" y="272669"/>
                  </a:lnTo>
                  <a:lnTo>
                    <a:pt x="470471" y="271736"/>
                  </a:lnTo>
                  <a:lnTo>
                    <a:pt x="468984" y="270802"/>
                  </a:lnTo>
                  <a:lnTo>
                    <a:pt x="472700" y="264266"/>
                  </a:lnTo>
                  <a:lnTo>
                    <a:pt x="480132" y="262397"/>
                  </a:lnTo>
                  <a:lnTo>
                    <a:pt x="482363" y="260530"/>
                  </a:lnTo>
                  <a:lnTo>
                    <a:pt x="481619" y="259597"/>
                  </a:lnTo>
                  <a:lnTo>
                    <a:pt x="479390" y="257729"/>
                  </a:lnTo>
                  <a:lnTo>
                    <a:pt x="476417" y="257729"/>
                  </a:lnTo>
                  <a:lnTo>
                    <a:pt x="470471" y="260530"/>
                  </a:lnTo>
                  <a:lnTo>
                    <a:pt x="467498" y="259597"/>
                  </a:lnTo>
                  <a:lnTo>
                    <a:pt x="461552" y="261464"/>
                  </a:lnTo>
                  <a:lnTo>
                    <a:pt x="460808" y="260530"/>
                  </a:lnTo>
                  <a:lnTo>
                    <a:pt x="460808" y="259597"/>
                  </a:lnTo>
                  <a:lnTo>
                    <a:pt x="462295" y="253994"/>
                  </a:lnTo>
                  <a:lnTo>
                    <a:pt x="465268" y="250258"/>
                  </a:lnTo>
                  <a:lnTo>
                    <a:pt x="471957" y="248391"/>
                  </a:lnTo>
                  <a:lnTo>
                    <a:pt x="474187" y="245589"/>
                  </a:lnTo>
                  <a:lnTo>
                    <a:pt x="474187" y="243722"/>
                  </a:lnTo>
                  <a:lnTo>
                    <a:pt x="471957" y="242788"/>
                  </a:lnTo>
                  <a:lnTo>
                    <a:pt x="468984" y="244656"/>
                  </a:lnTo>
                  <a:lnTo>
                    <a:pt x="465268" y="243722"/>
                  </a:lnTo>
                  <a:lnTo>
                    <a:pt x="465268" y="240920"/>
                  </a:lnTo>
                  <a:lnTo>
                    <a:pt x="466754" y="235318"/>
                  </a:lnTo>
                  <a:lnTo>
                    <a:pt x="467498" y="231583"/>
                  </a:lnTo>
                  <a:lnTo>
                    <a:pt x="466754" y="228781"/>
                  </a:lnTo>
                  <a:lnTo>
                    <a:pt x="465268" y="229714"/>
                  </a:lnTo>
                  <a:lnTo>
                    <a:pt x="463038" y="231583"/>
                  </a:lnTo>
                  <a:lnTo>
                    <a:pt x="461552" y="235318"/>
                  </a:lnTo>
                  <a:lnTo>
                    <a:pt x="461552" y="241855"/>
                  </a:lnTo>
                  <a:lnTo>
                    <a:pt x="459322" y="243722"/>
                  </a:lnTo>
                  <a:lnTo>
                    <a:pt x="457835" y="242788"/>
                  </a:lnTo>
                  <a:lnTo>
                    <a:pt x="452633" y="235318"/>
                  </a:lnTo>
                  <a:lnTo>
                    <a:pt x="452633" y="233450"/>
                  </a:lnTo>
                  <a:lnTo>
                    <a:pt x="455606" y="229714"/>
                  </a:lnTo>
                  <a:lnTo>
                    <a:pt x="454119" y="227847"/>
                  </a:lnTo>
                  <a:lnTo>
                    <a:pt x="452633" y="227847"/>
                  </a:lnTo>
                  <a:lnTo>
                    <a:pt x="448916" y="231583"/>
                  </a:lnTo>
                  <a:lnTo>
                    <a:pt x="448173" y="233450"/>
                  </a:lnTo>
                  <a:lnTo>
                    <a:pt x="448173" y="236251"/>
                  </a:lnTo>
                  <a:lnTo>
                    <a:pt x="447431" y="239053"/>
                  </a:lnTo>
                  <a:lnTo>
                    <a:pt x="447431" y="242788"/>
                  </a:lnTo>
                  <a:lnTo>
                    <a:pt x="446687" y="244656"/>
                  </a:lnTo>
                  <a:lnTo>
                    <a:pt x="444457" y="243722"/>
                  </a:lnTo>
                  <a:lnTo>
                    <a:pt x="441485" y="240920"/>
                  </a:lnTo>
                  <a:lnTo>
                    <a:pt x="437025" y="237185"/>
                  </a:lnTo>
                  <a:lnTo>
                    <a:pt x="434051" y="234384"/>
                  </a:lnTo>
                  <a:lnTo>
                    <a:pt x="432565" y="229714"/>
                  </a:lnTo>
                  <a:lnTo>
                    <a:pt x="428849" y="225979"/>
                  </a:lnTo>
                  <a:lnTo>
                    <a:pt x="426619" y="224112"/>
                  </a:lnTo>
                  <a:lnTo>
                    <a:pt x="421416" y="224112"/>
                  </a:lnTo>
                  <a:lnTo>
                    <a:pt x="419187" y="223178"/>
                  </a:lnTo>
                  <a:lnTo>
                    <a:pt x="413984" y="211039"/>
                  </a:lnTo>
                  <a:lnTo>
                    <a:pt x="413984" y="208238"/>
                  </a:lnTo>
                  <a:lnTo>
                    <a:pt x="419930" y="203568"/>
                  </a:lnTo>
                  <a:lnTo>
                    <a:pt x="421416" y="197032"/>
                  </a:lnTo>
                  <a:lnTo>
                    <a:pt x="428849" y="197032"/>
                  </a:lnTo>
                  <a:lnTo>
                    <a:pt x="431079" y="196098"/>
                  </a:lnTo>
                  <a:lnTo>
                    <a:pt x="431079" y="195164"/>
                  </a:lnTo>
                  <a:lnTo>
                    <a:pt x="425876" y="191429"/>
                  </a:lnTo>
                  <a:lnTo>
                    <a:pt x="422903" y="191429"/>
                  </a:lnTo>
                  <a:lnTo>
                    <a:pt x="419187" y="194231"/>
                  </a:lnTo>
                  <a:lnTo>
                    <a:pt x="416957" y="189561"/>
                  </a:lnTo>
                  <a:lnTo>
                    <a:pt x="416957" y="185826"/>
                  </a:lnTo>
                  <a:lnTo>
                    <a:pt x="419187" y="182091"/>
                  </a:lnTo>
                  <a:lnTo>
                    <a:pt x="421416" y="181157"/>
                  </a:lnTo>
                  <a:lnTo>
                    <a:pt x="425876" y="182091"/>
                  </a:lnTo>
                  <a:lnTo>
                    <a:pt x="431822" y="182091"/>
                  </a:lnTo>
                  <a:lnTo>
                    <a:pt x="436282" y="184892"/>
                  </a:lnTo>
                  <a:lnTo>
                    <a:pt x="439997" y="188627"/>
                  </a:lnTo>
                  <a:lnTo>
                    <a:pt x="445943" y="189561"/>
                  </a:lnTo>
                  <a:lnTo>
                    <a:pt x="446687" y="188627"/>
                  </a:lnTo>
                  <a:lnTo>
                    <a:pt x="445943" y="184892"/>
                  </a:lnTo>
                  <a:lnTo>
                    <a:pt x="442970" y="182091"/>
                  </a:lnTo>
                  <a:lnTo>
                    <a:pt x="437767" y="180223"/>
                  </a:lnTo>
                  <a:lnTo>
                    <a:pt x="434051" y="176488"/>
                  </a:lnTo>
                  <a:lnTo>
                    <a:pt x="434051" y="173687"/>
                  </a:lnTo>
                  <a:lnTo>
                    <a:pt x="436282" y="171819"/>
                  </a:lnTo>
                  <a:lnTo>
                    <a:pt x="438511" y="165282"/>
                  </a:lnTo>
                  <a:lnTo>
                    <a:pt x="438511" y="163415"/>
                  </a:lnTo>
                  <a:lnTo>
                    <a:pt x="436282" y="163415"/>
                  </a:lnTo>
                  <a:lnTo>
                    <a:pt x="431822" y="166216"/>
                  </a:lnTo>
                  <a:lnTo>
                    <a:pt x="429593" y="169951"/>
                  </a:lnTo>
                  <a:lnTo>
                    <a:pt x="427362" y="170886"/>
                  </a:lnTo>
                  <a:lnTo>
                    <a:pt x="425133" y="170886"/>
                  </a:lnTo>
                  <a:lnTo>
                    <a:pt x="423647" y="165282"/>
                  </a:lnTo>
                  <a:lnTo>
                    <a:pt x="421416" y="163415"/>
                  </a:lnTo>
                  <a:lnTo>
                    <a:pt x="417701" y="163415"/>
                  </a:lnTo>
                  <a:lnTo>
                    <a:pt x="414728" y="162481"/>
                  </a:lnTo>
                  <a:lnTo>
                    <a:pt x="413241" y="162481"/>
                  </a:lnTo>
                  <a:lnTo>
                    <a:pt x="409525" y="163415"/>
                  </a:lnTo>
                  <a:lnTo>
                    <a:pt x="409525" y="160614"/>
                  </a:lnTo>
                  <a:lnTo>
                    <a:pt x="412498" y="155945"/>
                  </a:lnTo>
                  <a:lnTo>
                    <a:pt x="413984" y="149408"/>
                  </a:lnTo>
                  <a:lnTo>
                    <a:pt x="416957" y="146606"/>
                  </a:lnTo>
                  <a:lnTo>
                    <a:pt x="418444" y="146606"/>
                  </a:lnTo>
                  <a:lnTo>
                    <a:pt x="420674" y="146606"/>
                  </a:lnTo>
                  <a:lnTo>
                    <a:pt x="425133" y="153143"/>
                  </a:lnTo>
                  <a:lnTo>
                    <a:pt x="427362" y="155945"/>
                  </a:lnTo>
                  <a:lnTo>
                    <a:pt x="429593" y="155945"/>
                  </a:lnTo>
                  <a:lnTo>
                    <a:pt x="431079" y="151276"/>
                  </a:lnTo>
                  <a:lnTo>
                    <a:pt x="429593" y="147540"/>
                  </a:lnTo>
                  <a:lnTo>
                    <a:pt x="431822" y="143805"/>
                  </a:lnTo>
                  <a:lnTo>
                    <a:pt x="428849" y="141004"/>
                  </a:lnTo>
                  <a:lnTo>
                    <a:pt x="426619" y="140070"/>
                  </a:lnTo>
                  <a:lnTo>
                    <a:pt x="427362" y="132599"/>
                  </a:lnTo>
                  <a:lnTo>
                    <a:pt x="425133" y="129798"/>
                  </a:lnTo>
                  <a:lnTo>
                    <a:pt x="425876" y="127931"/>
                  </a:lnTo>
                  <a:lnTo>
                    <a:pt x="426619" y="125129"/>
                  </a:lnTo>
                  <a:lnTo>
                    <a:pt x="431822" y="123262"/>
                  </a:lnTo>
                  <a:lnTo>
                    <a:pt x="432565" y="121394"/>
                  </a:lnTo>
                  <a:lnTo>
                    <a:pt x="433308" y="119526"/>
                  </a:lnTo>
                  <a:lnTo>
                    <a:pt x="431079" y="115791"/>
                  </a:lnTo>
                  <a:lnTo>
                    <a:pt x="431822" y="112990"/>
                  </a:lnTo>
                  <a:lnTo>
                    <a:pt x="434795" y="107387"/>
                  </a:lnTo>
                  <a:lnTo>
                    <a:pt x="437025" y="106453"/>
                  </a:lnTo>
                  <a:lnTo>
                    <a:pt x="438511" y="104586"/>
                  </a:lnTo>
                  <a:lnTo>
                    <a:pt x="438511" y="101784"/>
                  </a:lnTo>
                  <a:lnTo>
                    <a:pt x="434795" y="99916"/>
                  </a:lnTo>
                  <a:lnTo>
                    <a:pt x="433308" y="99916"/>
                  </a:lnTo>
                  <a:lnTo>
                    <a:pt x="427362" y="102718"/>
                  </a:lnTo>
                  <a:lnTo>
                    <a:pt x="426619" y="107387"/>
                  </a:lnTo>
                  <a:lnTo>
                    <a:pt x="425133" y="109254"/>
                  </a:lnTo>
                  <a:lnTo>
                    <a:pt x="423647" y="109254"/>
                  </a:lnTo>
                  <a:lnTo>
                    <a:pt x="422903" y="100851"/>
                  </a:lnTo>
                  <a:lnTo>
                    <a:pt x="419187" y="96181"/>
                  </a:lnTo>
                  <a:lnTo>
                    <a:pt x="419187" y="93380"/>
                  </a:lnTo>
                  <a:lnTo>
                    <a:pt x="422159" y="84975"/>
                  </a:lnTo>
                  <a:lnTo>
                    <a:pt x="427362" y="76571"/>
                  </a:lnTo>
                  <a:lnTo>
                    <a:pt x="431822" y="72836"/>
                  </a:lnTo>
                  <a:lnTo>
                    <a:pt x="431822" y="70035"/>
                  </a:lnTo>
                  <a:lnTo>
                    <a:pt x="431822" y="67233"/>
                  </a:lnTo>
                  <a:lnTo>
                    <a:pt x="437025" y="68167"/>
                  </a:lnTo>
                  <a:lnTo>
                    <a:pt x="438511" y="66299"/>
                  </a:lnTo>
                  <a:lnTo>
                    <a:pt x="439254" y="65366"/>
                  </a:lnTo>
                  <a:lnTo>
                    <a:pt x="437767" y="62564"/>
                  </a:lnTo>
                  <a:lnTo>
                    <a:pt x="439997" y="60697"/>
                  </a:lnTo>
                  <a:lnTo>
                    <a:pt x="453376" y="62564"/>
                  </a:lnTo>
                  <a:lnTo>
                    <a:pt x="456349" y="61630"/>
                  </a:lnTo>
                  <a:lnTo>
                    <a:pt x="458580" y="60697"/>
                  </a:lnTo>
                  <a:lnTo>
                    <a:pt x="458580" y="57895"/>
                  </a:lnTo>
                  <a:lnTo>
                    <a:pt x="451146" y="56027"/>
                  </a:lnTo>
                  <a:lnTo>
                    <a:pt x="452633" y="50425"/>
                  </a:lnTo>
                  <a:lnTo>
                    <a:pt x="457835" y="48557"/>
                  </a:lnTo>
                  <a:lnTo>
                    <a:pt x="460808" y="44822"/>
                  </a:lnTo>
                  <a:lnTo>
                    <a:pt x="466011" y="45756"/>
                  </a:lnTo>
                  <a:lnTo>
                    <a:pt x="466754" y="45756"/>
                  </a:lnTo>
                  <a:lnTo>
                    <a:pt x="467498" y="44822"/>
                  </a:lnTo>
                  <a:lnTo>
                    <a:pt x="466011" y="42955"/>
                  </a:lnTo>
                  <a:lnTo>
                    <a:pt x="466754" y="39219"/>
                  </a:lnTo>
                  <a:lnTo>
                    <a:pt x="469727" y="36418"/>
                  </a:lnTo>
                  <a:lnTo>
                    <a:pt x="468984" y="35484"/>
                  </a:lnTo>
                  <a:lnTo>
                    <a:pt x="463781" y="34550"/>
                  </a:lnTo>
                  <a:lnTo>
                    <a:pt x="456349" y="41086"/>
                  </a:lnTo>
                  <a:lnTo>
                    <a:pt x="454119" y="42955"/>
                  </a:lnTo>
                  <a:lnTo>
                    <a:pt x="453376" y="40153"/>
                  </a:lnTo>
                  <a:lnTo>
                    <a:pt x="455606" y="35484"/>
                  </a:lnTo>
                  <a:lnTo>
                    <a:pt x="457835" y="28947"/>
                  </a:lnTo>
                  <a:lnTo>
                    <a:pt x="457835" y="25212"/>
                  </a:lnTo>
                  <a:lnTo>
                    <a:pt x="453376" y="28013"/>
                  </a:lnTo>
                  <a:lnTo>
                    <a:pt x="449659" y="29881"/>
                  </a:lnTo>
                  <a:lnTo>
                    <a:pt x="446687" y="27080"/>
                  </a:lnTo>
                  <a:lnTo>
                    <a:pt x="444457" y="28013"/>
                  </a:lnTo>
                  <a:lnTo>
                    <a:pt x="442228" y="29881"/>
                  </a:lnTo>
                  <a:lnTo>
                    <a:pt x="439254" y="35484"/>
                  </a:lnTo>
                  <a:lnTo>
                    <a:pt x="436282" y="37352"/>
                  </a:lnTo>
                  <a:lnTo>
                    <a:pt x="435539" y="39219"/>
                  </a:lnTo>
                  <a:lnTo>
                    <a:pt x="438511" y="43888"/>
                  </a:lnTo>
                  <a:lnTo>
                    <a:pt x="439254" y="46690"/>
                  </a:lnTo>
                  <a:lnTo>
                    <a:pt x="438511" y="50425"/>
                  </a:lnTo>
                  <a:lnTo>
                    <a:pt x="435539" y="54160"/>
                  </a:lnTo>
                  <a:lnTo>
                    <a:pt x="432565" y="55094"/>
                  </a:lnTo>
                  <a:lnTo>
                    <a:pt x="428849" y="54160"/>
                  </a:lnTo>
                  <a:lnTo>
                    <a:pt x="426619" y="54160"/>
                  </a:lnTo>
                  <a:lnTo>
                    <a:pt x="426619" y="58829"/>
                  </a:lnTo>
                  <a:lnTo>
                    <a:pt x="425876" y="60697"/>
                  </a:lnTo>
                  <a:lnTo>
                    <a:pt x="422903" y="61630"/>
                  </a:lnTo>
                  <a:lnTo>
                    <a:pt x="420674" y="58829"/>
                  </a:lnTo>
                  <a:lnTo>
                    <a:pt x="419187" y="57895"/>
                  </a:lnTo>
                  <a:lnTo>
                    <a:pt x="417701" y="58829"/>
                  </a:lnTo>
                  <a:lnTo>
                    <a:pt x="417701" y="60697"/>
                  </a:lnTo>
                  <a:lnTo>
                    <a:pt x="418444" y="65366"/>
                  </a:lnTo>
                  <a:lnTo>
                    <a:pt x="417701" y="66299"/>
                  </a:lnTo>
                  <a:lnTo>
                    <a:pt x="416957" y="67233"/>
                  </a:lnTo>
                  <a:lnTo>
                    <a:pt x="413984" y="66299"/>
                  </a:lnTo>
                  <a:lnTo>
                    <a:pt x="413241" y="65366"/>
                  </a:lnTo>
                  <a:lnTo>
                    <a:pt x="412498" y="59763"/>
                  </a:lnTo>
                  <a:lnTo>
                    <a:pt x="410268" y="58829"/>
                  </a:lnTo>
                  <a:lnTo>
                    <a:pt x="408038" y="59763"/>
                  </a:lnTo>
                  <a:lnTo>
                    <a:pt x="406552" y="60697"/>
                  </a:lnTo>
                  <a:lnTo>
                    <a:pt x="405809" y="63498"/>
                  </a:lnTo>
                  <a:lnTo>
                    <a:pt x="406552" y="66299"/>
                  </a:lnTo>
                  <a:lnTo>
                    <a:pt x="408038" y="69101"/>
                  </a:lnTo>
                  <a:lnTo>
                    <a:pt x="403579" y="68167"/>
                  </a:lnTo>
                  <a:lnTo>
                    <a:pt x="401349" y="68167"/>
                  </a:lnTo>
                  <a:lnTo>
                    <a:pt x="399864" y="69101"/>
                  </a:lnTo>
                  <a:lnTo>
                    <a:pt x="399864" y="71902"/>
                  </a:lnTo>
                  <a:lnTo>
                    <a:pt x="402092" y="74704"/>
                  </a:lnTo>
                  <a:lnTo>
                    <a:pt x="401349" y="77505"/>
                  </a:lnTo>
                  <a:lnTo>
                    <a:pt x="399119" y="77505"/>
                  </a:lnTo>
                  <a:lnTo>
                    <a:pt x="395403" y="76571"/>
                  </a:lnTo>
                  <a:lnTo>
                    <a:pt x="393918" y="77505"/>
                  </a:lnTo>
                  <a:lnTo>
                    <a:pt x="396890" y="83108"/>
                  </a:lnTo>
                  <a:lnTo>
                    <a:pt x="396890" y="84975"/>
                  </a:lnTo>
                  <a:lnTo>
                    <a:pt x="394660" y="85910"/>
                  </a:lnTo>
                  <a:lnTo>
                    <a:pt x="389457" y="83108"/>
                  </a:lnTo>
                  <a:lnTo>
                    <a:pt x="386484" y="83108"/>
                  </a:lnTo>
                  <a:lnTo>
                    <a:pt x="383512" y="78439"/>
                  </a:lnTo>
                  <a:lnTo>
                    <a:pt x="381281" y="76571"/>
                  </a:lnTo>
                  <a:lnTo>
                    <a:pt x="377566" y="75638"/>
                  </a:lnTo>
                  <a:lnTo>
                    <a:pt x="375335" y="75638"/>
                  </a:lnTo>
                  <a:lnTo>
                    <a:pt x="373849" y="76571"/>
                  </a:lnTo>
                  <a:lnTo>
                    <a:pt x="373106" y="78439"/>
                  </a:lnTo>
                  <a:lnTo>
                    <a:pt x="375335" y="79373"/>
                  </a:lnTo>
                  <a:lnTo>
                    <a:pt x="377566" y="81240"/>
                  </a:lnTo>
                  <a:lnTo>
                    <a:pt x="377566" y="84975"/>
                  </a:lnTo>
                  <a:lnTo>
                    <a:pt x="383512" y="86843"/>
                  </a:lnTo>
                  <a:lnTo>
                    <a:pt x="384997" y="94314"/>
                  </a:lnTo>
                  <a:lnTo>
                    <a:pt x="389457" y="96181"/>
                  </a:lnTo>
                  <a:lnTo>
                    <a:pt x="390944" y="99916"/>
                  </a:lnTo>
                  <a:lnTo>
                    <a:pt x="396146" y="100851"/>
                  </a:lnTo>
                  <a:lnTo>
                    <a:pt x="398376" y="103651"/>
                  </a:lnTo>
                  <a:lnTo>
                    <a:pt x="397633" y="107387"/>
                  </a:lnTo>
                  <a:lnTo>
                    <a:pt x="395403" y="109254"/>
                  </a:lnTo>
                  <a:lnTo>
                    <a:pt x="388715" y="104586"/>
                  </a:lnTo>
                  <a:lnTo>
                    <a:pt x="387227" y="106453"/>
                  </a:lnTo>
                  <a:lnTo>
                    <a:pt x="388715" y="110188"/>
                  </a:lnTo>
                  <a:lnTo>
                    <a:pt x="391687" y="113923"/>
                  </a:lnTo>
                  <a:lnTo>
                    <a:pt x="396890" y="114857"/>
                  </a:lnTo>
                  <a:lnTo>
                    <a:pt x="398376" y="115791"/>
                  </a:lnTo>
                  <a:lnTo>
                    <a:pt x="398376" y="121394"/>
                  </a:lnTo>
                  <a:lnTo>
                    <a:pt x="396146" y="123262"/>
                  </a:lnTo>
                  <a:lnTo>
                    <a:pt x="390944" y="121394"/>
                  </a:lnTo>
                  <a:lnTo>
                    <a:pt x="389457" y="120460"/>
                  </a:lnTo>
                  <a:lnTo>
                    <a:pt x="387227" y="121394"/>
                  </a:lnTo>
                  <a:lnTo>
                    <a:pt x="391687" y="127931"/>
                  </a:lnTo>
                  <a:lnTo>
                    <a:pt x="393173" y="132599"/>
                  </a:lnTo>
                  <a:lnTo>
                    <a:pt x="392430" y="135401"/>
                  </a:lnTo>
                  <a:lnTo>
                    <a:pt x="390944" y="135401"/>
                  </a:lnTo>
                  <a:lnTo>
                    <a:pt x="386484" y="130732"/>
                  </a:lnTo>
                  <a:lnTo>
                    <a:pt x="384997" y="130732"/>
                  </a:lnTo>
                  <a:lnTo>
                    <a:pt x="382769" y="132599"/>
                  </a:lnTo>
                  <a:lnTo>
                    <a:pt x="384254" y="135401"/>
                  </a:lnTo>
                  <a:lnTo>
                    <a:pt x="384254" y="138203"/>
                  </a:lnTo>
                  <a:lnTo>
                    <a:pt x="382025" y="141937"/>
                  </a:lnTo>
                  <a:lnTo>
                    <a:pt x="379795" y="143805"/>
                  </a:lnTo>
                  <a:lnTo>
                    <a:pt x="379795" y="146606"/>
                  </a:lnTo>
                  <a:lnTo>
                    <a:pt x="386484" y="146606"/>
                  </a:lnTo>
                  <a:lnTo>
                    <a:pt x="387227" y="147540"/>
                  </a:lnTo>
                  <a:lnTo>
                    <a:pt x="386484" y="152209"/>
                  </a:lnTo>
                  <a:lnTo>
                    <a:pt x="383512" y="153143"/>
                  </a:lnTo>
                  <a:lnTo>
                    <a:pt x="381281" y="155945"/>
                  </a:lnTo>
                  <a:lnTo>
                    <a:pt x="379051" y="158745"/>
                  </a:lnTo>
                  <a:lnTo>
                    <a:pt x="379795" y="160614"/>
                  </a:lnTo>
                  <a:lnTo>
                    <a:pt x="382025" y="163415"/>
                  </a:lnTo>
                  <a:lnTo>
                    <a:pt x="382769" y="166216"/>
                  </a:lnTo>
                  <a:lnTo>
                    <a:pt x="383512" y="169017"/>
                  </a:lnTo>
                  <a:lnTo>
                    <a:pt x="383512" y="173687"/>
                  </a:lnTo>
                  <a:lnTo>
                    <a:pt x="382769" y="181157"/>
                  </a:lnTo>
                  <a:lnTo>
                    <a:pt x="384997" y="183959"/>
                  </a:lnTo>
                  <a:lnTo>
                    <a:pt x="383512" y="189561"/>
                  </a:lnTo>
                  <a:lnTo>
                    <a:pt x="383512" y="194231"/>
                  </a:lnTo>
                  <a:lnTo>
                    <a:pt x="386484" y="198899"/>
                  </a:lnTo>
                  <a:lnTo>
                    <a:pt x="388715" y="204503"/>
                  </a:lnTo>
                  <a:lnTo>
                    <a:pt x="393173" y="211039"/>
                  </a:lnTo>
                  <a:lnTo>
                    <a:pt x="399119" y="217575"/>
                  </a:lnTo>
                  <a:lnTo>
                    <a:pt x="402836" y="222244"/>
                  </a:lnTo>
                  <a:lnTo>
                    <a:pt x="402836" y="224112"/>
                  </a:lnTo>
                  <a:lnTo>
                    <a:pt x="401349" y="229714"/>
                  </a:lnTo>
                  <a:lnTo>
                    <a:pt x="398376" y="229714"/>
                  </a:lnTo>
                  <a:lnTo>
                    <a:pt x="394660" y="228781"/>
                  </a:lnTo>
                  <a:lnTo>
                    <a:pt x="391687" y="226914"/>
                  </a:lnTo>
                  <a:lnTo>
                    <a:pt x="390944" y="222244"/>
                  </a:lnTo>
                  <a:lnTo>
                    <a:pt x="383512" y="215708"/>
                  </a:lnTo>
                  <a:lnTo>
                    <a:pt x="381281" y="212906"/>
                  </a:lnTo>
                  <a:lnTo>
                    <a:pt x="378309" y="212906"/>
                  </a:lnTo>
                  <a:lnTo>
                    <a:pt x="374592" y="211039"/>
                  </a:lnTo>
                  <a:lnTo>
                    <a:pt x="372363" y="208238"/>
                  </a:lnTo>
                  <a:lnTo>
                    <a:pt x="370877" y="204503"/>
                  </a:lnTo>
                  <a:lnTo>
                    <a:pt x="367903" y="203568"/>
                  </a:lnTo>
                  <a:lnTo>
                    <a:pt x="365674" y="203568"/>
                  </a:lnTo>
                  <a:lnTo>
                    <a:pt x="365674" y="205436"/>
                  </a:lnTo>
                  <a:lnTo>
                    <a:pt x="364931" y="208238"/>
                  </a:lnTo>
                  <a:lnTo>
                    <a:pt x="367903" y="212906"/>
                  </a:lnTo>
                  <a:lnTo>
                    <a:pt x="380538" y="223178"/>
                  </a:lnTo>
                  <a:lnTo>
                    <a:pt x="384997" y="226914"/>
                  </a:lnTo>
                  <a:lnTo>
                    <a:pt x="387971" y="232516"/>
                  </a:lnTo>
                  <a:lnTo>
                    <a:pt x="390944" y="234384"/>
                  </a:lnTo>
                  <a:lnTo>
                    <a:pt x="394660" y="234384"/>
                  </a:lnTo>
                  <a:lnTo>
                    <a:pt x="399119" y="233450"/>
                  </a:lnTo>
                  <a:lnTo>
                    <a:pt x="402092" y="234384"/>
                  </a:lnTo>
                  <a:lnTo>
                    <a:pt x="403579" y="236251"/>
                  </a:lnTo>
                  <a:lnTo>
                    <a:pt x="403579" y="238119"/>
                  </a:lnTo>
                  <a:lnTo>
                    <a:pt x="401349" y="240920"/>
                  </a:lnTo>
                  <a:lnTo>
                    <a:pt x="401349" y="244656"/>
                  </a:lnTo>
                  <a:lnTo>
                    <a:pt x="402092" y="250258"/>
                  </a:lnTo>
                  <a:lnTo>
                    <a:pt x="405809" y="254928"/>
                  </a:lnTo>
                  <a:lnTo>
                    <a:pt x="409525" y="259597"/>
                  </a:lnTo>
                  <a:lnTo>
                    <a:pt x="409525" y="261464"/>
                  </a:lnTo>
                  <a:lnTo>
                    <a:pt x="408038" y="264266"/>
                  </a:lnTo>
                  <a:lnTo>
                    <a:pt x="409525" y="268935"/>
                  </a:lnTo>
                  <a:lnTo>
                    <a:pt x="410268" y="271736"/>
                  </a:lnTo>
                  <a:lnTo>
                    <a:pt x="409525" y="274538"/>
                  </a:lnTo>
                  <a:lnTo>
                    <a:pt x="408782" y="274538"/>
                  </a:lnTo>
                  <a:lnTo>
                    <a:pt x="405065" y="273603"/>
                  </a:lnTo>
                  <a:lnTo>
                    <a:pt x="403579" y="269868"/>
                  </a:lnTo>
                  <a:lnTo>
                    <a:pt x="402092" y="265200"/>
                  </a:lnTo>
                  <a:lnTo>
                    <a:pt x="397633" y="264266"/>
                  </a:lnTo>
                  <a:lnTo>
                    <a:pt x="396146" y="259597"/>
                  </a:lnTo>
                  <a:lnTo>
                    <a:pt x="396890" y="253994"/>
                  </a:lnTo>
                  <a:lnTo>
                    <a:pt x="396890" y="252126"/>
                  </a:lnTo>
                  <a:lnTo>
                    <a:pt x="393918" y="250258"/>
                  </a:lnTo>
                  <a:lnTo>
                    <a:pt x="392430" y="250258"/>
                  </a:lnTo>
                  <a:lnTo>
                    <a:pt x="390944" y="256795"/>
                  </a:lnTo>
                  <a:lnTo>
                    <a:pt x="390944" y="259597"/>
                  </a:lnTo>
                  <a:lnTo>
                    <a:pt x="388715" y="259597"/>
                  </a:lnTo>
                  <a:lnTo>
                    <a:pt x="386484" y="256795"/>
                  </a:lnTo>
                  <a:lnTo>
                    <a:pt x="382025" y="259597"/>
                  </a:lnTo>
                  <a:lnTo>
                    <a:pt x="379795" y="256795"/>
                  </a:lnTo>
                  <a:lnTo>
                    <a:pt x="379795" y="253060"/>
                  </a:lnTo>
                  <a:lnTo>
                    <a:pt x="376079" y="250258"/>
                  </a:lnTo>
                  <a:lnTo>
                    <a:pt x="373106" y="248391"/>
                  </a:lnTo>
                  <a:lnTo>
                    <a:pt x="368646" y="247457"/>
                  </a:lnTo>
                  <a:lnTo>
                    <a:pt x="366417" y="246523"/>
                  </a:lnTo>
                  <a:lnTo>
                    <a:pt x="365674" y="243722"/>
                  </a:lnTo>
                  <a:lnTo>
                    <a:pt x="358985" y="239053"/>
                  </a:lnTo>
                  <a:lnTo>
                    <a:pt x="357497" y="239053"/>
                  </a:lnTo>
                  <a:lnTo>
                    <a:pt x="356012" y="244656"/>
                  </a:lnTo>
                  <a:lnTo>
                    <a:pt x="353782" y="246523"/>
                  </a:lnTo>
                  <a:lnTo>
                    <a:pt x="350809" y="246523"/>
                  </a:lnTo>
                  <a:lnTo>
                    <a:pt x="349322" y="241855"/>
                  </a:lnTo>
                  <a:lnTo>
                    <a:pt x="346350" y="237185"/>
                  </a:lnTo>
                  <a:lnTo>
                    <a:pt x="345606" y="232516"/>
                  </a:lnTo>
                  <a:lnTo>
                    <a:pt x="342633" y="226914"/>
                  </a:lnTo>
                  <a:lnTo>
                    <a:pt x="341890" y="225979"/>
                  </a:lnTo>
                  <a:lnTo>
                    <a:pt x="339660" y="226914"/>
                  </a:lnTo>
                  <a:lnTo>
                    <a:pt x="339660" y="227847"/>
                  </a:lnTo>
                  <a:lnTo>
                    <a:pt x="339660" y="231583"/>
                  </a:lnTo>
                  <a:lnTo>
                    <a:pt x="341890" y="236251"/>
                  </a:lnTo>
                  <a:lnTo>
                    <a:pt x="341890" y="239053"/>
                  </a:lnTo>
                  <a:lnTo>
                    <a:pt x="339660" y="240920"/>
                  </a:lnTo>
                  <a:lnTo>
                    <a:pt x="336687" y="238119"/>
                  </a:lnTo>
                  <a:lnTo>
                    <a:pt x="333714" y="237185"/>
                  </a:lnTo>
                  <a:lnTo>
                    <a:pt x="332971" y="231583"/>
                  </a:lnTo>
                  <a:lnTo>
                    <a:pt x="327025" y="227847"/>
                  </a:lnTo>
                  <a:lnTo>
                    <a:pt x="327025" y="220377"/>
                  </a:lnTo>
                  <a:lnTo>
                    <a:pt x="322566" y="210105"/>
                  </a:lnTo>
                  <a:lnTo>
                    <a:pt x="320335" y="209171"/>
                  </a:lnTo>
                  <a:lnTo>
                    <a:pt x="318107" y="209171"/>
                  </a:lnTo>
                  <a:lnTo>
                    <a:pt x="316620" y="212906"/>
                  </a:lnTo>
                  <a:lnTo>
                    <a:pt x="315133" y="214774"/>
                  </a:lnTo>
                  <a:lnTo>
                    <a:pt x="312904" y="216642"/>
                  </a:lnTo>
                  <a:lnTo>
                    <a:pt x="314390" y="220377"/>
                  </a:lnTo>
                  <a:lnTo>
                    <a:pt x="309187" y="224112"/>
                  </a:lnTo>
                  <a:lnTo>
                    <a:pt x="304728" y="224112"/>
                  </a:lnTo>
                  <a:lnTo>
                    <a:pt x="295066" y="228781"/>
                  </a:lnTo>
                  <a:lnTo>
                    <a:pt x="291350" y="229714"/>
                  </a:lnTo>
                  <a:lnTo>
                    <a:pt x="289120" y="229714"/>
                  </a:lnTo>
                  <a:lnTo>
                    <a:pt x="286890" y="226914"/>
                  </a:lnTo>
                  <a:lnTo>
                    <a:pt x="283174" y="222244"/>
                  </a:lnTo>
                  <a:lnTo>
                    <a:pt x="281688" y="216642"/>
                  </a:lnTo>
                  <a:lnTo>
                    <a:pt x="281688" y="212906"/>
                  </a:lnTo>
                  <a:lnTo>
                    <a:pt x="281688" y="205436"/>
                  </a:lnTo>
                  <a:lnTo>
                    <a:pt x="283174" y="200767"/>
                  </a:lnTo>
                  <a:lnTo>
                    <a:pt x="286147" y="196098"/>
                  </a:lnTo>
                  <a:lnTo>
                    <a:pt x="287634" y="194231"/>
                  </a:lnTo>
                  <a:lnTo>
                    <a:pt x="289863" y="187694"/>
                  </a:lnTo>
                  <a:lnTo>
                    <a:pt x="292093" y="184892"/>
                  </a:lnTo>
                  <a:lnTo>
                    <a:pt x="294323" y="183959"/>
                  </a:lnTo>
                  <a:lnTo>
                    <a:pt x="301012" y="181157"/>
                  </a:lnTo>
                  <a:lnTo>
                    <a:pt x="303984" y="178356"/>
                  </a:lnTo>
                  <a:lnTo>
                    <a:pt x="304728" y="173687"/>
                  </a:lnTo>
                  <a:lnTo>
                    <a:pt x="306215" y="171819"/>
                  </a:lnTo>
                  <a:lnTo>
                    <a:pt x="312161" y="169017"/>
                  </a:lnTo>
                  <a:lnTo>
                    <a:pt x="313647" y="168084"/>
                  </a:lnTo>
                  <a:lnTo>
                    <a:pt x="316620" y="165282"/>
                  </a:lnTo>
                  <a:lnTo>
                    <a:pt x="316620" y="162481"/>
                  </a:lnTo>
                  <a:lnTo>
                    <a:pt x="315876" y="155945"/>
                  </a:lnTo>
                  <a:lnTo>
                    <a:pt x="317363" y="151276"/>
                  </a:lnTo>
                  <a:lnTo>
                    <a:pt x="332971" y="137268"/>
                  </a:lnTo>
                  <a:lnTo>
                    <a:pt x="321822" y="124195"/>
                  </a:lnTo>
                  <a:lnTo>
                    <a:pt x="315876" y="120460"/>
                  </a:lnTo>
                  <a:lnTo>
                    <a:pt x="306215" y="128864"/>
                  </a:lnTo>
                  <a:lnTo>
                    <a:pt x="300269" y="125129"/>
                  </a:lnTo>
                  <a:lnTo>
                    <a:pt x="295066" y="124195"/>
                  </a:lnTo>
                  <a:lnTo>
                    <a:pt x="291350" y="122327"/>
                  </a:lnTo>
                  <a:lnTo>
                    <a:pt x="289863" y="119526"/>
                  </a:lnTo>
                  <a:lnTo>
                    <a:pt x="286890" y="113923"/>
                  </a:lnTo>
                  <a:lnTo>
                    <a:pt x="278714" y="110188"/>
                  </a:lnTo>
                  <a:lnTo>
                    <a:pt x="268309" y="109254"/>
                  </a:lnTo>
                  <a:lnTo>
                    <a:pt x="261620" y="104586"/>
                  </a:lnTo>
                  <a:lnTo>
                    <a:pt x="256417" y="100851"/>
                  </a:lnTo>
                  <a:lnTo>
                    <a:pt x="253445" y="97115"/>
                  </a:lnTo>
                  <a:lnTo>
                    <a:pt x="253445" y="94314"/>
                  </a:lnTo>
                  <a:lnTo>
                    <a:pt x="254931" y="91512"/>
                  </a:lnTo>
                  <a:lnTo>
                    <a:pt x="258647" y="87777"/>
                  </a:lnTo>
                  <a:lnTo>
                    <a:pt x="263106" y="84042"/>
                  </a:lnTo>
                  <a:lnTo>
                    <a:pt x="263850" y="82174"/>
                  </a:lnTo>
                  <a:lnTo>
                    <a:pt x="262363" y="79373"/>
                  </a:lnTo>
                  <a:lnTo>
                    <a:pt x="259391" y="78439"/>
                  </a:lnTo>
                  <a:lnTo>
                    <a:pt x="254931" y="75638"/>
                  </a:lnTo>
                  <a:lnTo>
                    <a:pt x="251958" y="74704"/>
                  </a:lnTo>
                  <a:lnTo>
                    <a:pt x="244526" y="69101"/>
                  </a:lnTo>
                  <a:lnTo>
                    <a:pt x="240809" y="69101"/>
                  </a:lnTo>
                  <a:lnTo>
                    <a:pt x="234863" y="67233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" name="pg23"/>
            <p:cNvSpPr/>
            <p:nvPr/>
          </p:nvSpPr>
          <p:spPr>
            <a:xfrm>
              <a:off x="7816986" y="2741254"/>
              <a:ext cx="49053" cy="28014"/>
            </a:xfrm>
            <a:custGeom>
              <a:avLst/>
              <a:pathLst>
                <a:path w="49053" h="28014">
                  <a:moveTo>
                    <a:pt x="49053" y="12140"/>
                  </a:moveTo>
                  <a:lnTo>
                    <a:pt x="48310" y="14007"/>
                  </a:lnTo>
                  <a:lnTo>
                    <a:pt x="48310" y="16808"/>
                  </a:lnTo>
                  <a:lnTo>
                    <a:pt x="46823" y="19610"/>
                  </a:lnTo>
                  <a:lnTo>
                    <a:pt x="41621" y="19610"/>
                  </a:lnTo>
                  <a:lnTo>
                    <a:pt x="34188" y="21477"/>
                  </a:lnTo>
                  <a:lnTo>
                    <a:pt x="27500" y="21477"/>
                  </a:lnTo>
                  <a:lnTo>
                    <a:pt x="19323" y="21477"/>
                  </a:lnTo>
                  <a:lnTo>
                    <a:pt x="15608" y="22411"/>
                  </a:lnTo>
                  <a:lnTo>
                    <a:pt x="11892" y="22411"/>
                  </a:lnTo>
                  <a:lnTo>
                    <a:pt x="11148" y="24279"/>
                  </a:lnTo>
                  <a:lnTo>
                    <a:pt x="6689" y="27080"/>
                  </a:lnTo>
                  <a:lnTo>
                    <a:pt x="3716" y="28014"/>
                  </a:lnTo>
                  <a:lnTo>
                    <a:pt x="1486" y="27080"/>
                  </a:lnTo>
                  <a:lnTo>
                    <a:pt x="0" y="24279"/>
                  </a:lnTo>
                  <a:lnTo>
                    <a:pt x="0" y="21477"/>
                  </a:lnTo>
                  <a:lnTo>
                    <a:pt x="743" y="19610"/>
                  </a:lnTo>
                  <a:lnTo>
                    <a:pt x="2972" y="20543"/>
                  </a:lnTo>
                  <a:lnTo>
                    <a:pt x="6689" y="21477"/>
                  </a:lnTo>
                  <a:lnTo>
                    <a:pt x="11148" y="16808"/>
                  </a:lnTo>
                  <a:lnTo>
                    <a:pt x="17094" y="7470"/>
                  </a:lnTo>
                  <a:lnTo>
                    <a:pt x="24526" y="934"/>
                  </a:lnTo>
                  <a:lnTo>
                    <a:pt x="27500" y="0"/>
                  </a:lnTo>
                  <a:lnTo>
                    <a:pt x="28243" y="934"/>
                  </a:lnTo>
                  <a:lnTo>
                    <a:pt x="27500" y="4669"/>
                  </a:lnTo>
                  <a:lnTo>
                    <a:pt x="28243" y="4669"/>
                  </a:lnTo>
                  <a:lnTo>
                    <a:pt x="30472" y="4669"/>
                  </a:lnTo>
                  <a:lnTo>
                    <a:pt x="34188" y="3735"/>
                  </a:lnTo>
                  <a:lnTo>
                    <a:pt x="36418" y="5603"/>
                  </a:lnTo>
                  <a:lnTo>
                    <a:pt x="36418" y="12140"/>
                  </a:lnTo>
                  <a:lnTo>
                    <a:pt x="38648" y="14007"/>
                  </a:lnTo>
                  <a:lnTo>
                    <a:pt x="43107" y="14007"/>
                  </a:lnTo>
                  <a:lnTo>
                    <a:pt x="44594" y="12140"/>
                  </a:lnTo>
                  <a:lnTo>
                    <a:pt x="46823" y="9338"/>
                  </a:lnTo>
                  <a:lnTo>
                    <a:pt x="48310" y="9338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" name="pg24"/>
            <p:cNvSpPr/>
            <p:nvPr/>
          </p:nvSpPr>
          <p:spPr>
            <a:xfrm>
              <a:off x="7469893" y="2513406"/>
              <a:ext cx="461551" cy="224112"/>
            </a:xfrm>
            <a:custGeom>
              <a:avLst/>
              <a:pathLst>
                <a:path w="461551" h="224112">
                  <a:moveTo>
                    <a:pt x="743" y="134467"/>
                  </a:moveTo>
                  <a:lnTo>
                    <a:pt x="0" y="126996"/>
                  </a:lnTo>
                  <a:lnTo>
                    <a:pt x="3716" y="113923"/>
                  </a:lnTo>
                  <a:lnTo>
                    <a:pt x="11148" y="89645"/>
                  </a:lnTo>
                  <a:lnTo>
                    <a:pt x="16351" y="68167"/>
                  </a:lnTo>
                  <a:lnTo>
                    <a:pt x="20066" y="58829"/>
                  </a:lnTo>
                  <a:lnTo>
                    <a:pt x="24526" y="44822"/>
                  </a:lnTo>
                  <a:lnTo>
                    <a:pt x="29729" y="28013"/>
                  </a:lnTo>
                  <a:lnTo>
                    <a:pt x="28985" y="21477"/>
                  </a:lnTo>
                  <a:lnTo>
                    <a:pt x="61687" y="22411"/>
                  </a:lnTo>
                  <a:lnTo>
                    <a:pt x="75067" y="22411"/>
                  </a:lnTo>
                  <a:lnTo>
                    <a:pt x="133783" y="23344"/>
                  </a:lnTo>
                  <a:lnTo>
                    <a:pt x="158309" y="24278"/>
                  </a:lnTo>
                  <a:lnTo>
                    <a:pt x="203647" y="26146"/>
                  </a:lnTo>
                  <a:lnTo>
                    <a:pt x="208106" y="26146"/>
                  </a:lnTo>
                  <a:lnTo>
                    <a:pt x="228174" y="28013"/>
                  </a:lnTo>
                  <a:lnTo>
                    <a:pt x="280201" y="28947"/>
                  </a:lnTo>
                  <a:lnTo>
                    <a:pt x="284659" y="28947"/>
                  </a:lnTo>
                  <a:lnTo>
                    <a:pt x="288377" y="26146"/>
                  </a:lnTo>
                  <a:lnTo>
                    <a:pt x="290605" y="24278"/>
                  </a:lnTo>
                  <a:lnTo>
                    <a:pt x="294323" y="23344"/>
                  </a:lnTo>
                  <a:lnTo>
                    <a:pt x="296551" y="23344"/>
                  </a:lnTo>
                  <a:lnTo>
                    <a:pt x="299525" y="22411"/>
                  </a:lnTo>
                  <a:lnTo>
                    <a:pt x="299525" y="18676"/>
                  </a:lnTo>
                  <a:lnTo>
                    <a:pt x="299525" y="14006"/>
                  </a:lnTo>
                  <a:lnTo>
                    <a:pt x="301754" y="11205"/>
                  </a:lnTo>
                  <a:lnTo>
                    <a:pt x="306214" y="10271"/>
                  </a:lnTo>
                  <a:lnTo>
                    <a:pt x="313646" y="11205"/>
                  </a:lnTo>
                  <a:lnTo>
                    <a:pt x="315877" y="10271"/>
                  </a:lnTo>
                  <a:lnTo>
                    <a:pt x="319592" y="2800"/>
                  </a:lnTo>
                  <a:lnTo>
                    <a:pt x="323309" y="933"/>
                  </a:lnTo>
                  <a:lnTo>
                    <a:pt x="336687" y="0"/>
                  </a:lnTo>
                  <a:lnTo>
                    <a:pt x="339660" y="0"/>
                  </a:lnTo>
                  <a:lnTo>
                    <a:pt x="345606" y="2800"/>
                  </a:lnTo>
                  <a:lnTo>
                    <a:pt x="344863" y="9337"/>
                  </a:lnTo>
                  <a:lnTo>
                    <a:pt x="343375" y="10271"/>
                  </a:lnTo>
                  <a:lnTo>
                    <a:pt x="343375" y="13072"/>
                  </a:lnTo>
                  <a:lnTo>
                    <a:pt x="346349" y="18676"/>
                  </a:lnTo>
                  <a:lnTo>
                    <a:pt x="348579" y="25212"/>
                  </a:lnTo>
                  <a:lnTo>
                    <a:pt x="347836" y="28947"/>
                  </a:lnTo>
                  <a:lnTo>
                    <a:pt x="353039" y="30815"/>
                  </a:lnTo>
                  <a:lnTo>
                    <a:pt x="354524" y="31749"/>
                  </a:lnTo>
                  <a:lnTo>
                    <a:pt x="354524" y="37352"/>
                  </a:lnTo>
                  <a:lnTo>
                    <a:pt x="361213" y="38285"/>
                  </a:lnTo>
                  <a:lnTo>
                    <a:pt x="363444" y="41087"/>
                  </a:lnTo>
                  <a:lnTo>
                    <a:pt x="364187" y="46689"/>
                  </a:lnTo>
                  <a:lnTo>
                    <a:pt x="361957" y="49491"/>
                  </a:lnTo>
                  <a:lnTo>
                    <a:pt x="356011" y="51359"/>
                  </a:lnTo>
                  <a:lnTo>
                    <a:pt x="344863" y="52293"/>
                  </a:lnTo>
                  <a:lnTo>
                    <a:pt x="341147" y="54160"/>
                  </a:lnTo>
                  <a:lnTo>
                    <a:pt x="339660" y="56961"/>
                  </a:lnTo>
                  <a:lnTo>
                    <a:pt x="340403" y="58829"/>
                  </a:lnTo>
                  <a:lnTo>
                    <a:pt x="343375" y="60696"/>
                  </a:lnTo>
                  <a:lnTo>
                    <a:pt x="343375" y="61630"/>
                  </a:lnTo>
                  <a:lnTo>
                    <a:pt x="341890" y="65366"/>
                  </a:lnTo>
                  <a:lnTo>
                    <a:pt x="332971" y="68167"/>
                  </a:lnTo>
                  <a:lnTo>
                    <a:pt x="328511" y="69101"/>
                  </a:lnTo>
                  <a:lnTo>
                    <a:pt x="325538" y="71902"/>
                  </a:lnTo>
                  <a:lnTo>
                    <a:pt x="324795" y="74704"/>
                  </a:lnTo>
                  <a:lnTo>
                    <a:pt x="324052" y="77505"/>
                  </a:lnTo>
                  <a:lnTo>
                    <a:pt x="324795" y="81240"/>
                  </a:lnTo>
                  <a:lnTo>
                    <a:pt x="321823" y="80306"/>
                  </a:lnTo>
                  <a:lnTo>
                    <a:pt x="318849" y="81240"/>
                  </a:lnTo>
                  <a:lnTo>
                    <a:pt x="318849" y="84041"/>
                  </a:lnTo>
                  <a:lnTo>
                    <a:pt x="318849" y="85910"/>
                  </a:lnTo>
                  <a:lnTo>
                    <a:pt x="319592" y="87777"/>
                  </a:lnTo>
                  <a:lnTo>
                    <a:pt x="318849" y="91512"/>
                  </a:lnTo>
                  <a:lnTo>
                    <a:pt x="319592" y="93379"/>
                  </a:lnTo>
                  <a:lnTo>
                    <a:pt x="320335" y="97115"/>
                  </a:lnTo>
                  <a:lnTo>
                    <a:pt x="321823" y="99916"/>
                  </a:lnTo>
                  <a:lnTo>
                    <a:pt x="326282" y="103651"/>
                  </a:lnTo>
                  <a:lnTo>
                    <a:pt x="329998" y="105519"/>
                  </a:lnTo>
                  <a:lnTo>
                    <a:pt x="334457" y="104585"/>
                  </a:lnTo>
                  <a:lnTo>
                    <a:pt x="335944" y="102718"/>
                  </a:lnTo>
                  <a:lnTo>
                    <a:pt x="336687" y="100850"/>
                  </a:lnTo>
                  <a:lnTo>
                    <a:pt x="338173" y="95247"/>
                  </a:lnTo>
                  <a:lnTo>
                    <a:pt x="341147" y="98982"/>
                  </a:lnTo>
                  <a:lnTo>
                    <a:pt x="344863" y="101784"/>
                  </a:lnTo>
                  <a:lnTo>
                    <a:pt x="352295" y="103651"/>
                  </a:lnTo>
                  <a:lnTo>
                    <a:pt x="359727" y="109254"/>
                  </a:lnTo>
                  <a:lnTo>
                    <a:pt x="360470" y="112990"/>
                  </a:lnTo>
                  <a:lnTo>
                    <a:pt x="359727" y="117659"/>
                  </a:lnTo>
                  <a:lnTo>
                    <a:pt x="361213" y="120460"/>
                  </a:lnTo>
                  <a:lnTo>
                    <a:pt x="368647" y="124195"/>
                  </a:lnTo>
                  <a:lnTo>
                    <a:pt x="370876" y="126996"/>
                  </a:lnTo>
                  <a:lnTo>
                    <a:pt x="371619" y="136335"/>
                  </a:lnTo>
                  <a:lnTo>
                    <a:pt x="374593" y="138202"/>
                  </a:lnTo>
                  <a:lnTo>
                    <a:pt x="374593" y="141004"/>
                  </a:lnTo>
                  <a:lnTo>
                    <a:pt x="373849" y="141004"/>
                  </a:lnTo>
                  <a:lnTo>
                    <a:pt x="370876" y="141004"/>
                  </a:lnTo>
                  <a:lnTo>
                    <a:pt x="370132" y="138202"/>
                  </a:lnTo>
                  <a:lnTo>
                    <a:pt x="367159" y="137268"/>
                  </a:lnTo>
                  <a:lnTo>
                    <a:pt x="365673" y="137268"/>
                  </a:lnTo>
                  <a:lnTo>
                    <a:pt x="363444" y="142871"/>
                  </a:lnTo>
                  <a:lnTo>
                    <a:pt x="364930" y="146606"/>
                  </a:lnTo>
                  <a:lnTo>
                    <a:pt x="368647" y="150341"/>
                  </a:lnTo>
                  <a:lnTo>
                    <a:pt x="370876" y="151276"/>
                  </a:lnTo>
                  <a:lnTo>
                    <a:pt x="376078" y="151276"/>
                  </a:lnTo>
                  <a:lnTo>
                    <a:pt x="381281" y="153143"/>
                  </a:lnTo>
                  <a:lnTo>
                    <a:pt x="382768" y="157812"/>
                  </a:lnTo>
                  <a:lnTo>
                    <a:pt x="383511" y="170885"/>
                  </a:lnTo>
                  <a:lnTo>
                    <a:pt x="384997" y="175554"/>
                  </a:lnTo>
                  <a:lnTo>
                    <a:pt x="387971" y="178356"/>
                  </a:lnTo>
                  <a:lnTo>
                    <a:pt x="392430" y="182091"/>
                  </a:lnTo>
                  <a:lnTo>
                    <a:pt x="401349" y="185826"/>
                  </a:lnTo>
                  <a:lnTo>
                    <a:pt x="411011" y="187694"/>
                  </a:lnTo>
                  <a:lnTo>
                    <a:pt x="421417" y="184892"/>
                  </a:lnTo>
                  <a:lnTo>
                    <a:pt x="431821" y="181157"/>
                  </a:lnTo>
                  <a:lnTo>
                    <a:pt x="442970" y="178356"/>
                  </a:lnTo>
                  <a:lnTo>
                    <a:pt x="448173" y="175554"/>
                  </a:lnTo>
                  <a:lnTo>
                    <a:pt x="451146" y="170885"/>
                  </a:lnTo>
                  <a:lnTo>
                    <a:pt x="451889" y="167150"/>
                  </a:lnTo>
                  <a:lnTo>
                    <a:pt x="451146" y="156878"/>
                  </a:lnTo>
                  <a:lnTo>
                    <a:pt x="448173" y="155011"/>
                  </a:lnTo>
                  <a:lnTo>
                    <a:pt x="443713" y="155945"/>
                  </a:lnTo>
                  <a:lnTo>
                    <a:pt x="442970" y="154076"/>
                  </a:lnTo>
                  <a:lnTo>
                    <a:pt x="442970" y="148474"/>
                  </a:lnTo>
                  <a:lnTo>
                    <a:pt x="443713" y="142871"/>
                  </a:lnTo>
                  <a:lnTo>
                    <a:pt x="440740" y="139136"/>
                  </a:lnTo>
                  <a:lnTo>
                    <a:pt x="437024" y="136335"/>
                  </a:lnTo>
                  <a:lnTo>
                    <a:pt x="433309" y="134467"/>
                  </a:lnTo>
                  <a:lnTo>
                    <a:pt x="431078" y="134467"/>
                  </a:lnTo>
                  <a:lnTo>
                    <a:pt x="428848" y="136335"/>
                  </a:lnTo>
                  <a:lnTo>
                    <a:pt x="426619" y="138202"/>
                  </a:lnTo>
                  <a:lnTo>
                    <a:pt x="424389" y="137268"/>
                  </a:lnTo>
                  <a:lnTo>
                    <a:pt x="422160" y="134467"/>
                  </a:lnTo>
                  <a:lnTo>
                    <a:pt x="422160" y="131665"/>
                  </a:lnTo>
                  <a:lnTo>
                    <a:pt x="424389" y="128865"/>
                  </a:lnTo>
                  <a:lnTo>
                    <a:pt x="427363" y="127930"/>
                  </a:lnTo>
                  <a:lnTo>
                    <a:pt x="433309" y="128865"/>
                  </a:lnTo>
                  <a:lnTo>
                    <a:pt x="438511" y="131665"/>
                  </a:lnTo>
                  <a:lnTo>
                    <a:pt x="443713" y="133533"/>
                  </a:lnTo>
                  <a:lnTo>
                    <a:pt x="450403" y="141004"/>
                  </a:lnTo>
                  <a:lnTo>
                    <a:pt x="454862" y="148474"/>
                  </a:lnTo>
                  <a:lnTo>
                    <a:pt x="461551" y="166217"/>
                  </a:lnTo>
                  <a:lnTo>
                    <a:pt x="460807" y="169952"/>
                  </a:lnTo>
                  <a:lnTo>
                    <a:pt x="459322" y="170885"/>
                  </a:lnTo>
                  <a:lnTo>
                    <a:pt x="457835" y="173687"/>
                  </a:lnTo>
                  <a:lnTo>
                    <a:pt x="461551" y="175554"/>
                  </a:lnTo>
                  <a:lnTo>
                    <a:pt x="461551" y="180223"/>
                  </a:lnTo>
                  <a:lnTo>
                    <a:pt x="460065" y="183959"/>
                  </a:lnTo>
                  <a:lnTo>
                    <a:pt x="458579" y="187694"/>
                  </a:lnTo>
                  <a:lnTo>
                    <a:pt x="460065" y="195164"/>
                  </a:lnTo>
                  <a:lnTo>
                    <a:pt x="461551" y="200767"/>
                  </a:lnTo>
                  <a:lnTo>
                    <a:pt x="459322" y="208237"/>
                  </a:lnTo>
                  <a:lnTo>
                    <a:pt x="457092" y="210105"/>
                  </a:lnTo>
                  <a:lnTo>
                    <a:pt x="455605" y="209171"/>
                  </a:lnTo>
                  <a:lnTo>
                    <a:pt x="454862" y="200767"/>
                  </a:lnTo>
                  <a:lnTo>
                    <a:pt x="452633" y="198900"/>
                  </a:lnTo>
                  <a:lnTo>
                    <a:pt x="448173" y="197032"/>
                  </a:lnTo>
                  <a:lnTo>
                    <a:pt x="442227" y="197965"/>
                  </a:lnTo>
                  <a:lnTo>
                    <a:pt x="437767" y="198900"/>
                  </a:lnTo>
                  <a:lnTo>
                    <a:pt x="434052" y="197965"/>
                  </a:lnTo>
                  <a:lnTo>
                    <a:pt x="430335" y="197032"/>
                  </a:lnTo>
                  <a:lnTo>
                    <a:pt x="427363" y="198900"/>
                  </a:lnTo>
                  <a:lnTo>
                    <a:pt x="422160" y="202635"/>
                  </a:lnTo>
                  <a:lnTo>
                    <a:pt x="418443" y="200767"/>
                  </a:lnTo>
                  <a:lnTo>
                    <a:pt x="411011" y="202635"/>
                  </a:lnTo>
                  <a:lnTo>
                    <a:pt x="408781" y="203569"/>
                  </a:lnTo>
                  <a:lnTo>
                    <a:pt x="404322" y="202635"/>
                  </a:lnTo>
                  <a:lnTo>
                    <a:pt x="399119" y="203569"/>
                  </a:lnTo>
                  <a:lnTo>
                    <a:pt x="397633" y="204502"/>
                  </a:lnTo>
                  <a:lnTo>
                    <a:pt x="394660" y="211039"/>
                  </a:lnTo>
                  <a:lnTo>
                    <a:pt x="390944" y="215708"/>
                  </a:lnTo>
                  <a:lnTo>
                    <a:pt x="368647" y="216642"/>
                  </a:lnTo>
                  <a:lnTo>
                    <a:pt x="368647" y="209171"/>
                  </a:lnTo>
                  <a:lnTo>
                    <a:pt x="370876" y="202635"/>
                  </a:lnTo>
                  <a:lnTo>
                    <a:pt x="370132" y="193297"/>
                  </a:lnTo>
                  <a:lnTo>
                    <a:pt x="373105" y="189561"/>
                  </a:lnTo>
                  <a:lnTo>
                    <a:pt x="373849" y="187694"/>
                  </a:lnTo>
                  <a:lnTo>
                    <a:pt x="370876" y="185826"/>
                  </a:lnTo>
                  <a:lnTo>
                    <a:pt x="367159" y="184892"/>
                  </a:lnTo>
                  <a:lnTo>
                    <a:pt x="364187" y="183959"/>
                  </a:lnTo>
                  <a:lnTo>
                    <a:pt x="360470" y="184892"/>
                  </a:lnTo>
                  <a:lnTo>
                    <a:pt x="358241" y="188628"/>
                  </a:lnTo>
                  <a:lnTo>
                    <a:pt x="354524" y="197032"/>
                  </a:lnTo>
                  <a:lnTo>
                    <a:pt x="352295" y="199833"/>
                  </a:lnTo>
                  <a:lnTo>
                    <a:pt x="348579" y="202635"/>
                  </a:lnTo>
                  <a:lnTo>
                    <a:pt x="345606" y="204502"/>
                  </a:lnTo>
                  <a:lnTo>
                    <a:pt x="344119" y="208237"/>
                  </a:lnTo>
                  <a:lnTo>
                    <a:pt x="341147" y="208237"/>
                  </a:lnTo>
                  <a:lnTo>
                    <a:pt x="338917" y="206370"/>
                  </a:lnTo>
                  <a:lnTo>
                    <a:pt x="335944" y="206370"/>
                  </a:lnTo>
                  <a:lnTo>
                    <a:pt x="329998" y="211039"/>
                  </a:lnTo>
                  <a:lnTo>
                    <a:pt x="329998" y="213841"/>
                  </a:lnTo>
                  <a:lnTo>
                    <a:pt x="330741" y="218509"/>
                  </a:lnTo>
                  <a:lnTo>
                    <a:pt x="329998" y="219443"/>
                  </a:lnTo>
                  <a:lnTo>
                    <a:pt x="325538" y="218509"/>
                  </a:lnTo>
                  <a:lnTo>
                    <a:pt x="325538" y="221311"/>
                  </a:lnTo>
                  <a:lnTo>
                    <a:pt x="324052" y="223178"/>
                  </a:lnTo>
                  <a:lnTo>
                    <a:pt x="316619" y="224112"/>
                  </a:lnTo>
                  <a:lnTo>
                    <a:pt x="314389" y="216642"/>
                  </a:lnTo>
                  <a:lnTo>
                    <a:pt x="310674" y="217575"/>
                  </a:lnTo>
                  <a:lnTo>
                    <a:pt x="306957" y="198900"/>
                  </a:lnTo>
                  <a:lnTo>
                    <a:pt x="304728" y="193297"/>
                  </a:lnTo>
                  <a:lnTo>
                    <a:pt x="303985" y="188628"/>
                  </a:lnTo>
                  <a:lnTo>
                    <a:pt x="303241" y="183959"/>
                  </a:lnTo>
                  <a:lnTo>
                    <a:pt x="298782" y="183025"/>
                  </a:lnTo>
                  <a:lnTo>
                    <a:pt x="290605" y="182091"/>
                  </a:lnTo>
                  <a:lnTo>
                    <a:pt x="283174" y="179289"/>
                  </a:lnTo>
                  <a:lnTo>
                    <a:pt x="280944" y="175554"/>
                  </a:lnTo>
                  <a:lnTo>
                    <a:pt x="280201" y="172753"/>
                  </a:lnTo>
                  <a:lnTo>
                    <a:pt x="279457" y="156878"/>
                  </a:lnTo>
                  <a:lnTo>
                    <a:pt x="275741" y="156878"/>
                  </a:lnTo>
                  <a:lnTo>
                    <a:pt x="274998" y="144739"/>
                  </a:lnTo>
                  <a:lnTo>
                    <a:pt x="274255" y="138202"/>
                  </a:lnTo>
                  <a:lnTo>
                    <a:pt x="260876" y="138202"/>
                  </a:lnTo>
                  <a:lnTo>
                    <a:pt x="222971" y="141004"/>
                  </a:lnTo>
                  <a:lnTo>
                    <a:pt x="220741" y="136335"/>
                  </a:lnTo>
                  <a:lnTo>
                    <a:pt x="182093" y="137268"/>
                  </a:lnTo>
                  <a:lnTo>
                    <a:pt x="178376" y="136335"/>
                  </a:lnTo>
                  <a:lnTo>
                    <a:pt x="130066" y="136335"/>
                  </a:lnTo>
                  <a:lnTo>
                    <a:pt x="123377" y="137268"/>
                  </a:lnTo>
                  <a:lnTo>
                    <a:pt x="98107" y="136335"/>
                  </a:lnTo>
                  <a:lnTo>
                    <a:pt x="96620" y="141937"/>
                  </a:lnTo>
                  <a:lnTo>
                    <a:pt x="89188" y="141004"/>
                  </a:lnTo>
                  <a:lnTo>
                    <a:pt x="89188" y="136335"/>
                  </a:lnTo>
                  <a:lnTo>
                    <a:pt x="63918" y="135401"/>
                  </a:lnTo>
                  <a:lnTo>
                    <a:pt x="60202" y="135401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5" name="pg25"/>
            <p:cNvSpPr/>
            <p:nvPr/>
          </p:nvSpPr>
          <p:spPr>
            <a:xfrm>
              <a:off x="7897256" y="2756195"/>
              <a:ext cx="33444" cy="23345"/>
            </a:xfrm>
            <a:custGeom>
              <a:avLst/>
              <a:pathLst>
                <a:path w="33444" h="23345">
                  <a:moveTo>
                    <a:pt x="19323" y="17742"/>
                  </a:moveTo>
                  <a:lnTo>
                    <a:pt x="22296" y="16808"/>
                  </a:lnTo>
                  <a:lnTo>
                    <a:pt x="24526" y="14007"/>
                  </a:lnTo>
                  <a:lnTo>
                    <a:pt x="25269" y="11205"/>
                  </a:lnTo>
                  <a:lnTo>
                    <a:pt x="21553" y="11205"/>
                  </a:lnTo>
                  <a:lnTo>
                    <a:pt x="20810" y="9338"/>
                  </a:lnTo>
                  <a:lnTo>
                    <a:pt x="23039" y="5602"/>
                  </a:lnTo>
                  <a:lnTo>
                    <a:pt x="20810" y="1867"/>
                  </a:lnTo>
                  <a:lnTo>
                    <a:pt x="21553" y="0"/>
                  </a:lnTo>
                  <a:lnTo>
                    <a:pt x="23783" y="0"/>
                  </a:lnTo>
                  <a:lnTo>
                    <a:pt x="25269" y="1867"/>
                  </a:lnTo>
                  <a:lnTo>
                    <a:pt x="28241" y="6536"/>
                  </a:lnTo>
                  <a:lnTo>
                    <a:pt x="28985" y="11205"/>
                  </a:lnTo>
                  <a:lnTo>
                    <a:pt x="28985" y="12139"/>
                  </a:lnTo>
                  <a:lnTo>
                    <a:pt x="31215" y="15874"/>
                  </a:lnTo>
                  <a:lnTo>
                    <a:pt x="33444" y="17742"/>
                  </a:lnTo>
                  <a:lnTo>
                    <a:pt x="33444" y="20543"/>
                  </a:lnTo>
                  <a:lnTo>
                    <a:pt x="30472" y="21477"/>
                  </a:lnTo>
                  <a:lnTo>
                    <a:pt x="24526" y="23345"/>
                  </a:lnTo>
                  <a:lnTo>
                    <a:pt x="20810" y="23345"/>
                  </a:lnTo>
                  <a:lnTo>
                    <a:pt x="14864" y="21477"/>
                  </a:lnTo>
                  <a:lnTo>
                    <a:pt x="7431" y="20543"/>
                  </a:lnTo>
                  <a:lnTo>
                    <a:pt x="3715" y="20543"/>
                  </a:lnTo>
                  <a:lnTo>
                    <a:pt x="0" y="17742"/>
                  </a:lnTo>
                  <a:lnTo>
                    <a:pt x="0" y="16808"/>
                  </a:lnTo>
                  <a:lnTo>
                    <a:pt x="3715" y="15874"/>
                  </a:lnTo>
                  <a:lnTo>
                    <a:pt x="7431" y="14941"/>
                  </a:lnTo>
                  <a:lnTo>
                    <a:pt x="10404" y="14941"/>
                  </a:lnTo>
                  <a:lnTo>
                    <a:pt x="15607" y="17742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6" name="pg26"/>
            <p:cNvSpPr/>
            <p:nvPr/>
          </p:nvSpPr>
          <p:spPr>
            <a:xfrm>
              <a:off x="5276592" y="1762629"/>
              <a:ext cx="843577" cy="388462"/>
            </a:xfrm>
            <a:custGeom>
              <a:avLst/>
              <a:pathLst>
                <a:path w="843577" h="388462">
                  <a:moveTo>
                    <a:pt x="0" y="150342"/>
                  </a:moveTo>
                  <a:lnTo>
                    <a:pt x="4458" y="149409"/>
                  </a:lnTo>
                  <a:lnTo>
                    <a:pt x="12634" y="144739"/>
                  </a:lnTo>
                  <a:lnTo>
                    <a:pt x="17093" y="141004"/>
                  </a:lnTo>
                  <a:lnTo>
                    <a:pt x="27498" y="138203"/>
                  </a:lnTo>
                  <a:lnTo>
                    <a:pt x="35675" y="136334"/>
                  </a:lnTo>
                  <a:lnTo>
                    <a:pt x="43849" y="134467"/>
                  </a:lnTo>
                  <a:lnTo>
                    <a:pt x="50539" y="130732"/>
                  </a:lnTo>
                  <a:lnTo>
                    <a:pt x="59458" y="125129"/>
                  </a:lnTo>
                  <a:lnTo>
                    <a:pt x="66147" y="120460"/>
                  </a:lnTo>
                  <a:lnTo>
                    <a:pt x="69863" y="116725"/>
                  </a:lnTo>
                  <a:lnTo>
                    <a:pt x="74323" y="112056"/>
                  </a:lnTo>
                  <a:lnTo>
                    <a:pt x="81012" y="107387"/>
                  </a:lnTo>
                  <a:lnTo>
                    <a:pt x="87701" y="106453"/>
                  </a:lnTo>
                  <a:lnTo>
                    <a:pt x="95877" y="105520"/>
                  </a:lnTo>
                  <a:lnTo>
                    <a:pt x="104052" y="106453"/>
                  </a:lnTo>
                  <a:lnTo>
                    <a:pt x="109255" y="106453"/>
                  </a:lnTo>
                  <a:lnTo>
                    <a:pt x="115944" y="102718"/>
                  </a:lnTo>
                  <a:lnTo>
                    <a:pt x="121890" y="102718"/>
                  </a:lnTo>
                  <a:lnTo>
                    <a:pt x="127836" y="103651"/>
                  </a:lnTo>
                  <a:lnTo>
                    <a:pt x="133039" y="102718"/>
                  </a:lnTo>
                  <a:lnTo>
                    <a:pt x="140471" y="100851"/>
                  </a:lnTo>
                  <a:lnTo>
                    <a:pt x="151620" y="95248"/>
                  </a:lnTo>
                  <a:lnTo>
                    <a:pt x="156822" y="91512"/>
                  </a:lnTo>
                  <a:lnTo>
                    <a:pt x="160539" y="84976"/>
                  </a:lnTo>
                  <a:lnTo>
                    <a:pt x="163512" y="82175"/>
                  </a:lnTo>
                  <a:lnTo>
                    <a:pt x="167227" y="81240"/>
                  </a:lnTo>
                  <a:lnTo>
                    <a:pt x="172430" y="81240"/>
                  </a:lnTo>
                  <a:lnTo>
                    <a:pt x="179119" y="78440"/>
                  </a:lnTo>
                  <a:lnTo>
                    <a:pt x="185065" y="78440"/>
                  </a:lnTo>
                  <a:lnTo>
                    <a:pt x="191755" y="76571"/>
                  </a:lnTo>
                  <a:lnTo>
                    <a:pt x="192498" y="75638"/>
                  </a:lnTo>
                  <a:lnTo>
                    <a:pt x="194728" y="70969"/>
                  </a:lnTo>
                  <a:lnTo>
                    <a:pt x="196214" y="64432"/>
                  </a:lnTo>
                  <a:lnTo>
                    <a:pt x="201417" y="62564"/>
                  </a:lnTo>
                  <a:lnTo>
                    <a:pt x="205877" y="60697"/>
                  </a:lnTo>
                  <a:lnTo>
                    <a:pt x="208849" y="55094"/>
                  </a:lnTo>
                  <a:lnTo>
                    <a:pt x="214051" y="53227"/>
                  </a:lnTo>
                  <a:lnTo>
                    <a:pt x="217769" y="53227"/>
                  </a:lnTo>
                  <a:lnTo>
                    <a:pt x="222971" y="46690"/>
                  </a:lnTo>
                  <a:lnTo>
                    <a:pt x="228917" y="42021"/>
                  </a:lnTo>
                  <a:lnTo>
                    <a:pt x="231889" y="42955"/>
                  </a:lnTo>
                  <a:lnTo>
                    <a:pt x="238579" y="42021"/>
                  </a:lnTo>
                  <a:lnTo>
                    <a:pt x="242295" y="40153"/>
                  </a:lnTo>
                  <a:lnTo>
                    <a:pt x="246754" y="36418"/>
                  </a:lnTo>
                  <a:lnTo>
                    <a:pt x="250471" y="30815"/>
                  </a:lnTo>
                  <a:lnTo>
                    <a:pt x="257160" y="21477"/>
                  </a:lnTo>
                  <a:lnTo>
                    <a:pt x="262362" y="16808"/>
                  </a:lnTo>
                  <a:lnTo>
                    <a:pt x="268308" y="14007"/>
                  </a:lnTo>
                  <a:lnTo>
                    <a:pt x="277971" y="11205"/>
                  </a:lnTo>
                  <a:lnTo>
                    <a:pt x="286146" y="6536"/>
                  </a:lnTo>
                  <a:lnTo>
                    <a:pt x="295065" y="3735"/>
                  </a:lnTo>
                  <a:lnTo>
                    <a:pt x="302497" y="2801"/>
                  </a:lnTo>
                  <a:lnTo>
                    <a:pt x="312903" y="2801"/>
                  </a:lnTo>
                  <a:lnTo>
                    <a:pt x="320335" y="1868"/>
                  </a:lnTo>
                  <a:lnTo>
                    <a:pt x="325538" y="934"/>
                  </a:lnTo>
                  <a:lnTo>
                    <a:pt x="332227" y="2801"/>
                  </a:lnTo>
                  <a:lnTo>
                    <a:pt x="334457" y="0"/>
                  </a:lnTo>
                  <a:lnTo>
                    <a:pt x="345606" y="3735"/>
                  </a:lnTo>
                  <a:lnTo>
                    <a:pt x="349321" y="10271"/>
                  </a:lnTo>
                  <a:lnTo>
                    <a:pt x="349321" y="12139"/>
                  </a:lnTo>
                  <a:lnTo>
                    <a:pt x="346349" y="14007"/>
                  </a:lnTo>
                  <a:lnTo>
                    <a:pt x="343375" y="14007"/>
                  </a:lnTo>
                  <a:lnTo>
                    <a:pt x="342632" y="13073"/>
                  </a:lnTo>
                  <a:lnTo>
                    <a:pt x="340403" y="14941"/>
                  </a:lnTo>
                  <a:lnTo>
                    <a:pt x="327768" y="15874"/>
                  </a:lnTo>
                  <a:lnTo>
                    <a:pt x="319592" y="16808"/>
                  </a:lnTo>
                  <a:lnTo>
                    <a:pt x="318849" y="19610"/>
                  </a:lnTo>
                  <a:lnTo>
                    <a:pt x="320335" y="22411"/>
                  </a:lnTo>
                  <a:lnTo>
                    <a:pt x="318849" y="25213"/>
                  </a:lnTo>
                  <a:lnTo>
                    <a:pt x="304728" y="34551"/>
                  </a:lnTo>
                  <a:lnTo>
                    <a:pt x="295808" y="41087"/>
                  </a:lnTo>
                  <a:lnTo>
                    <a:pt x="290605" y="42955"/>
                  </a:lnTo>
                  <a:lnTo>
                    <a:pt x="286146" y="45756"/>
                  </a:lnTo>
                  <a:lnTo>
                    <a:pt x="283174" y="49491"/>
                  </a:lnTo>
                  <a:lnTo>
                    <a:pt x="283174" y="53227"/>
                  </a:lnTo>
                  <a:lnTo>
                    <a:pt x="281687" y="54160"/>
                  </a:lnTo>
                  <a:lnTo>
                    <a:pt x="281687" y="57896"/>
                  </a:lnTo>
                  <a:lnTo>
                    <a:pt x="274998" y="63499"/>
                  </a:lnTo>
                  <a:lnTo>
                    <a:pt x="269795" y="64432"/>
                  </a:lnTo>
                  <a:lnTo>
                    <a:pt x="266822" y="66299"/>
                  </a:lnTo>
                  <a:lnTo>
                    <a:pt x="267565" y="70969"/>
                  </a:lnTo>
                  <a:lnTo>
                    <a:pt x="264593" y="79373"/>
                  </a:lnTo>
                  <a:lnTo>
                    <a:pt x="262362" y="81240"/>
                  </a:lnTo>
                  <a:lnTo>
                    <a:pt x="259390" y="81240"/>
                  </a:lnTo>
                  <a:lnTo>
                    <a:pt x="258647" y="79373"/>
                  </a:lnTo>
                  <a:lnTo>
                    <a:pt x="255673" y="79373"/>
                  </a:lnTo>
                  <a:lnTo>
                    <a:pt x="257160" y="84976"/>
                  </a:lnTo>
                  <a:lnTo>
                    <a:pt x="257160" y="86843"/>
                  </a:lnTo>
                  <a:lnTo>
                    <a:pt x="258647" y="87777"/>
                  </a:lnTo>
                  <a:lnTo>
                    <a:pt x="255673" y="93380"/>
                  </a:lnTo>
                  <a:lnTo>
                    <a:pt x="255673" y="100851"/>
                  </a:lnTo>
                  <a:lnTo>
                    <a:pt x="253444" y="105520"/>
                  </a:lnTo>
                  <a:lnTo>
                    <a:pt x="254187" y="110188"/>
                  </a:lnTo>
                  <a:lnTo>
                    <a:pt x="251957" y="116725"/>
                  </a:lnTo>
                  <a:lnTo>
                    <a:pt x="253444" y="119526"/>
                  </a:lnTo>
                  <a:lnTo>
                    <a:pt x="257160" y="114857"/>
                  </a:lnTo>
                  <a:lnTo>
                    <a:pt x="260876" y="110188"/>
                  </a:lnTo>
                  <a:lnTo>
                    <a:pt x="265336" y="106453"/>
                  </a:lnTo>
                  <a:lnTo>
                    <a:pt x="265336" y="100851"/>
                  </a:lnTo>
                  <a:lnTo>
                    <a:pt x="272025" y="98049"/>
                  </a:lnTo>
                  <a:lnTo>
                    <a:pt x="279457" y="93380"/>
                  </a:lnTo>
                  <a:lnTo>
                    <a:pt x="286890" y="87777"/>
                  </a:lnTo>
                  <a:lnTo>
                    <a:pt x="291349" y="84976"/>
                  </a:lnTo>
                  <a:lnTo>
                    <a:pt x="294322" y="84976"/>
                  </a:lnTo>
                  <a:lnTo>
                    <a:pt x="295065" y="87777"/>
                  </a:lnTo>
                  <a:lnTo>
                    <a:pt x="292092" y="91512"/>
                  </a:lnTo>
                  <a:lnTo>
                    <a:pt x="288377" y="93380"/>
                  </a:lnTo>
                  <a:lnTo>
                    <a:pt x="282431" y="100851"/>
                  </a:lnTo>
                  <a:lnTo>
                    <a:pt x="278713" y="104586"/>
                  </a:lnTo>
                  <a:lnTo>
                    <a:pt x="280200" y="106453"/>
                  </a:lnTo>
                  <a:lnTo>
                    <a:pt x="282431" y="106453"/>
                  </a:lnTo>
                  <a:lnTo>
                    <a:pt x="286146" y="100851"/>
                  </a:lnTo>
                  <a:lnTo>
                    <a:pt x="289862" y="97115"/>
                  </a:lnTo>
                  <a:lnTo>
                    <a:pt x="292092" y="95248"/>
                  </a:lnTo>
                  <a:lnTo>
                    <a:pt x="300268" y="94314"/>
                  </a:lnTo>
                  <a:lnTo>
                    <a:pt x="306957" y="93380"/>
                  </a:lnTo>
                  <a:lnTo>
                    <a:pt x="309187" y="94314"/>
                  </a:lnTo>
                  <a:lnTo>
                    <a:pt x="319592" y="94314"/>
                  </a:lnTo>
                  <a:lnTo>
                    <a:pt x="323309" y="94314"/>
                  </a:lnTo>
                  <a:lnTo>
                    <a:pt x="333714" y="98049"/>
                  </a:lnTo>
                  <a:lnTo>
                    <a:pt x="337429" y="97115"/>
                  </a:lnTo>
                  <a:lnTo>
                    <a:pt x="340403" y="100851"/>
                  </a:lnTo>
                  <a:lnTo>
                    <a:pt x="345606" y="100851"/>
                  </a:lnTo>
                  <a:lnTo>
                    <a:pt x="349321" y="103651"/>
                  </a:lnTo>
                  <a:lnTo>
                    <a:pt x="349321" y="106453"/>
                  </a:lnTo>
                  <a:lnTo>
                    <a:pt x="353781" y="105520"/>
                  </a:lnTo>
                  <a:lnTo>
                    <a:pt x="356754" y="105520"/>
                  </a:lnTo>
                  <a:lnTo>
                    <a:pt x="358240" y="110188"/>
                  </a:lnTo>
                  <a:lnTo>
                    <a:pt x="365673" y="112056"/>
                  </a:lnTo>
                  <a:lnTo>
                    <a:pt x="367159" y="114857"/>
                  </a:lnTo>
                  <a:lnTo>
                    <a:pt x="367159" y="120460"/>
                  </a:lnTo>
                  <a:lnTo>
                    <a:pt x="367903" y="123262"/>
                  </a:lnTo>
                  <a:lnTo>
                    <a:pt x="373105" y="126997"/>
                  </a:lnTo>
                  <a:lnTo>
                    <a:pt x="376822" y="133534"/>
                  </a:lnTo>
                  <a:lnTo>
                    <a:pt x="379051" y="138203"/>
                  </a:lnTo>
                  <a:lnTo>
                    <a:pt x="384254" y="138203"/>
                  </a:lnTo>
                  <a:lnTo>
                    <a:pt x="384997" y="140070"/>
                  </a:lnTo>
                  <a:lnTo>
                    <a:pt x="384997" y="143805"/>
                  </a:lnTo>
                  <a:lnTo>
                    <a:pt x="390199" y="145673"/>
                  </a:lnTo>
                  <a:lnTo>
                    <a:pt x="393173" y="148475"/>
                  </a:lnTo>
                  <a:lnTo>
                    <a:pt x="391686" y="151276"/>
                  </a:lnTo>
                  <a:lnTo>
                    <a:pt x="391686" y="154077"/>
                  </a:lnTo>
                  <a:lnTo>
                    <a:pt x="393917" y="157812"/>
                  </a:lnTo>
                  <a:lnTo>
                    <a:pt x="395403" y="159680"/>
                  </a:lnTo>
                  <a:lnTo>
                    <a:pt x="400606" y="159680"/>
                  </a:lnTo>
                  <a:lnTo>
                    <a:pt x="402091" y="159680"/>
                  </a:lnTo>
                  <a:lnTo>
                    <a:pt x="409524" y="160614"/>
                  </a:lnTo>
                  <a:lnTo>
                    <a:pt x="414727" y="160614"/>
                  </a:lnTo>
                  <a:lnTo>
                    <a:pt x="419929" y="159680"/>
                  </a:lnTo>
                  <a:lnTo>
                    <a:pt x="422160" y="157812"/>
                  </a:lnTo>
                  <a:lnTo>
                    <a:pt x="425875" y="157812"/>
                  </a:lnTo>
                  <a:lnTo>
                    <a:pt x="428848" y="157812"/>
                  </a:lnTo>
                  <a:lnTo>
                    <a:pt x="434794" y="155945"/>
                  </a:lnTo>
                  <a:lnTo>
                    <a:pt x="439997" y="154077"/>
                  </a:lnTo>
                  <a:lnTo>
                    <a:pt x="445943" y="157812"/>
                  </a:lnTo>
                  <a:lnTo>
                    <a:pt x="448173" y="161548"/>
                  </a:lnTo>
                  <a:lnTo>
                    <a:pt x="448915" y="162481"/>
                  </a:lnTo>
                  <a:lnTo>
                    <a:pt x="453376" y="167150"/>
                  </a:lnTo>
                  <a:lnTo>
                    <a:pt x="460064" y="169018"/>
                  </a:lnTo>
                  <a:lnTo>
                    <a:pt x="465267" y="167150"/>
                  </a:lnTo>
                  <a:lnTo>
                    <a:pt x="471956" y="164349"/>
                  </a:lnTo>
                  <a:lnTo>
                    <a:pt x="477902" y="164349"/>
                  </a:lnTo>
                  <a:lnTo>
                    <a:pt x="483848" y="168084"/>
                  </a:lnTo>
                  <a:lnTo>
                    <a:pt x="486078" y="172753"/>
                  </a:lnTo>
                  <a:lnTo>
                    <a:pt x="487564" y="174621"/>
                  </a:lnTo>
                  <a:lnTo>
                    <a:pt x="493510" y="170886"/>
                  </a:lnTo>
                  <a:lnTo>
                    <a:pt x="494997" y="167150"/>
                  </a:lnTo>
                  <a:lnTo>
                    <a:pt x="501686" y="161548"/>
                  </a:lnTo>
                  <a:lnTo>
                    <a:pt x="506889" y="159680"/>
                  </a:lnTo>
                  <a:lnTo>
                    <a:pt x="510605" y="153143"/>
                  </a:lnTo>
                  <a:lnTo>
                    <a:pt x="514321" y="152210"/>
                  </a:lnTo>
                  <a:lnTo>
                    <a:pt x="518780" y="152210"/>
                  </a:lnTo>
                  <a:lnTo>
                    <a:pt x="526213" y="147540"/>
                  </a:lnTo>
                  <a:lnTo>
                    <a:pt x="538848" y="140070"/>
                  </a:lnTo>
                  <a:lnTo>
                    <a:pt x="547767" y="134467"/>
                  </a:lnTo>
                  <a:lnTo>
                    <a:pt x="554456" y="132600"/>
                  </a:lnTo>
                  <a:lnTo>
                    <a:pt x="558916" y="134467"/>
                  </a:lnTo>
                  <a:lnTo>
                    <a:pt x="561888" y="134467"/>
                  </a:lnTo>
                  <a:lnTo>
                    <a:pt x="569321" y="131666"/>
                  </a:lnTo>
                  <a:lnTo>
                    <a:pt x="576754" y="131666"/>
                  </a:lnTo>
                  <a:lnTo>
                    <a:pt x="580469" y="131666"/>
                  </a:lnTo>
                  <a:lnTo>
                    <a:pt x="582699" y="128865"/>
                  </a:lnTo>
                  <a:lnTo>
                    <a:pt x="589388" y="129798"/>
                  </a:lnTo>
                  <a:lnTo>
                    <a:pt x="595334" y="130732"/>
                  </a:lnTo>
                  <a:lnTo>
                    <a:pt x="602023" y="131666"/>
                  </a:lnTo>
                  <a:lnTo>
                    <a:pt x="611686" y="129798"/>
                  </a:lnTo>
                  <a:lnTo>
                    <a:pt x="620604" y="128865"/>
                  </a:lnTo>
                  <a:lnTo>
                    <a:pt x="628780" y="130732"/>
                  </a:lnTo>
                  <a:lnTo>
                    <a:pt x="635470" y="131666"/>
                  </a:lnTo>
                  <a:lnTo>
                    <a:pt x="645131" y="129798"/>
                  </a:lnTo>
                  <a:lnTo>
                    <a:pt x="656280" y="125129"/>
                  </a:lnTo>
                  <a:lnTo>
                    <a:pt x="662969" y="122328"/>
                  </a:lnTo>
                  <a:lnTo>
                    <a:pt x="671145" y="119526"/>
                  </a:lnTo>
                  <a:lnTo>
                    <a:pt x="677091" y="119526"/>
                  </a:lnTo>
                  <a:lnTo>
                    <a:pt x="684522" y="117659"/>
                  </a:lnTo>
                  <a:lnTo>
                    <a:pt x="687496" y="119526"/>
                  </a:lnTo>
                  <a:lnTo>
                    <a:pt x="696414" y="119526"/>
                  </a:lnTo>
                  <a:lnTo>
                    <a:pt x="703104" y="116725"/>
                  </a:lnTo>
                  <a:lnTo>
                    <a:pt x="706820" y="115792"/>
                  </a:lnTo>
                  <a:lnTo>
                    <a:pt x="709050" y="116725"/>
                  </a:lnTo>
                  <a:lnTo>
                    <a:pt x="706077" y="121394"/>
                  </a:lnTo>
                  <a:lnTo>
                    <a:pt x="702360" y="126063"/>
                  </a:lnTo>
                  <a:lnTo>
                    <a:pt x="700131" y="130732"/>
                  </a:lnTo>
                  <a:lnTo>
                    <a:pt x="697901" y="138203"/>
                  </a:lnTo>
                  <a:lnTo>
                    <a:pt x="698645" y="142872"/>
                  </a:lnTo>
                  <a:lnTo>
                    <a:pt x="698645" y="153143"/>
                  </a:lnTo>
                  <a:lnTo>
                    <a:pt x="697901" y="156878"/>
                  </a:lnTo>
                  <a:lnTo>
                    <a:pt x="698645" y="161548"/>
                  </a:lnTo>
                  <a:lnTo>
                    <a:pt x="703847" y="165283"/>
                  </a:lnTo>
                  <a:lnTo>
                    <a:pt x="709050" y="164349"/>
                  </a:lnTo>
                  <a:lnTo>
                    <a:pt x="714253" y="168084"/>
                  </a:lnTo>
                  <a:lnTo>
                    <a:pt x="723915" y="169018"/>
                  </a:lnTo>
                  <a:lnTo>
                    <a:pt x="726145" y="169951"/>
                  </a:lnTo>
                  <a:lnTo>
                    <a:pt x="729118" y="170886"/>
                  </a:lnTo>
                  <a:lnTo>
                    <a:pt x="734320" y="169951"/>
                  </a:lnTo>
                  <a:lnTo>
                    <a:pt x="738036" y="169018"/>
                  </a:lnTo>
                  <a:lnTo>
                    <a:pt x="740266" y="167150"/>
                  </a:lnTo>
                  <a:lnTo>
                    <a:pt x="743238" y="164349"/>
                  </a:lnTo>
                  <a:lnTo>
                    <a:pt x="746212" y="164349"/>
                  </a:lnTo>
                  <a:lnTo>
                    <a:pt x="754387" y="167150"/>
                  </a:lnTo>
                  <a:lnTo>
                    <a:pt x="755130" y="171820"/>
                  </a:lnTo>
                  <a:lnTo>
                    <a:pt x="757361" y="173687"/>
                  </a:lnTo>
                  <a:lnTo>
                    <a:pt x="761076" y="173687"/>
                  </a:lnTo>
                  <a:lnTo>
                    <a:pt x="764793" y="172753"/>
                  </a:lnTo>
                  <a:lnTo>
                    <a:pt x="770739" y="170886"/>
                  </a:lnTo>
                  <a:lnTo>
                    <a:pt x="775942" y="169018"/>
                  </a:lnTo>
                  <a:lnTo>
                    <a:pt x="780401" y="167150"/>
                  </a:lnTo>
                  <a:lnTo>
                    <a:pt x="784861" y="167150"/>
                  </a:lnTo>
                  <a:lnTo>
                    <a:pt x="789320" y="167150"/>
                  </a:lnTo>
                  <a:lnTo>
                    <a:pt x="795266" y="169018"/>
                  </a:lnTo>
                  <a:lnTo>
                    <a:pt x="798239" y="174621"/>
                  </a:lnTo>
                  <a:lnTo>
                    <a:pt x="802698" y="182092"/>
                  </a:lnTo>
                  <a:lnTo>
                    <a:pt x="801954" y="191429"/>
                  </a:lnTo>
                  <a:lnTo>
                    <a:pt x="805672" y="202635"/>
                  </a:lnTo>
                  <a:lnTo>
                    <a:pt x="803441" y="205436"/>
                  </a:lnTo>
                  <a:lnTo>
                    <a:pt x="800469" y="209172"/>
                  </a:lnTo>
                  <a:lnTo>
                    <a:pt x="799726" y="211039"/>
                  </a:lnTo>
                  <a:lnTo>
                    <a:pt x="802698" y="213840"/>
                  </a:lnTo>
                  <a:lnTo>
                    <a:pt x="807900" y="214775"/>
                  </a:lnTo>
                  <a:lnTo>
                    <a:pt x="813846" y="214775"/>
                  </a:lnTo>
                  <a:lnTo>
                    <a:pt x="817563" y="217575"/>
                  </a:lnTo>
                  <a:lnTo>
                    <a:pt x="824252" y="223179"/>
                  </a:lnTo>
                  <a:lnTo>
                    <a:pt x="824995" y="225046"/>
                  </a:lnTo>
                  <a:lnTo>
                    <a:pt x="825738" y="229716"/>
                  </a:lnTo>
                  <a:lnTo>
                    <a:pt x="828711" y="233451"/>
                  </a:lnTo>
                  <a:lnTo>
                    <a:pt x="830941" y="235318"/>
                  </a:lnTo>
                  <a:lnTo>
                    <a:pt x="836144" y="238119"/>
                  </a:lnTo>
                  <a:lnTo>
                    <a:pt x="839860" y="239053"/>
                  </a:lnTo>
                  <a:lnTo>
                    <a:pt x="843577" y="241855"/>
                  </a:lnTo>
                  <a:lnTo>
                    <a:pt x="843577" y="245590"/>
                  </a:lnTo>
                  <a:lnTo>
                    <a:pt x="840604" y="246524"/>
                  </a:lnTo>
                  <a:lnTo>
                    <a:pt x="836144" y="247457"/>
                  </a:lnTo>
                  <a:lnTo>
                    <a:pt x="832428" y="246524"/>
                  </a:lnTo>
                  <a:lnTo>
                    <a:pt x="828711" y="247457"/>
                  </a:lnTo>
                  <a:lnTo>
                    <a:pt x="826482" y="248391"/>
                  </a:lnTo>
                  <a:lnTo>
                    <a:pt x="823509" y="247457"/>
                  </a:lnTo>
                  <a:lnTo>
                    <a:pt x="821279" y="245590"/>
                  </a:lnTo>
                  <a:lnTo>
                    <a:pt x="819049" y="243722"/>
                  </a:lnTo>
                  <a:lnTo>
                    <a:pt x="813846" y="244656"/>
                  </a:lnTo>
                  <a:lnTo>
                    <a:pt x="809387" y="245590"/>
                  </a:lnTo>
                  <a:lnTo>
                    <a:pt x="805672" y="245590"/>
                  </a:lnTo>
                  <a:lnTo>
                    <a:pt x="798239" y="243722"/>
                  </a:lnTo>
                  <a:lnTo>
                    <a:pt x="792293" y="241855"/>
                  </a:lnTo>
                  <a:lnTo>
                    <a:pt x="789320" y="242788"/>
                  </a:lnTo>
                  <a:lnTo>
                    <a:pt x="786347" y="243722"/>
                  </a:lnTo>
                  <a:lnTo>
                    <a:pt x="783374" y="242788"/>
                  </a:lnTo>
                  <a:lnTo>
                    <a:pt x="778915" y="241855"/>
                  </a:lnTo>
                  <a:lnTo>
                    <a:pt x="775198" y="241855"/>
                  </a:lnTo>
                  <a:lnTo>
                    <a:pt x="773712" y="242788"/>
                  </a:lnTo>
                  <a:lnTo>
                    <a:pt x="770739" y="242788"/>
                  </a:lnTo>
                  <a:lnTo>
                    <a:pt x="768509" y="244656"/>
                  </a:lnTo>
                  <a:lnTo>
                    <a:pt x="764793" y="243722"/>
                  </a:lnTo>
                  <a:lnTo>
                    <a:pt x="762563" y="238119"/>
                  </a:lnTo>
                  <a:lnTo>
                    <a:pt x="753644" y="238119"/>
                  </a:lnTo>
                  <a:lnTo>
                    <a:pt x="747699" y="235318"/>
                  </a:lnTo>
                  <a:lnTo>
                    <a:pt x="743238" y="237186"/>
                  </a:lnTo>
                  <a:lnTo>
                    <a:pt x="744725" y="242788"/>
                  </a:lnTo>
                  <a:lnTo>
                    <a:pt x="739523" y="246524"/>
                  </a:lnTo>
                  <a:lnTo>
                    <a:pt x="739523" y="249325"/>
                  </a:lnTo>
                  <a:lnTo>
                    <a:pt x="740266" y="253060"/>
                  </a:lnTo>
                  <a:lnTo>
                    <a:pt x="738779" y="255862"/>
                  </a:lnTo>
                  <a:lnTo>
                    <a:pt x="740266" y="262398"/>
                  </a:lnTo>
                  <a:lnTo>
                    <a:pt x="738036" y="265200"/>
                  </a:lnTo>
                  <a:lnTo>
                    <a:pt x="734320" y="264266"/>
                  </a:lnTo>
                  <a:lnTo>
                    <a:pt x="730604" y="262398"/>
                  </a:lnTo>
                  <a:lnTo>
                    <a:pt x="726145" y="260530"/>
                  </a:lnTo>
                  <a:lnTo>
                    <a:pt x="724658" y="257729"/>
                  </a:lnTo>
                  <a:lnTo>
                    <a:pt x="724658" y="253994"/>
                  </a:lnTo>
                  <a:lnTo>
                    <a:pt x="718712" y="252127"/>
                  </a:lnTo>
                  <a:lnTo>
                    <a:pt x="714253" y="251192"/>
                  </a:lnTo>
                  <a:lnTo>
                    <a:pt x="711280" y="245590"/>
                  </a:lnTo>
                  <a:lnTo>
                    <a:pt x="704591" y="239053"/>
                  </a:lnTo>
                  <a:lnTo>
                    <a:pt x="697158" y="237186"/>
                  </a:lnTo>
                  <a:lnTo>
                    <a:pt x="688240" y="234384"/>
                  </a:lnTo>
                  <a:lnTo>
                    <a:pt x="679320" y="233451"/>
                  </a:lnTo>
                  <a:lnTo>
                    <a:pt x="675604" y="232516"/>
                  </a:lnTo>
                  <a:lnTo>
                    <a:pt x="668171" y="230649"/>
                  </a:lnTo>
                  <a:lnTo>
                    <a:pt x="661483" y="227847"/>
                  </a:lnTo>
                  <a:lnTo>
                    <a:pt x="656280" y="227847"/>
                  </a:lnTo>
                  <a:lnTo>
                    <a:pt x="651077" y="226914"/>
                  </a:lnTo>
                  <a:lnTo>
                    <a:pt x="645875" y="228781"/>
                  </a:lnTo>
                  <a:lnTo>
                    <a:pt x="637698" y="226914"/>
                  </a:lnTo>
                  <a:lnTo>
                    <a:pt x="629524" y="233451"/>
                  </a:lnTo>
                  <a:lnTo>
                    <a:pt x="622091" y="241855"/>
                  </a:lnTo>
                  <a:lnTo>
                    <a:pt x="616888" y="244656"/>
                  </a:lnTo>
                  <a:lnTo>
                    <a:pt x="612429" y="246524"/>
                  </a:lnTo>
                  <a:lnTo>
                    <a:pt x="604253" y="245590"/>
                  </a:lnTo>
                  <a:lnTo>
                    <a:pt x="596821" y="244656"/>
                  </a:lnTo>
                  <a:lnTo>
                    <a:pt x="591618" y="246524"/>
                  </a:lnTo>
                  <a:lnTo>
                    <a:pt x="588645" y="246524"/>
                  </a:lnTo>
                  <a:lnTo>
                    <a:pt x="586415" y="247457"/>
                  </a:lnTo>
                  <a:lnTo>
                    <a:pt x="582699" y="251192"/>
                  </a:lnTo>
                  <a:lnTo>
                    <a:pt x="571551" y="247457"/>
                  </a:lnTo>
                  <a:lnTo>
                    <a:pt x="558916" y="246524"/>
                  </a:lnTo>
                  <a:lnTo>
                    <a:pt x="549997" y="247457"/>
                  </a:lnTo>
                  <a:lnTo>
                    <a:pt x="538848" y="251192"/>
                  </a:lnTo>
                  <a:lnTo>
                    <a:pt x="537361" y="253994"/>
                  </a:lnTo>
                  <a:lnTo>
                    <a:pt x="532902" y="255862"/>
                  </a:lnTo>
                  <a:lnTo>
                    <a:pt x="532159" y="260530"/>
                  </a:lnTo>
                  <a:lnTo>
                    <a:pt x="530672" y="262398"/>
                  </a:lnTo>
                  <a:lnTo>
                    <a:pt x="530672" y="267067"/>
                  </a:lnTo>
                  <a:lnTo>
                    <a:pt x="529186" y="271736"/>
                  </a:lnTo>
                  <a:lnTo>
                    <a:pt x="526213" y="275472"/>
                  </a:lnTo>
                  <a:lnTo>
                    <a:pt x="520267" y="276405"/>
                  </a:lnTo>
                  <a:lnTo>
                    <a:pt x="517295" y="277339"/>
                  </a:lnTo>
                  <a:lnTo>
                    <a:pt x="511348" y="281074"/>
                  </a:lnTo>
                  <a:lnTo>
                    <a:pt x="506889" y="282942"/>
                  </a:lnTo>
                  <a:lnTo>
                    <a:pt x="505402" y="287611"/>
                  </a:lnTo>
                  <a:lnTo>
                    <a:pt x="498713" y="289479"/>
                  </a:lnTo>
                  <a:lnTo>
                    <a:pt x="497226" y="294147"/>
                  </a:lnTo>
                  <a:lnTo>
                    <a:pt x="492767" y="296016"/>
                  </a:lnTo>
                  <a:lnTo>
                    <a:pt x="493510" y="300684"/>
                  </a:lnTo>
                  <a:lnTo>
                    <a:pt x="492024" y="303486"/>
                  </a:lnTo>
                  <a:lnTo>
                    <a:pt x="489051" y="303486"/>
                  </a:lnTo>
                  <a:lnTo>
                    <a:pt x="486821" y="301618"/>
                  </a:lnTo>
                  <a:lnTo>
                    <a:pt x="479389" y="296949"/>
                  </a:lnTo>
                  <a:lnTo>
                    <a:pt x="479389" y="295081"/>
                  </a:lnTo>
                  <a:lnTo>
                    <a:pt x="479389" y="291346"/>
                  </a:lnTo>
                  <a:lnTo>
                    <a:pt x="485335" y="289479"/>
                  </a:lnTo>
                  <a:lnTo>
                    <a:pt x="488308" y="279207"/>
                  </a:lnTo>
                  <a:lnTo>
                    <a:pt x="495740" y="276405"/>
                  </a:lnTo>
                  <a:lnTo>
                    <a:pt x="497226" y="269869"/>
                  </a:lnTo>
                  <a:lnTo>
                    <a:pt x="502428" y="263332"/>
                  </a:lnTo>
                  <a:lnTo>
                    <a:pt x="502428" y="260530"/>
                  </a:lnTo>
                  <a:lnTo>
                    <a:pt x="500943" y="257729"/>
                  </a:lnTo>
                  <a:lnTo>
                    <a:pt x="498713" y="256796"/>
                  </a:lnTo>
                  <a:lnTo>
                    <a:pt x="494254" y="257729"/>
                  </a:lnTo>
                  <a:lnTo>
                    <a:pt x="489051" y="267067"/>
                  </a:lnTo>
                  <a:lnTo>
                    <a:pt x="484591" y="266133"/>
                  </a:lnTo>
                  <a:lnTo>
                    <a:pt x="480876" y="266133"/>
                  </a:lnTo>
                  <a:lnTo>
                    <a:pt x="473443" y="262398"/>
                  </a:lnTo>
                  <a:lnTo>
                    <a:pt x="471213" y="263332"/>
                  </a:lnTo>
                  <a:lnTo>
                    <a:pt x="471213" y="272670"/>
                  </a:lnTo>
                  <a:lnTo>
                    <a:pt x="466010" y="279207"/>
                  </a:lnTo>
                  <a:lnTo>
                    <a:pt x="461551" y="285744"/>
                  </a:lnTo>
                  <a:lnTo>
                    <a:pt x="454119" y="287611"/>
                  </a:lnTo>
                  <a:lnTo>
                    <a:pt x="445943" y="290413"/>
                  </a:lnTo>
                  <a:lnTo>
                    <a:pt x="446686" y="285744"/>
                  </a:lnTo>
                  <a:lnTo>
                    <a:pt x="446686" y="282008"/>
                  </a:lnTo>
                  <a:lnTo>
                    <a:pt x="445943" y="276405"/>
                  </a:lnTo>
                  <a:lnTo>
                    <a:pt x="445200" y="268935"/>
                  </a:lnTo>
                  <a:lnTo>
                    <a:pt x="451146" y="256796"/>
                  </a:lnTo>
                  <a:lnTo>
                    <a:pt x="450402" y="254928"/>
                  </a:lnTo>
                  <a:lnTo>
                    <a:pt x="447430" y="254928"/>
                  </a:lnTo>
                  <a:lnTo>
                    <a:pt x="441484" y="261464"/>
                  </a:lnTo>
                  <a:lnTo>
                    <a:pt x="439254" y="267067"/>
                  </a:lnTo>
                  <a:lnTo>
                    <a:pt x="432565" y="274538"/>
                  </a:lnTo>
                  <a:lnTo>
                    <a:pt x="434051" y="281074"/>
                  </a:lnTo>
                  <a:lnTo>
                    <a:pt x="433308" y="284810"/>
                  </a:lnTo>
                  <a:lnTo>
                    <a:pt x="431821" y="287611"/>
                  </a:lnTo>
                  <a:lnTo>
                    <a:pt x="426619" y="289479"/>
                  </a:lnTo>
                  <a:lnTo>
                    <a:pt x="418443" y="298816"/>
                  </a:lnTo>
                  <a:lnTo>
                    <a:pt x="412497" y="308155"/>
                  </a:lnTo>
                  <a:lnTo>
                    <a:pt x="409524" y="314691"/>
                  </a:lnTo>
                  <a:lnTo>
                    <a:pt x="404322" y="324029"/>
                  </a:lnTo>
                  <a:lnTo>
                    <a:pt x="394660" y="342705"/>
                  </a:lnTo>
                  <a:lnTo>
                    <a:pt x="387971" y="354844"/>
                  </a:lnTo>
                  <a:lnTo>
                    <a:pt x="376078" y="368851"/>
                  </a:lnTo>
                  <a:lnTo>
                    <a:pt x="367159" y="377256"/>
                  </a:lnTo>
                  <a:lnTo>
                    <a:pt x="364186" y="383793"/>
                  </a:lnTo>
                  <a:lnTo>
                    <a:pt x="365673" y="388462"/>
                  </a:lnTo>
                  <a:lnTo>
                    <a:pt x="361213" y="386594"/>
                  </a:lnTo>
                  <a:lnTo>
                    <a:pt x="356011" y="384726"/>
                  </a:lnTo>
                  <a:lnTo>
                    <a:pt x="351552" y="379123"/>
                  </a:lnTo>
                  <a:lnTo>
                    <a:pt x="345606" y="374454"/>
                  </a:lnTo>
                  <a:lnTo>
                    <a:pt x="345606" y="370720"/>
                  </a:lnTo>
                  <a:lnTo>
                    <a:pt x="347093" y="365116"/>
                  </a:lnTo>
                  <a:lnTo>
                    <a:pt x="352295" y="355779"/>
                  </a:lnTo>
                  <a:lnTo>
                    <a:pt x="355267" y="347374"/>
                  </a:lnTo>
                  <a:lnTo>
                    <a:pt x="352295" y="342705"/>
                  </a:lnTo>
                  <a:lnTo>
                    <a:pt x="346349" y="345507"/>
                  </a:lnTo>
                  <a:lnTo>
                    <a:pt x="334457" y="347374"/>
                  </a:lnTo>
                  <a:lnTo>
                    <a:pt x="330741" y="347374"/>
                  </a:lnTo>
                  <a:lnTo>
                    <a:pt x="326281" y="342705"/>
                  </a:lnTo>
                  <a:lnTo>
                    <a:pt x="329255" y="338036"/>
                  </a:lnTo>
                  <a:lnTo>
                    <a:pt x="332227" y="330566"/>
                  </a:lnTo>
                  <a:lnTo>
                    <a:pt x="335944" y="324029"/>
                  </a:lnTo>
                  <a:lnTo>
                    <a:pt x="335201" y="317492"/>
                  </a:lnTo>
                  <a:lnTo>
                    <a:pt x="334457" y="312824"/>
                  </a:lnTo>
                  <a:lnTo>
                    <a:pt x="337429" y="309088"/>
                  </a:lnTo>
                  <a:lnTo>
                    <a:pt x="338173" y="304419"/>
                  </a:lnTo>
                  <a:lnTo>
                    <a:pt x="336687" y="300684"/>
                  </a:lnTo>
                  <a:lnTo>
                    <a:pt x="334457" y="296949"/>
                  </a:lnTo>
                  <a:lnTo>
                    <a:pt x="337429" y="294147"/>
                  </a:lnTo>
                  <a:lnTo>
                    <a:pt x="338173" y="292280"/>
                  </a:lnTo>
                  <a:lnTo>
                    <a:pt x="334457" y="286677"/>
                  </a:lnTo>
                  <a:lnTo>
                    <a:pt x="325538" y="281074"/>
                  </a:lnTo>
                  <a:lnTo>
                    <a:pt x="315876" y="278273"/>
                  </a:lnTo>
                  <a:lnTo>
                    <a:pt x="312160" y="275472"/>
                  </a:lnTo>
                  <a:lnTo>
                    <a:pt x="309930" y="275472"/>
                  </a:lnTo>
                  <a:lnTo>
                    <a:pt x="305470" y="276405"/>
                  </a:lnTo>
                  <a:lnTo>
                    <a:pt x="301754" y="275472"/>
                  </a:lnTo>
                  <a:lnTo>
                    <a:pt x="297295" y="273604"/>
                  </a:lnTo>
                  <a:lnTo>
                    <a:pt x="294322" y="269869"/>
                  </a:lnTo>
                  <a:lnTo>
                    <a:pt x="294322" y="266133"/>
                  </a:lnTo>
                  <a:lnTo>
                    <a:pt x="298782" y="263332"/>
                  </a:lnTo>
                  <a:lnTo>
                    <a:pt x="300268" y="260530"/>
                  </a:lnTo>
                  <a:lnTo>
                    <a:pt x="296551" y="256796"/>
                  </a:lnTo>
                  <a:lnTo>
                    <a:pt x="296551" y="253994"/>
                  </a:lnTo>
                  <a:lnTo>
                    <a:pt x="295808" y="253060"/>
                  </a:lnTo>
                  <a:lnTo>
                    <a:pt x="292092" y="251192"/>
                  </a:lnTo>
                  <a:lnTo>
                    <a:pt x="289119" y="248391"/>
                  </a:lnTo>
                  <a:lnTo>
                    <a:pt x="279457" y="247457"/>
                  </a:lnTo>
                  <a:lnTo>
                    <a:pt x="268308" y="246524"/>
                  </a:lnTo>
                  <a:lnTo>
                    <a:pt x="263849" y="243722"/>
                  </a:lnTo>
                  <a:lnTo>
                    <a:pt x="259390" y="242788"/>
                  </a:lnTo>
                  <a:lnTo>
                    <a:pt x="251957" y="241855"/>
                  </a:lnTo>
                  <a:lnTo>
                    <a:pt x="242295" y="238119"/>
                  </a:lnTo>
                  <a:lnTo>
                    <a:pt x="233376" y="239053"/>
                  </a:lnTo>
                  <a:lnTo>
                    <a:pt x="229661" y="241855"/>
                  </a:lnTo>
                  <a:lnTo>
                    <a:pt x="226687" y="241855"/>
                  </a:lnTo>
                  <a:lnTo>
                    <a:pt x="222971" y="239987"/>
                  </a:lnTo>
                  <a:lnTo>
                    <a:pt x="216282" y="237186"/>
                  </a:lnTo>
                  <a:lnTo>
                    <a:pt x="207363" y="236252"/>
                  </a:lnTo>
                  <a:lnTo>
                    <a:pt x="201417" y="235318"/>
                  </a:lnTo>
                  <a:lnTo>
                    <a:pt x="191755" y="228781"/>
                  </a:lnTo>
                  <a:lnTo>
                    <a:pt x="184322" y="225046"/>
                  </a:lnTo>
                  <a:lnTo>
                    <a:pt x="178376" y="221311"/>
                  </a:lnTo>
                  <a:lnTo>
                    <a:pt x="174660" y="220377"/>
                  </a:lnTo>
                  <a:lnTo>
                    <a:pt x="169458" y="218510"/>
                  </a:lnTo>
                  <a:lnTo>
                    <a:pt x="138985" y="213840"/>
                  </a:lnTo>
                  <a:lnTo>
                    <a:pt x="94391" y="200767"/>
                  </a:lnTo>
                  <a:lnTo>
                    <a:pt x="68377" y="195164"/>
                  </a:lnTo>
                  <a:lnTo>
                    <a:pt x="63918" y="195164"/>
                  </a:lnTo>
                  <a:lnTo>
                    <a:pt x="41621" y="188628"/>
                  </a:lnTo>
                  <a:lnTo>
                    <a:pt x="37903" y="186760"/>
                  </a:lnTo>
                  <a:lnTo>
                    <a:pt x="36418" y="185827"/>
                  </a:lnTo>
                  <a:lnTo>
                    <a:pt x="35675" y="177422"/>
                  </a:lnTo>
                  <a:lnTo>
                    <a:pt x="31215" y="168084"/>
                  </a:lnTo>
                  <a:lnTo>
                    <a:pt x="27498" y="162481"/>
                  </a:lnTo>
                  <a:lnTo>
                    <a:pt x="25269" y="159680"/>
                  </a:lnTo>
                  <a:lnTo>
                    <a:pt x="22296" y="158746"/>
                  </a:lnTo>
                  <a:lnTo>
                    <a:pt x="14864" y="157812"/>
                  </a:lnTo>
                  <a:lnTo>
                    <a:pt x="12634" y="157812"/>
                  </a:lnTo>
                  <a:lnTo>
                    <a:pt x="11147" y="155011"/>
                  </a:lnTo>
                  <a:lnTo>
                    <a:pt x="9661" y="153143"/>
                  </a:lnTo>
                  <a:lnTo>
                    <a:pt x="4458" y="154077"/>
                  </a:lnTo>
                  <a:lnTo>
                    <a:pt x="742" y="153143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7" name="pg27"/>
            <p:cNvSpPr/>
            <p:nvPr/>
          </p:nvSpPr>
          <p:spPr>
            <a:xfrm>
              <a:off x="5742602" y="2038101"/>
              <a:ext cx="567836" cy="664867"/>
            </a:xfrm>
            <a:custGeom>
              <a:avLst/>
              <a:pathLst>
                <a:path w="567836" h="664867">
                  <a:moveTo>
                    <a:pt x="437768" y="658330"/>
                  </a:moveTo>
                  <a:lnTo>
                    <a:pt x="395403" y="660198"/>
                  </a:lnTo>
                  <a:lnTo>
                    <a:pt x="380539" y="660198"/>
                  </a:lnTo>
                  <a:lnTo>
                    <a:pt x="318107" y="662999"/>
                  </a:lnTo>
                  <a:lnTo>
                    <a:pt x="313647" y="662999"/>
                  </a:lnTo>
                  <a:lnTo>
                    <a:pt x="262364" y="664867"/>
                  </a:lnTo>
                  <a:lnTo>
                    <a:pt x="261621" y="653661"/>
                  </a:lnTo>
                  <a:lnTo>
                    <a:pt x="257904" y="653661"/>
                  </a:lnTo>
                  <a:lnTo>
                    <a:pt x="208851" y="653661"/>
                  </a:lnTo>
                  <a:lnTo>
                    <a:pt x="197702" y="653661"/>
                  </a:lnTo>
                  <a:lnTo>
                    <a:pt x="150135" y="654595"/>
                  </a:lnTo>
                  <a:lnTo>
                    <a:pt x="138243" y="655529"/>
                  </a:lnTo>
                  <a:lnTo>
                    <a:pt x="98851" y="655529"/>
                  </a:lnTo>
                  <a:lnTo>
                    <a:pt x="75810" y="655529"/>
                  </a:lnTo>
                  <a:lnTo>
                    <a:pt x="38649" y="655529"/>
                  </a:lnTo>
                  <a:lnTo>
                    <a:pt x="0" y="655529"/>
                  </a:lnTo>
                  <a:lnTo>
                    <a:pt x="6689" y="650860"/>
                  </a:lnTo>
                  <a:lnTo>
                    <a:pt x="11148" y="644323"/>
                  </a:lnTo>
                  <a:lnTo>
                    <a:pt x="17838" y="642455"/>
                  </a:lnTo>
                  <a:lnTo>
                    <a:pt x="23784" y="637787"/>
                  </a:lnTo>
                  <a:lnTo>
                    <a:pt x="27500" y="633117"/>
                  </a:lnTo>
                  <a:lnTo>
                    <a:pt x="29730" y="628449"/>
                  </a:lnTo>
                  <a:lnTo>
                    <a:pt x="31215" y="619110"/>
                  </a:lnTo>
                  <a:lnTo>
                    <a:pt x="37161" y="609772"/>
                  </a:lnTo>
                  <a:lnTo>
                    <a:pt x="48310" y="592030"/>
                  </a:lnTo>
                  <a:lnTo>
                    <a:pt x="55743" y="580824"/>
                  </a:lnTo>
                  <a:lnTo>
                    <a:pt x="59459" y="578023"/>
                  </a:lnTo>
                  <a:lnTo>
                    <a:pt x="65405" y="568685"/>
                  </a:lnTo>
                  <a:lnTo>
                    <a:pt x="69864" y="557480"/>
                  </a:lnTo>
                  <a:lnTo>
                    <a:pt x="72094" y="550009"/>
                  </a:lnTo>
                  <a:lnTo>
                    <a:pt x="74324" y="540671"/>
                  </a:lnTo>
                  <a:lnTo>
                    <a:pt x="77297" y="529465"/>
                  </a:lnTo>
                  <a:lnTo>
                    <a:pt x="78040" y="522929"/>
                  </a:lnTo>
                  <a:lnTo>
                    <a:pt x="77297" y="513591"/>
                  </a:lnTo>
                  <a:lnTo>
                    <a:pt x="78040" y="512657"/>
                  </a:lnTo>
                  <a:lnTo>
                    <a:pt x="82500" y="514525"/>
                  </a:lnTo>
                  <a:lnTo>
                    <a:pt x="84728" y="510789"/>
                  </a:lnTo>
                  <a:lnTo>
                    <a:pt x="83986" y="507988"/>
                  </a:lnTo>
                  <a:lnTo>
                    <a:pt x="79527" y="504253"/>
                  </a:lnTo>
                  <a:lnTo>
                    <a:pt x="81013" y="496782"/>
                  </a:lnTo>
                  <a:lnTo>
                    <a:pt x="81756" y="492113"/>
                  </a:lnTo>
                  <a:lnTo>
                    <a:pt x="81756" y="487445"/>
                  </a:lnTo>
                  <a:lnTo>
                    <a:pt x="79527" y="479040"/>
                  </a:lnTo>
                  <a:lnTo>
                    <a:pt x="79527" y="465033"/>
                  </a:lnTo>
                  <a:lnTo>
                    <a:pt x="78783" y="461298"/>
                  </a:lnTo>
                  <a:lnTo>
                    <a:pt x="77297" y="447291"/>
                  </a:lnTo>
                  <a:lnTo>
                    <a:pt x="75067" y="435151"/>
                  </a:lnTo>
                  <a:lnTo>
                    <a:pt x="73582" y="430483"/>
                  </a:lnTo>
                  <a:lnTo>
                    <a:pt x="66148" y="416476"/>
                  </a:lnTo>
                  <a:lnTo>
                    <a:pt x="59459" y="403402"/>
                  </a:lnTo>
                  <a:lnTo>
                    <a:pt x="48310" y="383793"/>
                  </a:lnTo>
                  <a:lnTo>
                    <a:pt x="49797" y="379123"/>
                  </a:lnTo>
                  <a:lnTo>
                    <a:pt x="49797" y="373521"/>
                  </a:lnTo>
                  <a:lnTo>
                    <a:pt x="48310" y="367918"/>
                  </a:lnTo>
                  <a:lnTo>
                    <a:pt x="43851" y="359513"/>
                  </a:lnTo>
                  <a:lnTo>
                    <a:pt x="40135" y="352977"/>
                  </a:lnTo>
                  <a:lnTo>
                    <a:pt x="39392" y="347374"/>
                  </a:lnTo>
                  <a:lnTo>
                    <a:pt x="41622" y="343639"/>
                  </a:lnTo>
                  <a:lnTo>
                    <a:pt x="49053" y="334301"/>
                  </a:lnTo>
                  <a:lnTo>
                    <a:pt x="50541" y="330566"/>
                  </a:lnTo>
                  <a:lnTo>
                    <a:pt x="52027" y="321227"/>
                  </a:lnTo>
                  <a:lnTo>
                    <a:pt x="50541" y="312824"/>
                  </a:lnTo>
                  <a:lnTo>
                    <a:pt x="49797" y="300683"/>
                  </a:lnTo>
                  <a:lnTo>
                    <a:pt x="40878" y="286677"/>
                  </a:lnTo>
                  <a:lnTo>
                    <a:pt x="41622" y="282008"/>
                  </a:lnTo>
                  <a:lnTo>
                    <a:pt x="43107" y="279207"/>
                  </a:lnTo>
                  <a:lnTo>
                    <a:pt x="49053" y="277339"/>
                  </a:lnTo>
                  <a:lnTo>
                    <a:pt x="52027" y="272670"/>
                  </a:lnTo>
                  <a:lnTo>
                    <a:pt x="53513" y="269869"/>
                  </a:lnTo>
                  <a:lnTo>
                    <a:pt x="58715" y="263331"/>
                  </a:lnTo>
                  <a:lnTo>
                    <a:pt x="62433" y="255861"/>
                  </a:lnTo>
                  <a:lnTo>
                    <a:pt x="65405" y="243722"/>
                  </a:lnTo>
                  <a:lnTo>
                    <a:pt x="73582" y="232516"/>
                  </a:lnTo>
                  <a:lnTo>
                    <a:pt x="75810" y="224112"/>
                  </a:lnTo>
                  <a:lnTo>
                    <a:pt x="75810" y="211972"/>
                  </a:lnTo>
                  <a:lnTo>
                    <a:pt x="78040" y="206370"/>
                  </a:lnTo>
                  <a:lnTo>
                    <a:pt x="78783" y="198900"/>
                  </a:lnTo>
                  <a:lnTo>
                    <a:pt x="78783" y="194231"/>
                  </a:lnTo>
                  <a:lnTo>
                    <a:pt x="75810" y="185826"/>
                  </a:lnTo>
                  <a:lnTo>
                    <a:pt x="75810" y="181157"/>
                  </a:lnTo>
                  <a:lnTo>
                    <a:pt x="78040" y="178356"/>
                  </a:lnTo>
                  <a:lnTo>
                    <a:pt x="81013" y="175554"/>
                  </a:lnTo>
                  <a:lnTo>
                    <a:pt x="87702" y="173687"/>
                  </a:lnTo>
                  <a:lnTo>
                    <a:pt x="93648" y="170885"/>
                  </a:lnTo>
                  <a:lnTo>
                    <a:pt x="97365" y="167150"/>
                  </a:lnTo>
                  <a:lnTo>
                    <a:pt x="100338" y="164348"/>
                  </a:lnTo>
                  <a:lnTo>
                    <a:pt x="99594" y="155944"/>
                  </a:lnTo>
                  <a:lnTo>
                    <a:pt x="98851" y="147540"/>
                  </a:lnTo>
                  <a:lnTo>
                    <a:pt x="99594" y="145673"/>
                  </a:lnTo>
                  <a:lnTo>
                    <a:pt x="101823" y="143805"/>
                  </a:lnTo>
                  <a:lnTo>
                    <a:pt x="107026" y="143805"/>
                  </a:lnTo>
                  <a:lnTo>
                    <a:pt x="109257" y="142871"/>
                  </a:lnTo>
                  <a:lnTo>
                    <a:pt x="113715" y="139136"/>
                  </a:lnTo>
                  <a:lnTo>
                    <a:pt x="114458" y="136334"/>
                  </a:lnTo>
                  <a:lnTo>
                    <a:pt x="117431" y="133533"/>
                  </a:lnTo>
                  <a:lnTo>
                    <a:pt x="124864" y="136334"/>
                  </a:lnTo>
                  <a:lnTo>
                    <a:pt x="128580" y="136334"/>
                  </a:lnTo>
                  <a:lnTo>
                    <a:pt x="135270" y="133533"/>
                  </a:lnTo>
                  <a:lnTo>
                    <a:pt x="138986" y="122328"/>
                  </a:lnTo>
                  <a:lnTo>
                    <a:pt x="148647" y="114857"/>
                  </a:lnTo>
                  <a:lnTo>
                    <a:pt x="153850" y="103651"/>
                  </a:lnTo>
                  <a:lnTo>
                    <a:pt x="158310" y="101784"/>
                  </a:lnTo>
                  <a:lnTo>
                    <a:pt x="163513" y="95248"/>
                  </a:lnTo>
                  <a:lnTo>
                    <a:pt x="167973" y="94313"/>
                  </a:lnTo>
                  <a:lnTo>
                    <a:pt x="167973" y="100850"/>
                  </a:lnTo>
                  <a:lnTo>
                    <a:pt x="167973" y="103651"/>
                  </a:lnTo>
                  <a:lnTo>
                    <a:pt x="160539" y="107387"/>
                  </a:lnTo>
                  <a:lnTo>
                    <a:pt x="160539" y="110188"/>
                  </a:lnTo>
                  <a:lnTo>
                    <a:pt x="163513" y="117659"/>
                  </a:lnTo>
                  <a:lnTo>
                    <a:pt x="163513" y="122328"/>
                  </a:lnTo>
                  <a:lnTo>
                    <a:pt x="158310" y="127931"/>
                  </a:lnTo>
                  <a:lnTo>
                    <a:pt x="157567" y="130732"/>
                  </a:lnTo>
                  <a:lnTo>
                    <a:pt x="159796" y="136334"/>
                  </a:lnTo>
                  <a:lnTo>
                    <a:pt x="156824" y="142871"/>
                  </a:lnTo>
                  <a:lnTo>
                    <a:pt x="155336" y="152209"/>
                  </a:lnTo>
                  <a:lnTo>
                    <a:pt x="154593" y="160613"/>
                  </a:lnTo>
                  <a:lnTo>
                    <a:pt x="156081" y="162481"/>
                  </a:lnTo>
                  <a:lnTo>
                    <a:pt x="158310" y="164348"/>
                  </a:lnTo>
                  <a:lnTo>
                    <a:pt x="159796" y="162481"/>
                  </a:lnTo>
                  <a:lnTo>
                    <a:pt x="162770" y="155011"/>
                  </a:lnTo>
                  <a:lnTo>
                    <a:pt x="165742" y="147540"/>
                  </a:lnTo>
                  <a:lnTo>
                    <a:pt x="167973" y="136334"/>
                  </a:lnTo>
                  <a:lnTo>
                    <a:pt x="169459" y="131666"/>
                  </a:lnTo>
                  <a:lnTo>
                    <a:pt x="172431" y="128865"/>
                  </a:lnTo>
                  <a:lnTo>
                    <a:pt x="175404" y="129798"/>
                  </a:lnTo>
                  <a:lnTo>
                    <a:pt x="174662" y="133533"/>
                  </a:lnTo>
                  <a:lnTo>
                    <a:pt x="173919" y="138202"/>
                  </a:lnTo>
                  <a:lnTo>
                    <a:pt x="173919" y="148474"/>
                  </a:lnTo>
                  <a:lnTo>
                    <a:pt x="170945" y="153143"/>
                  </a:lnTo>
                  <a:lnTo>
                    <a:pt x="167973" y="155944"/>
                  </a:lnTo>
                  <a:lnTo>
                    <a:pt x="164999" y="161548"/>
                  </a:lnTo>
                  <a:lnTo>
                    <a:pt x="164999" y="164348"/>
                  </a:lnTo>
                  <a:lnTo>
                    <a:pt x="165742" y="167150"/>
                  </a:lnTo>
                  <a:lnTo>
                    <a:pt x="169459" y="166216"/>
                  </a:lnTo>
                  <a:lnTo>
                    <a:pt x="173919" y="164348"/>
                  </a:lnTo>
                  <a:lnTo>
                    <a:pt x="177634" y="156878"/>
                  </a:lnTo>
                  <a:lnTo>
                    <a:pt x="182093" y="150342"/>
                  </a:lnTo>
                  <a:lnTo>
                    <a:pt x="185066" y="141004"/>
                  </a:lnTo>
                  <a:lnTo>
                    <a:pt x="188039" y="126996"/>
                  </a:lnTo>
                  <a:lnTo>
                    <a:pt x="189526" y="118593"/>
                  </a:lnTo>
                  <a:lnTo>
                    <a:pt x="188039" y="108321"/>
                  </a:lnTo>
                  <a:lnTo>
                    <a:pt x="187296" y="94313"/>
                  </a:lnTo>
                  <a:lnTo>
                    <a:pt x="187296" y="89644"/>
                  </a:lnTo>
                  <a:lnTo>
                    <a:pt x="191012" y="82174"/>
                  </a:lnTo>
                  <a:lnTo>
                    <a:pt x="197702" y="79372"/>
                  </a:lnTo>
                  <a:lnTo>
                    <a:pt x="201418" y="79372"/>
                  </a:lnTo>
                  <a:lnTo>
                    <a:pt x="204391" y="77505"/>
                  </a:lnTo>
                  <a:lnTo>
                    <a:pt x="205878" y="72836"/>
                  </a:lnTo>
                  <a:lnTo>
                    <a:pt x="212566" y="70035"/>
                  </a:lnTo>
                  <a:lnTo>
                    <a:pt x="217026" y="67233"/>
                  </a:lnTo>
                  <a:lnTo>
                    <a:pt x="222972" y="66299"/>
                  </a:lnTo>
                  <a:lnTo>
                    <a:pt x="231147" y="67233"/>
                  </a:lnTo>
                  <a:lnTo>
                    <a:pt x="238581" y="67233"/>
                  </a:lnTo>
                  <a:lnTo>
                    <a:pt x="243039" y="67233"/>
                  </a:lnTo>
                  <a:lnTo>
                    <a:pt x="245269" y="64432"/>
                  </a:lnTo>
                  <a:lnTo>
                    <a:pt x="245269" y="62564"/>
                  </a:lnTo>
                  <a:lnTo>
                    <a:pt x="238581" y="60696"/>
                  </a:lnTo>
                  <a:lnTo>
                    <a:pt x="233378" y="56027"/>
                  </a:lnTo>
                  <a:lnTo>
                    <a:pt x="228175" y="53226"/>
                  </a:lnTo>
                  <a:lnTo>
                    <a:pt x="225944" y="49491"/>
                  </a:lnTo>
                  <a:lnTo>
                    <a:pt x="223715" y="43888"/>
                  </a:lnTo>
                  <a:lnTo>
                    <a:pt x="223715" y="37352"/>
                  </a:lnTo>
                  <a:lnTo>
                    <a:pt x="223715" y="32683"/>
                  </a:lnTo>
                  <a:lnTo>
                    <a:pt x="227432" y="28947"/>
                  </a:lnTo>
                  <a:lnTo>
                    <a:pt x="231890" y="24279"/>
                  </a:lnTo>
                  <a:lnTo>
                    <a:pt x="237836" y="20543"/>
                  </a:lnTo>
                  <a:lnTo>
                    <a:pt x="243039" y="16808"/>
                  </a:lnTo>
                  <a:lnTo>
                    <a:pt x="243782" y="15874"/>
                  </a:lnTo>
                  <a:lnTo>
                    <a:pt x="243782" y="12139"/>
                  </a:lnTo>
                  <a:lnTo>
                    <a:pt x="240066" y="7470"/>
                  </a:lnTo>
                  <a:lnTo>
                    <a:pt x="240066" y="5602"/>
                  </a:lnTo>
                  <a:lnTo>
                    <a:pt x="245269" y="5602"/>
                  </a:lnTo>
                  <a:lnTo>
                    <a:pt x="251958" y="6536"/>
                  </a:lnTo>
                  <a:lnTo>
                    <a:pt x="258647" y="7470"/>
                  </a:lnTo>
                  <a:lnTo>
                    <a:pt x="262364" y="6536"/>
                  </a:lnTo>
                  <a:lnTo>
                    <a:pt x="266079" y="3735"/>
                  </a:lnTo>
                  <a:lnTo>
                    <a:pt x="266822" y="933"/>
                  </a:lnTo>
                  <a:lnTo>
                    <a:pt x="269053" y="0"/>
                  </a:lnTo>
                  <a:lnTo>
                    <a:pt x="269796" y="0"/>
                  </a:lnTo>
                  <a:lnTo>
                    <a:pt x="274256" y="933"/>
                  </a:lnTo>
                  <a:lnTo>
                    <a:pt x="280945" y="5602"/>
                  </a:lnTo>
                  <a:lnTo>
                    <a:pt x="292836" y="11205"/>
                  </a:lnTo>
                  <a:lnTo>
                    <a:pt x="304728" y="19609"/>
                  </a:lnTo>
                  <a:lnTo>
                    <a:pt x="311417" y="21477"/>
                  </a:lnTo>
                  <a:lnTo>
                    <a:pt x="318107" y="23344"/>
                  </a:lnTo>
                  <a:lnTo>
                    <a:pt x="326283" y="21477"/>
                  </a:lnTo>
                  <a:lnTo>
                    <a:pt x="329998" y="23344"/>
                  </a:lnTo>
                  <a:lnTo>
                    <a:pt x="333715" y="23344"/>
                  </a:lnTo>
                  <a:lnTo>
                    <a:pt x="338175" y="26146"/>
                  </a:lnTo>
                  <a:lnTo>
                    <a:pt x="343376" y="28947"/>
                  </a:lnTo>
                  <a:lnTo>
                    <a:pt x="347836" y="34550"/>
                  </a:lnTo>
                  <a:lnTo>
                    <a:pt x="350810" y="42020"/>
                  </a:lnTo>
                  <a:lnTo>
                    <a:pt x="352295" y="44822"/>
                  </a:lnTo>
                  <a:lnTo>
                    <a:pt x="355268" y="47624"/>
                  </a:lnTo>
                  <a:lnTo>
                    <a:pt x="360471" y="46690"/>
                  </a:lnTo>
                  <a:lnTo>
                    <a:pt x="367904" y="46690"/>
                  </a:lnTo>
                  <a:lnTo>
                    <a:pt x="373850" y="46690"/>
                  </a:lnTo>
                  <a:lnTo>
                    <a:pt x="379052" y="49491"/>
                  </a:lnTo>
                  <a:lnTo>
                    <a:pt x="393918" y="58829"/>
                  </a:lnTo>
                  <a:lnTo>
                    <a:pt x="402837" y="61631"/>
                  </a:lnTo>
                  <a:lnTo>
                    <a:pt x="408038" y="63498"/>
                  </a:lnTo>
                  <a:lnTo>
                    <a:pt x="414729" y="67233"/>
                  </a:lnTo>
                  <a:lnTo>
                    <a:pt x="428106" y="70035"/>
                  </a:lnTo>
                  <a:lnTo>
                    <a:pt x="431079" y="70968"/>
                  </a:lnTo>
                  <a:lnTo>
                    <a:pt x="434795" y="75637"/>
                  </a:lnTo>
                  <a:lnTo>
                    <a:pt x="442227" y="80307"/>
                  </a:lnTo>
                  <a:lnTo>
                    <a:pt x="443714" y="84042"/>
                  </a:lnTo>
                  <a:lnTo>
                    <a:pt x="442970" y="89644"/>
                  </a:lnTo>
                  <a:lnTo>
                    <a:pt x="442970" y="94313"/>
                  </a:lnTo>
                  <a:lnTo>
                    <a:pt x="445201" y="98049"/>
                  </a:lnTo>
                  <a:lnTo>
                    <a:pt x="450404" y="101784"/>
                  </a:lnTo>
                  <a:lnTo>
                    <a:pt x="454862" y="107387"/>
                  </a:lnTo>
                  <a:lnTo>
                    <a:pt x="454862" y="113923"/>
                  </a:lnTo>
                  <a:lnTo>
                    <a:pt x="460808" y="120460"/>
                  </a:lnTo>
                  <a:lnTo>
                    <a:pt x="460808" y="122328"/>
                  </a:lnTo>
                  <a:lnTo>
                    <a:pt x="457836" y="122328"/>
                  </a:lnTo>
                  <a:lnTo>
                    <a:pt x="446687" y="118593"/>
                  </a:lnTo>
                  <a:lnTo>
                    <a:pt x="440741" y="117659"/>
                  </a:lnTo>
                  <a:lnTo>
                    <a:pt x="439255" y="121394"/>
                  </a:lnTo>
                  <a:lnTo>
                    <a:pt x="437024" y="125129"/>
                  </a:lnTo>
                  <a:lnTo>
                    <a:pt x="437024" y="131666"/>
                  </a:lnTo>
                  <a:lnTo>
                    <a:pt x="439255" y="138202"/>
                  </a:lnTo>
                  <a:lnTo>
                    <a:pt x="443714" y="145673"/>
                  </a:lnTo>
                  <a:lnTo>
                    <a:pt x="448173" y="150342"/>
                  </a:lnTo>
                  <a:lnTo>
                    <a:pt x="452633" y="155011"/>
                  </a:lnTo>
                  <a:lnTo>
                    <a:pt x="455607" y="160613"/>
                  </a:lnTo>
                  <a:lnTo>
                    <a:pt x="456350" y="165283"/>
                  </a:lnTo>
                  <a:lnTo>
                    <a:pt x="458579" y="173687"/>
                  </a:lnTo>
                  <a:lnTo>
                    <a:pt x="459322" y="178356"/>
                  </a:lnTo>
                  <a:lnTo>
                    <a:pt x="456350" y="183959"/>
                  </a:lnTo>
                  <a:lnTo>
                    <a:pt x="456350" y="196098"/>
                  </a:lnTo>
                  <a:lnTo>
                    <a:pt x="454862" y="204502"/>
                  </a:lnTo>
                  <a:lnTo>
                    <a:pt x="454119" y="207303"/>
                  </a:lnTo>
                  <a:lnTo>
                    <a:pt x="453376" y="213840"/>
                  </a:lnTo>
                  <a:lnTo>
                    <a:pt x="452633" y="226913"/>
                  </a:lnTo>
                  <a:lnTo>
                    <a:pt x="451890" y="232516"/>
                  </a:lnTo>
                  <a:lnTo>
                    <a:pt x="450404" y="235318"/>
                  </a:lnTo>
                  <a:lnTo>
                    <a:pt x="447430" y="239986"/>
                  </a:lnTo>
                  <a:lnTo>
                    <a:pt x="442970" y="240920"/>
                  </a:lnTo>
                  <a:lnTo>
                    <a:pt x="440741" y="246523"/>
                  </a:lnTo>
                  <a:lnTo>
                    <a:pt x="437768" y="249325"/>
                  </a:lnTo>
                  <a:lnTo>
                    <a:pt x="431822" y="247457"/>
                  </a:lnTo>
                  <a:lnTo>
                    <a:pt x="428106" y="249325"/>
                  </a:lnTo>
                  <a:lnTo>
                    <a:pt x="424390" y="255861"/>
                  </a:lnTo>
                  <a:lnTo>
                    <a:pt x="422903" y="260530"/>
                  </a:lnTo>
                  <a:lnTo>
                    <a:pt x="422903" y="265200"/>
                  </a:lnTo>
                  <a:lnTo>
                    <a:pt x="420675" y="274537"/>
                  </a:lnTo>
                  <a:lnTo>
                    <a:pt x="419187" y="280140"/>
                  </a:lnTo>
                  <a:lnTo>
                    <a:pt x="417701" y="282008"/>
                  </a:lnTo>
                  <a:lnTo>
                    <a:pt x="410268" y="282942"/>
                  </a:lnTo>
                  <a:lnTo>
                    <a:pt x="408038" y="286677"/>
                  </a:lnTo>
                  <a:lnTo>
                    <a:pt x="407295" y="290412"/>
                  </a:lnTo>
                  <a:lnTo>
                    <a:pt x="403580" y="291346"/>
                  </a:lnTo>
                  <a:lnTo>
                    <a:pt x="398377" y="290412"/>
                  </a:lnTo>
                  <a:lnTo>
                    <a:pt x="393174" y="292280"/>
                  </a:lnTo>
                  <a:lnTo>
                    <a:pt x="385742" y="292280"/>
                  </a:lnTo>
                  <a:lnTo>
                    <a:pt x="380539" y="297883"/>
                  </a:lnTo>
                  <a:lnTo>
                    <a:pt x="378308" y="302552"/>
                  </a:lnTo>
                  <a:lnTo>
                    <a:pt x="377566" y="306287"/>
                  </a:lnTo>
                  <a:lnTo>
                    <a:pt x="376823" y="312824"/>
                  </a:lnTo>
                  <a:lnTo>
                    <a:pt x="373850" y="321227"/>
                  </a:lnTo>
                  <a:lnTo>
                    <a:pt x="370877" y="328698"/>
                  </a:lnTo>
                  <a:lnTo>
                    <a:pt x="376823" y="337102"/>
                  </a:lnTo>
                  <a:lnTo>
                    <a:pt x="376823" y="340837"/>
                  </a:lnTo>
                  <a:lnTo>
                    <a:pt x="380539" y="345507"/>
                  </a:lnTo>
                  <a:lnTo>
                    <a:pt x="384254" y="350176"/>
                  </a:lnTo>
                  <a:lnTo>
                    <a:pt x="392431" y="351109"/>
                  </a:lnTo>
                  <a:lnTo>
                    <a:pt x="399120" y="352043"/>
                  </a:lnTo>
                  <a:lnTo>
                    <a:pt x="402092" y="354844"/>
                  </a:lnTo>
                  <a:lnTo>
                    <a:pt x="402092" y="359513"/>
                  </a:lnTo>
                  <a:lnTo>
                    <a:pt x="405809" y="359513"/>
                  </a:lnTo>
                  <a:lnTo>
                    <a:pt x="409526" y="357646"/>
                  </a:lnTo>
                  <a:lnTo>
                    <a:pt x="413984" y="351109"/>
                  </a:lnTo>
                  <a:lnTo>
                    <a:pt x="419930" y="345507"/>
                  </a:lnTo>
                  <a:lnTo>
                    <a:pt x="423647" y="339904"/>
                  </a:lnTo>
                  <a:lnTo>
                    <a:pt x="426620" y="338036"/>
                  </a:lnTo>
                  <a:lnTo>
                    <a:pt x="430336" y="338970"/>
                  </a:lnTo>
                  <a:lnTo>
                    <a:pt x="432566" y="338036"/>
                  </a:lnTo>
                  <a:lnTo>
                    <a:pt x="435539" y="334301"/>
                  </a:lnTo>
                  <a:lnTo>
                    <a:pt x="437024" y="331499"/>
                  </a:lnTo>
                  <a:lnTo>
                    <a:pt x="442227" y="320294"/>
                  </a:lnTo>
                  <a:lnTo>
                    <a:pt x="448173" y="314691"/>
                  </a:lnTo>
                  <a:lnTo>
                    <a:pt x="451890" y="306287"/>
                  </a:lnTo>
                  <a:lnTo>
                    <a:pt x="458579" y="298816"/>
                  </a:lnTo>
                  <a:lnTo>
                    <a:pt x="465268" y="294147"/>
                  </a:lnTo>
                  <a:lnTo>
                    <a:pt x="473445" y="292280"/>
                  </a:lnTo>
                  <a:lnTo>
                    <a:pt x="486079" y="288544"/>
                  </a:lnTo>
                  <a:lnTo>
                    <a:pt x="489052" y="284809"/>
                  </a:lnTo>
                  <a:lnTo>
                    <a:pt x="494998" y="282008"/>
                  </a:lnTo>
                  <a:lnTo>
                    <a:pt x="497971" y="281074"/>
                  </a:lnTo>
                  <a:lnTo>
                    <a:pt x="503174" y="281074"/>
                  </a:lnTo>
                  <a:lnTo>
                    <a:pt x="506889" y="281074"/>
                  </a:lnTo>
                  <a:lnTo>
                    <a:pt x="512835" y="284809"/>
                  </a:lnTo>
                  <a:lnTo>
                    <a:pt x="521012" y="287611"/>
                  </a:lnTo>
                  <a:lnTo>
                    <a:pt x="527700" y="290412"/>
                  </a:lnTo>
                  <a:lnTo>
                    <a:pt x="532161" y="296015"/>
                  </a:lnTo>
                  <a:lnTo>
                    <a:pt x="534389" y="298816"/>
                  </a:lnTo>
                  <a:lnTo>
                    <a:pt x="535876" y="306287"/>
                  </a:lnTo>
                  <a:lnTo>
                    <a:pt x="540335" y="310955"/>
                  </a:lnTo>
                  <a:lnTo>
                    <a:pt x="545538" y="322161"/>
                  </a:lnTo>
                  <a:lnTo>
                    <a:pt x="547025" y="333367"/>
                  </a:lnTo>
                  <a:lnTo>
                    <a:pt x="547768" y="342705"/>
                  </a:lnTo>
                  <a:lnTo>
                    <a:pt x="547025" y="351109"/>
                  </a:lnTo>
                  <a:lnTo>
                    <a:pt x="547768" y="362315"/>
                  </a:lnTo>
                  <a:lnTo>
                    <a:pt x="550741" y="371653"/>
                  </a:lnTo>
                  <a:lnTo>
                    <a:pt x="553714" y="378189"/>
                  </a:lnTo>
                  <a:lnTo>
                    <a:pt x="556687" y="388461"/>
                  </a:lnTo>
                  <a:lnTo>
                    <a:pt x="556687" y="397799"/>
                  </a:lnTo>
                  <a:lnTo>
                    <a:pt x="557430" y="409005"/>
                  </a:lnTo>
                  <a:lnTo>
                    <a:pt x="558173" y="421144"/>
                  </a:lnTo>
                  <a:lnTo>
                    <a:pt x="560402" y="423946"/>
                  </a:lnTo>
                  <a:lnTo>
                    <a:pt x="561146" y="425813"/>
                  </a:lnTo>
                  <a:lnTo>
                    <a:pt x="561890" y="437019"/>
                  </a:lnTo>
                  <a:lnTo>
                    <a:pt x="566348" y="448224"/>
                  </a:lnTo>
                  <a:lnTo>
                    <a:pt x="567836" y="453828"/>
                  </a:lnTo>
                  <a:lnTo>
                    <a:pt x="564119" y="461298"/>
                  </a:lnTo>
                  <a:lnTo>
                    <a:pt x="560402" y="466901"/>
                  </a:lnTo>
                  <a:lnTo>
                    <a:pt x="558173" y="473437"/>
                  </a:lnTo>
                  <a:lnTo>
                    <a:pt x="557430" y="485576"/>
                  </a:lnTo>
                  <a:lnTo>
                    <a:pt x="557430" y="495848"/>
                  </a:lnTo>
                  <a:lnTo>
                    <a:pt x="556687" y="507988"/>
                  </a:lnTo>
                  <a:lnTo>
                    <a:pt x="552227" y="517326"/>
                  </a:lnTo>
                  <a:lnTo>
                    <a:pt x="546281" y="523863"/>
                  </a:lnTo>
                  <a:lnTo>
                    <a:pt x="544052" y="525730"/>
                  </a:lnTo>
                  <a:lnTo>
                    <a:pt x="543308" y="523863"/>
                  </a:lnTo>
                  <a:lnTo>
                    <a:pt x="539592" y="521995"/>
                  </a:lnTo>
                  <a:lnTo>
                    <a:pt x="536619" y="519194"/>
                  </a:lnTo>
                  <a:lnTo>
                    <a:pt x="538107" y="516392"/>
                  </a:lnTo>
                  <a:lnTo>
                    <a:pt x="541822" y="513591"/>
                  </a:lnTo>
                  <a:lnTo>
                    <a:pt x="541822" y="509856"/>
                  </a:lnTo>
                  <a:lnTo>
                    <a:pt x="537362" y="506120"/>
                  </a:lnTo>
                  <a:lnTo>
                    <a:pt x="534389" y="505186"/>
                  </a:lnTo>
                  <a:lnTo>
                    <a:pt x="531416" y="507054"/>
                  </a:lnTo>
                  <a:lnTo>
                    <a:pt x="524727" y="508922"/>
                  </a:lnTo>
                  <a:lnTo>
                    <a:pt x="519524" y="512657"/>
                  </a:lnTo>
                  <a:lnTo>
                    <a:pt x="519524" y="515458"/>
                  </a:lnTo>
                  <a:lnTo>
                    <a:pt x="521755" y="518259"/>
                  </a:lnTo>
                  <a:lnTo>
                    <a:pt x="521755" y="521995"/>
                  </a:lnTo>
                  <a:lnTo>
                    <a:pt x="520269" y="523863"/>
                  </a:lnTo>
                  <a:lnTo>
                    <a:pt x="513578" y="529465"/>
                  </a:lnTo>
                  <a:lnTo>
                    <a:pt x="512835" y="534135"/>
                  </a:lnTo>
                  <a:lnTo>
                    <a:pt x="512835" y="538803"/>
                  </a:lnTo>
                  <a:lnTo>
                    <a:pt x="512835" y="542539"/>
                  </a:lnTo>
                  <a:lnTo>
                    <a:pt x="512835" y="545340"/>
                  </a:lnTo>
                  <a:lnTo>
                    <a:pt x="509863" y="551876"/>
                  </a:lnTo>
                  <a:lnTo>
                    <a:pt x="505403" y="556546"/>
                  </a:lnTo>
                  <a:lnTo>
                    <a:pt x="500201" y="559347"/>
                  </a:lnTo>
                  <a:lnTo>
                    <a:pt x="492025" y="562148"/>
                  </a:lnTo>
                  <a:lnTo>
                    <a:pt x="486079" y="564950"/>
                  </a:lnTo>
                  <a:lnTo>
                    <a:pt x="481619" y="568685"/>
                  </a:lnTo>
                  <a:lnTo>
                    <a:pt x="477160" y="577089"/>
                  </a:lnTo>
                  <a:lnTo>
                    <a:pt x="477160" y="582692"/>
                  </a:lnTo>
                  <a:lnTo>
                    <a:pt x="476417" y="587361"/>
                  </a:lnTo>
                  <a:lnTo>
                    <a:pt x="473445" y="592964"/>
                  </a:lnTo>
                  <a:lnTo>
                    <a:pt x="472700" y="597633"/>
                  </a:lnTo>
                  <a:lnTo>
                    <a:pt x="473445" y="606971"/>
                  </a:lnTo>
                  <a:lnTo>
                    <a:pt x="474187" y="609772"/>
                  </a:lnTo>
                  <a:lnTo>
                    <a:pt x="472700" y="612574"/>
                  </a:lnTo>
                  <a:lnTo>
                    <a:pt x="470471" y="614441"/>
                  </a:lnTo>
                  <a:lnTo>
                    <a:pt x="467499" y="616309"/>
                  </a:lnTo>
                  <a:lnTo>
                    <a:pt x="465268" y="620978"/>
                  </a:lnTo>
                  <a:lnTo>
                    <a:pt x="462296" y="622846"/>
                  </a:lnTo>
                  <a:lnTo>
                    <a:pt x="455607" y="625646"/>
                  </a:lnTo>
                  <a:lnTo>
                    <a:pt x="451890" y="631250"/>
                  </a:lnTo>
                  <a:lnTo>
                    <a:pt x="448916" y="634985"/>
                  </a:lnTo>
                  <a:lnTo>
                    <a:pt x="445944" y="637787"/>
                  </a:lnTo>
                  <a:lnTo>
                    <a:pt x="442227" y="642455"/>
                  </a:lnTo>
                  <a:lnTo>
                    <a:pt x="439255" y="648992"/>
                  </a:lnTo>
                  <a:lnTo>
                    <a:pt x="438512" y="653661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8" name="pg28"/>
            <p:cNvSpPr/>
            <p:nvPr/>
          </p:nvSpPr>
          <p:spPr>
            <a:xfrm>
              <a:off x="4392878" y="1452607"/>
              <a:ext cx="1005604" cy="959948"/>
            </a:xfrm>
            <a:custGeom>
              <a:avLst/>
              <a:pathLst>
                <a:path w="1005604" h="959948">
                  <a:moveTo>
                    <a:pt x="103311" y="959948"/>
                  </a:moveTo>
                  <a:lnTo>
                    <a:pt x="103311" y="901118"/>
                  </a:lnTo>
                  <a:lnTo>
                    <a:pt x="103311" y="844157"/>
                  </a:lnTo>
                  <a:lnTo>
                    <a:pt x="102567" y="788129"/>
                  </a:lnTo>
                  <a:lnTo>
                    <a:pt x="102567" y="773188"/>
                  </a:lnTo>
                  <a:lnTo>
                    <a:pt x="102567" y="744240"/>
                  </a:lnTo>
                  <a:lnTo>
                    <a:pt x="102567" y="718093"/>
                  </a:lnTo>
                  <a:lnTo>
                    <a:pt x="102567" y="671403"/>
                  </a:lnTo>
                  <a:lnTo>
                    <a:pt x="102567" y="666734"/>
                  </a:lnTo>
                  <a:lnTo>
                    <a:pt x="101824" y="662999"/>
                  </a:lnTo>
                  <a:lnTo>
                    <a:pt x="101824" y="661131"/>
                  </a:lnTo>
                  <a:lnTo>
                    <a:pt x="99593" y="656462"/>
                  </a:lnTo>
                  <a:lnTo>
                    <a:pt x="92162" y="652727"/>
                  </a:lnTo>
                  <a:lnTo>
                    <a:pt x="83986" y="648058"/>
                  </a:lnTo>
                  <a:lnTo>
                    <a:pt x="69864" y="641521"/>
                  </a:lnTo>
                  <a:lnTo>
                    <a:pt x="65406" y="633118"/>
                  </a:lnTo>
                  <a:lnTo>
                    <a:pt x="57972" y="623779"/>
                  </a:lnTo>
                  <a:lnTo>
                    <a:pt x="53514" y="619110"/>
                  </a:lnTo>
                  <a:lnTo>
                    <a:pt x="50541" y="618177"/>
                  </a:lnTo>
                  <a:lnTo>
                    <a:pt x="49797" y="611640"/>
                  </a:lnTo>
                  <a:lnTo>
                    <a:pt x="50541" y="608838"/>
                  </a:lnTo>
                  <a:lnTo>
                    <a:pt x="52026" y="605103"/>
                  </a:lnTo>
                  <a:lnTo>
                    <a:pt x="57972" y="602302"/>
                  </a:lnTo>
                  <a:lnTo>
                    <a:pt x="74324" y="590163"/>
                  </a:lnTo>
                  <a:lnTo>
                    <a:pt x="81756" y="580824"/>
                  </a:lnTo>
                  <a:lnTo>
                    <a:pt x="84729" y="576155"/>
                  </a:lnTo>
                  <a:lnTo>
                    <a:pt x="86216" y="571486"/>
                  </a:lnTo>
                  <a:lnTo>
                    <a:pt x="86959" y="565884"/>
                  </a:lnTo>
                  <a:lnTo>
                    <a:pt x="86216" y="561214"/>
                  </a:lnTo>
                  <a:lnTo>
                    <a:pt x="85473" y="555612"/>
                  </a:lnTo>
                  <a:lnTo>
                    <a:pt x="85473" y="551877"/>
                  </a:lnTo>
                  <a:lnTo>
                    <a:pt x="87702" y="546274"/>
                  </a:lnTo>
                  <a:lnTo>
                    <a:pt x="87702" y="542539"/>
                  </a:lnTo>
                  <a:lnTo>
                    <a:pt x="89189" y="536936"/>
                  </a:lnTo>
                  <a:lnTo>
                    <a:pt x="86959" y="531333"/>
                  </a:lnTo>
                  <a:lnTo>
                    <a:pt x="83986" y="525730"/>
                  </a:lnTo>
                  <a:lnTo>
                    <a:pt x="83986" y="510789"/>
                  </a:lnTo>
                  <a:lnTo>
                    <a:pt x="82500" y="498650"/>
                  </a:lnTo>
                  <a:lnTo>
                    <a:pt x="78040" y="493047"/>
                  </a:lnTo>
                  <a:lnTo>
                    <a:pt x="71352" y="486510"/>
                  </a:lnTo>
                  <a:lnTo>
                    <a:pt x="66892" y="478106"/>
                  </a:lnTo>
                  <a:lnTo>
                    <a:pt x="65406" y="472503"/>
                  </a:lnTo>
                  <a:lnTo>
                    <a:pt x="63175" y="458497"/>
                  </a:lnTo>
                  <a:lnTo>
                    <a:pt x="57972" y="448225"/>
                  </a:lnTo>
                  <a:lnTo>
                    <a:pt x="57229" y="442622"/>
                  </a:lnTo>
                  <a:lnTo>
                    <a:pt x="57972" y="436085"/>
                  </a:lnTo>
                  <a:lnTo>
                    <a:pt x="58715" y="421144"/>
                  </a:lnTo>
                  <a:lnTo>
                    <a:pt x="59460" y="409005"/>
                  </a:lnTo>
                  <a:lnTo>
                    <a:pt x="60946" y="401534"/>
                  </a:lnTo>
                  <a:lnTo>
                    <a:pt x="52026" y="388462"/>
                  </a:lnTo>
                  <a:lnTo>
                    <a:pt x="52769" y="382858"/>
                  </a:lnTo>
                  <a:lnTo>
                    <a:pt x="53514" y="380057"/>
                  </a:lnTo>
                  <a:lnTo>
                    <a:pt x="53514" y="374454"/>
                  </a:lnTo>
                  <a:lnTo>
                    <a:pt x="52769" y="368851"/>
                  </a:lnTo>
                  <a:lnTo>
                    <a:pt x="52769" y="364182"/>
                  </a:lnTo>
                  <a:lnTo>
                    <a:pt x="52026" y="354844"/>
                  </a:lnTo>
                  <a:lnTo>
                    <a:pt x="51283" y="349241"/>
                  </a:lnTo>
                  <a:lnTo>
                    <a:pt x="50541" y="343638"/>
                  </a:lnTo>
                  <a:lnTo>
                    <a:pt x="51283" y="336168"/>
                  </a:lnTo>
                  <a:lnTo>
                    <a:pt x="52026" y="329632"/>
                  </a:lnTo>
                  <a:lnTo>
                    <a:pt x="52026" y="324963"/>
                  </a:lnTo>
                  <a:lnTo>
                    <a:pt x="50541" y="317492"/>
                  </a:lnTo>
                  <a:lnTo>
                    <a:pt x="50541" y="308155"/>
                  </a:lnTo>
                  <a:lnTo>
                    <a:pt x="50541" y="307221"/>
                  </a:lnTo>
                  <a:lnTo>
                    <a:pt x="49797" y="301618"/>
                  </a:lnTo>
                  <a:lnTo>
                    <a:pt x="49054" y="297883"/>
                  </a:lnTo>
                  <a:lnTo>
                    <a:pt x="49054" y="293213"/>
                  </a:lnTo>
                  <a:lnTo>
                    <a:pt x="47568" y="289478"/>
                  </a:lnTo>
                  <a:lnTo>
                    <a:pt x="46080" y="283875"/>
                  </a:lnTo>
                  <a:lnTo>
                    <a:pt x="44595" y="279206"/>
                  </a:lnTo>
                  <a:lnTo>
                    <a:pt x="40877" y="271736"/>
                  </a:lnTo>
                  <a:lnTo>
                    <a:pt x="37905" y="263332"/>
                  </a:lnTo>
                  <a:lnTo>
                    <a:pt x="34932" y="256795"/>
                  </a:lnTo>
                  <a:lnTo>
                    <a:pt x="30473" y="248391"/>
                  </a:lnTo>
                  <a:lnTo>
                    <a:pt x="26757" y="244656"/>
                  </a:lnTo>
                  <a:lnTo>
                    <a:pt x="24527" y="237186"/>
                  </a:lnTo>
                  <a:lnTo>
                    <a:pt x="23040" y="231582"/>
                  </a:lnTo>
                  <a:lnTo>
                    <a:pt x="21554" y="225980"/>
                  </a:lnTo>
                  <a:lnTo>
                    <a:pt x="20811" y="219443"/>
                  </a:lnTo>
                  <a:lnTo>
                    <a:pt x="19324" y="215708"/>
                  </a:lnTo>
                  <a:lnTo>
                    <a:pt x="11892" y="203569"/>
                  </a:lnTo>
                  <a:lnTo>
                    <a:pt x="10405" y="197966"/>
                  </a:lnTo>
                  <a:lnTo>
                    <a:pt x="11148" y="194231"/>
                  </a:lnTo>
                  <a:lnTo>
                    <a:pt x="11148" y="187694"/>
                  </a:lnTo>
                  <a:lnTo>
                    <a:pt x="11148" y="180223"/>
                  </a:lnTo>
                  <a:lnTo>
                    <a:pt x="11148" y="172753"/>
                  </a:lnTo>
                  <a:lnTo>
                    <a:pt x="9662" y="165282"/>
                  </a:lnTo>
                  <a:lnTo>
                    <a:pt x="11148" y="158745"/>
                  </a:lnTo>
                  <a:lnTo>
                    <a:pt x="11148" y="151275"/>
                  </a:lnTo>
                  <a:lnTo>
                    <a:pt x="11148" y="141937"/>
                  </a:lnTo>
                  <a:lnTo>
                    <a:pt x="10405" y="136334"/>
                  </a:lnTo>
                  <a:lnTo>
                    <a:pt x="8919" y="132599"/>
                  </a:lnTo>
                  <a:lnTo>
                    <a:pt x="8919" y="130732"/>
                  </a:lnTo>
                  <a:lnTo>
                    <a:pt x="11148" y="126063"/>
                  </a:lnTo>
                  <a:lnTo>
                    <a:pt x="14865" y="122328"/>
                  </a:lnTo>
                  <a:lnTo>
                    <a:pt x="17094" y="117658"/>
                  </a:lnTo>
                  <a:lnTo>
                    <a:pt x="14865" y="112056"/>
                  </a:lnTo>
                  <a:lnTo>
                    <a:pt x="12636" y="106453"/>
                  </a:lnTo>
                  <a:lnTo>
                    <a:pt x="10405" y="103651"/>
                  </a:lnTo>
                  <a:lnTo>
                    <a:pt x="5946" y="93380"/>
                  </a:lnTo>
                  <a:lnTo>
                    <a:pt x="5202" y="84041"/>
                  </a:lnTo>
                  <a:lnTo>
                    <a:pt x="4459" y="79373"/>
                  </a:lnTo>
                  <a:lnTo>
                    <a:pt x="0" y="72836"/>
                  </a:lnTo>
                  <a:lnTo>
                    <a:pt x="0" y="62564"/>
                  </a:lnTo>
                  <a:lnTo>
                    <a:pt x="110742" y="62564"/>
                  </a:lnTo>
                  <a:lnTo>
                    <a:pt x="250472" y="62564"/>
                  </a:lnTo>
                  <a:lnTo>
                    <a:pt x="268310" y="61630"/>
                  </a:lnTo>
                  <a:lnTo>
                    <a:pt x="269053" y="0"/>
                  </a:lnTo>
                  <a:lnTo>
                    <a:pt x="274999" y="1867"/>
                  </a:lnTo>
                  <a:lnTo>
                    <a:pt x="281687" y="2801"/>
                  </a:lnTo>
                  <a:lnTo>
                    <a:pt x="286147" y="3734"/>
                  </a:lnTo>
                  <a:lnTo>
                    <a:pt x="290607" y="1867"/>
                  </a:lnTo>
                  <a:lnTo>
                    <a:pt x="297296" y="933"/>
                  </a:lnTo>
                  <a:lnTo>
                    <a:pt x="301013" y="2801"/>
                  </a:lnTo>
                  <a:lnTo>
                    <a:pt x="303985" y="5602"/>
                  </a:lnTo>
                  <a:lnTo>
                    <a:pt x="309188" y="6536"/>
                  </a:lnTo>
                  <a:lnTo>
                    <a:pt x="314390" y="7469"/>
                  </a:lnTo>
                  <a:lnTo>
                    <a:pt x="315134" y="14006"/>
                  </a:lnTo>
                  <a:lnTo>
                    <a:pt x="315877" y="23345"/>
                  </a:lnTo>
                  <a:lnTo>
                    <a:pt x="319593" y="34550"/>
                  </a:lnTo>
                  <a:lnTo>
                    <a:pt x="323309" y="43888"/>
                  </a:lnTo>
                  <a:lnTo>
                    <a:pt x="324796" y="53227"/>
                  </a:lnTo>
                  <a:lnTo>
                    <a:pt x="327769" y="65366"/>
                  </a:lnTo>
                  <a:lnTo>
                    <a:pt x="330742" y="73770"/>
                  </a:lnTo>
                  <a:lnTo>
                    <a:pt x="330742" y="80307"/>
                  </a:lnTo>
                  <a:lnTo>
                    <a:pt x="330742" y="86843"/>
                  </a:lnTo>
                  <a:lnTo>
                    <a:pt x="329255" y="92446"/>
                  </a:lnTo>
                  <a:lnTo>
                    <a:pt x="329999" y="97115"/>
                  </a:lnTo>
                  <a:lnTo>
                    <a:pt x="331485" y="100850"/>
                  </a:lnTo>
                  <a:lnTo>
                    <a:pt x="339660" y="105519"/>
                  </a:lnTo>
                  <a:lnTo>
                    <a:pt x="350809" y="109254"/>
                  </a:lnTo>
                  <a:lnTo>
                    <a:pt x="361214" y="112990"/>
                  </a:lnTo>
                  <a:lnTo>
                    <a:pt x="366417" y="111122"/>
                  </a:lnTo>
                  <a:lnTo>
                    <a:pt x="370133" y="110188"/>
                  </a:lnTo>
                  <a:lnTo>
                    <a:pt x="375336" y="110188"/>
                  </a:lnTo>
                  <a:lnTo>
                    <a:pt x="380539" y="111122"/>
                  </a:lnTo>
                  <a:lnTo>
                    <a:pt x="385742" y="112990"/>
                  </a:lnTo>
                  <a:lnTo>
                    <a:pt x="387971" y="119526"/>
                  </a:lnTo>
                  <a:lnTo>
                    <a:pt x="398376" y="119526"/>
                  </a:lnTo>
                  <a:lnTo>
                    <a:pt x="438512" y="121393"/>
                  </a:lnTo>
                  <a:lnTo>
                    <a:pt x="442971" y="124195"/>
                  </a:lnTo>
                  <a:lnTo>
                    <a:pt x="445944" y="127930"/>
                  </a:lnTo>
                  <a:lnTo>
                    <a:pt x="445201" y="138202"/>
                  </a:lnTo>
                  <a:lnTo>
                    <a:pt x="448174" y="142871"/>
                  </a:lnTo>
                  <a:lnTo>
                    <a:pt x="489795" y="134467"/>
                  </a:lnTo>
                  <a:lnTo>
                    <a:pt x="491282" y="128864"/>
                  </a:lnTo>
                  <a:lnTo>
                    <a:pt x="494998" y="126997"/>
                  </a:lnTo>
                  <a:lnTo>
                    <a:pt x="513579" y="121393"/>
                  </a:lnTo>
                  <a:lnTo>
                    <a:pt x="517295" y="120460"/>
                  </a:lnTo>
                  <a:lnTo>
                    <a:pt x="523985" y="120460"/>
                  </a:lnTo>
                  <a:lnTo>
                    <a:pt x="538849" y="123262"/>
                  </a:lnTo>
                  <a:lnTo>
                    <a:pt x="547025" y="123262"/>
                  </a:lnTo>
                  <a:lnTo>
                    <a:pt x="553714" y="122328"/>
                  </a:lnTo>
                  <a:lnTo>
                    <a:pt x="558173" y="124195"/>
                  </a:lnTo>
                  <a:lnTo>
                    <a:pt x="563376" y="127930"/>
                  </a:lnTo>
                  <a:lnTo>
                    <a:pt x="573782" y="131665"/>
                  </a:lnTo>
                  <a:lnTo>
                    <a:pt x="581957" y="134467"/>
                  </a:lnTo>
                  <a:lnTo>
                    <a:pt x="588647" y="134467"/>
                  </a:lnTo>
                  <a:lnTo>
                    <a:pt x="593105" y="134467"/>
                  </a:lnTo>
                  <a:lnTo>
                    <a:pt x="597565" y="134467"/>
                  </a:lnTo>
                  <a:lnTo>
                    <a:pt x="598308" y="142871"/>
                  </a:lnTo>
                  <a:lnTo>
                    <a:pt x="590876" y="144739"/>
                  </a:lnTo>
                  <a:lnTo>
                    <a:pt x="588647" y="147540"/>
                  </a:lnTo>
                  <a:lnTo>
                    <a:pt x="588647" y="151275"/>
                  </a:lnTo>
                  <a:lnTo>
                    <a:pt x="596078" y="151275"/>
                  </a:lnTo>
                  <a:lnTo>
                    <a:pt x="603511" y="151275"/>
                  </a:lnTo>
                  <a:lnTo>
                    <a:pt x="608714" y="152209"/>
                  </a:lnTo>
                  <a:lnTo>
                    <a:pt x="612430" y="152209"/>
                  </a:lnTo>
                  <a:lnTo>
                    <a:pt x="619862" y="158745"/>
                  </a:lnTo>
                  <a:lnTo>
                    <a:pt x="618376" y="165282"/>
                  </a:lnTo>
                  <a:lnTo>
                    <a:pt x="619119" y="169951"/>
                  </a:lnTo>
                  <a:lnTo>
                    <a:pt x="623579" y="178356"/>
                  </a:lnTo>
                  <a:lnTo>
                    <a:pt x="630268" y="187694"/>
                  </a:lnTo>
                  <a:lnTo>
                    <a:pt x="641417" y="183959"/>
                  </a:lnTo>
                  <a:lnTo>
                    <a:pt x="640672" y="173687"/>
                  </a:lnTo>
                  <a:lnTo>
                    <a:pt x="642160" y="169951"/>
                  </a:lnTo>
                  <a:lnTo>
                    <a:pt x="644389" y="168084"/>
                  </a:lnTo>
                  <a:lnTo>
                    <a:pt x="650335" y="167150"/>
                  </a:lnTo>
                  <a:lnTo>
                    <a:pt x="657767" y="167150"/>
                  </a:lnTo>
                  <a:lnTo>
                    <a:pt x="666686" y="166216"/>
                  </a:lnTo>
                  <a:lnTo>
                    <a:pt x="668916" y="166216"/>
                  </a:lnTo>
                  <a:lnTo>
                    <a:pt x="671889" y="167150"/>
                  </a:lnTo>
                  <a:lnTo>
                    <a:pt x="675605" y="169951"/>
                  </a:lnTo>
                  <a:lnTo>
                    <a:pt x="676349" y="170886"/>
                  </a:lnTo>
                  <a:lnTo>
                    <a:pt x="679322" y="173687"/>
                  </a:lnTo>
                  <a:lnTo>
                    <a:pt x="678578" y="179289"/>
                  </a:lnTo>
                  <a:lnTo>
                    <a:pt x="680808" y="184892"/>
                  </a:lnTo>
                  <a:lnTo>
                    <a:pt x="685268" y="185826"/>
                  </a:lnTo>
                  <a:lnTo>
                    <a:pt x="689727" y="185826"/>
                  </a:lnTo>
                  <a:lnTo>
                    <a:pt x="693442" y="186760"/>
                  </a:lnTo>
                  <a:lnTo>
                    <a:pt x="697902" y="190495"/>
                  </a:lnTo>
                  <a:lnTo>
                    <a:pt x="707565" y="192363"/>
                  </a:lnTo>
                  <a:lnTo>
                    <a:pt x="709794" y="191428"/>
                  </a:lnTo>
                  <a:lnTo>
                    <a:pt x="713510" y="192363"/>
                  </a:lnTo>
                  <a:lnTo>
                    <a:pt x="716483" y="194231"/>
                  </a:lnTo>
                  <a:lnTo>
                    <a:pt x="717227" y="197966"/>
                  </a:lnTo>
                  <a:lnTo>
                    <a:pt x="717971" y="203569"/>
                  </a:lnTo>
                  <a:lnTo>
                    <a:pt x="720200" y="206370"/>
                  </a:lnTo>
                  <a:lnTo>
                    <a:pt x="726889" y="208237"/>
                  </a:lnTo>
                  <a:lnTo>
                    <a:pt x="734321" y="208237"/>
                  </a:lnTo>
                  <a:lnTo>
                    <a:pt x="735808" y="213840"/>
                  </a:lnTo>
                  <a:lnTo>
                    <a:pt x="740266" y="214774"/>
                  </a:lnTo>
                  <a:lnTo>
                    <a:pt x="743984" y="213840"/>
                  </a:lnTo>
                  <a:lnTo>
                    <a:pt x="748443" y="212906"/>
                  </a:lnTo>
                  <a:lnTo>
                    <a:pt x="754389" y="215708"/>
                  </a:lnTo>
                  <a:lnTo>
                    <a:pt x="768510" y="212906"/>
                  </a:lnTo>
                  <a:lnTo>
                    <a:pt x="778172" y="209171"/>
                  </a:lnTo>
                  <a:lnTo>
                    <a:pt x="786348" y="202634"/>
                  </a:lnTo>
                  <a:lnTo>
                    <a:pt x="798240" y="195164"/>
                  </a:lnTo>
                  <a:lnTo>
                    <a:pt x="805673" y="193297"/>
                  </a:lnTo>
                  <a:lnTo>
                    <a:pt x="808646" y="190495"/>
                  </a:lnTo>
                  <a:lnTo>
                    <a:pt x="813848" y="186760"/>
                  </a:lnTo>
                  <a:lnTo>
                    <a:pt x="819794" y="184892"/>
                  </a:lnTo>
                  <a:lnTo>
                    <a:pt x="823511" y="183959"/>
                  </a:lnTo>
                  <a:lnTo>
                    <a:pt x="828712" y="183959"/>
                  </a:lnTo>
                  <a:lnTo>
                    <a:pt x="829456" y="185826"/>
                  </a:lnTo>
                  <a:lnTo>
                    <a:pt x="831685" y="194231"/>
                  </a:lnTo>
                  <a:lnTo>
                    <a:pt x="838375" y="197966"/>
                  </a:lnTo>
                  <a:lnTo>
                    <a:pt x="839118" y="202634"/>
                  </a:lnTo>
                  <a:lnTo>
                    <a:pt x="839861" y="206370"/>
                  </a:lnTo>
                  <a:lnTo>
                    <a:pt x="843578" y="208237"/>
                  </a:lnTo>
                  <a:lnTo>
                    <a:pt x="848780" y="207304"/>
                  </a:lnTo>
                  <a:lnTo>
                    <a:pt x="856213" y="205436"/>
                  </a:lnTo>
                  <a:lnTo>
                    <a:pt x="860672" y="204503"/>
                  </a:lnTo>
                  <a:lnTo>
                    <a:pt x="864388" y="204503"/>
                  </a:lnTo>
                  <a:lnTo>
                    <a:pt x="873308" y="208237"/>
                  </a:lnTo>
                  <a:lnTo>
                    <a:pt x="882226" y="207304"/>
                  </a:lnTo>
                  <a:lnTo>
                    <a:pt x="897091" y="206370"/>
                  </a:lnTo>
                  <a:lnTo>
                    <a:pt x="907496" y="207304"/>
                  </a:lnTo>
                  <a:lnTo>
                    <a:pt x="914929" y="205436"/>
                  </a:lnTo>
                  <a:lnTo>
                    <a:pt x="922360" y="206370"/>
                  </a:lnTo>
                  <a:lnTo>
                    <a:pt x="929050" y="207304"/>
                  </a:lnTo>
                  <a:lnTo>
                    <a:pt x="933509" y="211039"/>
                  </a:lnTo>
                  <a:lnTo>
                    <a:pt x="937969" y="214774"/>
                  </a:lnTo>
                  <a:lnTo>
                    <a:pt x="942429" y="218509"/>
                  </a:lnTo>
                  <a:lnTo>
                    <a:pt x="948374" y="222244"/>
                  </a:lnTo>
                  <a:lnTo>
                    <a:pt x="957293" y="225980"/>
                  </a:lnTo>
                  <a:lnTo>
                    <a:pt x="964726" y="223178"/>
                  </a:lnTo>
                  <a:lnTo>
                    <a:pt x="969185" y="221311"/>
                  </a:lnTo>
                  <a:lnTo>
                    <a:pt x="978104" y="222244"/>
                  </a:lnTo>
                  <a:lnTo>
                    <a:pt x="994456" y="223178"/>
                  </a:lnTo>
                  <a:lnTo>
                    <a:pt x="1005604" y="224112"/>
                  </a:lnTo>
                  <a:lnTo>
                    <a:pt x="990740" y="228781"/>
                  </a:lnTo>
                  <a:lnTo>
                    <a:pt x="981076" y="236251"/>
                  </a:lnTo>
                  <a:lnTo>
                    <a:pt x="966955" y="243722"/>
                  </a:lnTo>
                  <a:lnTo>
                    <a:pt x="958036" y="246523"/>
                  </a:lnTo>
                  <a:lnTo>
                    <a:pt x="943171" y="252126"/>
                  </a:lnTo>
                  <a:lnTo>
                    <a:pt x="923848" y="259597"/>
                  </a:lnTo>
                  <a:lnTo>
                    <a:pt x="909726" y="263332"/>
                  </a:lnTo>
                  <a:lnTo>
                    <a:pt x="891145" y="268001"/>
                  </a:lnTo>
                  <a:lnTo>
                    <a:pt x="873308" y="274538"/>
                  </a:lnTo>
                  <a:lnTo>
                    <a:pt x="845807" y="289478"/>
                  </a:lnTo>
                  <a:lnTo>
                    <a:pt x="835402" y="293213"/>
                  </a:lnTo>
                  <a:lnTo>
                    <a:pt x="827969" y="300684"/>
                  </a:lnTo>
                  <a:lnTo>
                    <a:pt x="814592" y="309088"/>
                  </a:lnTo>
                  <a:lnTo>
                    <a:pt x="807159" y="314691"/>
                  </a:lnTo>
                  <a:lnTo>
                    <a:pt x="798240" y="323095"/>
                  </a:lnTo>
                  <a:lnTo>
                    <a:pt x="789321" y="331499"/>
                  </a:lnTo>
                  <a:lnTo>
                    <a:pt x="769996" y="351109"/>
                  </a:lnTo>
                  <a:lnTo>
                    <a:pt x="755876" y="364182"/>
                  </a:lnTo>
                  <a:lnTo>
                    <a:pt x="738038" y="374454"/>
                  </a:lnTo>
                  <a:lnTo>
                    <a:pt x="727632" y="381925"/>
                  </a:lnTo>
                  <a:lnTo>
                    <a:pt x="711281" y="393130"/>
                  </a:lnTo>
                  <a:lnTo>
                    <a:pt x="705334" y="396865"/>
                  </a:lnTo>
                  <a:lnTo>
                    <a:pt x="699388" y="402468"/>
                  </a:lnTo>
                  <a:lnTo>
                    <a:pt x="688984" y="409005"/>
                  </a:lnTo>
                  <a:lnTo>
                    <a:pt x="677835" y="415542"/>
                  </a:lnTo>
                  <a:lnTo>
                    <a:pt x="668173" y="420210"/>
                  </a:lnTo>
                  <a:lnTo>
                    <a:pt x="661484" y="426747"/>
                  </a:lnTo>
                  <a:lnTo>
                    <a:pt x="657024" y="430482"/>
                  </a:lnTo>
                  <a:lnTo>
                    <a:pt x="651821" y="435151"/>
                  </a:lnTo>
                  <a:lnTo>
                    <a:pt x="648849" y="442622"/>
                  </a:lnTo>
                  <a:lnTo>
                    <a:pt x="642160" y="443556"/>
                  </a:lnTo>
                  <a:lnTo>
                    <a:pt x="638444" y="444489"/>
                  </a:lnTo>
                  <a:lnTo>
                    <a:pt x="639929" y="482775"/>
                  </a:lnTo>
                  <a:lnTo>
                    <a:pt x="639929" y="526664"/>
                  </a:lnTo>
                  <a:lnTo>
                    <a:pt x="638444" y="539738"/>
                  </a:lnTo>
                  <a:lnTo>
                    <a:pt x="634726" y="542539"/>
                  </a:lnTo>
                  <a:lnTo>
                    <a:pt x="631011" y="547208"/>
                  </a:lnTo>
                  <a:lnTo>
                    <a:pt x="621349" y="547208"/>
                  </a:lnTo>
                  <a:lnTo>
                    <a:pt x="617633" y="552811"/>
                  </a:lnTo>
                  <a:lnTo>
                    <a:pt x="607970" y="554678"/>
                  </a:lnTo>
                  <a:lnTo>
                    <a:pt x="602768" y="559347"/>
                  </a:lnTo>
                  <a:lnTo>
                    <a:pt x="588647" y="565884"/>
                  </a:lnTo>
                  <a:lnTo>
                    <a:pt x="582701" y="568685"/>
                  </a:lnTo>
                  <a:lnTo>
                    <a:pt x="579728" y="573355"/>
                  </a:lnTo>
                  <a:lnTo>
                    <a:pt x="576755" y="577089"/>
                  </a:lnTo>
                  <a:lnTo>
                    <a:pt x="576010" y="586427"/>
                  </a:lnTo>
                  <a:lnTo>
                    <a:pt x="573038" y="591096"/>
                  </a:lnTo>
                  <a:lnTo>
                    <a:pt x="567836" y="594832"/>
                  </a:lnTo>
                  <a:lnTo>
                    <a:pt x="562633" y="599501"/>
                  </a:lnTo>
                  <a:lnTo>
                    <a:pt x="560403" y="609773"/>
                  </a:lnTo>
                  <a:lnTo>
                    <a:pt x="558173" y="613508"/>
                  </a:lnTo>
                  <a:lnTo>
                    <a:pt x="559660" y="619110"/>
                  </a:lnTo>
                  <a:lnTo>
                    <a:pt x="576755" y="621912"/>
                  </a:lnTo>
                  <a:lnTo>
                    <a:pt x="581957" y="629382"/>
                  </a:lnTo>
                  <a:lnTo>
                    <a:pt x="589390" y="639654"/>
                  </a:lnTo>
                  <a:lnTo>
                    <a:pt x="590876" y="644323"/>
                  </a:lnTo>
                  <a:lnTo>
                    <a:pt x="588647" y="648058"/>
                  </a:lnTo>
                  <a:lnTo>
                    <a:pt x="583444" y="653661"/>
                  </a:lnTo>
                  <a:lnTo>
                    <a:pt x="580470" y="660198"/>
                  </a:lnTo>
                  <a:lnTo>
                    <a:pt x="578984" y="665801"/>
                  </a:lnTo>
                  <a:lnTo>
                    <a:pt x="576010" y="667668"/>
                  </a:lnTo>
                  <a:lnTo>
                    <a:pt x="578241" y="678873"/>
                  </a:lnTo>
                  <a:lnTo>
                    <a:pt x="575267" y="681675"/>
                  </a:lnTo>
                  <a:lnTo>
                    <a:pt x="576755" y="692881"/>
                  </a:lnTo>
                  <a:lnTo>
                    <a:pt x="573782" y="702219"/>
                  </a:lnTo>
                  <a:lnTo>
                    <a:pt x="575267" y="706888"/>
                  </a:lnTo>
                  <a:lnTo>
                    <a:pt x="578984" y="721829"/>
                  </a:lnTo>
                  <a:lnTo>
                    <a:pt x="576755" y="728365"/>
                  </a:lnTo>
                  <a:lnTo>
                    <a:pt x="578984" y="735836"/>
                  </a:lnTo>
                  <a:lnTo>
                    <a:pt x="574524" y="742372"/>
                  </a:lnTo>
                  <a:lnTo>
                    <a:pt x="573782" y="754512"/>
                  </a:lnTo>
                  <a:lnTo>
                    <a:pt x="581957" y="761048"/>
                  </a:lnTo>
                  <a:lnTo>
                    <a:pt x="590133" y="764784"/>
                  </a:lnTo>
                  <a:lnTo>
                    <a:pt x="596078" y="771320"/>
                  </a:lnTo>
                  <a:lnTo>
                    <a:pt x="601281" y="778790"/>
                  </a:lnTo>
                  <a:lnTo>
                    <a:pt x="608714" y="782525"/>
                  </a:lnTo>
                  <a:lnTo>
                    <a:pt x="621349" y="783460"/>
                  </a:lnTo>
                  <a:lnTo>
                    <a:pt x="631011" y="787195"/>
                  </a:lnTo>
                  <a:lnTo>
                    <a:pt x="633983" y="789062"/>
                  </a:lnTo>
                  <a:lnTo>
                    <a:pt x="636214" y="791864"/>
                  </a:lnTo>
                  <a:lnTo>
                    <a:pt x="639186" y="798400"/>
                  </a:lnTo>
                  <a:lnTo>
                    <a:pt x="645132" y="803069"/>
                  </a:lnTo>
                  <a:lnTo>
                    <a:pt x="665201" y="807739"/>
                  </a:lnTo>
                  <a:lnTo>
                    <a:pt x="664457" y="808672"/>
                  </a:lnTo>
                  <a:lnTo>
                    <a:pt x="675605" y="812407"/>
                  </a:lnTo>
                  <a:lnTo>
                    <a:pt x="685268" y="818011"/>
                  </a:lnTo>
                  <a:lnTo>
                    <a:pt x="689727" y="823613"/>
                  </a:lnTo>
                  <a:lnTo>
                    <a:pt x="693442" y="832017"/>
                  </a:lnTo>
                  <a:lnTo>
                    <a:pt x="695673" y="839488"/>
                  </a:lnTo>
                  <a:lnTo>
                    <a:pt x="699388" y="846024"/>
                  </a:lnTo>
                  <a:lnTo>
                    <a:pt x="702362" y="848825"/>
                  </a:lnTo>
                  <a:lnTo>
                    <a:pt x="713510" y="854429"/>
                  </a:lnTo>
                  <a:lnTo>
                    <a:pt x="720943" y="860966"/>
                  </a:lnTo>
                  <a:lnTo>
                    <a:pt x="729119" y="866568"/>
                  </a:lnTo>
                  <a:lnTo>
                    <a:pt x="736551" y="872171"/>
                  </a:lnTo>
                  <a:lnTo>
                    <a:pt x="743240" y="874972"/>
                  </a:lnTo>
                  <a:lnTo>
                    <a:pt x="750672" y="878707"/>
                  </a:lnTo>
                  <a:lnTo>
                    <a:pt x="755876" y="881509"/>
                  </a:lnTo>
                  <a:lnTo>
                    <a:pt x="761078" y="888979"/>
                  </a:lnTo>
                  <a:lnTo>
                    <a:pt x="767767" y="894582"/>
                  </a:lnTo>
                  <a:lnTo>
                    <a:pt x="769996" y="901118"/>
                  </a:lnTo>
                  <a:lnTo>
                    <a:pt x="773713" y="902986"/>
                  </a:lnTo>
                  <a:lnTo>
                    <a:pt x="775943" y="909523"/>
                  </a:lnTo>
                  <a:lnTo>
                    <a:pt x="775943" y="912324"/>
                  </a:lnTo>
                  <a:lnTo>
                    <a:pt x="774456" y="921662"/>
                  </a:lnTo>
                  <a:lnTo>
                    <a:pt x="772226" y="928199"/>
                  </a:lnTo>
                  <a:lnTo>
                    <a:pt x="776687" y="937537"/>
                  </a:lnTo>
                  <a:lnTo>
                    <a:pt x="775199" y="943140"/>
                  </a:lnTo>
                  <a:lnTo>
                    <a:pt x="773713" y="949676"/>
                  </a:lnTo>
                  <a:lnTo>
                    <a:pt x="778172" y="957147"/>
                  </a:lnTo>
                  <a:lnTo>
                    <a:pt x="778916" y="957147"/>
                  </a:lnTo>
                  <a:lnTo>
                    <a:pt x="778172" y="959015"/>
                  </a:lnTo>
                  <a:lnTo>
                    <a:pt x="729119" y="957147"/>
                  </a:lnTo>
                  <a:lnTo>
                    <a:pt x="713510" y="957147"/>
                  </a:lnTo>
                  <a:lnTo>
                    <a:pt x="667430" y="958081"/>
                  </a:lnTo>
                  <a:lnTo>
                    <a:pt x="618376" y="958081"/>
                  </a:lnTo>
                  <a:lnTo>
                    <a:pt x="606484" y="957147"/>
                  </a:lnTo>
                  <a:lnTo>
                    <a:pt x="544795" y="957147"/>
                  </a:lnTo>
                  <a:lnTo>
                    <a:pt x="540335" y="957147"/>
                  </a:lnTo>
                  <a:lnTo>
                    <a:pt x="483849" y="957147"/>
                  </a:lnTo>
                  <a:lnTo>
                    <a:pt x="464525" y="957147"/>
                  </a:lnTo>
                  <a:lnTo>
                    <a:pt x="421417" y="957147"/>
                  </a:lnTo>
                  <a:lnTo>
                    <a:pt x="384255" y="958081"/>
                  </a:lnTo>
                  <a:lnTo>
                    <a:pt x="359729" y="958081"/>
                  </a:lnTo>
                  <a:lnTo>
                    <a:pt x="306215" y="958081"/>
                  </a:lnTo>
                  <a:lnTo>
                    <a:pt x="299525" y="958081"/>
                  </a:lnTo>
                  <a:lnTo>
                    <a:pt x="237837" y="958081"/>
                  </a:lnTo>
                  <a:lnTo>
                    <a:pt x="228174" y="958081"/>
                  </a:lnTo>
                  <a:lnTo>
                    <a:pt x="176892" y="958081"/>
                  </a:lnTo>
                  <a:lnTo>
                    <a:pt x="153108" y="959015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9" name="pg29"/>
            <p:cNvSpPr/>
            <p:nvPr/>
          </p:nvSpPr>
          <p:spPr>
            <a:xfrm>
              <a:off x="5118281" y="3797384"/>
              <a:ext cx="457093" cy="784394"/>
            </a:xfrm>
            <a:custGeom>
              <a:avLst/>
              <a:pathLst>
                <a:path w="457093" h="784394">
                  <a:moveTo>
                    <a:pt x="446687" y="0"/>
                  </a:moveTo>
                  <a:lnTo>
                    <a:pt x="449659" y="7470"/>
                  </a:lnTo>
                  <a:lnTo>
                    <a:pt x="454119" y="14941"/>
                  </a:lnTo>
                  <a:lnTo>
                    <a:pt x="457093" y="15875"/>
                  </a:lnTo>
                  <a:lnTo>
                    <a:pt x="451890" y="67234"/>
                  </a:lnTo>
                  <a:lnTo>
                    <a:pt x="449659" y="86844"/>
                  </a:lnTo>
                  <a:lnTo>
                    <a:pt x="447430" y="111123"/>
                  </a:lnTo>
                  <a:lnTo>
                    <a:pt x="444457" y="149409"/>
                  </a:lnTo>
                  <a:lnTo>
                    <a:pt x="444457" y="152210"/>
                  </a:lnTo>
                  <a:lnTo>
                    <a:pt x="438511" y="205436"/>
                  </a:lnTo>
                  <a:lnTo>
                    <a:pt x="435539" y="239053"/>
                  </a:lnTo>
                  <a:lnTo>
                    <a:pt x="432565" y="279207"/>
                  </a:lnTo>
                  <a:lnTo>
                    <a:pt x="427363" y="327765"/>
                  </a:lnTo>
                  <a:lnTo>
                    <a:pt x="425875" y="338037"/>
                  </a:lnTo>
                  <a:lnTo>
                    <a:pt x="420673" y="394065"/>
                  </a:lnTo>
                  <a:lnTo>
                    <a:pt x="415471" y="437953"/>
                  </a:lnTo>
                  <a:lnTo>
                    <a:pt x="415471" y="451961"/>
                  </a:lnTo>
                  <a:lnTo>
                    <a:pt x="409525" y="506121"/>
                  </a:lnTo>
                  <a:lnTo>
                    <a:pt x="411011" y="537870"/>
                  </a:lnTo>
                  <a:lnTo>
                    <a:pt x="412498" y="580825"/>
                  </a:lnTo>
                  <a:lnTo>
                    <a:pt x="415471" y="631250"/>
                  </a:lnTo>
                  <a:lnTo>
                    <a:pt x="416957" y="651794"/>
                  </a:lnTo>
                  <a:lnTo>
                    <a:pt x="418444" y="694749"/>
                  </a:lnTo>
                  <a:lnTo>
                    <a:pt x="420673" y="747042"/>
                  </a:lnTo>
                  <a:lnTo>
                    <a:pt x="417701" y="748909"/>
                  </a:lnTo>
                  <a:lnTo>
                    <a:pt x="418444" y="751711"/>
                  </a:lnTo>
                  <a:lnTo>
                    <a:pt x="417701" y="753579"/>
                  </a:lnTo>
                  <a:lnTo>
                    <a:pt x="412498" y="753579"/>
                  </a:lnTo>
                  <a:lnTo>
                    <a:pt x="408782" y="756380"/>
                  </a:lnTo>
                  <a:lnTo>
                    <a:pt x="405065" y="756380"/>
                  </a:lnTo>
                  <a:lnTo>
                    <a:pt x="400606" y="755446"/>
                  </a:lnTo>
                  <a:lnTo>
                    <a:pt x="397633" y="749843"/>
                  </a:lnTo>
                  <a:lnTo>
                    <a:pt x="396146" y="746108"/>
                  </a:lnTo>
                  <a:lnTo>
                    <a:pt x="393917" y="745174"/>
                  </a:lnTo>
                  <a:lnTo>
                    <a:pt x="390944" y="747042"/>
                  </a:lnTo>
                  <a:lnTo>
                    <a:pt x="387228" y="750777"/>
                  </a:lnTo>
                  <a:lnTo>
                    <a:pt x="379051" y="753579"/>
                  </a:lnTo>
                  <a:lnTo>
                    <a:pt x="373105" y="753579"/>
                  </a:lnTo>
                  <a:lnTo>
                    <a:pt x="370133" y="752645"/>
                  </a:lnTo>
                  <a:lnTo>
                    <a:pt x="367903" y="749843"/>
                  </a:lnTo>
                  <a:lnTo>
                    <a:pt x="367903" y="746108"/>
                  </a:lnTo>
                  <a:lnTo>
                    <a:pt x="365674" y="744241"/>
                  </a:lnTo>
                  <a:lnTo>
                    <a:pt x="362701" y="743307"/>
                  </a:lnTo>
                  <a:lnTo>
                    <a:pt x="359728" y="741439"/>
                  </a:lnTo>
                  <a:lnTo>
                    <a:pt x="357498" y="739571"/>
                  </a:lnTo>
                  <a:lnTo>
                    <a:pt x="355268" y="739571"/>
                  </a:lnTo>
                  <a:lnTo>
                    <a:pt x="353782" y="741439"/>
                  </a:lnTo>
                  <a:lnTo>
                    <a:pt x="356755" y="745174"/>
                  </a:lnTo>
                  <a:lnTo>
                    <a:pt x="356755" y="747042"/>
                  </a:lnTo>
                  <a:lnTo>
                    <a:pt x="354525" y="748909"/>
                  </a:lnTo>
                  <a:lnTo>
                    <a:pt x="347836" y="747042"/>
                  </a:lnTo>
                  <a:lnTo>
                    <a:pt x="341890" y="748909"/>
                  </a:lnTo>
                  <a:lnTo>
                    <a:pt x="334458" y="748909"/>
                  </a:lnTo>
                  <a:lnTo>
                    <a:pt x="318107" y="756380"/>
                  </a:lnTo>
                  <a:lnTo>
                    <a:pt x="306958" y="761049"/>
                  </a:lnTo>
                  <a:lnTo>
                    <a:pt x="304728" y="761049"/>
                  </a:lnTo>
                  <a:lnTo>
                    <a:pt x="303241" y="759181"/>
                  </a:lnTo>
                  <a:lnTo>
                    <a:pt x="302498" y="753579"/>
                  </a:lnTo>
                  <a:lnTo>
                    <a:pt x="301012" y="752645"/>
                  </a:lnTo>
                  <a:lnTo>
                    <a:pt x="298039" y="752645"/>
                  </a:lnTo>
                  <a:lnTo>
                    <a:pt x="295809" y="753579"/>
                  </a:lnTo>
                  <a:lnTo>
                    <a:pt x="295066" y="755446"/>
                  </a:lnTo>
                  <a:lnTo>
                    <a:pt x="295066" y="758247"/>
                  </a:lnTo>
                  <a:lnTo>
                    <a:pt x="297296" y="761049"/>
                  </a:lnTo>
                  <a:lnTo>
                    <a:pt x="289863" y="765718"/>
                  </a:lnTo>
                  <a:lnTo>
                    <a:pt x="287633" y="768519"/>
                  </a:lnTo>
                  <a:lnTo>
                    <a:pt x="284660" y="774122"/>
                  </a:lnTo>
                  <a:lnTo>
                    <a:pt x="283917" y="777858"/>
                  </a:lnTo>
                  <a:lnTo>
                    <a:pt x="280945" y="779725"/>
                  </a:lnTo>
                  <a:lnTo>
                    <a:pt x="276485" y="781592"/>
                  </a:lnTo>
                  <a:lnTo>
                    <a:pt x="270540" y="784394"/>
                  </a:lnTo>
                  <a:lnTo>
                    <a:pt x="266822" y="781592"/>
                  </a:lnTo>
                  <a:lnTo>
                    <a:pt x="263107" y="777858"/>
                  </a:lnTo>
                  <a:lnTo>
                    <a:pt x="262363" y="775056"/>
                  </a:lnTo>
                  <a:lnTo>
                    <a:pt x="259391" y="767586"/>
                  </a:lnTo>
                  <a:lnTo>
                    <a:pt x="258647" y="765718"/>
                  </a:lnTo>
                  <a:lnTo>
                    <a:pt x="259391" y="758247"/>
                  </a:lnTo>
                  <a:lnTo>
                    <a:pt x="255673" y="753579"/>
                  </a:lnTo>
                  <a:lnTo>
                    <a:pt x="254930" y="747042"/>
                  </a:lnTo>
                  <a:lnTo>
                    <a:pt x="253445" y="744241"/>
                  </a:lnTo>
                  <a:lnTo>
                    <a:pt x="252701" y="740505"/>
                  </a:lnTo>
                  <a:lnTo>
                    <a:pt x="250471" y="735836"/>
                  </a:lnTo>
                  <a:lnTo>
                    <a:pt x="241553" y="726498"/>
                  </a:lnTo>
                  <a:lnTo>
                    <a:pt x="239323" y="723697"/>
                  </a:lnTo>
                  <a:lnTo>
                    <a:pt x="237093" y="707822"/>
                  </a:lnTo>
                  <a:lnTo>
                    <a:pt x="233377" y="705021"/>
                  </a:lnTo>
                  <a:lnTo>
                    <a:pt x="233377" y="699418"/>
                  </a:lnTo>
                  <a:lnTo>
                    <a:pt x="234863" y="693815"/>
                  </a:lnTo>
                  <a:lnTo>
                    <a:pt x="237093" y="687279"/>
                  </a:lnTo>
                  <a:lnTo>
                    <a:pt x="240066" y="680742"/>
                  </a:lnTo>
                  <a:lnTo>
                    <a:pt x="242296" y="670470"/>
                  </a:lnTo>
                  <a:lnTo>
                    <a:pt x="247499" y="657397"/>
                  </a:lnTo>
                  <a:lnTo>
                    <a:pt x="246755" y="654595"/>
                  </a:lnTo>
                  <a:lnTo>
                    <a:pt x="243782" y="650860"/>
                  </a:lnTo>
                  <a:lnTo>
                    <a:pt x="232634" y="650860"/>
                  </a:lnTo>
                  <a:lnTo>
                    <a:pt x="176891" y="650860"/>
                  </a:lnTo>
                  <a:lnTo>
                    <a:pt x="166485" y="651794"/>
                  </a:lnTo>
                  <a:lnTo>
                    <a:pt x="138985" y="651794"/>
                  </a:lnTo>
                  <a:lnTo>
                    <a:pt x="138242" y="651794"/>
                  </a:lnTo>
                  <a:lnTo>
                    <a:pt x="101080" y="651794"/>
                  </a:lnTo>
                  <a:lnTo>
                    <a:pt x="74324" y="651794"/>
                  </a:lnTo>
                  <a:lnTo>
                    <a:pt x="57972" y="651794"/>
                  </a:lnTo>
                  <a:lnTo>
                    <a:pt x="2973" y="651794"/>
                  </a:lnTo>
                  <a:lnTo>
                    <a:pt x="743" y="649927"/>
                  </a:lnTo>
                  <a:lnTo>
                    <a:pt x="1486" y="648059"/>
                  </a:lnTo>
                  <a:lnTo>
                    <a:pt x="8175" y="640588"/>
                  </a:lnTo>
                  <a:lnTo>
                    <a:pt x="5946" y="635919"/>
                  </a:lnTo>
                  <a:lnTo>
                    <a:pt x="2973" y="630317"/>
                  </a:lnTo>
                  <a:lnTo>
                    <a:pt x="2229" y="627515"/>
                  </a:lnTo>
                  <a:lnTo>
                    <a:pt x="2973" y="622846"/>
                  </a:lnTo>
                  <a:lnTo>
                    <a:pt x="3716" y="618177"/>
                  </a:lnTo>
                  <a:lnTo>
                    <a:pt x="743" y="611640"/>
                  </a:lnTo>
                  <a:lnTo>
                    <a:pt x="0" y="607905"/>
                  </a:lnTo>
                  <a:lnTo>
                    <a:pt x="2973" y="607905"/>
                  </a:lnTo>
                  <a:lnTo>
                    <a:pt x="8919" y="607905"/>
                  </a:lnTo>
                  <a:lnTo>
                    <a:pt x="13378" y="605104"/>
                  </a:lnTo>
                  <a:lnTo>
                    <a:pt x="14121" y="596700"/>
                  </a:lnTo>
                  <a:lnTo>
                    <a:pt x="9662" y="591097"/>
                  </a:lnTo>
                  <a:lnTo>
                    <a:pt x="9662" y="586428"/>
                  </a:lnTo>
                  <a:lnTo>
                    <a:pt x="11148" y="582693"/>
                  </a:lnTo>
                  <a:lnTo>
                    <a:pt x="16351" y="585494"/>
                  </a:lnTo>
                  <a:lnTo>
                    <a:pt x="20810" y="586428"/>
                  </a:lnTo>
                  <a:lnTo>
                    <a:pt x="21554" y="581759"/>
                  </a:lnTo>
                  <a:lnTo>
                    <a:pt x="18581" y="578024"/>
                  </a:lnTo>
                  <a:lnTo>
                    <a:pt x="15608" y="572421"/>
                  </a:lnTo>
                  <a:lnTo>
                    <a:pt x="17094" y="564016"/>
                  </a:lnTo>
                  <a:lnTo>
                    <a:pt x="26012" y="560281"/>
                  </a:lnTo>
                  <a:lnTo>
                    <a:pt x="28243" y="558414"/>
                  </a:lnTo>
                  <a:lnTo>
                    <a:pt x="28243" y="555613"/>
                  </a:lnTo>
                  <a:lnTo>
                    <a:pt x="26012" y="552811"/>
                  </a:lnTo>
                  <a:lnTo>
                    <a:pt x="18581" y="552811"/>
                  </a:lnTo>
                  <a:lnTo>
                    <a:pt x="17094" y="550943"/>
                  </a:lnTo>
                  <a:lnTo>
                    <a:pt x="18581" y="548142"/>
                  </a:lnTo>
                  <a:lnTo>
                    <a:pt x="20810" y="546275"/>
                  </a:lnTo>
                  <a:lnTo>
                    <a:pt x="28986" y="548142"/>
                  </a:lnTo>
                  <a:lnTo>
                    <a:pt x="30473" y="543473"/>
                  </a:lnTo>
                  <a:lnTo>
                    <a:pt x="29730" y="537870"/>
                  </a:lnTo>
                  <a:lnTo>
                    <a:pt x="31958" y="533201"/>
                  </a:lnTo>
                  <a:lnTo>
                    <a:pt x="34932" y="529466"/>
                  </a:lnTo>
                  <a:lnTo>
                    <a:pt x="40878" y="529466"/>
                  </a:lnTo>
                  <a:lnTo>
                    <a:pt x="47567" y="527598"/>
                  </a:lnTo>
                  <a:lnTo>
                    <a:pt x="45338" y="524797"/>
                  </a:lnTo>
                  <a:lnTo>
                    <a:pt x="39392" y="522930"/>
                  </a:lnTo>
                  <a:lnTo>
                    <a:pt x="36418" y="521062"/>
                  </a:lnTo>
                  <a:lnTo>
                    <a:pt x="37161" y="514525"/>
                  </a:lnTo>
                  <a:lnTo>
                    <a:pt x="39392" y="513591"/>
                  </a:lnTo>
                  <a:lnTo>
                    <a:pt x="42364" y="511724"/>
                  </a:lnTo>
                  <a:lnTo>
                    <a:pt x="46823" y="513591"/>
                  </a:lnTo>
                  <a:lnTo>
                    <a:pt x="52769" y="513591"/>
                  </a:lnTo>
                  <a:lnTo>
                    <a:pt x="52026" y="510790"/>
                  </a:lnTo>
                  <a:lnTo>
                    <a:pt x="51284" y="507989"/>
                  </a:lnTo>
                  <a:lnTo>
                    <a:pt x="52026" y="505187"/>
                  </a:lnTo>
                  <a:lnTo>
                    <a:pt x="54999" y="501452"/>
                  </a:lnTo>
                  <a:lnTo>
                    <a:pt x="57972" y="497717"/>
                  </a:lnTo>
                  <a:lnTo>
                    <a:pt x="61688" y="490246"/>
                  </a:lnTo>
                  <a:lnTo>
                    <a:pt x="67635" y="487445"/>
                  </a:lnTo>
                  <a:lnTo>
                    <a:pt x="69864" y="485577"/>
                  </a:lnTo>
                  <a:lnTo>
                    <a:pt x="67635" y="480908"/>
                  </a:lnTo>
                  <a:lnTo>
                    <a:pt x="65405" y="478107"/>
                  </a:lnTo>
                  <a:lnTo>
                    <a:pt x="65405" y="476239"/>
                  </a:lnTo>
                  <a:lnTo>
                    <a:pt x="67635" y="476239"/>
                  </a:lnTo>
                  <a:lnTo>
                    <a:pt x="73580" y="476239"/>
                  </a:lnTo>
                  <a:lnTo>
                    <a:pt x="76554" y="474372"/>
                  </a:lnTo>
                  <a:lnTo>
                    <a:pt x="79526" y="470636"/>
                  </a:lnTo>
                  <a:lnTo>
                    <a:pt x="81756" y="466901"/>
                  </a:lnTo>
                  <a:lnTo>
                    <a:pt x="85472" y="464100"/>
                  </a:lnTo>
                  <a:lnTo>
                    <a:pt x="87702" y="460364"/>
                  </a:lnTo>
                  <a:lnTo>
                    <a:pt x="83985" y="457563"/>
                  </a:lnTo>
                  <a:lnTo>
                    <a:pt x="80270" y="456629"/>
                  </a:lnTo>
                  <a:lnTo>
                    <a:pt x="78782" y="461298"/>
                  </a:lnTo>
                  <a:lnTo>
                    <a:pt x="69121" y="467835"/>
                  </a:lnTo>
                  <a:lnTo>
                    <a:pt x="66148" y="466901"/>
                  </a:lnTo>
                  <a:lnTo>
                    <a:pt x="60202" y="464100"/>
                  </a:lnTo>
                  <a:lnTo>
                    <a:pt x="59459" y="461298"/>
                  </a:lnTo>
                  <a:lnTo>
                    <a:pt x="60202" y="453828"/>
                  </a:lnTo>
                  <a:lnTo>
                    <a:pt x="63918" y="452894"/>
                  </a:lnTo>
                  <a:lnTo>
                    <a:pt x="66891" y="452894"/>
                  </a:lnTo>
                  <a:lnTo>
                    <a:pt x="69121" y="452894"/>
                  </a:lnTo>
                  <a:lnTo>
                    <a:pt x="83985" y="451961"/>
                  </a:lnTo>
                  <a:lnTo>
                    <a:pt x="86959" y="451027"/>
                  </a:lnTo>
                  <a:lnTo>
                    <a:pt x="88446" y="443556"/>
                  </a:lnTo>
                  <a:lnTo>
                    <a:pt x="91418" y="438887"/>
                  </a:lnTo>
                  <a:lnTo>
                    <a:pt x="93648" y="434218"/>
                  </a:lnTo>
                  <a:lnTo>
                    <a:pt x="92162" y="432350"/>
                  </a:lnTo>
                  <a:lnTo>
                    <a:pt x="85472" y="430483"/>
                  </a:lnTo>
                  <a:lnTo>
                    <a:pt x="79526" y="425814"/>
                  </a:lnTo>
                  <a:lnTo>
                    <a:pt x="78782" y="415542"/>
                  </a:lnTo>
                  <a:lnTo>
                    <a:pt x="77297" y="413674"/>
                  </a:lnTo>
                  <a:lnTo>
                    <a:pt x="72837" y="412740"/>
                  </a:lnTo>
                  <a:lnTo>
                    <a:pt x="69121" y="410873"/>
                  </a:lnTo>
                  <a:lnTo>
                    <a:pt x="66891" y="406204"/>
                  </a:lnTo>
                  <a:lnTo>
                    <a:pt x="66891" y="402468"/>
                  </a:lnTo>
                  <a:lnTo>
                    <a:pt x="69864" y="401535"/>
                  </a:lnTo>
                  <a:lnTo>
                    <a:pt x="78782" y="409939"/>
                  </a:lnTo>
                  <a:lnTo>
                    <a:pt x="81013" y="408072"/>
                  </a:lnTo>
                  <a:lnTo>
                    <a:pt x="81756" y="405270"/>
                  </a:lnTo>
                  <a:lnTo>
                    <a:pt x="77297" y="400601"/>
                  </a:lnTo>
                  <a:lnTo>
                    <a:pt x="73580" y="396866"/>
                  </a:lnTo>
                  <a:lnTo>
                    <a:pt x="74324" y="394998"/>
                  </a:lnTo>
                  <a:lnTo>
                    <a:pt x="78782" y="391263"/>
                  </a:lnTo>
                  <a:lnTo>
                    <a:pt x="79526" y="387528"/>
                  </a:lnTo>
                  <a:lnTo>
                    <a:pt x="78782" y="385660"/>
                  </a:lnTo>
                  <a:lnTo>
                    <a:pt x="75067" y="384727"/>
                  </a:lnTo>
                  <a:lnTo>
                    <a:pt x="69121" y="386594"/>
                  </a:lnTo>
                  <a:lnTo>
                    <a:pt x="65405" y="389395"/>
                  </a:lnTo>
                  <a:lnTo>
                    <a:pt x="63175" y="388462"/>
                  </a:lnTo>
                  <a:lnTo>
                    <a:pt x="63175" y="379123"/>
                  </a:lnTo>
                  <a:lnTo>
                    <a:pt x="64661" y="376322"/>
                  </a:lnTo>
                  <a:lnTo>
                    <a:pt x="69864" y="373521"/>
                  </a:lnTo>
                  <a:lnTo>
                    <a:pt x="72837" y="372587"/>
                  </a:lnTo>
                  <a:lnTo>
                    <a:pt x="72837" y="367918"/>
                  </a:lnTo>
                  <a:lnTo>
                    <a:pt x="72837" y="366051"/>
                  </a:lnTo>
                  <a:lnTo>
                    <a:pt x="66891" y="366051"/>
                  </a:lnTo>
                  <a:lnTo>
                    <a:pt x="63175" y="363249"/>
                  </a:lnTo>
                  <a:lnTo>
                    <a:pt x="61688" y="358580"/>
                  </a:lnTo>
                  <a:lnTo>
                    <a:pt x="62432" y="353911"/>
                  </a:lnTo>
                  <a:lnTo>
                    <a:pt x="68378" y="343639"/>
                  </a:lnTo>
                  <a:lnTo>
                    <a:pt x="70608" y="338037"/>
                  </a:lnTo>
                  <a:lnTo>
                    <a:pt x="72094" y="335235"/>
                  </a:lnTo>
                  <a:lnTo>
                    <a:pt x="67635" y="332433"/>
                  </a:lnTo>
                  <a:lnTo>
                    <a:pt x="65405" y="334301"/>
                  </a:lnTo>
                  <a:lnTo>
                    <a:pt x="63175" y="338970"/>
                  </a:lnTo>
                  <a:lnTo>
                    <a:pt x="58715" y="341772"/>
                  </a:lnTo>
                  <a:lnTo>
                    <a:pt x="55742" y="339904"/>
                  </a:lnTo>
                  <a:lnTo>
                    <a:pt x="54256" y="337103"/>
                  </a:lnTo>
                  <a:lnTo>
                    <a:pt x="54999" y="328698"/>
                  </a:lnTo>
                  <a:lnTo>
                    <a:pt x="57230" y="325897"/>
                  </a:lnTo>
                  <a:lnTo>
                    <a:pt x="57972" y="324963"/>
                  </a:lnTo>
                  <a:lnTo>
                    <a:pt x="63175" y="318427"/>
                  </a:lnTo>
                  <a:lnTo>
                    <a:pt x="64661" y="315625"/>
                  </a:lnTo>
                  <a:lnTo>
                    <a:pt x="63918" y="312824"/>
                  </a:lnTo>
                  <a:lnTo>
                    <a:pt x="57972" y="306287"/>
                  </a:lnTo>
                  <a:lnTo>
                    <a:pt x="58715" y="303486"/>
                  </a:lnTo>
                  <a:lnTo>
                    <a:pt x="60202" y="301618"/>
                  </a:lnTo>
                  <a:lnTo>
                    <a:pt x="65405" y="301618"/>
                  </a:lnTo>
                  <a:lnTo>
                    <a:pt x="70608" y="297883"/>
                  </a:lnTo>
                  <a:lnTo>
                    <a:pt x="72094" y="294148"/>
                  </a:lnTo>
                  <a:lnTo>
                    <a:pt x="72837" y="290413"/>
                  </a:lnTo>
                  <a:lnTo>
                    <a:pt x="74324" y="287611"/>
                  </a:lnTo>
                  <a:lnTo>
                    <a:pt x="76554" y="283876"/>
                  </a:lnTo>
                  <a:lnTo>
                    <a:pt x="75810" y="280141"/>
                  </a:lnTo>
                  <a:lnTo>
                    <a:pt x="75067" y="278274"/>
                  </a:lnTo>
                  <a:lnTo>
                    <a:pt x="72837" y="279207"/>
                  </a:lnTo>
                  <a:lnTo>
                    <a:pt x="70608" y="280141"/>
                  </a:lnTo>
                  <a:lnTo>
                    <a:pt x="69121" y="283876"/>
                  </a:lnTo>
                  <a:lnTo>
                    <a:pt x="67635" y="284810"/>
                  </a:lnTo>
                  <a:lnTo>
                    <a:pt x="66148" y="283876"/>
                  </a:lnTo>
                  <a:lnTo>
                    <a:pt x="61688" y="272670"/>
                  </a:lnTo>
                  <a:lnTo>
                    <a:pt x="60202" y="269869"/>
                  </a:lnTo>
                  <a:lnTo>
                    <a:pt x="60945" y="267068"/>
                  </a:lnTo>
                  <a:lnTo>
                    <a:pt x="65405" y="264266"/>
                  </a:lnTo>
                  <a:lnTo>
                    <a:pt x="69864" y="260531"/>
                  </a:lnTo>
                  <a:lnTo>
                    <a:pt x="72837" y="255862"/>
                  </a:lnTo>
                  <a:lnTo>
                    <a:pt x="72094" y="253060"/>
                  </a:lnTo>
                  <a:lnTo>
                    <a:pt x="69864" y="253060"/>
                  </a:lnTo>
                  <a:lnTo>
                    <a:pt x="67635" y="253994"/>
                  </a:lnTo>
                  <a:lnTo>
                    <a:pt x="63918" y="259597"/>
                  </a:lnTo>
                  <a:lnTo>
                    <a:pt x="60945" y="261465"/>
                  </a:lnTo>
                  <a:lnTo>
                    <a:pt x="58715" y="261465"/>
                  </a:lnTo>
                  <a:lnTo>
                    <a:pt x="57972" y="259597"/>
                  </a:lnTo>
                  <a:lnTo>
                    <a:pt x="57972" y="255862"/>
                  </a:lnTo>
                  <a:lnTo>
                    <a:pt x="60945" y="251193"/>
                  </a:lnTo>
                  <a:lnTo>
                    <a:pt x="64661" y="248391"/>
                  </a:lnTo>
                  <a:lnTo>
                    <a:pt x="64661" y="245590"/>
                  </a:lnTo>
                  <a:lnTo>
                    <a:pt x="63175" y="243722"/>
                  </a:lnTo>
                  <a:lnTo>
                    <a:pt x="60202" y="244657"/>
                  </a:lnTo>
                  <a:lnTo>
                    <a:pt x="57972" y="247458"/>
                  </a:lnTo>
                  <a:lnTo>
                    <a:pt x="54999" y="251193"/>
                  </a:lnTo>
                  <a:lnTo>
                    <a:pt x="52769" y="251193"/>
                  </a:lnTo>
                  <a:lnTo>
                    <a:pt x="52026" y="248391"/>
                  </a:lnTo>
                  <a:lnTo>
                    <a:pt x="52769" y="244657"/>
                  </a:lnTo>
                  <a:lnTo>
                    <a:pt x="54999" y="240921"/>
                  </a:lnTo>
                  <a:lnTo>
                    <a:pt x="54256" y="239053"/>
                  </a:lnTo>
                  <a:lnTo>
                    <a:pt x="52026" y="236252"/>
                  </a:lnTo>
                  <a:lnTo>
                    <a:pt x="51284" y="231583"/>
                  </a:lnTo>
                  <a:lnTo>
                    <a:pt x="54256" y="228781"/>
                  </a:lnTo>
                  <a:lnTo>
                    <a:pt x="60202" y="226914"/>
                  </a:lnTo>
                  <a:lnTo>
                    <a:pt x="60945" y="224113"/>
                  </a:lnTo>
                  <a:lnTo>
                    <a:pt x="59459" y="221311"/>
                  </a:lnTo>
                  <a:lnTo>
                    <a:pt x="55742" y="215708"/>
                  </a:lnTo>
                  <a:lnTo>
                    <a:pt x="54999" y="212907"/>
                  </a:lnTo>
                  <a:lnTo>
                    <a:pt x="53513" y="209172"/>
                  </a:lnTo>
                  <a:lnTo>
                    <a:pt x="55742" y="206370"/>
                  </a:lnTo>
                  <a:lnTo>
                    <a:pt x="57972" y="207304"/>
                  </a:lnTo>
                  <a:lnTo>
                    <a:pt x="63918" y="212907"/>
                  </a:lnTo>
                  <a:lnTo>
                    <a:pt x="67635" y="213841"/>
                  </a:lnTo>
                  <a:lnTo>
                    <a:pt x="72094" y="212907"/>
                  </a:lnTo>
                  <a:lnTo>
                    <a:pt x="73580" y="211973"/>
                  </a:lnTo>
                  <a:lnTo>
                    <a:pt x="72094" y="207304"/>
                  </a:lnTo>
                  <a:lnTo>
                    <a:pt x="64661" y="205436"/>
                  </a:lnTo>
                  <a:lnTo>
                    <a:pt x="63918" y="204503"/>
                  </a:lnTo>
                  <a:lnTo>
                    <a:pt x="64661" y="199833"/>
                  </a:lnTo>
                  <a:lnTo>
                    <a:pt x="69864" y="196098"/>
                  </a:lnTo>
                  <a:lnTo>
                    <a:pt x="73580" y="193297"/>
                  </a:lnTo>
                  <a:lnTo>
                    <a:pt x="75067" y="188628"/>
                  </a:lnTo>
                  <a:lnTo>
                    <a:pt x="73580" y="181158"/>
                  </a:lnTo>
                  <a:lnTo>
                    <a:pt x="74324" y="177422"/>
                  </a:lnTo>
                  <a:lnTo>
                    <a:pt x="75810" y="174621"/>
                  </a:lnTo>
                  <a:lnTo>
                    <a:pt x="75067" y="169018"/>
                  </a:lnTo>
                  <a:lnTo>
                    <a:pt x="72837" y="165283"/>
                  </a:lnTo>
                  <a:lnTo>
                    <a:pt x="72837" y="160614"/>
                  </a:lnTo>
                  <a:lnTo>
                    <a:pt x="74324" y="159681"/>
                  </a:lnTo>
                  <a:lnTo>
                    <a:pt x="76554" y="159681"/>
                  </a:lnTo>
                  <a:lnTo>
                    <a:pt x="81013" y="165283"/>
                  </a:lnTo>
                  <a:lnTo>
                    <a:pt x="83985" y="165283"/>
                  </a:lnTo>
                  <a:lnTo>
                    <a:pt x="84728" y="162481"/>
                  </a:lnTo>
                  <a:lnTo>
                    <a:pt x="86959" y="158746"/>
                  </a:lnTo>
                  <a:lnTo>
                    <a:pt x="89189" y="155945"/>
                  </a:lnTo>
                  <a:lnTo>
                    <a:pt x="91418" y="150342"/>
                  </a:lnTo>
                  <a:lnTo>
                    <a:pt x="91418" y="144739"/>
                  </a:lnTo>
                  <a:lnTo>
                    <a:pt x="89189" y="141938"/>
                  </a:lnTo>
                  <a:lnTo>
                    <a:pt x="84728" y="137270"/>
                  </a:lnTo>
                  <a:lnTo>
                    <a:pt x="86959" y="134467"/>
                  </a:lnTo>
                  <a:lnTo>
                    <a:pt x="92162" y="134467"/>
                  </a:lnTo>
                  <a:lnTo>
                    <a:pt x="99594" y="137270"/>
                  </a:lnTo>
                  <a:lnTo>
                    <a:pt x="104053" y="137270"/>
                  </a:lnTo>
                  <a:lnTo>
                    <a:pt x="105539" y="132600"/>
                  </a:lnTo>
                  <a:lnTo>
                    <a:pt x="104053" y="130732"/>
                  </a:lnTo>
                  <a:lnTo>
                    <a:pt x="95877" y="128865"/>
                  </a:lnTo>
                  <a:lnTo>
                    <a:pt x="93648" y="127931"/>
                  </a:lnTo>
                  <a:lnTo>
                    <a:pt x="93648" y="124195"/>
                  </a:lnTo>
                  <a:lnTo>
                    <a:pt x="95134" y="122328"/>
                  </a:lnTo>
                  <a:lnTo>
                    <a:pt x="100337" y="123262"/>
                  </a:lnTo>
                  <a:lnTo>
                    <a:pt x="103310" y="122328"/>
                  </a:lnTo>
                  <a:lnTo>
                    <a:pt x="105539" y="119527"/>
                  </a:lnTo>
                  <a:lnTo>
                    <a:pt x="108512" y="114858"/>
                  </a:lnTo>
                  <a:lnTo>
                    <a:pt x="112229" y="113924"/>
                  </a:lnTo>
                  <a:lnTo>
                    <a:pt x="115945" y="113924"/>
                  </a:lnTo>
                  <a:lnTo>
                    <a:pt x="118175" y="112056"/>
                  </a:lnTo>
                  <a:lnTo>
                    <a:pt x="115202" y="108321"/>
                  </a:lnTo>
                  <a:lnTo>
                    <a:pt x="114458" y="103652"/>
                  </a:lnTo>
                  <a:lnTo>
                    <a:pt x="115945" y="99917"/>
                  </a:lnTo>
                  <a:lnTo>
                    <a:pt x="118918" y="98983"/>
                  </a:lnTo>
                  <a:lnTo>
                    <a:pt x="124121" y="99917"/>
                  </a:lnTo>
                  <a:lnTo>
                    <a:pt x="127093" y="98983"/>
                  </a:lnTo>
                  <a:lnTo>
                    <a:pt x="133039" y="97116"/>
                  </a:lnTo>
                  <a:lnTo>
                    <a:pt x="136756" y="93381"/>
                  </a:lnTo>
                  <a:lnTo>
                    <a:pt x="138242" y="89645"/>
                  </a:lnTo>
                  <a:lnTo>
                    <a:pt x="137498" y="78440"/>
                  </a:lnTo>
                  <a:lnTo>
                    <a:pt x="138985" y="76572"/>
                  </a:lnTo>
                  <a:lnTo>
                    <a:pt x="141959" y="71903"/>
                  </a:lnTo>
                  <a:lnTo>
                    <a:pt x="142701" y="70969"/>
                  </a:lnTo>
                  <a:lnTo>
                    <a:pt x="142701" y="67234"/>
                  </a:lnTo>
                  <a:lnTo>
                    <a:pt x="138242" y="61631"/>
                  </a:lnTo>
                  <a:lnTo>
                    <a:pt x="137498" y="57896"/>
                  </a:lnTo>
                  <a:lnTo>
                    <a:pt x="139729" y="52293"/>
                  </a:lnTo>
                  <a:lnTo>
                    <a:pt x="142701" y="50425"/>
                  </a:lnTo>
                  <a:lnTo>
                    <a:pt x="147905" y="53227"/>
                  </a:lnTo>
                  <a:lnTo>
                    <a:pt x="149390" y="55094"/>
                  </a:lnTo>
                  <a:lnTo>
                    <a:pt x="151621" y="55094"/>
                  </a:lnTo>
                  <a:lnTo>
                    <a:pt x="151621" y="52293"/>
                  </a:lnTo>
                  <a:lnTo>
                    <a:pt x="150877" y="48558"/>
                  </a:lnTo>
                  <a:lnTo>
                    <a:pt x="149390" y="45757"/>
                  </a:lnTo>
                  <a:lnTo>
                    <a:pt x="142701" y="42955"/>
                  </a:lnTo>
                  <a:lnTo>
                    <a:pt x="141216" y="42955"/>
                  </a:lnTo>
                  <a:lnTo>
                    <a:pt x="142701" y="38286"/>
                  </a:lnTo>
                  <a:lnTo>
                    <a:pt x="144188" y="38286"/>
                  </a:lnTo>
                  <a:lnTo>
                    <a:pt x="150134" y="39220"/>
                  </a:lnTo>
                  <a:lnTo>
                    <a:pt x="152364" y="39220"/>
                  </a:lnTo>
                  <a:lnTo>
                    <a:pt x="153850" y="36418"/>
                  </a:lnTo>
                  <a:lnTo>
                    <a:pt x="156080" y="33617"/>
                  </a:lnTo>
                  <a:lnTo>
                    <a:pt x="156080" y="29882"/>
                  </a:lnTo>
                  <a:lnTo>
                    <a:pt x="156823" y="27080"/>
                  </a:lnTo>
                  <a:lnTo>
                    <a:pt x="158310" y="25213"/>
                  </a:lnTo>
                  <a:lnTo>
                    <a:pt x="166485" y="22411"/>
                  </a:lnTo>
                  <a:lnTo>
                    <a:pt x="170945" y="19610"/>
                  </a:lnTo>
                  <a:lnTo>
                    <a:pt x="174661" y="16808"/>
                  </a:lnTo>
                  <a:lnTo>
                    <a:pt x="178377" y="12140"/>
                  </a:lnTo>
                  <a:lnTo>
                    <a:pt x="179864" y="10271"/>
                  </a:lnTo>
                  <a:lnTo>
                    <a:pt x="179120" y="8404"/>
                  </a:lnTo>
                  <a:lnTo>
                    <a:pt x="177634" y="5603"/>
                  </a:lnTo>
                  <a:lnTo>
                    <a:pt x="175404" y="0"/>
                  </a:lnTo>
                  <a:lnTo>
                    <a:pt x="247499" y="934"/>
                  </a:lnTo>
                  <a:lnTo>
                    <a:pt x="257904" y="0"/>
                  </a:lnTo>
                  <a:lnTo>
                    <a:pt x="295809" y="934"/>
                  </a:lnTo>
                  <a:lnTo>
                    <a:pt x="315877" y="0"/>
                  </a:lnTo>
                  <a:lnTo>
                    <a:pt x="338917" y="934"/>
                  </a:lnTo>
                  <a:lnTo>
                    <a:pt x="364187" y="0"/>
                  </a:lnTo>
                  <a:lnTo>
                    <a:pt x="368647" y="0"/>
                  </a:lnTo>
                  <a:lnTo>
                    <a:pt x="419930" y="0"/>
                  </a:lnTo>
                  <a:lnTo>
                    <a:pt x="423647" y="0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0" name="pg30"/>
            <p:cNvSpPr/>
            <p:nvPr/>
          </p:nvSpPr>
          <p:spPr>
            <a:xfrm>
              <a:off x="4582406" y="2881324"/>
              <a:ext cx="866616" cy="752644"/>
            </a:xfrm>
            <a:custGeom>
              <a:avLst/>
              <a:pathLst>
                <a:path w="866616" h="752644">
                  <a:moveTo>
                    <a:pt x="1485" y="933"/>
                  </a:moveTo>
                  <a:lnTo>
                    <a:pt x="50539" y="1867"/>
                  </a:lnTo>
                  <a:lnTo>
                    <a:pt x="72836" y="1867"/>
                  </a:lnTo>
                  <a:lnTo>
                    <a:pt x="109998" y="2801"/>
                  </a:lnTo>
                  <a:lnTo>
                    <a:pt x="146417" y="3734"/>
                  </a:lnTo>
                  <a:lnTo>
                    <a:pt x="166484" y="3734"/>
                  </a:lnTo>
                  <a:lnTo>
                    <a:pt x="197701" y="3734"/>
                  </a:lnTo>
                  <a:lnTo>
                    <a:pt x="226687" y="2801"/>
                  </a:lnTo>
                  <a:lnTo>
                    <a:pt x="257903" y="2801"/>
                  </a:lnTo>
                  <a:lnTo>
                    <a:pt x="284659" y="2801"/>
                  </a:lnTo>
                  <a:lnTo>
                    <a:pt x="309930" y="2801"/>
                  </a:lnTo>
                  <a:lnTo>
                    <a:pt x="345605" y="1867"/>
                  </a:lnTo>
                  <a:lnTo>
                    <a:pt x="399119" y="1867"/>
                  </a:lnTo>
                  <a:lnTo>
                    <a:pt x="406551" y="1867"/>
                  </a:lnTo>
                  <a:lnTo>
                    <a:pt x="443712" y="933"/>
                  </a:lnTo>
                  <a:lnTo>
                    <a:pt x="466010" y="0"/>
                  </a:lnTo>
                  <a:lnTo>
                    <a:pt x="496483" y="0"/>
                  </a:lnTo>
                  <a:lnTo>
                    <a:pt x="526956" y="0"/>
                  </a:lnTo>
                  <a:lnTo>
                    <a:pt x="531415" y="8404"/>
                  </a:lnTo>
                  <a:lnTo>
                    <a:pt x="538105" y="8404"/>
                  </a:lnTo>
                  <a:lnTo>
                    <a:pt x="541821" y="17741"/>
                  </a:lnTo>
                  <a:lnTo>
                    <a:pt x="549997" y="23345"/>
                  </a:lnTo>
                  <a:lnTo>
                    <a:pt x="554456" y="32683"/>
                  </a:lnTo>
                  <a:lnTo>
                    <a:pt x="564118" y="39219"/>
                  </a:lnTo>
                  <a:lnTo>
                    <a:pt x="561144" y="43888"/>
                  </a:lnTo>
                  <a:lnTo>
                    <a:pt x="557429" y="55094"/>
                  </a:lnTo>
                  <a:lnTo>
                    <a:pt x="554456" y="59763"/>
                  </a:lnTo>
                  <a:lnTo>
                    <a:pt x="553713" y="66299"/>
                  </a:lnTo>
                  <a:lnTo>
                    <a:pt x="552970" y="74704"/>
                  </a:lnTo>
                  <a:lnTo>
                    <a:pt x="555199" y="94313"/>
                  </a:lnTo>
                  <a:lnTo>
                    <a:pt x="557429" y="98982"/>
                  </a:lnTo>
                  <a:lnTo>
                    <a:pt x="563375" y="110188"/>
                  </a:lnTo>
                  <a:lnTo>
                    <a:pt x="560402" y="113923"/>
                  </a:lnTo>
                  <a:lnTo>
                    <a:pt x="558916" y="119526"/>
                  </a:lnTo>
                  <a:lnTo>
                    <a:pt x="559659" y="124195"/>
                  </a:lnTo>
                  <a:lnTo>
                    <a:pt x="568577" y="133533"/>
                  </a:lnTo>
                  <a:lnTo>
                    <a:pt x="570808" y="140070"/>
                  </a:lnTo>
                  <a:lnTo>
                    <a:pt x="572293" y="143805"/>
                  </a:lnTo>
                  <a:lnTo>
                    <a:pt x="574523" y="147540"/>
                  </a:lnTo>
                  <a:lnTo>
                    <a:pt x="581213" y="152209"/>
                  </a:lnTo>
                  <a:lnTo>
                    <a:pt x="593848" y="166216"/>
                  </a:lnTo>
                  <a:lnTo>
                    <a:pt x="596821" y="170886"/>
                  </a:lnTo>
                  <a:lnTo>
                    <a:pt x="604253" y="180223"/>
                  </a:lnTo>
                  <a:lnTo>
                    <a:pt x="609455" y="189561"/>
                  </a:lnTo>
                  <a:lnTo>
                    <a:pt x="613172" y="191429"/>
                  </a:lnTo>
                  <a:lnTo>
                    <a:pt x="620604" y="196098"/>
                  </a:lnTo>
                  <a:lnTo>
                    <a:pt x="626550" y="197966"/>
                  </a:lnTo>
                  <a:lnTo>
                    <a:pt x="631752" y="203568"/>
                  </a:lnTo>
                  <a:lnTo>
                    <a:pt x="642158" y="212906"/>
                  </a:lnTo>
                  <a:lnTo>
                    <a:pt x="648847" y="220377"/>
                  </a:lnTo>
                  <a:lnTo>
                    <a:pt x="651077" y="225045"/>
                  </a:lnTo>
                  <a:lnTo>
                    <a:pt x="654050" y="227847"/>
                  </a:lnTo>
                  <a:lnTo>
                    <a:pt x="653307" y="234384"/>
                  </a:lnTo>
                  <a:lnTo>
                    <a:pt x="654050" y="239986"/>
                  </a:lnTo>
                  <a:lnTo>
                    <a:pt x="657023" y="245589"/>
                  </a:lnTo>
                  <a:lnTo>
                    <a:pt x="654793" y="254928"/>
                  </a:lnTo>
                  <a:lnTo>
                    <a:pt x="657023" y="264266"/>
                  </a:lnTo>
                  <a:lnTo>
                    <a:pt x="659996" y="273603"/>
                  </a:lnTo>
                  <a:lnTo>
                    <a:pt x="660739" y="277339"/>
                  </a:lnTo>
                  <a:lnTo>
                    <a:pt x="665199" y="282941"/>
                  </a:lnTo>
                  <a:lnTo>
                    <a:pt x="669658" y="286677"/>
                  </a:lnTo>
                  <a:lnTo>
                    <a:pt x="674117" y="284809"/>
                  </a:lnTo>
                  <a:lnTo>
                    <a:pt x="677091" y="282008"/>
                  </a:lnTo>
                  <a:lnTo>
                    <a:pt x="683780" y="275471"/>
                  </a:lnTo>
                  <a:lnTo>
                    <a:pt x="688983" y="269868"/>
                  </a:lnTo>
                  <a:lnTo>
                    <a:pt x="694928" y="271736"/>
                  </a:lnTo>
                  <a:lnTo>
                    <a:pt x="699388" y="272669"/>
                  </a:lnTo>
                  <a:lnTo>
                    <a:pt x="706820" y="275471"/>
                  </a:lnTo>
                  <a:lnTo>
                    <a:pt x="712766" y="275471"/>
                  </a:lnTo>
                  <a:lnTo>
                    <a:pt x="716482" y="276405"/>
                  </a:lnTo>
                  <a:lnTo>
                    <a:pt x="723172" y="282008"/>
                  </a:lnTo>
                  <a:lnTo>
                    <a:pt x="729118" y="286677"/>
                  </a:lnTo>
                  <a:lnTo>
                    <a:pt x="732090" y="291346"/>
                  </a:lnTo>
                  <a:lnTo>
                    <a:pt x="732090" y="296015"/>
                  </a:lnTo>
                  <a:lnTo>
                    <a:pt x="729118" y="299750"/>
                  </a:lnTo>
                  <a:lnTo>
                    <a:pt x="724658" y="300684"/>
                  </a:lnTo>
                  <a:lnTo>
                    <a:pt x="723172" y="306286"/>
                  </a:lnTo>
                  <a:lnTo>
                    <a:pt x="722428" y="314691"/>
                  </a:lnTo>
                  <a:lnTo>
                    <a:pt x="723915" y="320294"/>
                  </a:lnTo>
                  <a:lnTo>
                    <a:pt x="723915" y="325896"/>
                  </a:lnTo>
                  <a:lnTo>
                    <a:pt x="721684" y="331499"/>
                  </a:lnTo>
                  <a:lnTo>
                    <a:pt x="715739" y="338036"/>
                  </a:lnTo>
                  <a:lnTo>
                    <a:pt x="713509" y="344573"/>
                  </a:lnTo>
                  <a:lnTo>
                    <a:pt x="708307" y="356712"/>
                  </a:lnTo>
                  <a:lnTo>
                    <a:pt x="703104" y="360447"/>
                  </a:lnTo>
                  <a:lnTo>
                    <a:pt x="700131" y="364182"/>
                  </a:lnTo>
                  <a:lnTo>
                    <a:pt x="696414" y="372586"/>
                  </a:lnTo>
                  <a:lnTo>
                    <a:pt x="698644" y="386593"/>
                  </a:lnTo>
                  <a:lnTo>
                    <a:pt x="699388" y="391262"/>
                  </a:lnTo>
                  <a:lnTo>
                    <a:pt x="708307" y="398733"/>
                  </a:lnTo>
                  <a:lnTo>
                    <a:pt x="714996" y="407137"/>
                  </a:lnTo>
                  <a:lnTo>
                    <a:pt x="720942" y="412740"/>
                  </a:lnTo>
                  <a:lnTo>
                    <a:pt x="722428" y="413673"/>
                  </a:lnTo>
                  <a:lnTo>
                    <a:pt x="726887" y="414608"/>
                  </a:lnTo>
                  <a:lnTo>
                    <a:pt x="732090" y="422078"/>
                  </a:lnTo>
                  <a:lnTo>
                    <a:pt x="747699" y="431416"/>
                  </a:lnTo>
                  <a:lnTo>
                    <a:pt x="753644" y="431416"/>
                  </a:lnTo>
                  <a:lnTo>
                    <a:pt x="755874" y="431416"/>
                  </a:lnTo>
                  <a:lnTo>
                    <a:pt x="755130" y="434217"/>
                  </a:lnTo>
                  <a:lnTo>
                    <a:pt x="749928" y="437019"/>
                  </a:lnTo>
                  <a:lnTo>
                    <a:pt x="749928" y="439820"/>
                  </a:lnTo>
                  <a:lnTo>
                    <a:pt x="756617" y="443555"/>
                  </a:lnTo>
                  <a:lnTo>
                    <a:pt x="760333" y="446357"/>
                  </a:lnTo>
                  <a:lnTo>
                    <a:pt x="768509" y="444489"/>
                  </a:lnTo>
                  <a:lnTo>
                    <a:pt x="784117" y="455695"/>
                  </a:lnTo>
                  <a:lnTo>
                    <a:pt x="790063" y="458496"/>
                  </a:lnTo>
                  <a:lnTo>
                    <a:pt x="792292" y="463165"/>
                  </a:lnTo>
                  <a:lnTo>
                    <a:pt x="793780" y="467834"/>
                  </a:lnTo>
                  <a:lnTo>
                    <a:pt x="806415" y="477173"/>
                  </a:lnTo>
                  <a:lnTo>
                    <a:pt x="810874" y="479973"/>
                  </a:lnTo>
                  <a:lnTo>
                    <a:pt x="812360" y="483709"/>
                  </a:lnTo>
                  <a:lnTo>
                    <a:pt x="810130" y="494914"/>
                  </a:lnTo>
                  <a:lnTo>
                    <a:pt x="810130" y="497716"/>
                  </a:lnTo>
                  <a:lnTo>
                    <a:pt x="811618" y="502385"/>
                  </a:lnTo>
                  <a:lnTo>
                    <a:pt x="819792" y="518260"/>
                  </a:lnTo>
                  <a:lnTo>
                    <a:pt x="822765" y="527597"/>
                  </a:lnTo>
                  <a:lnTo>
                    <a:pt x="821279" y="530399"/>
                  </a:lnTo>
                  <a:lnTo>
                    <a:pt x="816076" y="535068"/>
                  </a:lnTo>
                  <a:lnTo>
                    <a:pt x="811618" y="537869"/>
                  </a:lnTo>
                  <a:lnTo>
                    <a:pt x="810874" y="542539"/>
                  </a:lnTo>
                  <a:lnTo>
                    <a:pt x="812360" y="545340"/>
                  </a:lnTo>
                  <a:lnTo>
                    <a:pt x="816820" y="547208"/>
                  </a:lnTo>
                  <a:lnTo>
                    <a:pt x="818306" y="553744"/>
                  </a:lnTo>
                  <a:lnTo>
                    <a:pt x="819792" y="560281"/>
                  </a:lnTo>
                  <a:lnTo>
                    <a:pt x="824995" y="565884"/>
                  </a:lnTo>
                  <a:lnTo>
                    <a:pt x="826482" y="570552"/>
                  </a:lnTo>
                  <a:lnTo>
                    <a:pt x="827225" y="576155"/>
                  </a:lnTo>
                  <a:lnTo>
                    <a:pt x="831684" y="582692"/>
                  </a:lnTo>
                  <a:lnTo>
                    <a:pt x="834657" y="586427"/>
                  </a:lnTo>
                  <a:lnTo>
                    <a:pt x="838374" y="588295"/>
                  </a:lnTo>
                  <a:lnTo>
                    <a:pt x="841347" y="588295"/>
                  </a:lnTo>
                  <a:lnTo>
                    <a:pt x="843577" y="585494"/>
                  </a:lnTo>
                  <a:lnTo>
                    <a:pt x="840604" y="579891"/>
                  </a:lnTo>
                  <a:lnTo>
                    <a:pt x="839860" y="575222"/>
                  </a:lnTo>
                  <a:lnTo>
                    <a:pt x="842833" y="574288"/>
                  </a:lnTo>
                  <a:lnTo>
                    <a:pt x="845806" y="578023"/>
                  </a:lnTo>
                  <a:lnTo>
                    <a:pt x="851752" y="584560"/>
                  </a:lnTo>
                  <a:lnTo>
                    <a:pt x="854725" y="589229"/>
                  </a:lnTo>
                  <a:lnTo>
                    <a:pt x="859928" y="590163"/>
                  </a:lnTo>
                  <a:lnTo>
                    <a:pt x="863644" y="592030"/>
                  </a:lnTo>
                  <a:lnTo>
                    <a:pt x="866616" y="594831"/>
                  </a:lnTo>
                  <a:lnTo>
                    <a:pt x="865873" y="594831"/>
                  </a:lnTo>
                  <a:lnTo>
                    <a:pt x="865873" y="601368"/>
                  </a:lnTo>
                  <a:lnTo>
                    <a:pt x="865873" y="606971"/>
                  </a:lnTo>
                  <a:lnTo>
                    <a:pt x="859185" y="615375"/>
                  </a:lnTo>
                  <a:lnTo>
                    <a:pt x="858442" y="620044"/>
                  </a:lnTo>
                  <a:lnTo>
                    <a:pt x="859928" y="620978"/>
                  </a:lnTo>
                  <a:lnTo>
                    <a:pt x="862900" y="623779"/>
                  </a:lnTo>
                  <a:lnTo>
                    <a:pt x="862900" y="626581"/>
                  </a:lnTo>
                  <a:lnTo>
                    <a:pt x="863644" y="631249"/>
                  </a:lnTo>
                  <a:lnTo>
                    <a:pt x="862900" y="631249"/>
                  </a:lnTo>
                  <a:lnTo>
                    <a:pt x="860670" y="636853"/>
                  </a:lnTo>
                  <a:lnTo>
                    <a:pt x="858442" y="642455"/>
                  </a:lnTo>
                  <a:lnTo>
                    <a:pt x="857698" y="642455"/>
                  </a:lnTo>
                  <a:lnTo>
                    <a:pt x="856211" y="646190"/>
                  </a:lnTo>
                  <a:lnTo>
                    <a:pt x="855468" y="649926"/>
                  </a:lnTo>
                  <a:lnTo>
                    <a:pt x="855468" y="657396"/>
                  </a:lnTo>
                  <a:lnTo>
                    <a:pt x="852496" y="659264"/>
                  </a:lnTo>
                  <a:lnTo>
                    <a:pt x="848779" y="660198"/>
                  </a:lnTo>
                  <a:lnTo>
                    <a:pt x="845062" y="658330"/>
                  </a:lnTo>
                  <a:lnTo>
                    <a:pt x="839116" y="651793"/>
                  </a:lnTo>
                  <a:lnTo>
                    <a:pt x="834657" y="648058"/>
                  </a:lnTo>
                  <a:lnTo>
                    <a:pt x="824995" y="670470"/>
                  </a:lnTo>
                  <a:lnTo>
                    <a:pt x="821279" y="675138"/>
                  </a:lnTo>
                  <a:lnTo>
                    <a:pt x="819049" y="677940"/>
                  </a:lnTo>
                  <a:lnTo>
                    <a:pt x="815333" y="675138"/>
                  </a:lnTo>
                  <a:lnTo>
                    <a:pt x="816820" y="664866"/>
                  </a:lnTo>
                  <a:lnTo>
                    <a:pt x="815333" y="660198"/>
                  </a:lnTo>
                  <a:lnTo>
                    <a:pt x="810130" y="657396"/>
                  </a:lnTo>
                  <a:lnTo>
                    <a:pt x="806415" y="658330"/>
                  </a:lnTo>
                  <a:lnTo>
                    <a:pt x="804928" y="662999"/>
                  </a:lnTo>
                  <a:lnTo>
                    <a:pt x="807900" y="664866"/>
                  </a:lnTo>
                  <a:lnTo>
                    <a:pt x="810874" y="667668"/>
                  </a:lnTo>
                  <a:lnTo>
                    <a:pt x="810874" y="670470"/>
                  </a:lnTo>
                  <a:lnTo>
                    <a:pt x="807157" y="673271"/>
                  </a:lnTo>
                  <a:lnTo>
                    <a:pt x="806415" y="680742"/>
                  </a:lnTo>
                  <a:lnTo>
                    <a:pt x="811618" y="689145"/>
                  </a:lnTo>
                  <a:lnTo>
                    <a:pt x="810130" y="691947"/>
                  </a:lnTo>
                  <a:lnTo>
                    <a:pt x="807900" y="693815"/>
                  </a:lnTo>
                  <a:lnTo>
                    <a:pt x="804184" y="692881"/>
                  </a:lnTo>
                  <a:lnTo>
                    <a:pt x="801212" y="695682"/>
                  </a:lnTo>
                  <a:lnTo>
                    <a:pt x="798982" y="696616"/>
                  </a:lnTo>
                  <a:lnTo>
                    <a:pt x="798238" y="699417"/>
                  </a:lnTo>
                  <a:lnTo>
                    <a:pt x="805672" y="706888"/>
                  </a:lnTo>
                  <a:lnTo>
                    <a:pt x="805672" y="709689"/>
                  </a:lnTo>
                  <a:lnTo>
                    <a:pt x="803441" y="712490"/>
                  </a:lnTo>
                  <a:lnTo>
                    <a:pt x="798238" y="710623"/>
                  </a:lnTo>
                  <a:lnTo>
                    <a:pt x="791549" y="709689"/>
                  </a:lnTo>
                  <a:lnTo>
                    <a:pt x="788577" y="714359"/>
                  </a:lnTo>
                  <a:lnTo>
                    <a:pt x="790063" y="717160"/>
                  </a:lnTo>
                  <a:lnTo>
                    <a:pt x="798238" y="721829"/>
                  </a:lnTo>
                  <a:lnTo>
                    <a:pt x="799726" y="724631"/>
                  </a:lnTo>
                  <a:lnTo>
                    <a:pt x="798982" y="729299"/>
                  </a:lnTo>
                  <a:lnTo>
                    <a:pt x="796009" y="736770"/>
                  </a:lnTo>
                  <a:lnTo>
                    <a:pt x="793036" y="742372"/>
                  </a:lnTo>
                  <a:lnTo>
                    <a:pt x="788577" y="742372"/>
                  </a:lnTo>
                  <a:lnTo>
                    <a:pt x="785603" y="747042"/>
                  </a:lnTo>
                  <a:lnTo>
                    <a:pt x="784117" y="751710"/>
                  </a:lnTo>
                  <a:lnTo>
                    <a:pt x="779658" y="751710"/>
                  </a:lnTo>
                  <a:lnTo>
                    <a:pt x="774455" y="751710"/>
                  </a:lnTo>
                  <a:lnTo>
                    <a:pt x="752158" y="751710"/>
                  </a:lnTo>
                  <a:lnTo>
                    <a:pt x="751414" y="752644"/>
                  </a:lnTo>
                  <a:lnTo>
                    <a:pt x="709050" y="752644"/>
                  </a:lnTo>
                  <a:lnTo>
                    <a:pt x="697901" y="751710"/>
                  </a:lnTo>
                  <a:lnTo>
                    <a:pt x="698644" y="751710"/>
                  </a:lnTo>
                  <a:lnTo>
                    <a:pt x="713509" y="731167"/>
                  </a:lnTo>
                  <a:lnTo>
                    <a:pt x="723172" y="723696"/>
                  </a:lnTo>
                  <a:lnTo>
                    <a:pt x="723172" y="719961"/>
                  </a:lnTo>
                  <a:lnTo>
                    <a:pt x="729861" y="717160"/>
                  </a:lnTo>
                  <a:lnTo>
                    <a:pt x="732090" y="707822"/>
                  </a:lnTo>
                  <a:lnTo>
                    <a:pt x="735807" y="705954"/>
                  </a:lnTo>
                  <a:lnTo>
                    <a:pt x="738779" y="695682"/>
                  </a:lnTo>
                  <a:lnTo>
                    <a:pt x="738779" y="689145"/>
                  </a:lnTo>
                  <a:lnTo>
                    <a:pt x="734320" y="687278"/>
                  </a:lnTo>
                  <a:lnTo>
                    <a:pt x="731347" y="686344"/>
                  </a:lnTo>
                  <a:lnTo>
                    <a:pt x="729861" y="675138"/>
                  </a:lnTo>
                  <a:lnTo>
                    <a:pt x="725401" y="670470"/>
                  </a:lnTo>
                  <a:lnTo>
                    <a:pt x="718712" y="669536"/>
                  </a:lnTo>
                  <a:lnTo>
                    <a:pt x="673374" y="669536"/>
                  </a:lnTo>
                  <a:lnTo>
                    <a:pt x="645131" y="670470"/>
                  </a:lnTo>
                  <a:lnTo>
                    <a:pt x="599050" y="670470"/>
                  </a:lnTo>
                  <a:lnTo>
                    <a:pt x="564118" y="670470"/>
                  </a:lnTo>
                  <a:lnTo>
                    <a:pt x="563375" y="671403"/>
                  </a:lnTo>
                  <a:lnTo>
                    <a:pt x="558172" y="671403"/>
                  </a:lnTo>
                  <a:lnTo>
                    <a:pt x="557429" y="671403"/>
                  </a:lnTo>
                  <a:lnTo>
                    <a:pt x="530672" y="670470"/>
                  </a:lnTo>
                  <a:lnTo>
                    <a:pt x="471213" y="671403"/>
                  </a:lnTo>
                  <a:lnTo>
                    <a:pt x="467497" y="671403"/>
                  </a:lnTo>
                  <a:lnTo>
                    <a:pt x="416956" y="670470"/>
                  </a:lnTo>
                  <a:lnTo>
                    <a:pt x="388714" y="670470"/>
                  </a:lnTo>
                  <a:lnTo>
                    <a:pt x="387971" y="670470"/>
                  </a:lnTo>
                  <a:lnTo>
                    <a:pt x="379051" y="670470"/>
                  </a:lnTo>
                  <a:lnTo>
                    <a:pt x="378308" y="670470"/>
                  </a:lnTo>
                  <a:lnTo>
                    <a:pt x="319592" y="671403"/>
                  </a:lnTo>
                  <a:lnTo>
                    <a:pt x="318849" y="670470"/>
                  </a:lnTo>
                  <a:lnTo>
                    <a:pt x="316619" y="671403"/>
                  </a:lnTo>
                  <a:lnTo>
                    <a:pt x="315133" y="670470"/>
                  </a:lnTo>
                  <a:lnTo>
                    <a:pt x="281687" y="671403"/>
                  </a:lnTo>
                  <a:lnTo>
                    <a:pt x="280943" y="670470"/>
                  </a:lnTo>
                  <a:lnTo>
                    <a:pt x="245268" y="671403"/>
                  </a:lnTo>
                  <a:lnTo>
                    <a:pt x="243038" y="670470"/>
                  </a:lnTo>
                  <a:lnTo>
                    <a:pt x="218512" y="671403"/>
                  </a:lnTo>
                  <a:lnTo>
                    <a:pt x="217769" y="670470"/>
                  </a:lnTo>
                  <a:lnTo>
                    <a:pt x="147904" y="669536"/>
                  </a:lnTo>
                  <a:lnTo>
                    <a:pt x="146417" y="640588"/>
                  </a:lnTo>
                  <a:lnTo>
                    <a:pt x="147161" y="624713"/>
                  </a:lnTo>
                  <a:lnTo>
                    <a:pt x="146417" y="587361"/>
                  </a:lnTo>
                  <a:lnTo>
                    <a:pt x="146417" y="585494"/>
                  </a:lnTo>
                  <a:lnTo>
                    <a:pt x="146417" y="578957"/>
                  </a:lnTo>
                  <a:lnTo>
                    <a:pt x="146417" y="533201"/>
                  </a:lnTo>
                  <a:lnTo>
                    <a:pt x="147161" y="528531"/>
                  </a:lnTo>
                  <a:lnTo>
                    <a:pt x="147161" y="482775"/>
                  </a:lnTo>
                  <a:lnTo>
                    <a:pt x="147161" y="479040"/>
                  </a:lnTo>
                  <a:lnTo>
                    <a:pt x="147904" y="419277"/>
                  </a:lnTo>
                  <a:lnTo>
                    <a:pt x="147904" y="416475"/>
                  </a:lnTo>
                  <a:lnTo>
                    <a:pt x="149390" y="362315"/>
                  </a:lnTo>
                  <a:lnTo>
                    <a:pt x="148647" y="348308"/>
                  </a:lnTo>
                  <a:lnTo>
                    <a:pt x="149390" y="306286"/>
                  </a:lnTo>
                  <a:lnTo>
                    <a:pt x="148647" y="288544"/>
                  </a:lnTo>
                  <a:lnTo>
                    <a:pt x="149390" y="254928"/>
                  </a:lnTo>
                  <a:lnTo>
                    <a:pt x="151619" y="240921"/>
                  </a:lnTo>
                  <a:lnTo>
                    <a:pt x="153107" y="238119"/>
                  </a:lnTo>
                  <a:lnTo>
                    <a:pt x="150133" y="238119"/>
                  </a:lnTo>
                  <a:lnTo>
                    <a:pt x="145673" y="236251"/>
                  </a:lnTo>
                  <a:lnTo>
                    <a:pt x="140471" y="231583"/>
                  </a:lnTo>
                  <a:lnTo>
                    <a:pt x="133782" y="234384"/>
                  </a:lnTo>
                  <a:lnTo>
                    <a:pt x="129323" y="231583"/>
                  </a:lnTo>
                  <a:lnTo>
                    <a:pt x="123376" y="228781"/>
                  </a:lnTo>
                  <a:lnTo>
                    <a:pt x="117431" y="218509"/>
                  </a:lnTo>
                  <a:lnTo>
                    <a:pt x="112971" y="209171"/>
                  </a:lnTo>
                  <a:lnTo>
                    <a:pt x="112971" y="200767"/>
                  </a:lnTo>
                  <a:lnTo>
                    <a:pt x="107026" y="197966"/>
                  </a:lnTo>
                  <a:lnTo>
                    <a:pt x="104795" y="194231"/>
                  </a:lnTo>
                  <a:lnTo>
                    <a:pt x="101080" y="187694"/>
                  </a:lnTo>
                  <a:lnTo>
                    <a:pt x="90674" y="181157"/>
                  </a:lnTo>
                  <a:lnTo>
                    <a:pt x="84728" y="175554"/>
                  </a:lnTo>
                  <a:lnTo>
                    <a:pt x="84728" y="172753"/>
                  </a:lnTo>
                  <a:lnTo>
                    <a:pt x="89188" y="165282"/>
                  </a:lnTo>
                  <a:lnTo>
                    <a:pt x="91417" y="159680"/>
                  </a:lnTo>
                  <a:lnTo>
                    <a:pt x="94391" y="154077"/>
                  </a:lnTo>
                  <a:lnTo>
                    <a:pt x="101823" y="147540"/>
                  </a:lnTo>
                  <a:lnTo>
                    <a:pt x="101823" y="141004"/>
                  </a:lnTo>
                  <a:lnTo>
                    <a:pt x="110741" y="141004"/>
                  </a:lnTo>
                  <a:lnTo>
                    <a:pt x="115944" y="140070"/>
                  </a:lnTo>
                  <a:lnTo>
                    <a:pt x="108511" y="135401"/>
                  </a:lnTo>
                  <a:lnTo>
                    <a:pt x="112971" y="133533"/>
                  </a:lnTo>
                  <a:lnTo>
                    <a:pt x="113714" y="127930"/>
                  </a:lnTo>
                  <a:lnTo>
                    <a:pt x="112971" y="122327"/>
                  </a:lnTo>
                  <a:lnTo>
                    <a:pt x="105539" y="121393"/>
                  </a:lnTo>
                  <a:lnTo>
                    <a:pt x="101823" y="112056"/>
                  </a:lnTo>
                  <a:lnTo>
                    <a:pt x="98849" y="114857"/>
                  </a:lnTo>
                  <a:lnTo>
                    <a:pt x="95877" y="115791"/>
                  </a:lnTo>
                  <a:lnTo>
                    <a:pt x="92903" y="119526"/>
                  </a:lnTo>
                  <a:lnTo>
                    <a:pt x="82499" y="121393"/>
                  </a:lnTo>
                  <a:lnTo>
                    <a:pt x="75809" y="114857"/>
                  </a:lnTo>
                  <a:lnTo>
                    <a:pt x="69863" y="110188"/>
                  </a:lnTo>
                  <a:lnTo>
                    <a:pt x="66890" y="105519"/>
                  </a:lnTo>
                  <a:lnTo>
                    <a:pt x="60201" y="98982"/>
                  </a:lnTo>
                  <a:lnTo>
                    <a:pt x="55741" y="97115"/>
                  </a:lnTo>
                  <a:lnTo>
                    <a:pt x="54998" y="97115"/>
                  </a:lnTo>
                  <a:lnTo>
                    <a:pt x="46823" y="87777"/>
                  </a:lnTo>
                  <a:lnTo>
                    <a:pt x="48310" y="80307"/>
                  </a:lnTo>
                  <a:lnTo>
                    <a:pt x="45336" y="70968"/>
                  </a:lnTo>
                  <a:lnTo>
                    <a:pt x="38647" y="66299"/>
                  </a:lnTo>
                  <a:lnTo>
                    <a:pt x="36418" y="57895"/>
                  </a:lnTo>
                  <a:lnTo>
                    <a:pt x="29729" y="56027"/>
                  </a:lnTo>
                  <a:lnTo>
                    <a:pt x="26012" y="50425"/>
                  </a:lnTo>
                  <a:lnTo>
                    <a:pt x="17093" y="47623"/>
                  </a:lnTo>
                  <a:lnTo>
                    <a:pt x="18580" y="38285"/>
                  </a:lnTo>
                  <a:lnTo>
                    <a:pt x="15607" y="28947"/>
                  </a:lnTo>
                  <a:lnTo>
                    <a:pt x="9661" y="18675"/>
                  </a:lnTo>
                  <a:lnTo>
                    <a:pt x="5945" y="14006"/>
                  </a:lnTo>
                  <a:lnTo>
                    <a:pt x="1485" y="9338"/>
                  </a:lnTo>
                  <a:lnTo>
                    <a:pt x="0" y="3734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1" name="pg31"/>
            <p:cNvSpPr/>
            <p:nvPr/>
          </p:nvSpPr>
          <p:spPr>
            <a:xfrm>
              <a:off x="1951335" y="1514238"/>
              <a:ext cx="1557087" cy="755446"/>
            </a:xfrm>
            <a:custGeom>
              <a:avLst/>
              <a:pathLst>
                <a:path w="1557087" h="755446">
                  <a:moveTo>
                    <a:pt x="1556344" y="933"/>
                  </a:moveTo>
                  <a:lnTo>
                    <a:pt x="1556344" y="60697"/>
                  </a:lnTo>
                  <a:lnTo>
                    <a:pt x="1556344" y="100850"/>
                  </a:lnTo>
                  <a:lnTo>
                    <a:pt x="1556344" y="166217"/>
                  </a:lnTo>
                  <a:lnTo>
                    <a:pt x="1556344" y="261464"/>
                  </a:lnTo>
                  <a:lnTo>
                    <a:pt x="1556344" y="272670"/>
                  </a:lnTo>
                  <a:lnTo>
                    <a:pt x="1557087" y="384726"/>
                  </a:lnTo>
                  <a:lnTo>
                    <a:pt x="1557087" y="402468"/>
                  </a:lnTo>
                  <a:lnTo>
                    <a:pt x="1557087" y="445423"/>
                  </a:lnTo>
                  <a:lnTo>
                    <a:pt x="1556344" y="499584"/>
                  </a:lnTo>
                  <a:lnTo>
                    <a:pt x="1557087" y="509856"/>
                  </a:lnTo>
                  <a:lnTo>
                    <a:pt x="1556344" y="618177"/>
                  </a:lnTo>
                  <a:lnTo>
                    <a:pt x="1555601" y="651794"/>
                  </a:lnTo>
                  <a:lnTo>
                    <a:pt x="1542222" y="651794"/>
                  </a:lnTo>
                  <a:lnTo>
                    <a:pt x="1518438" y="651794"/>
                  </a:lnTo>
                  <a:lnTo>
                    <a:pt x="1487223" y="651794"/>
                  </a:lnTo>
                  <a:lnTo>
                    <a:pt x="1461210" y="651794"/>
                  </a:lnTo>
                  <a:lnTo>
                    <a:pt x="1442627" y="651794"/>
                  </a:lnTo>
                  <a:lnTo>
                    <a:pt x="1429250" y="651794"/>
                  </a:lnTo>
                  <a:lnTo>
                    <a:pt x="1421817" y="652728"/>
                  </a:lnTo>
                  <a:lnTo>
                    <a:pt x="1408440" y="651794"/>
                  </a:lnTo>
                  <a:lnTo>
                    <a:pt x="1385399" y="651794"/>
                  </a:lnTo>
                  <a:lnTo>
                    <a:pt x="1343034" y="651794"/>
                  </a:lnTo>
                  <a:lnTo>
                    <a:pt x="1314791" y="651794"/>
                  </a:lnTo>
                  <a:lnTo>
                    <a:pt x="1300669" y="652728"/>
                  </a:lnTo>
                  <a:lnTo>
                    <a:pt x="1272426" y="651794"/>
                  </a:lnTo>
                  <a:lnTo>
                    <a:pt x="1258305" y="651794"/>
                  </a:lnTo>
                  <a:lnTo>
                    <a:pt x="1213710" y="651794"/>
                  </a:lnTo>
                  <a:lnTo>
                    <a:pt x="1169859" y="651794"/>
                  </a:lnTo>
                  <a:lnTo>
                    <a:pt x="1130467" y="651794"/>
                  </a:lnTo>
                  <a:lnTo>
                    <a:pt x="1097765" y="652728"/>
                  </a:lnTo>
                  <a:lnTo>
                    <a:pt x="1072494" y="652728"/>
                  </a:lnTo>
                  <a:lnTo>
                    <a:pt x="1056144" y="653661"/>
                  </a:lnTo>
                  <a:lnTo>
                    <a:pt x="1007089" y="652728"/>
                  </a:lnTo>
                  <a:lnTo>
                    <a:pt x="963981" y="653661"/>
                  </a:lnTo>
                  <a:lnTo>
                    <a:pt x="941684" y="652728"/>
                  </a:lnTo>
                  <a:lnTo>
                    <a:pt x="914928" y="653661"/>
                  </a:lnTo>
                  <a:lnTo>
                    <a:pt x="879253" y="652728"/>
                  </a:lnTo>
                  <a:lnTo>
                    <a:pt x="850266" y="652728"/>
                  </a:lnTo>
                  <a:lnTo>
                    <a:pt x="819049" y="652728"/>
                  </a:lnTo>
                  <a:lnTo>
                    <a:pt x="808645" y="653661"/>
                  </a:lnTo>
                  <a:lnTo>
                    <a:pt x="784861" y="653661"/>
                  </a:lnTo>
                  <a:lnTo>
                    <a:pt x="648847" y="653661"/>
                  </a:lnTo>
                  <a:lnTo>
                    <a:pt x="647361" y="735836"/>
                  </a:lnTo>
                  <a:lnTo>
                    <a:pt x="642901" y="735836"/>
                  </a:lnTo>
                  <a:lnTo>
                    <a:pt x="638443" y="733035"/>
                  </a:lnTo>
                  <a:lnTo>
                    <a:pt x="636212" y="727431"/>
                  </a:lnTo>
                  <a:lnTo>
                    <a:pt x="625807" y="719961"/>
                  </a:lnTo>
                  <a:lnTo>
                    <a:pt x="623578" y="716226"/>
                  </a:lnTo>
                  <a:lnTo>
                    <a:pt x="625063" y="711557"/>
                  </a:lnTo>
                  <a:lnTo>
                    <a:pt x="619861" y="707822"/>
                  </a:lnTo>
                  <a:lnTo>
                    <a:pt x="610942" y="694748"/>
                  </a:lnTo>
                  <a:lnTo>
                    <a:pt x="604996" y="691013"/>
                  </a:lnTo>
                  <a:lnTo>
                    <a:pt x="602023" y="693815"/>
                  </a:lnTo>
                  <a:lnTo>
                    <a:pt x="598307" y="697550"/>
                  </a:lnTo>
                  <a:lnTo>
                    <a:pt x="593104" y="697550"/>
                  </a:lnTo>
                  <a:lnTo>
                    <a:pt x="592361" y="698484"/>
                  </a:lnTo>
                  <a:lnTo>
                    <a:pt x="592361" y="704087"/>
                  </a:lnTo>
                  <a:lnTo>
                    <a:pt x="590131" y="707822"/>
                  </a:lnTo>
                  <a:lnTo>
                    <a:pt x="587902" y="714359"/>
                  </a:lnTo>
                  <a:lnTo>
                    <a:pt x="593848" y="725564"/>
                  </a:lnTo>
                  <a:lnTo>
                    <a:pt x="592361" y="726498"/>
                  </a:lnTo>
                  <a:lnTo>
                    <a:pt x="578983" y="723696"/>
                  </a:lnTo>
                  <a:lnTo>
                    <a:pt x="573781" y="723696"/>
                  </a:lnTo>
                  <a:lnTo>
                    <a:pt x="569321" y="725564"/>
                  </a:lnTo>
                  <a:lnTo>
                    <a:pt x="549997" y="730233"/>
                  </a:lnTo>
                  <a:lnTo>
                    <a:pt x="542564" y="723696"/>
                  </a:lnTo>
                  <a:lnTo>
                    <a:pt x="517294" y="728365"/>
                  </a:lnTo>
                  <a:lnTo>
                    <a:pt x="510605" y="727431"/>
                  </a:lnTo>
                  <a:lnTo>
                    <a:pt x="502429" y="729300"/>
                  </a:lnTo>
                  <a:lnTo>
                    <a:pt x="493510" y="721829"/>
                  </a:lnTo>
                  <a:lnTo>
                    <a:pt x="480875" y="728365"/>
                  </a:lnTo>
                  <a:lnTo>
                    <a:pt x="480132" y="740505"/>
                  </a:lnTo>
                  <a:lnTo>
                    <a:pt x="472699" y="742373"/>
                  </a:lnTo>
                  <a:lnTo>
                    <a:pt x="466753" y="737703"/>
                  </a:lnTo>
                  <a:lnTo>
                    <a:pt x="431821" y="733035"/>
                  </a:lnTo>
                  <a:lnTo>
                    <a:pt x="422159" y="738637"/>
                  </a:lnTo>
                  <a:lnTo>
                    <a:pt x="418443" y="747041"/>
                  </a:lnTo>
                  <a:lnTo>
                    <a:pt x="419186" y="753578"/>
                  </a:lnTo>
                  <a:lnTo>
                    <a:pt x="415471" y="755446"/>
                  </a:lnTo>
                  <a:lnTo>
                    <a:pt x="408782" y="748909"/>
                  </a:lnTo>
                  <a:lnTo>
                    <a:pt x="399862" y="747041"/>
                  </a:lnTo>
                  <a:lnTo>
                    <a:pt x="392430" y="737703"/>
                  </a:lnTo>
                  <a:lnTo>
                    <a:pt x="393173" y="731167"/>
                  </a:lnTo>
                  <a:lnTo>
                    <a:pt x="384997" y="717159"/>
                  </a:lnTo>
                  <a:lnTo>
                    <a:pt x="387971" y="711557"/>
                  </a:lnTo>
                  <a:lnTo>
                    <a:pt x="377565" y="691013"/>
                  </a:lnTo>
                  <a:lnTo>
                    <a:pt x="365673" y="681676"/>
                  </a:lnTo>
                  <a:lnTo>
                    <a:pt x="354524" y="686345"/>
                  </a:lnTo>
                  <a:lnTo>
                    <a:pt x="349321" y="688212"/>
                  </a:lnTo>
                  <a:lnTo>
                    <a:pt x="348578" y="683543"/>
                  </a:lnTo>
                  <a:lnTo>
                    <a:pt x="344863" y="680741"/>
                  </a:lnTo>
                  <a:lnTo>
                    <a:pt x="337429" y="674205"/>
                  </a:lnTo>
                  <a:lnTo>
                    <a:pt x="331483" y="662999"/>
                  </a:lnTo>
                  <a:lnTo>
                    <a:pt x="338174" y="658330"/>
                  </a:lnTo>
                  <a:lnTo>
                    <a:pt x="337429" y="643389"/>
                  </a:lnTo>
                  <a:lnTo>
                    <a:pt x="328511" y="633118"/>
                  </a:lnTo>
                  <a:lnTo>
                    <a:pt x="321079" y="631250"/>
                  </a:lnTo>
                  <a:lnTo>
                    <a:pt x="304727" y="604170"/>
                  </a:lnTo>
                  <a:lnTo>
                    <a:pt x="301754" y="594832"/>
                  </a:lnTo>
                  <a:lnTo>
                    <a:pt x="296551" y="578024"/>
                  </a:lnTo>
                  <a:lnTo>
                    <a:pt x="298039" y="572420"/>
                  </a:lnTo>
                  <a:lnTo>
                    <a:pt x="296551" y="567752"/>
                  </a:lnTo>
                  <a:lnTo>
                    <a:pt x="289119" y="564016"/>
                  </a:lnTo>
                  <a:lnTo>
                    <a:pt x="292836" y="557480"/>
                  </a:lnTo>
                  <a:lnTo>
                    <a:pt x="290605" y="552811"/>
                  </a:lnTo>
                  <a:lnTo>
                    <a:pt x="283173" y="550009"/>
                  </a:lnTo>
                  <a:lnTo>
                    <a:pt x="280944" y="548142"/>
                  </a:lnTo>
                  <a:lnTo>
                    <a:pt x="274255" y="538804"/>
                  </a:lnTo>
                  <a:lnTo>
                    <a:pt x="266821" y="537870"/>
                  </a:lnTo>
                  <a:lnTo>
                    <a:pt x="256417" y="552811"/>
                  </a:lnTo>
                  <a:lnTo>
                    <a:pt x="244526" y="565883"/>
                  </a:lnTo>
                  <a:lnTo>
                    <a:pt x="235606" y="565883"/>
                  </a:lnTo>
                  <a:lnTo>
                    <a:pt x="231146" y="575222"/>
                  </a:lnTo>
                  <a:lnTo>
                    <a:pt x="222228" y="578024"/>
                  </a:lnTo>
                  <a:lnTo>
                    <a:pt x="207363" y="566818"/>
                  </a:lnTo>
                  <a:lnTo>
                    <a:pt x="205133" y="562149"/>
                  </a:lnTo>
                  <a:lnTo>
                    <a:pt x="195471" y="561215"/>
                  </a:lnTo>
                  <a:lnTo>
                    <a:pt x="192498" y="550943"/>
                  </a:lnTo>
                  <a:lnTo>
                    <a:pt x="201417" y="545341"/>
                  </a:lnTo>
                  <a:lnTo>
                    <a:pt x="200674" y="539737"/>
                  </a:lnTo>
                  <a:lnTo>
                    <a:pt x="198444" y="533201"/>
                  </a:lnTo>
                  <a:lnTo>
                    <a:pt x="195471" y="527598"/>
                  </a:lnTo>
                  <a:lnTo>
                    <a:pt x="196958" y="520128"/>
                  </a:lnTo>
                  <a:lnTo>
                    <a:pt x="205133" y="514525"/>
                  </a:lnTo>
                  <a:lnTo>
                    <a:pt x="217025" y="509856"/>
                  </a:lnTo>
                  <a:lnTo>
                    <a:pt x="212566" y="502385"/>
                  </a:lnTo>
                  <a:lnTo>
                    <a:pt x="212566" y="493981"/>
                  </a:lnTo>
                  <a:lnTo>
                    <a:pt x="205877" y="491180"/>
                  </a:lnTo>
                  <a:lnTo>
                    <a:pt x="200674" y="483709"/>
                  </a:lnTo>
                  <a:lnTo>
                    <a:pt x="205877" y="478107"/>
                  </a:lnTo>
                  <a:lnTo>
                    <a:pt x="206620" y="474372"/>
                  </a:lnTo>
                  <a:lnTo>
                    <a:pt x="199931" y="468768"/>
                  </a:lnTo>
                  <a:lnTo>
                    <a:pt x="199931" y="464100"/>
                  </a:lnTo>
                  <a:lnTo>
                    <a:pt x="208106" y="462231"/>
                  </a:lnTo>
                  <a:lnTo>
                    <a:pt x="208850" y="455695"/>
                  </a:lnTo>
                  <a:lnTo>
                    <a:pt x="205877" y="448225"/>
                  </a:lnTo>
                  <a:lnTo>
                    <a:pt x="208850" y="445423"/>
                  </a:lnTo>
                  <a:lnTo>
                    <a:pt x="217025" y="420211"/>
                  </a:lnTo>
                  <a:lnTo>
                    <a:pt x="214052" y="409005"/>
                  </a:lnTo>
                  <a:lnTo>
                    <a:pt x="220742" y="406204"/>
                  </a:lnTo>
                  <a:lnTo>
                    <a:pt x="220742" y="397800"/>
                  </a:lnTo>
                  <a:lnTo>
                    <a:pt x="223714" y="386594"/>
                  </a:lnTo>
                  <a:lnTo>
                    <a:pt x="221485" y="381925"/>
                  </a:lnTo>
                  <a:lnTo>
                    <a:pt x="214052" y="381925"/>
                  </a:lnTo>
                  <a:lnTo>
                    <a:pt x="206620" y="386594"/>
                  </a:lnTo>
                  <a:lnTo>
                    <a:pt x="196958" y="386594"/>
                  </a:lnTo>
                  <a:lnTo>
                    <a:pt x="189525" y="387528"/>
                  </a:lnTo>
                  <a:lnTo>
                    <a:pt x="183579" y="384726"/>
                  </a:lnTo>
                  <a:lnTo>
                    <a:pt x="183579" y="380057"/>
                  </a:lnTo>
                  <a:lnTo>
                    <a:pt x="182837" y="373521"/>
                  </a:lnTo>
                  <a:lnTo>
                    <a:pt x="179119" y="369785"/>
                  </a:lnTo>
                  <a:lnTo>
                    <a:pt x="167972" y="377256"/>
                  </a:lnTo>
                  <a:lnTo>
                    <a:pt x="163511" y="377256"/>
                  </a:lnTo>
                  <a:lnTo>
                    <a:pt x="165742" y="368851"/>
                  </a:lnTo>
                  <a:lnTo>
                    <a:pt x="156080" y="360448"/>
                  </a:lnTo>
                  <a:lnTo>
                    <a:pt x="150135" y="358579"/>
                  </a:lnTo>
                  <a:lnTo>
                    <a:pt x="144932" y="351109"/>
                  </a:lnTo>
                  <a:lnTo>
                    <a:pt x="144932" y="341771"/>
                  </a:lnTo>
                  <a:lnTo>
                    <a:pt x="141958" y="338036"/>
                  </a:lnTo>
                  <a:lnTo>
                    <a:pt x="132296" y="332433"/>
                  </a:lnTo>
                  <a:lnTo>
                    <a:pt x="127093" y="324963"/>
                  </a:lnTo>
                  <a:lnTo>
                    <a:pt x="115201" y="309088"/>
                  </a:lnTo>
                  <a:lnTo>
                    <a:pt x="97364" y="294147"/>
                  </a:lnTo>
                  <a:lnTo>
                    <a:pt x="93647" y="286677"/>
                  </a:lnTo>
                  <a:lnTo>
                    <a:pt x="71350" y="280141"/>
                  </a:lnTo>
                  <a:lnTo>
                    <a:pt x="65405" y="271736"/>
                  </a:lnTo>
                  <a:lnTo>
                    <a:pt x="61687" y="268001"/>
                  </a:lnTo>
                  <a:lnTo>
                    <a:pt x="40134" y="257729"/>
                  </a:lnTo>
                  <a:lnTo>
                    <a:pt x="50540" y="252126"/>
                  </a:lnTo>
                  <a:lnTo>
                    <a:pt x="51282" y="249325"/>
                  </a:lnTo>
                  <a:lnTo>
                    <a:pt x="40134" y="238119"/>
                  </a:lnTo>
                  <a:lnTo>
                    <a:pt x="43850" y="234384"/>
                  </a:lnTo>
                  <a:lnTo>
                    <a:pt x="46079" y="227847"/>
                  </a:lnTo>
                  <a:lnTo>
                    <a:pt x="40134" y="223178"/>
                  </a:lnTo>
                  <a:lnTo>
                    <a:pt x="40134" y="214774"/>
                  </a:lnTo>
                  <a:lnTo>
                    <a:pt x="34187" y="205436"/>
                  </a:lnTo>
                  <a:lnTo>
                    <a:pt x="26756" y="203568"/>
                  </a:lnTo>
                  <a:lnTo>
                    <a:pt x="23039" y="194231"/>
                  </a:lnTo>
                  <a:lnTo>
                    <a:pt x="17094" y="189561"/>
                  </a:lnTo>
                  <a:lnTo>
                    <a:pt x="2228" y="170885"/>
                  </a:lnTo>
                  <a:lnTo>
                    <a:pt x="742" y="164349"/>
                  </a:lnTo>
                  <a:lnTo>
                    <a:pt x="0" y="127931"/>
                  </a:lnTo>
                  <a:lnTo>
                    <a:pt x="742" y="84042"/>
                  </a:lnTo>
                  <a:lnTo>
                    <a:pt x="742" y="1868"/>
                  </a:lnTo>
                  <a:lnTo>
                    <a:pt x="26012" y="1868"/>
                  </a:lnTo>
                  <a:lnTo>
                    <a:pt x="72836" y="1868"/>
                  </a:lnTo>
                  <a:lnTo>
                    <a:pt x="135269" y="1868"/>
                  </a:lnTo>
                  <a:lnTo>
                    <a:pt x="171687" y="1868"/>
                  </a:lnTo>
                  <a:lnTo>
                    <a:pt x="187295" y="2801"/>
                  </a:lnTo>
                  <a:lnTo>
                    <a:pt x="222228" y="2801"/>
                  </a:lnTo>
                  <a:lnTo>
                    <a:pt x="242295" y="1868"/>
                  </a:lnTo>
                  <a:lnTo>
                    <a:pt x="257160" y="1868"/>
                  </a:lnTo>
                  <a:lnTo>
                    <a:pt x="274998" y="1868"/>
                  </a:lnTo>
                  <a:lnTo>
                    <a:pt x="320335" y="1868"/>
                  </a:lnTo>
                  <a:lnTo>
                    <a:pt x="382024" y="1868"/>
                  </a:lnTo>
                  <a:lnTo>
                    <a:pt x="455606" y="1868"/>
                  </a:lnTo>
                  <a:lnTo>
                    <a:pt x="499456" y="1868"/>
                  </a:lnTo>
                  <a:lnTo>
                    <a:pt x="512834" y="1868"/>
                  </a:lnTo>
                  <a:lnTo>
                    <a:pt x="543307" y="1868"/>
                  </a:lnTo>
                  <a:lnTo>
                    <a:pt x="578983" y="1868"/>
                  </a:lnTo>
                  <a:lnTo>
                    <a:pt x="605740" y="1868"/>
                  </a:lnTo>
                  <a:lnTo>
                    <a:pt x="622091" y="933"/>
                  </a:lnTo>
                  <a:lnTo>
                    <a:pt x="639186" y="1868"/>
                  </a:lnTo>
                  <a:lnTo>
                    <a:pt x="668915" y="1868"/>
                  </a:lnTo>
                  <a:lnTo>
                    <a:pt x="688982" y="1868"/>
                  </a:lnTo>
                  <a:lnTo>
                    <a:pt x="717226" y="1868"/>
                  </a:lnTo>
                  <a:lnTo>
                    <a:pt x="766279" y="1868"/>
                  </a:lnTo>
                  <a:lnTo>
                    <a:pt x="817563" y="1868"/>
                  </a:lnTo>
                  <a:lnTo>
                    <a:pt x="852496" y="1868"/>
                  </a:lnTo>
                  <a:lnTo>
                    <a:pt x="873307" y="1868"/>
                  </a:lnTo>
                  <a:lnTo>
                    <a:pt x="904522" y="1868"/>
                  </a:lnTo>
                  <a:lnTo>
                    <a:pt x="940941" y="1868"/>
                  </a:lnTo>
                  <a:lnTo>
                    <a:pt x="978847" y="1868"/>
                  </a:lnTo>
                  <a:lnTo>
                    <a:pt x="1013778" y="1868"/>
                  </a:lnTo>
                  <a:lnTo>
                    <a:pt x="1031617" y="933"/>
                  </a:lnTo>
                  <a:lnTo>
                    <a:pt x="1059859" y="1868"/>
                  </a:lnTo>
                  <a:lnTo>
                    <a:pt x="1085130" y="1868"/>
                  </a:lnTo>
                  <a:lnTo>
                    <a:pt x="1116345" y="933"/>
                  </a:lnTo>
                  <a:lnTo>
                    <a:pt x="1137900" y="1868"/>
                  </a:lnTo>
                  <a:lnTo>
                    <a:pt x="1149792" y="933"/>
                  </a:lnTo>
                  <a:lnTo>
                    <a:pt x="1166142" y="1868"/>
                  </a:lnTo>
                  <a:lnTo>
                    <a:pt x="1190670" y="933"/>
                  </a:lnTo>
                  <a:lnTo>
                    <a:pt x="1220400" y="933"/>
                  </a:lnTo>
                  <a:lnTo>
                    <a:pt x="1246413" y="933"/>
                  </a:lnTo>
                  <a:lnTo>
                    <a:pt x="1273170" y="933"/>
                  </a:lnTo>
                  <a:lnTo>
                    <a:pt x="1290265" y="933"/>
                  </a:lnTo>
                  <a:lnTo>
                    <a:pt x="1302156" y="0"/>
                  </a:lnTo>
                  <a:lnTo>
                    <a:pt x="1322967" y="933"/>
                  </a:lnTo>
                  <a:lnTo>
                    <a:pt x="1352696" y="933"/>
                  </a:lnTo>
                  <a:lnTo>
                    <a:pt x="1382425" y="0"/>
                  </a:lnTo>
                  <a:lnTo>
                    <a:pt x="1412155" y="0"/>
                  </a:lnTo>
                  <a:lnTo>
                    <a:pt x="1425534" y="933"/>
                  </a:lnTo>
                  <a:lnTo>
                    <a:pt x="1439655" y="0"/>
                  </a:lnTo>
                  <a:lnTo>
                    <a:pt x="1464925" y="0"/>
                  </a:lnTo>
                  <a:lnTo>
                    <a:pt x="1497628" y="0"/>
                  </a:lnTo>
                  <a:lnTo>
                    <a:pt x="1530330" y="933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2" name="pg32"/>
            <p:cNvSpPr/>
            <p:nvPr/>
          </p:nvSpPr>
          <p:spPr>
            <a:xfrm>
              <a:off x="3506193" y="2491929"/>
              <a:ext cx="1131954" cy="490246"/>
            </a:xfrm>
            <a:custGeom>
              <a:avLst/>
              <a:pathLst>
                <a:path w="1131954" h="490246">
                  <a:moveTo>
                    <a:pt x="0" y="0"/>
                  </a:moveTo>
                  <a:lnTo>
                    <a:pt x="71351" y="1867"/>
                  </a:lnTo>
                  <a:lnTo>
                    <a:pt x="136756" y="1867"/>
                  </a:lnTo>
                  <a:lnTo>
                    <a:pt x="164255" y="1867"/>
                  </a:lnTo>
                  <a:lnTo>
                    <a:pt x="257160" y="1867"/>
                  </a:lnTo>
                  <a:lnTo>
                    <a:pt x="367159" y="1867"/>
                  </a:lnTo>
                  <a:lnTo>
                    <a:pt x="500200" y="1867"/>
                  </a:lnTo>
                  <a:lnTo>
                    <a:pt x="586415" y="1867"/>
                  </a:lnTo>
                  <a:lnTo>
                    <a:pt x="622091" y="1867"/>
                  </a:lnTo>
                  <a:lnTo>
                    <a:pt x="719455" y="1867"/>
                  </a:lnTo>
                  <a:lnTo>
                    <a:pt x="720942" y="1867"/>
                  </a:lnTo>
                  <a:lnTo>
                    <a:pt x="723916" y="3735"/>
                  </a:lnTo>
                  <a:lnTo>
                    <a:pt x="725401" y="8403"/>
                  </a:lnTo>
                  <a:lnTo>
                    <a:pt x="726888" y="10271"/>
                  </a:lnTo>
                  <a:lnTo>
                    <a:pt x="732091" y="12139"/>
                  </a:lnTo>
                  <a:lnTo>
                    <a:pt x="735064" y="14006"/>
                  </a:lnTo>
                  <a:lnTo>
                    <a:pt x="742496" y="18675"/>
                  </a:lnTo>
                  <a:lnTo>
                    <a:pt x="745469" y="21477"/>
                  </a:lnTo>
                  <a:lnTo>
                    <a:pt x="748442" y="19609"/>
                  </a:lnTo>
                  <a:lnTo>
                    <a:pt x="755875" y="24278"/>
                  </a:lnTo>
                  <a:lnTo>
                    <a:pt x="762563" y="27080"/>
                  </a:lnTo>
                  <a:lnTo>
                    <a:pt x="768509" y="32683"/>
                  </a:lnTo>
                  <a:lnTo>
                    <a:pt x="775943" y="37352"/>
                  </a:lnTo>
                  <a:lnTo>
                    <a:pt x="782632" y="38285"/>
                  </a:lnTo>
                  <a:lnTo>
                    <a:pt x="790063" y="41086"/>
                  </a:lnTo>
                  <a:lnTo>
                    <a:pt x="795266" y="38285"/>
                  </a:lnTo>
                  <a:lnTo>
                    <a:pt x="799726" y="34550"/>
                  </a:lnTo>
                  <a:lnTo>
                    <a:pt x="802699" y="28013"/>
                  </a:lnTo>
                  <a:lnTo>
                    <a:pt x="806415" y="26146"/>
                  </a:lnTo>
                  <a:lnTo>
                    <a:pt x="811618" y="27080"/>
                  </a:lnTo>
                  <a:lnTo>
                    <a:pt x="816076" y="28013"/>
                  </a:lnTo>
                  <a:lnTo>
                    <a:pt x="820536" y="25212"/>
                  </a:lnTo>
                  <a:lnTo>
                    <a:pt x="826482" y="28947"/>
                  </a:lnTo>
                  <a:lnTo>
                    <a:pt x="830199" y="28013"/>
                  </a:lnTo>
                  <a:lnTo>
                    <a:pt x="833914" y="28013"/>
                  </a:lnTo>
                  <a:lnTo>
                    <a:pt x="839117" y="27080"/>
                  </a:lnTo>
                  <a:lnTo>
                    <a:pt x="848036" y="25212"/>
                  </a:lnTo>
                  <a:lnTo>
                    <a:pt x="853982" y="27080"/>
                  </a:lnTo>
                  <a:lnTo>
                    <a:pt x="859185" y="27080"/>
                  </a:lnTo>
                  <a:lnTo>
                    <a:pt x="863644" y="25212"/>
                  </a:lnTo>
                  <a:lnTo>
                    <a:pt x="868846" y="23344"/>
                  </a:lnTo>
                  <a:lnTo>
                    <a:pt x="871820" y="23344"/>
                  </a:lnTo>
                  <a:lnTo>
                    <a:pt x="877023" y="25212"/>
                  </a:lnTo>
                  <a:lnTo>
                    <a:pt x="885198" y="26146"/>
                  </a:lnTo>
                  <a:lnTo>
                    <a:pt x="886684" y="28013"/>
                  </a:lnTo>
                  <a:lnTo>
                    <a:pt x="885198" y="30814"/>
                  </a:lnTo>
                  <a:lnTo>
                    <a:pt x="887428" y="32683"/>
                  </a:lnTo>
                  <a:lnTo>
                    <a:pt x="891144" y="33616"/>
                  </a:lnTo>
                  <a:lnTo>
                    <a:pt x="894861" y="35483"/>
                  </a:lnTo>
                  <a:lnTo>
                    <a:pt x="897833" y="37352"/>
                  </a:lnTo>
                  <a:lnTo>
                    <a:pt x="903036" y="40153"/>
                  </a:lnTo>
                  <a:lnTo>
                    <a:pt x="907495" y="40153"/>
                  </a:lnTo>
                  <a:lnTo>
                    <a:pt x="914185" y="42020"/>
                  </a:lnTo>
                  <a:lnTo>
                    <a:pt x="917158" y="42020"/>
                  </a:lnTo>
                  <a:lnTo>
                    <a:pt x="918644" y="45755"/>
                  </a:lnTo>
                  <a:lnTo>
                    <a:pt x="921617" y="46689"/>
                  </a:lnTo>
                  <a:lnTo>
                    <a:pt x="926077" y="45755"/>
                  </a:lnTo>
                  <a:lnTo>
                    <a:pt x="932023" y="49491"/>
                  </a:lnTo>
                  <a:lnTo>
                    <a:pt x="936482" y="49491"/>
                  </a:lnTo>
                  <a:lnTo>
                    <a:pt x="940198" y="49491"/>
                  </a:lnTo>
                  <a:lnTo>
                    <a:pt x="942428" y="53226"/>
                  </a:lnTo>
                  <a:lnTo>
                    <a:pt x="943171" y="53226"/>
                  </a:lnTo>
                  <a:lnTo>
                    <a:pt x="949860" y="55094"/>
                  </a:lnTo>
                  <a:lnTo>
                    <a:pt x="951346" y="59763"/>
                  </a:lnTo>
                  <a:lnTo>
                    <a:pt x="952834" y="64431"/>
                  </a:lnTo>
                  <a:lnTo>
                    <a:pt x="956549" y="69101"/>
                  </a:lnTo>
                  <a:lnTo>
                    <a:pt x="961008" y="70968"/>
                  </a:lnTo>
                  <a:lnTo>
                    <a:pt x="963238" y="71902"/>
                  </a:lnTo>
                  <a:lnTo>
                    <a:pt x="966955" y="81240"/>
                  </a:lnTo>
                  <a:lnTo>
                    <a:pt x="970671" y="79372"/>
                  </a:lnTo>
                  <a:lnTo>
                    <a:pt x="975130" y="83107"/>
                  </a:lnTo>
                  <a:lnTo>
                    <a:pt x="978103" y="84975"/>
                  </a:lnTo>
                  <a:lnTo>
                    <a:pt x="979590" y="86843"/>
                  </a:lnTo>
                  <a:lnTo>
                    <a:pt x="983306" y="86843"/>
                  </a:lnTo>
                  <a:lnTo>
                    <a:pt x="988509" y="86843"/>
                  </a:lnTo>
                  <a:lnTo>
                    <a:pt x="989252" y="86843"/>
                  </a:lnTo>
                  <a:lnTo>
                    <a:pt x="994455" y="88710"/>
                  </a:lnTo>
                  <a:lnTo>
                    <a:pt x="995198" y="92446"/>
                  </a:lnTo>
                  <a:lnTo>
                    <a:pt x="995198" y="96181"/>
                  </a:lnTo>
                  <a:lnTo>
                    <a:pt x="994455" y="98982"/>
                  </a:lnTo>
                  <a:lnTo>
                    <a:pt x="992968" y="101783"/>
                  </a:lnTo>
                  <a:lnTo>
                    <a:pt x="992224" y="106453"/>
                  </a:lnTo>
                  <a:lnTo>
                    <a:pt x="992968" y="110188"/>
                  </a:lnTo>
                  <a:lnTo>
                    <a:pt x="1000401" y="120460"/>
                  </a:lnTo>
                  <a:lnTo>
                    <a:pt x="1001144" y="123261"/>
                  </a:lnTo>
                  <a:lnTo>
                    <a:pt x="1000401" y="124195"/>
                  </a:lnTo>
                  <a:lnTo>
                    <a:pt x="1004116" y="129798"/>
                  </a:lnTo>
                  <a:lnTo>
                    <a:pt x="1004116" y="131665"/>
                  </a:lnTo>
                  <a:lnTo>
                    <a:pt x="1001144" y="135401"/>
                  </a:lnTo>
                  <a:lnTo>
                    <a:pt x="1001144" y="138201"/>
                  </a:lnTo>
                  <a:lnTo>
                    <a:pt x="1001887" y="140070"/>
                  </a:lnTo>
                  <a:lnTo>
                    <a:pt x="1007090" y="144739"/>
                  </a:lnTo>
                  <a:lnTo>
                    <a:pt x="1009319" y="153143"/>
                  </a:lnTo>
                  <a:lnTo>
                    <a:pt x="1011550" y="155010"/>
                  </a:lnTo>
                  <a:lnTo>
                    <a:pt x="1016008" y="158745"/>
                  </a:lnTo>
                  <a:lnTo>
                    <a:pt x="1016752" y="163415"/>
                  </a:lnTo>
                  <a:lnTo>
                    <a:pt x="1021954" y="163415"/>
                  </a:lnTo>
                  <a:lnTo>
                    <a:pt x="1024184" y="166216"/>
                  </a:lnTo>
                  <a:lnTo>
                    <a:pt x="1025670" y="169017"/>
                  </a:lnTo>
                  <a:lnTo>
                    <a:pt x="1025670" y="172753"/>
                  </a:lnTo>
                  <a:lnTo>
                    <a:pt x="1024184" y="177422"/>
                  </a:lnTo>
                  <a:lnTo>
                    <a:pt x="1028643" y="186759"/>
                  </a:lnTo>
                  <a:lnTo>
                    <a:pt x="1033103" y="192362"/>
                  </a:lnTo>
                  <a:lnTo>
                    <a:pt x="1032360" y="199833"/>
                  </a:lnTo>
                  <a:lnTo>
                    <a:pt x="1033846" y="204502"/>
                  </a:lnTo>
                  <a:lnTo>
                    <a:pt x="1030130" y="210105"/>
                  </a:lnTo>
                  <a:lnTo>
                    <a:pt x="1029387" y="218509"/>
                  </a:lnTo>
                  <a:lnTo>
                    <a:pt x="1029387" y="223178"/>
                  </a:lnTo>
                  <a:lnTo>
                    <a:pt x="1033103" y="225979"/>
                  </a:lnTo>
                  <a:lnTo>
                    <a:pt x="1036819" y="225979"/>
                  </a:lnTo>
                  <a:lnTo>
                    <a:pt x="1039049" y="225979"/>
                  </a:lnTo>
                  <a:lnTo>
                    <a:pt x="1039049" y="228781"/>
                  </a:lnTo>
                  <a:lnTo>
                    <a:pt x="1035333" y="234384"/>
                  </a:lnTo>
                  <a:lnTo>
                    <a:pt x="1034590" y="237185"/>
                  </a:lnTo>
                  <a:lnTo>
                    <a:pt x="1039792" y="239986"/>
                  </a:lnTo>
                  <a:lnTo>
                    <a:pt x="1043509" y="239986"/>
                  </a:lnTo>
                  <a:lnTo>
                    <a:pt x="1044994" y="244656"/>
                  </a:lnTo>
                  <a:lnTo>
                    <a:pt x="1045738" y="247457"/>
                  </a:lnTo>
                  <a:lnTo>
                    <a:pt x="1052428" y="252126"/>
                  </a:lnTo>
                  <a:lnTo>
                    <a:pt x="1053914" y="254928"/>
                  </a:lnTo>
                  <a:lnTo>
                    <a:pt x="1054657" y="258663"/>
                  </a:lnTo>
                  <a:lnTo>
                    <a:pt x="1055400" y="264265"/>
                  </a:lnTo>
                  <a:lnTo>
                    <a:pt x="1055400" y="268000"/>
                  </a:lnTo>
                  <a:lnTo>
                    <a:pt x="1054657" y="269868"/>
                  </a:lnTo>
                  <a:lnTo>
                    <a:pt x="1055400" y="271736"/>
                  </a:lnTo>
                  <a:lnTo>
                    <a:pt x="1058374" y="273603"/>
                  </a:lnTo>
                  <a:lnTo>
                    <a:pt x="1061346" y="275471"/>
                  </a:lnTo>
                  <a:lnTo>
                    <a:pt x="1062089" y="276405"/>
                  </a:lnTo>
                  <a:lnTo>
                    <a:pt x="1061346" y="279206"/>
                  </a:lnTo>
                  <a:lnTo>
                    <a:pt x="1058374" y="284809"/>
                  </a:lnTo>
                  <a:lnTo>
                    <a:pt x="1058374" y="291346"/>
                  </a:lnTo>
                  <a:lnTo>
                    <a:pt x="1059860" y="297883"/>
                  </a:lnTo>
                  <a:lnTo>
                    <a:pt x="1060603" y="300683"/>
                  </a:lnTo>
                  <a:lnTo>
                    <a:pt x="1062089" y="305353"/>
                  </a:lnTo>
                  <a:lnTo>
                    <a:pt x="1064320" y="310955"/>
                  </a:lnTo>
                  <a:lnTo>
                    <a:pt x="1062089" y="314691"/>
                  </a:lnTo>
                  <a:lnTo>
                    <a:pt x="1062089" y="319359"/>
                  </a:lnTo>
                  <a:lnTo>
                    <a:pt x="1062089" y="322161"/>
                  </a:lnTo>
                  <a:lnTo>
                    <a:pt x="1066548" y="331499"/>
                  </a:lnTo>
                  <a:lnTo>
                    <a:pt x="1068778" y="335235"/>
                  </a:lnTo>
                  <a:lnTo>
                    <a:pt x="1068035" y="338035"/>
                  </a:lnTo>
                  <a:lnTo>
                    <a:pt x="1068035" y="341771"/>
                  </a:lnTo>
                  <a:lnTo>
                    <a:pt x="1064320" y="351109"/>
                  </a:lnTo>
                  <a:lnTo>
                    <a:pt x="1065806" y="357646"/>
                  </a:lnTo>
                  <a:lnTo>
                    <a:pt x="1062832" y="365116"/>
                  </a:lnTo>
                  <a:lnTo>
                    <a:pt x="1062089" y="367917"/>
                  </a:lnTo>
                  <a:lnTo>
                    <a:pt x="1063576" y="372587"/>
                  </a:lnTo>
                  <a:lnTo>
                    <a:pt x="1067292" y="377255"/>
                  </a:lnTo>
                  <a:lnTo>
                    <a:pt x="1072494" y="381924"/>
                  </a:lnTo>
                  <a:lnTo>
                    <a:pt x="1075468" y="385660"/>
                  </a:lnTo>
                  <a:lnTo>
                    <a:pt x="1076212" y="391262"/>
                  </a:lnTo>
                  <a:lnTo>
                    <a:pt x="1077697" y="390329"/>
                  </a:lnTo>
                  <a:lnTo>
                    <a:pt x="1076212" y="393129"/>
                  </a:lnTo>
                  <a:lnTo>
                    <a:pt x="1077697" y="398733"/>
                  </a:lnTo>
                  <a:lnTo>
                    <a:pt x="1082157" y="403401"/>
                  </a:lnTo>
                  <a:lnTo>
                    <a:pt x="1085873" y="408071"/>
                  </a:lnTo>
                  <a:lnTo>
                    <a:pt x="1091819" y="418343"/>
                  </a:lnTo>
                  <a:lnTo>
                    <a:pt x="1094792" y="427681"/>
                  </a:lnTo>
                  <a:lnTo>
                    <a:pt x="1093305" y="437018"/>
                  </a:lnTo>
                  <a:lnTo>
                    <a:pt x="1102225" y="439820"/>
                  </a:lnTo>
                  <a:lnTo>
                    <a:pt x="1105941" y="445423"/>
                  </a:lnTo>
                  <a:lnTo>
                    <a:pt x="1112630" y="447290"/>
                  </a:lnTo>
                  <a:lnTo>
                    <a:pt x="1114859" y="455695"/>
                  </a:lnTo>
                  <a:lnTo>
                    <a:pt x="1121548" y="460364"/>
                  </a:lnTo>
                  <a:lnTo>
                    <a:pt x="1124522" y="469702"/>
                  </a:lnTo>
                  <a:lnTo>
                    <a:pt x="1123036" y="477172"/>
                  </a:lnTo>
                  <a:lnTo>
                    <a:pt x="1131210" y="486511"/>
                  </a:lnTo>
                  <a:lnTo>
                    <a:pt x="1131954" y="486511"/>
                  </a:lnTo>
                  <a:lnTo>
                    <a:pt x="1129725" y="487444"/>
                  </a:lnTo>
                  <a:lnTo>
                    <a:pt x="1071751" y="489312"/>
                  </a:lnTo>
                  <a:lnTo>
                    <a:pt x="1042765" y="489312"/>
                  </a:lnTo>
                  <a:lnTo>
                    <a:pt x="1014522" y="490246"/>
                  </a:lnTo>
                  <a:lnTo>
                    <a:pt x="986278" y="489312"/>
                  </a:lnTo>
                  <a:lnTo>
                    <a:pt x="940198" y="489312"/>
                  </a:lnTo>
                  <a:lnTo>
                    <a:pt x="928306" y="489312"/>
                  </a:lnTo>
                  <a:lnTo>
                    <a:pt x="867361" y="489312"/>
                  </a:lnTo>
                  <a:lnTo>
                    <a:pt x="810130" y="489312"/>
                  </a:lnTo>
                  <a:lnTo>
                    <a:pt x="793036" y="488378"/>
                  </a:lnTo>
                  <a:lnTo>
                    <a:pt x="749929" y="489312"/>
                  </a:lnTo>
                  <a:lnTo>
                    <a:pt x="719455" y="489312"/>
                  </a:lnTo>
                  <a:lnTo>
                    <a:pt x="693442" y="489312"/>
                  </a:lnTo>
                  <a:lnTo>
                    <a:pt x="647362" y="489312"/>
                  </a:lnTo>
                  <a:lnTo>
                    <a:pt x="634726" y="490246"/>
                  </a:lnTo>
                  <a:lnTo>
                    <a:pt x="574524" y="490246"/>
                  </a:lnTo>
                  <a:lnTo>
                    <a:pt x="574524" y="489312"/>
                  </a:lnTo>
                  <a:lnTo>
                    <a:pt x="503173" y="489312"/>
                  </a:lnTo>
                  <a:lnTo>
                    <a:pt x="431821" y="489312"/>
                  </a:lnTo>
                  <a:lnTo>
                    <a:pt x="428105" y="488378"/>
                  </a:lnTo>
                  <a:lnTo>
                    <a:pt x="356011" y="488378"/>
                  </a:lnTo>
                  <a:lnTo>
                    <a:pt x="344120" y="489312"/>
                  </a:lnTo>
                  <a:lnTo>
                    <a:pt x="260133" y="488378"/>
                  </a:lnTo>
                  <a:lnTo>
                    <a:pt x="258647" y="433283"/>
                  </a:lnTo>
                  <a:lnTo>
                    <a:pt x="258647" y="418343"/>
                  </a:lnTo>
                  <a:lnTo>
                    <a:pt x="259391" y="377255"/>
                  </a:lnTo>
                  <a:lnTo>
                    <a:pt x="258647" y="375388"/>
                  </a:lnTo>
                  <a:lnTo>
                    <a:pt x="259391" y="367917"/>
                  </a:lnTo>
                  <a:lnTo>
                    <a:pt x="259391" y="326830"/>
                  </a:lnTo>
                  <a:lnTo>
                    <a:pt x="187295" y="325896"/>
                  </a:lnTo>
                  <a:lnTo>
                    <a:pt x="182093" y="325896"/>
                  </a:lnTo>
                  <a:lnTo>
                    <a:pt x="89188" y="325896"/>
                  </a:lnTo>
                  <a:lnTo>
                    <a:pt x="63174" y="325896"/>
                  </a:lnTo>
                  <a:lnTo>
                    <a:pt x="0" y="325896"/>
                  </a:lnTo>
                  <a:lnTo>
                    <a:pt x="0" y="262397"/>
                  </a:lnTo>
                  <a:lnTo>
                    <a:pt x="0" y="235318"/>
                  </a:lnTo>
                  <a:lnTo>
                    <a:pt x="0" y="212906"/>
                  </a:lnTo>
                  <a:lnTo>
                    <a:pt x="743" y="164348"/>
                  </a:lnTo>
                  <a:lnTo>
                    <a:pt x="0" y="64431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3" name="pg33"/>
            <p:cNvSpPr/>
            <p:nvPr/>
          </p:nvSpPr>
          <p:spPr>
            <a:xfrm>
              <a:off x="1437756" y="2654410"/>
              <a:ext cx="774455" cy="1139238"/>
            </a:xfrm>
            <a:custGeom>
              <a:avLst/>
              <a:pathLst>
                <a:path w="774455" h="1139238">
                  <a:moveTo>
                    <a:pt x="773713" y="817077"/>
                  </a:moveTo>
                  <a:lnTo>
                    <a:pt x="772969" y="842289"/>
                  </a:lnTo>
                  <a:lnTo>
                    <a:pt x="772226" y="945007"/>
                  </a:lnTo>
                  <a:lnTo>
                    <a:pt x="768510" y="957147"/>
                  </a:lnTo>
                  <a:lnTo>
                    <a:pt x="764050" y="963684"/>
                  </a:lnTo>
                  <a:lnTo>
                    <a:pt x="761077" y="973021"/>
                  </a:lnTo>
                  <a:lnTo>
                    <a:pt x="752903" y="975823"/>
                  </a:lnTo>
                  <a:lnTo>
                    <a:pt x="744726" y="974890"/>
                  </a:lnTo>
                  <a:lnTo>
                    <a:pt x="738780" y="972087"/>
                  </a:lnTo>
                  <a:lnTo>
                    <a:pt x="736551" y="960882"/>
                  </a:lnTo>
                  <a:lnTo>
                    <a:pt x="727632" y="957147"/>
                  </a:lnTo>
                  <a:lnTo>
                    <a:pt x="715740" y="957147"/>
                  </a:lnTo>
                  <a:lnTo>
                    <a:pt x="706821" y="954346"/>
                  </a:lnTo>
                  <a:lnTo>
                    <a:pt x="695672" y="956213"/>
                  </a:lnTo>
                  <a:lnTo>
                    <a:pt x="688241" y="959948"/>
                  </a:lnTo>
                  <a:lnTo>
                    <a:pt x="683780" y="961815"/>
                  </a:lnTo>
                  <a:lnTo>
                    <a:pt x="680808" y="969286"/>
                  </a:lnTo>
                  <a:lnTo>
                    <a:pt x="683780" y="976757"/>
                  </a:lnTo>
                  <a:lnTo>
                    <a:pt x="683780" y="986095"/>
                  </a:lnTo>
                  <a:lnTo>
                    <a:pt x="686754" y="993565"/>
                  </a:lnTo>
                  <a:lnTo>
                    <a:pt x="689727" y="998234"/>
                  </a:lnTo>
                  <a:lnTo>
                    <a:pt x="688241" y="1013175"/>
                  </a:lnTo>
                  <a:lnTo>
                    <a:pt x="688241" y="1026248"/>
                  </a:lnTo>
                  <a:lnTo>
                    <a:pt x="690469" y="1033719"/>
                  </a:lnTo>
                  <a:lnTo>
                    <a:pt x="691956" y="1043056"/>
                  </a:lnTo>
                  <a:lnTo>
                    <a:pt x="692699" y="1054262"/>
                  </a:lnTo>
                  <a:lnTo>
                    <a:pt x="693443" y="1060799"/>
                  </a:lnTo>
                  <a:lnTo>
                    <a:pt x="692699" y="1068269"/>
                  </a:lnTo>
                  <a:lnTo>
                    <a:pt x="697902" y="1075740"/>
                  </a:lnTo>
                  <a:lnTo>
                    <a:pt x="700133" y="1084144"/>
                  </a:lnTo>
                  <a:lnTo>
                    <a:pt x="701619" y="1096283"/>
                  </a:lnTo>
                  <a:lnTo>
                    <a:pt x="703105" y="1103754"/>
                  </a:lnTo>
                  <a:lnTo>
                    <a:pt x="704592" y="1113091"/>
                  </a:lnTo>
                  <a:lnTo>
                    <a:pt x="700875" y="1122430"/>
                  </a:lnTo>
                  <a:lnTo>
                    <a:pt x="695672" y="1125232"/>
                  </a:lnTo>
                  <a:lnTo>
                    <a:pt x="696416" y="1139238"/>
                  </a:lnTo>
                  <a:lnTo>
                    <a:pt x="561890" y="1006638"/>
                  </a:lnTo>
                  <a:lnTo>
                    <a:pt x="532903" y="978624"/>
                  </a:lnTo>
                  <a:lnTo>
                    <a:pt x="366416" y="818944"/>
                  </a:lnTo>
                  <a:lnTo>
                    <a:pt x="280202" y="738637"/>
                  </a:lnTo>
                  <a:lnTo>
                    <a:pt x="205877" y="672337"/>
                  </a:lnTo>
                  <a:lnTo>
                    <a:pt x="112229" y="588295"/>
                  </a:lnTo>
                  <a:lnTo>
                    <a:pt x="87702" y="566817"/>
                  </a:lnTo>
                  <a:lnTo>
                    <a:pt x="56486" y="539737"/>
                  </a:lnTo>
                  <a:lnTo>
                    <a:pt x="17839" y="505187"/>
                  </a:lnTo>
                  <a:lnTo>
                    <a:pt x="1486" y="492114"/>
                  </a:lnTo>
                  <a:lnTo>
                    <a:pt x="0" y="479974"/>
                  </a:lnTo>
                  <a:lnTo>
                    <a:pt x="0" y="471570"/>
                  </a:lnTo>
                  <a:lnTo>
                    <a:pt x="0" y="464100"/>
                  </a:lnTo>
                  <a:lnTo>
                    <a:pt x="0" y="438887"/>
                  </a:lnTo>
                  <a:lnTo>
                    <a:pt x="1486" y="418343"/>
                  </a:lnTo>
                  <a:lnTo>
                    <a:pt x="0" y="376322"/>
                  </a:lnTo>
                  <a:lnTo>
                    <a:pt x="0" y="131666"/>
                  </a:lnTo>
                  <a:lnTo>
                    <a:pt x="0" y="0"/>
                  </a:lnTo>
                  <a:lnTo>
                    <a:pt x="82500" y="0"/>
                  </a:lnTo>
                  <a:lnTo>
                    <a:pt x="90675" y="0"/>
                  </a:lnTo>
                  <a:lnTo>
                    <a:pt x="234120" y="0"/>
                  </a:lnTo>
                  <a:lnTo>
                    <a:pt x="386484" y="0"/>
                  </a:lnTo>
                  <a:lnTo>
                    <a:pt x="641417" y="0"/>
                  </a:lnTo>
                  <a:lnTo>
                    <a:pt x="739524" y="0"/>
                  </a:lnTo>
                  <a:lnTo>
                    <a:pt x="772969" y="933"/>
                  </a:lnTo>
                  <a:lnTo>
                    <a:pt x="773713" y="163415"/>
                  </a:lnTo>
                  <a:lnTo>
                    <a:pt x="773713" y="306287"/>
                  </a:lnTo>
                  <a:lnTo>
                    <a:pt x="774455" y="343639"/>
                  </a:lnTo>
                  <a:lnTo>
                    <a:pt x="773713" y="402468"/>
                  </a:lnTo>
                  <a:lnTo>
                    <a:pt x="772969" y="544406"/>
                  </a:lnTo>
                  <a:lnTo>
                    <a:pt x="772969" y="557480"/>
                  </a:lnTo>
                  <a:lnTo>
                    <a:pt x="773713" y="630316"/>
                  </a:lnTo>
                  <a:lnTo>
                    <a:pt x="772969" y="717159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4" name="pg34"/>
            <p:cNvSpPr/>
            <p:nvPr/>
          </p:nvSpPr>
          <p:spPr>
            <a:xfrm>
              <a:off x="7593271" y="2115607"/>
              <a:ext cx="236349" cy="426747"/>
            </a:xfrm>
            <a:custGeom>
              <a:avLst/>
              <a:pathLst>
                <a:path w="236349" h="426747">
                  <a:moveTo>
                    <a:pt x="10405" y="421144"/>
                  </a:moveTo>
                  <a:lnTo>
                    <a:pt x="6688" y="416476"/>
                  </a:lnTo>
                  <a:lnTo>
                    <a:pt x="2972" y="410872"/>
                  </a:lnTo>
                  <a:lnTo>
                    <a:pt x="0" y="398733"/>
                  </a:lnTo>
                  <a:lnTo>
                    <a:pt x="2972" y="392196"/>
                  </a:lnTo>
                  <a:lnTo>
                    <a:pt x="3716" y="386594"/>
                  </a:lnTo>
                  <a:lnTo>
                    <a:pt x="6688" y="382859"/>
                  </a:lnTo>
                  <a:lnTo>
                    <a:pt x="10405" y="379123"/>
                  </a:lnTo>
                  <a:lnTo>
                    <a:pt x="12634" y="373521"/>
                  </a:lnTo>
                  <a:lnTo>
                    <a:pt x="11148" y="368851"/>
                  </a:lnTo>
                  <a:lnTo>
                    <a:pt x="12634" y="365116"/>
                  </a:lnTo>
                  <a:lnTo>
                    <a:pt x="14864" y="359513"/>
                  </a:lnTo>
                  <a:lnTo>
                    <a:pt x="14120" y="354844"/>
                  </a:lnTo>
                  <a:lnTo>
                    <a:pt x="13377" y="340837"/>
                  </a:lnTo>
                  <a:lnTo>
                    <a:pt x="14864" y="333366"/>
                  </a:lnTo>
                  <a:lnTo>
                    <a:pt x="17837" y="324963"/>
                  </a:lnTo>
                  <a:lnTo>
                    <a:pt x="18580" y="308154"/>
                  </a:lnTo>
                  <a:lnTo>
                    <a:pt x="22297" y="287611"/>
                  </a:lnTo>
                  <a:lnTo>
                    <a:pt x="23039" y="284809"/>
                  </a:lnTo>
                  <a:lnTo>
                    <a:pt x="26756" y="280140"/>
                  </a:lnTo>
                  <a:lnTo>
                    <a:pt x="30472" y="275472"/>
                  </a:lnTo>
                  <a:lnTo>
                    <a:pt x="31958" y="273603"/>
                  </a:lnTo>
                  <a:lnTo>
                    <a:pt x="32702" y="266133"/>
                  </a:lnTo>
                  <a:lnTo>
                    <a:pt x="34931" y="262398"/>
                  </a:lnTo>
                  <a:lnTo>
                    <a:pt x="40877" y="255861"/>
                  </a:lnTo>
                  <a:lnTo>
                    <a:pt x="43849" y="251192"/>
                  </a:lnTo>
                  <a:lnTo>
                    <a:pt x="46823" y="246523"/>
                  </a:lnTo>
                  <a:lnTo>
                    <a:pt x="48310" y="242788"/>
                  </a:lnTo>
                  <a:lnTo>
                    <a:pt x="48310" y="237185"/>
                  </a:lnTo>
                  <a:lnTo>
                    <a:pt x="54998" y="225979"/>
                  </a:lnTo>
                  <a:lnTo>
                    <a:pt x="57229" y="221311"/>
                  </a:lnTo>
                  <a:lnTo>
                    <a:pt x="58715" y="216642"/>
                  </a:lnTo>
                  <a:lnTo>
                    <a:pt x="57972" y="213840"/>
                  </a:lnTo>
                  <a:lnTo>
                    <a:pt x="60201" y="209172"/>
                  </a:lnTo>
                  <a:lnTo>
                    <a:pt x="63918" y="203568"/>
                  </a:lnTo>
                  <a:lnTo>
                    <a:pt x="66147" y="200767"/>
                  </a:lnTo>
                  <a:lnTo>
                    <a:pt x="66890" y="191429"/>
                  </a:lnTo>
                  <a:lnTo>
                    <a:pt x="65404" y="187694"/>
                  </a:lnTo>
                  <a:lnTo>
                    <a:pt x="67634" y="181157"/>
                  </a:lnTo>
                  <a:lnTo>
                    <a:pt x="68377" y="171819"/>
                  </a:lnTo>
                  <a:lnTo>
                    <a:pt x="70607" y="167150"/>
                  </a:lnTo>
                  <a:lnTo>
                    <a:pt x="72836" y="163415"/>
                  </a:lnTo>
                  <a:lnTo>
                    <a:pt x="77296" y="160613"/>
                  </a:lnTo>
                  <a:lnTo>
                    <a:pt x="89188" y="159679"/>
                  </a:lnTo>
                  <a:lnTo>
                    <a:pt x="92904" y="158746"/>
                  </a:lnTo>
                  <a:lnTo>
                    <a:pt x="96620" y="155944"/>
                  </a:lnTo>
                  <a:lnTo>
                    <a:pt x="101080" y="151276"/>
                  </a:lnTo>
                  <a:lnTo>
                    <a:pt x="104053" y="149407"/>
                  </a:lnTo>
                  <a:lnTo>
                    <a:pt x="111485" y="145672"/>
                  </a:lnTo>
                  <a:lnTo>
                    <a:pt x="117431" y="141004"/>
                  </a:lnTo>
                  <a:lnTo>
                    <a:pt x="123377" y="133533"/>
                  </a:lnTo>
                  <a:lnTo>
                    <a:pt x="124863" y="130732"/>
                  </a:lnTo>
                  <a:lnTo>
                    <a:pt x="126349" y="124195"/>
                  </a:lnTo>
                  <a:lnTo>
                    <a:pt x="128580" y="119526"/>
                  </a:lnTo>
                  <a:lnTo>
                    <a:pt x="130066" y="116725"/>
                  </a:lnTo>
                  <a:lnTo>
                    <a:pt x="127837" y="110188"/>
                  </a:lnTo>
                  <a:lnTo>
                    <a:pt x="120403" y="92446"/>
                  </a:lnTo>
                  <a:lnTo>
                    <a:pt x="124863" y="84042"/>
                  </a:lnTo>
                  <a:lnTo>
                    <a:pt x="133039" y="69101"/>
                  </a:lnTo>
                  <a:lnTo>
                    <a:pt x="133039" y="63498"/>
                  </a:lnTo>
                  <a:lnTo>
                    <a:pt x="130809" y="54160"/>
                  </a:lnTo>
                  <a:lnTo>
                    <a:pt x="132296" y="51359"/>
                  </a:lnTo>
                  <a:lnTo>
                    <a:pt x="136012" y="49491"/>
                  </a:lnTo>
                  <a:lnTo>
                    <a:pt x="138242" y="42955"/>
                  </a:lnTo>
                  <a:lnTo>
                    <a:pt x="138985" y="40153"/>
                  </a:lnTo>
                  <a:lnTo>
                    <a:pt x="144931" y="29881"/>
                  </a:lnTo>
                  <a:lnTo>
                    <a:pt x="149390" y="18675"/>
                  </a:lnTo>
                  <a:lnTo>
                    <a:pt x="148647" y="15874"/>
                  </a:lnTo>
                  <a:lnTo>
                    <a:pt x="145674" y="11205"/>
                  </a:lnTo>
                  <a:lnTo>
                    <a:pt x="149390" y="9337"/>
                  </a:lnTo>
                  <a:lnTo>
                    <a:pt x="153850" y="8403"/>
                  </a:lnTo>
                  <a:lnTo>
                    <a:pt x="160539" y="2801"/>
                  </a:lnTo>
                  <a:lnTo>
                    <a:pt x="164255" y="1867"/>
                  </a:lnTo>
                  <a:lnTo>
                    <a:pt x="167227" y="1867"/>
                  </a:lnTo>
                  <a:lnTo>
                    <a:pt x="171688" y="6536"/>
                  </a:lnTo>
                  <a:lnTo>
                    <a:pt x="176891" y="7470"/>
                  </a:lnTo>
                  <a:lnTo>
                    <a:pt x="182093" y="5602"/>
                  </a:lnTo>
                  <a:lnTo>
                    <a:pt x="186553" y="1867"/>
                  </a:lnTo>
                  <a:lnTo>
                    <a:pt x="191755" y="0"/>
                  </a:lnTo>
                  <a:lnTo>
                    <a:pt x="199187" y="166216"/>
                  </a:lnTo>
                  <a:lnTo>
                    <a:pt x="205133" y="248391"/>
                  </a:lnTo>
                  <a:lnTo>
                    <a:pt x="205133" y="281074"/>
                  </a:lnTo>
                  <a:lnTo>
                    <a:pt x="206620" y="285743"/>
                  </a:lnTo>
                  <a:lnTo>
                    <a:pt x="206620" y="294147"/>
                  </a:lnTo>
                  <a:lnTo>
                    <a:pt x="205877" y="297883"/>
                  </a:lnTo>
                  <a:lnTo>
                    <a:pt x="205133" y="307220"/>
                  </a:lnTo>
                  <a:lnTo>
                    <a:pt x="205877" y="313757"/>
                  </a:lnTo>
                  <a:lnTo>
                    <a:pt x="210336" y="322161"/>
                  </a:lnTo>
                  <a:lnTo>
                    <a:pt x="219997" y="332433"/>
                  </a:lnTo>
                  <a:lnTo>
                    <a:pt x="223715" y="336168"/>
                  </a:lnTo>
                  <a:lnTo>
                    <a:pt x="225201" y="338036"/>
                  </a:lnTo>
                  <a:lnTo>
                    <a:pt x="225201" y="344572"/>
                  </a:lnTo>
                  <a:lnTo>
                    <a:pt x="224458" y="351109"/>
                  </a:lnTo>
                  <a:lnTo>
                    <a:pt x="225943" y="355778"/>
                  </a:lnTo>
                  <a:lnTo>
                    <a:pt x="227431" y="357646"/>
                  </a:lnTo>
                  <a:lnTo>
                    <a:pt x="231146" y="360447"/>
                  </a:lnTo>
                  <a:lnTo>
                    <a:pt x="235607" y="363249"/>
                  </a:lnTo>
                  <a:lnTo>
                    <a:pt x="233377" y="368851"/>
                  </a:lnTo>
                  <a:lnTo>
                    <a:pt x="234863" y="370718"/>
                  </a:lnTo>
                  <a:lnTo>
                    <a:pt x="236349" y="373521"/>
                  </a:lnTo>
                  <a:lnTo>
                    <a:pt x="236349" y="376322"/>
                  </a:lnTo>
                  <a:lnTo>
                    <a:pt x="231146" y="381924"/>
                  </a:lnTo>
                  <a:lnTo>
                    <a:pt x="222228" y="400600"/>
                  </a:lnTo>
                  <a:lnTo>
                    <a:pt x="216282" y="397799"/>
                  </a:lnTo>
                  <a:lnTo>
                    <a:pt x="213309" y="397799"/>
                  </a:lnTo>
                  <a:lnTo>
                    <a:pt x="199931" y="398733"/>
                  </a:lnTo>
                  <a:lnTo>
                    <a:pt x="196214" y="400600"/>
                  </a:lnTo>
                  <a:lnTo>
                    <a:pt x="192499" y="408071"/>
                  </a:lnTo>
                  <a:lnTo>
                    <a:pt x="190268" y="409005"/>
                  </a:lnTo>
                  <a:lnTo>
                    <a:pt x="182836" y="408071"/>
                  </a:lnTo>
                  <a:lnTo>
                    <a:pt x="178376" y="409005"/>
                  </a:lnTo>
                  <a:lnTo>
                    <a:pt x="176147" y="411806"/>
                  </a:lnTo>
                  <a:lnTo>
                    <a:pt x="176147" y="416476"/>
                  </a:lnTo>
                  <a:lnTo>
                    <a:pt x="176147" y="420211"/>
                  </a:lnTo>
                  <a:lnTo>
                    <a:pt x="173173" y="421144"/>
                  </a:lnTo>
                  <a:lnTo>
                    <a:pt x="170945" y="421144"/>
                  </a:lnTo>
                  <a:lnTo>
                    <a:pt x="167227" y="422078"/>
                  </a:lnTo>
                  <a:lnTo>
                    <a:pt x="164999" y="423945"/>
                  </a:lnTo>
                  <a:lnTo>
                    <a:pt x="161281" y="426747"/>
                  </a:lnTo>
                  <a:lnTo>
                    <a:pt x="156823" y="426747"/>
                  </a:lnTo>
                  <a:lnTo>
                    <a:pt x="104796" y="425813"/>
                  </a:lnTo>
                  <a:lnTo>
                    <a:pt x="84728" y="423945"/>
                  </a:lnTo>
                  <a:lnTo>
                    <a:pt x="80269" y="423945"/>
                  </a:lnTo>
                  <a:lnTo>
                    <a:pt x="34931" y="422078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5" name="pg35"/>
            <p:cNvSpPr/>
            <p:nvPr/>
          </p:nvSpPr>
          <p:spPr>
            <a:xfrm>
              <a:off x="7204556" y="2758996"/>
              <a:ext cx="214052" cy="397799"/>
            </a:xfrm>
            <a:custGeom>
              <a:avLst/>
              <a:pathLst>
                <a:path w="214052" h="397799">
                  <a:moveTo>
                    <a:pt x="107026" y="0"/>
                  </a:moveTo>
                  <a:lnTo>
                    <a:pt x="152364" y="27080"/>
                  </a:lnTo>
                  <a:lnTo>
                    <a:pt x="170202" y="36418"/>
                  </a:lnTo>
                  <a:lnTo>
                    <a:pt x="176148" y="39219"/>
                  </a:lnTo>
                  <a:lnTo>
                    <a:pt x="214052" y="60697"/>
                  </a:lnTo>
                  <a:lnTo>
                    <a:pt x="212567" y="74704"/>
                  </a:lnTo>
                  <a:lnTo>
                    <a:pt x="211824" y="75638"/>
                  </a:lnTo>
                  <a:lnTo>
                    <a:pt x="208850" y="77505"/>
                  </a:lnTo>
                  <a:lnTo>
                    <a:pt x="204391" y="84976"/>
                  </a:lnTo>
                  <a:lnTo>
                    <a:pt x="200675" y="88711"/>
                  </a:lnTo>
                  <a:lnTo>
                    <a:pt x="199188" y="91512"/>
                  </a:lnTo>
                  <a:lnTo>
                    <a:pt x="196959" y="96181"/>
                  </a:lnTo>
                  <a:lnTo>
                    <a:pt x="193985" y="99916"/>
                  </a:lnTo>
                  <a:lnTo>
                    <a:pt x="191012" y="110188"/>
                  </a:lnTo>
                  <a:lnTo>
                    <a:pt x="188783" y="114857"/>
                  </a:lnTo>
                  <a:lnTo>
                    <a:pt x="182093" y="115791"/>
                  </a:lnTo>
                  <a:lnTo>
                    <a:pt x="179120" y="116725"/>
                  </a:lnTo>
                  <a:lnTo>
                    <a:pt x="177634" y="116725"/>
                  </a:lnTo>
                  <a:lnTo>
                    <a:pt x="174661" y="121394"/>
                  </a:lnTo>
                  <a:lnTo>
                    <a:pt x="172431" y="123262"/>
                  </a:lnTo>
                  <a:lnTo>
                    <a:pt x="170945" y="127931"/>
                  </a:lnTo>
                  <a:lnTo>
                    <a:pt x="169459" y="132600"/>
                  </a:lnTo>
                  <a:lnTo>
                    <a:pt x="167228" y="136334"/>
                  </a:lnTo>
                  <a:lnTo>
                    <a:pt x="163513" y="138203"/>
                  </a:lnTo>
                  <a:lnTo>
                    <a:pt x="162769" y="140070"/>
                  </a:lnTo>
                  <a:lnTo>
                    <a:pt x="165000" y="143805"/>
                  </a:lnTo>
                  <a:lnTo>
                    <a:pt x="167228" y="146606"/>
                  </a:lnTo>
                  <a:lnTo>
                    <a:pt x="173918" y="149409"/>
                  </a:lnTo>
                  <a:lnTo>
                    <a:pt x="174661" y="150342"/>
                  </a:lnTo>
                  <a:lnTo>
                    <a:pt x="176148" y="152209"/>
                  </a:lnTo>
                  <a:lnTo>
                    <a:pt x="182837" y="152209"/>
                  </a:lnTo>
                  <a:lnTo>
                    <a:pt x="189526" y="152209"/>
                  </a:lnTo>
                  <a:lnTo>
                    <a:pt x="192499" y="154077"/>
                  </a:lnTo>
                  <a:lnTo>
                    <a:pt x="199932" y="156878"/>
                  </a:lnTo>
                  <a:lnTo>
                    <a:pt x="198445" y="149409"/>
                  </a:lnTo>
                  <a:lnTo>
                    <a:pt x="199932" y="146606"/>
                  </a:lnTo>
                  <a:lnTo>
                    <a:pt x="202161" y="149409"/>
                  </a:lnTo>
                  <a:lnTo>
                    <a:pt x="204391" y="152209"/>
                  </a:lnTo>
                  <a:lnTo>
                    <a:pt x="206621" y="158746"/>
                  </a:lnTo>
                  <a:lnTo>
                    <a:pt x="206621" y="168084"/>
                  </a:lnTo>
                  <a:lnTo>
                    <a:pt x="206621" y="173687"/>
                  </a:lnTo>
                  <a:lnTo>
                    <a:pt x="206621" y="179290"/>
                  </a:lnTo>
                  <a:lnTo>
                    <a:pt x="204391" y="186760"/>
                  </a:lnTo>
                  <a:lnTo>
                    <a:pt x="200675" y="197032"/>
                  </a:lnTo>
                  <a:lnTo>
                    <a:pt x="199932" y="205436"/>
                  </a:lnTo>
                  <a:lnTo>
                    <a:pt x="198445" y="217575"/>
                  </a:lnTo>
                  <a:lnTo>
                    <a:pt x="196959" y="230649"/>
                  </a:lnTo>
                  <a:lnTo>
                    <a:pt x="194729" y="237185"/>
                  </a:lnTo>
                  <a:lnTo>
                    <a:pt x="193985" y="249325"/>
                  </a:lnTo>
                  <a:lnTo>
                    <a:pt x="191756" y="256795"/>
                  </a:lnTo>
                  <a:lnTo>
                    <a:pt x="189526" y="258663"/>
                  </a:lnTo>
                  <a:lnTo>
                    <a:pt x="188783" y="256795"/>
                  </a:lnTo>
                  <a:lnTo>
                    <a:pt x="189526" y="251192"/>
                  </a:lnTo>
                  <a:lnTo>
                    <a:pt x="191756" y="238119"/>
                  </a:lnTo>
                  <a:lnTo>
                    <a:pt x="191756" y="228781"/>
                  </a:lnTo>
                  <a:lnTo>
                    <a:pt x="191756" y="219444"/>
                  </a:lnTo>
                  <a:lnTo>
                    <a:pt x="189526" y="217575"/>
                  </a:lnTo>
                  <a:lnTo>
                    <a:pt x="185066" y="227847"/>
                  </a:lnTo>
                  <a:lnTo>
                    <a:pt x="185810" y="231583"/>
                  </a:lnTo>
                  <a:lnTo>
                    <a:pt x="186553" y="235318"/>
                  </a:lnTo>
                  <a:lnTo>
                    <a:pt x="184323" y="247457"/>
                  </a:lnTo>
                  <a:lnTo>
                    <a:pt x="181351" y="253060"/>
                  </a:lnTo>
                  <a:lnTo>
                    <a:pt x="178377" y="256795"/>
                  </a:lnTo>
                  <a:lnTo>
                    <a:pt x="178377" y="265200"/>
                  </a:lnTo>
                  <a:lnTo>
                    <a:pt x="178377" y="271736"/>
                  </a:lnTo>
                  <a:lnTo>
                    <a:pt x="174661" y="278273"/>
                  </a:lnTo>
                  <a:lnTo>
                    <a:pt x="171688" y="282008"/>
                  </a:lnTo>
                  <a:lnTo>
                    <a:pt x="169459" y="285744"/>
                  </a:lnTo>
                  <a:lnTo>
                    <a:pt x="161282" y="292280"/>
                  </a:lnTo>
                  <a:lnTo>
                    <a:pt x="160539" y="294147"/>
                  </a:lnTo>
                  <a:lnTo>
                    <a:pt x="159797" y="299750"/>
                  </a:lnTo>
                  <a:lnTo>
                    <a:pt x="156823" y="299750"/>
                  </a:lnTo>
                  <a:lnTo>
                    <a:pt x="153851" y="296949"/>
                  </a:lnTo>
                  <a:lnTo>
                    <a:pt x="150877" y="296949"/>
                  </a:lnTo>
                  <a:lnTo>
                    <a:pt x="150134" y="297883"/>
                  </a:lnTo>
                  <a:lnTo>
                    <a:pt x="149391" y="301618"/>
                  </a:lnTo>
                  <a:lnTo>
                    <a:pt x="150134" y="303485"/>
                  </a:lnTo>
                  <a:lnTo>
                    <a:pt x="152364" y="310955"/>
                  </a:lnTo>
                  <a:lnTo>
                    <a:pt x="149391" y="316559"/>
                  </a:lnTo>
                  <a:lnTo>
                    <a:pt x="146418" y="321227"/>
                  </a:lnTo>
                  <a:lnTo>
                    <a:pt x="141216" y="324029"/>
                  </a:lnTo>
                  <a:lnTo>
                    <a:pt x="136013" y="327764"/>
                  </a:lnTo>
                  <a:lnTo>
                    <a:pt x="129323" y="338036"/>
                  </a:lnTo>
                  <a:lnTo>
                    <a:pt x="125607" y="339904"/>
                  </a:lnTo>
                  <a:lnTo>
                    <a:pt x="121891" y="344573"/>
                  </a:lnTo>
                  <a:lnTo>
                    <a:pt x="115202" y="352977"/>
                  </a:lnTo>
                  <a:lnTo>
                    <a:pt x="109256" y="360448"/>
                  </a:lnTo>
                  <a:lnTo>
                    <a:pt x="104797" y="368851"/>
                  </a:lnTo>
                  <a:lnTo>
                    <a:pt x="101081" y="378190"/>
                  </a:lnTo>
                  <a:lnTo>
                    <a:pt x="99594" y="384726"/>
                  </a:lnTo>
                  <a:lnTo>
                    <a:pt x="96620" y="389395"/>
                  </a:lnTo>
                  <a:lnTo>
                    <a:pt x="92161" y="394065"/>
                  </a:lnTo>
                  <a:lnTo>
                    <a:pt x="87702" y="396866"/>
                  </a:lnTo>
                  <a:lnTo>
                    <a:pt x="81756" y="397799"/>
                  </a:lnTo>
                  <a:lnTo>
                    <a:pt x="78040" y="396866"/>
                  </a:lnTo>
                  <a:lnTo>
                    <a:pt x="76554" y="394998"/>
                  </a:lnTo>
                  <a:lnTo>
                    <a:pt x="77297" y="389395"/>
                  </a:lnTo>
                  <a:lnTo>
                    <a:pt x="79527" y="384726"/>
                  </a:lnTo>
                  <a:lnTo>
                    <a:pt x="83986" y="376322"/>
                  </a:lnTo>
                  <a:lnTo>
                    <a:pt x="85472" y="371653"/>
                  </a:lnTo>
                  <a:lnTo>
                    <a:pt x="86215" y="366050"/>
                  </a:lnTo>
                  <a:lnTo>
                    <a:pt x="86215" y="362315"/>
                  </a:lnTo>
                  <a:lnTo>
                    <a:pt x="81756" y="358579"/>
                  </a:lnTo>
                  <a:lnTo>
                    <a:pt x="76554" y="357646"/>
                  </a:lnTo>
                  <a:lnTo>
                    <a:pt x="73581" y="357646"/>
                  </a:lnTo>
                  <a:lnTo>
                    <a:pt x="71351" y="354844"/>
                  </a:lnTo>
                  <a:lnTo>
                    <a:pt x="69864" y="352977"/>
                  </a:lnTo>
                  <a:lnTo>
                    <a:pt x="65405" y="352977"/>
                  </a:lnTo>
                  <a:lnTo>
                    <a:pt x="62432" y="352043"/>
                  </a:lnTo>
                  <a:lnTo>
                    <a:pt x="60202" y="352043"/>
                  </a:lnTo>
                  <a:lnTo>
                    <a:pt x="57973" y="353911"/>
                  </a:lnTo>
                  <a:lnTo>
                    <a:pt x="55742" y="356712"/>
                  </a:lnTo>
                  <a:lnTo>
                    <a:pt x="52027" y="354844"/>
                  </a:lnTo>
                  <a:lnTo>
                    <a:pt x="50540" y="352043"/>
                  </a:lnTo>
                  <a:lnTo>
                    <a:pt x="49053" y="347374"/>
                  </a:lnTo>
                  <a:lnTo>
                    <a:pt x="43850" y="344573"/>
                  </a:lnTo>
                  <a:lnTo>
                    <a:pt x="41622" y="341771"/>
                  </a:lnTo>
                  <a:lnTo>
                    <a:pt x="40135" y="338970"/>
                  </a:lnTo>
                  <a:lnTo>
                    <a:pt x="36419" y="338036"/>
                  </a:lnTo>
                  <a:lnTo>
                    <a:pt x="32702" y="338036"/>
                  </a:lnTo>
                  <a:lnTo>
                    <a:pt x="28986" y="331499"/>
                  </a:lnTo>
                  <a:lnTo>
                    <a:pt x="24527" y="329632"/>
                  </a:lnTo>
                  <a:lnTo>
                    <a:pt x="20067" y="326831"/>
                  </a:lnTo>
                  <a:lnTo>
                    <a:pt x="16351" y="320294"/>
                  </a:lnTo>
                  <a:lnTo>
                    <a:pt x="11148" y="316559"/>
                  </a:lnTo>
                  <a:lnTo>
                    <a:pt x="4459" y="307220"/>
                  </a:lnTo>
                  <a:lnTo>
                    <a:pt x="4459" y="303485"/>
                  </a:lnTo>
                  <a:lnTo>
                    <a:pt x="5203" y="299750"/>
                  </a:lnTo>
                  <a:lnTo>
                    <a:pt x="5946" y="296015"/>
                  </a:lnTo>
                  <a:lnTo>
                    <a:pt x="5946" y="293214"/>
                  </a:lnTo>
                  <a:lnTo>
                    <a:pt x="2973" y="290412"/>
                  </a:lnTo>
                  <a:lnTo>
                    <a:pt x="0" y="286677"/>
                  </a:lnTo>
                  <a:lnTo>
                    <a:pt x="1486" y="282008"/>
                  </a:lnTo>
                  <a:lnTo>
                    <a:pt x="3716" y="275472"/>
                  </a:lnTo>
                  <a:lnTo>
                    <a:pt x="2973" y="275472"/>
                  </a:lnTo>
                  <a:lnTo>
                    <a:pt x="14121" y="257729"/>
                  </a:lnTo>
                  <a:lnTo>
                    <a:pt x="16351" y="253994"/>
                  </a:lnTo>
                  <a:lnTo>
                    <a:pt x="17838" y="254928"/>
                  </a:lnTo>
                  <a:lnTo>
                    <a:pt x="23784" y="251192"/>
                  </a:lnTo>
                  <a:lnTo>
                    <a:pt x="27499" y="248391"/>
                  </a:lnTo>
                  <a:lnTo>
                    <a:pt x="34932" y="247457"/>
                  </a:lnTo>
                  <a:lnTo>
                    <a:pt x="40135" y="246524"/>
                  </a:lnTo>
                  <a:lnTo>
                    <a:pt x="44594" y="245590"/>
                  </a:lnTo>
                  <a:lnTo>
                    <a:pt x="49796" y="243722"/>
                  </a:lnTo>
                  <a:lnTo>
                    <a:pt x="52027" y="241855"/>
                  </a:lnTo>
                  <a:lnTo>
                    <a:pt x="54256" y="238119"/>
                  </a:lnTo>
                  <a:lnTo>
                    <a:pt x="55742" y="234384"/>
                  </a:lnTo>
                  <a:lnTo>
                    <a:pt x="56486" y="229715"/>
                  </a:lnTo>
                  <a:lnTo>
                    <a:pt x="61688" y="225046"/>
                  </a:lnTo>
                  <a:lnTo>
                    <a:pt x="65405" y="223179"/>
                  </a:lnTo>
                  <a:lnTo>
                    <a:pt x="75067" y="213840"/>
                  </a:lnTo>
                  <a:lnTo>
                    <a:pt x="82500" y="209172"/>
                  </a:lnTo>
                  <a:lnTo>
                    <a:pt x="89189" y="207303"/>
                  </a:lnTo>
                  <a:lnTo>
                    <a:pt x="92905" y="205436"/>
                  </a:lnTo>
                  <a:lnTo>
                    <a:pt x="96620" y="201701"/>
                  </a:lnTo>
                  <a:lnTo>
                    <a:pt x="101823" y="200767"/>
                  </a:lnTo>
                  <a:lnTo>
                    <a:pt x="106284" y="198900"/>
                  </a:lnTo>
                  <a:lnTo>
                    <a:pt x="105540" y="196098"/>
                  </a:lnTo>
                  <a:lnTo>
                    <a:pt x="99594" y="184892"/>
                  </a:lnTo>
                  <a:lnTo>
                    <a:pt x="95135" y="183025"/>
                  </a:lnTo>
                  <a:lnTo>
                    <a:pt x="92905" y="179290"/>
                  </a:lnTo>
                  <a:lnTo>
                    <a:pt x="89932" y="175555"/>
                  </a:lnTo>
                  <a:lnTo>
                    <a:pt x="87702" y="172753"/>
                  </a:lnTo>
                  <a:lnTo>
                    <a:pt x="84729" y="169951"/>
                  </a:lnTo>
                  <a:lnTo>
                    <a:pt x="81756" y="168084"/>
                  </a:lnTo>
                  <a:lnTo>
                    <a:pt x="80269" y="164349"/>
                  </a:lnTo>
                  <a:lnTo>
                    <a:pt x="75810" y="156878"/>
                  </a:lnTo>
                  <a:lnTo>
                    <a:pt x="69864" y="155011"/>
                  </a:lnTo>
                  <a:lnTo>
                    <a:pt x="65405" y="153143"/>
                  </a:lnTo>
                  <a:lnTo>
                    <a:pt x="63175" y="150342"/>
                  </a:lnTo>
                  <a:lnTo>
                    <a:pt x="62432" y="144739"/>
                  </a:lnTo>
                  <a:lnTo>
                    <a:pt x="62432" y="132600"/>
                  </a:lnTo>
                  <a:lnTo>
                    <a:pt x="60202" y="130732"/>
                  </a:lnTo>
                  <a:lnTo>
                    <a:pt x="55742" y="128865"/>
                  </a:lnTo>
                  <a:lnTo>
                    <a:pt x="52770" y="128865"/>
                  </a:lnTo>
                  <a:lnTo>
                    <a:pt x="49053" y="128865"/>
                  </a:lnTo>
                  <a:lnTo>
                    <a:pt x="45337" y="126062"/>
                  </a:lnTo>
                  <a:lnTo>
                    <a:pt x="44594" y="122328"/>
                  </a:lnTo>
                  <a:lnTo>
                    <a:pt x="45337" y="117659"/>
                  </a:lnTo>
                  <a:lnTo>
                    <a:pt x="47568" y="112056"/>
                  </a:lnTo>
                  <a:lnTo>
                    <a:pt x="46081" y="108321"/>
                  </a:lnTo>
                  <a:lnTo>
                    <a:pt x="47568" y="99916"/>
                  </a:lnTo>
                  <a:lnTo>
                    <a:pt x="49053" y="96181"/>
                  </a:lnTo>
                  <a:lnTo>
                    <a:pt x="54256" y="95248"/>
                  </a:lnTo>
                  <a:lnTo>
                    <a:pt x="56486" y="93379"/>
                  </a:lnTo>
                  <a:lnTo>
                    <a:pt x="58715" y="84976"/>
                  </a:lnTo>
                  <a:lnTo>
                    <a:pt x="62432" y="81240"/>
                  </a:lnTo>
                  <a:lnTo>
                    <a:pt x="62432" y="76571"/>
                  </a:lnTo>
                  <a:lnTo>
                    <a:pt x="59459" y="71903"/>
                  </a:lnTo>
                  <a:lnTo>
                    <a:pt x="56486" y="69101"/>
                  </a:lnTo>
                  <a:lnTo>
                    <a:pt x="54999" y="66299"/>
                  </a:lnTo>
                  <a:lnTo>
                    <a:pt x="54256" y="62564"/>
                  </a:lnTo>
                  <a:lnTo>
                    <a:pt x="55742" y="59763"/>
                  </a:lnTo>
                  <a:lnTo>
                    <a:pt x="62432" y="55094"/>
                  </a:lnTo>
                  <a:lnTo>
                    <a:pt x="69121" y="51359"/>
                  </a:lnTo>
                  <a:lnTo>
                    <a:pt x="73581" y="46690"/>
                  </a:lnTo>
                  <a:lnTo>
                    <a:pt x="74324" y="42955"/>
                  </a:lnTo>
                  <a:lnTo>
                    <a:pt x="77297" y="40153"/>
                  </a:lnTo>
                  <a:lnTo>
                    <a:pt x="81013" y="37352"/>
                  </a:lnTo>
                  <a:lnTo>
                    <a:pt x="85472" y="28014"/>
                  </a:lnTo>
                  <a:lnTo>
                    <a:pt x="88446" y="22411"/>
                  </a:lnTo>
                  <a:lnTo>
                    <a:pt x="90675" y="15874"/>
                  </a:lnTo>
                  <a:lnTo>
                    <a:pt x="95878" y="9338"/>
                  </a:lnTo>
                  <a:lnTo>
                    <a:pt x="101081" y="4669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6" name="pg36"/>
            <p:cNvSpPr/>
            <p:nvPr/>
          </p:nvSpPr>
          <p:spPr>
            <a:xfrm>
              <a:off x="2858088" y="3470554"/>
              <a:ext cx="785604" cy="921662"/>
            </a:xfrm>
            <a:custGeom>
              <a:avLst/>
              <a:pathLst>
                <a:path w="785604" h="921662">
                  <a:moveTo>
                    <a:pt x="784862" y="0"/>
                  </a:moveTo>
                  <a:lnTo>
                    <a:pt x="785604" y="84976"/>
                  </a:lnTo>
                  <a:lnTo>
                    <a:pt x="779659" y="84976"/>
                  </a:lnTo>
                  <a:lnTo>
                    <a:pt x="779659" y="155944"/>
                  </a:lnTo>
                  <a:lnTo>
                    <a:pt x="779659" y="207303"/>
                  </a:lnTo>
                  <a:lnTo>
                    <a:pt x="779659" y="226913"/>
                  </a:lnTo>
                  <a:lnTo>
                    <a:pt x="779659" y="297883"/>
                  </a:lnTo>
                  <a:lnTo>
                    <a:pt x="779659" y="336168"/>
                  </a:lnTo>
                  <a:lnTo>
                    <a:pt x="779659" y="369785"/>
                  </a:lnTo>
                  <a:lnTo>
                    <a:pt x="778916" y="437953"/>
                  </a:lnTo>
                  <a:lnTo>
                    <a:pt x="778916" y="440754"/>
                  </a:lnTo>
                  <a:lnTo>
                    <a:pt x="778172" y="518259"/>
                  </a:lnTo>
                  <a:lnTo>
                    <a:pt x="777429" y="562148"/>
                  </a:lnTo>
                  <a:lnTo>
                    <a:pt x="777429" y="589228"/>
                  </a:lnTo>
                  <a:lnTo>
                    <a:pt x="776685" y="661132"/>
                  </a:lnTo>
                  <a:lnTo>
                    <a:pt x="775942" y="732101"/>
                  </a:lnTo>
                  <a:lnTo>
                    <a:pt x="775942" y="803069"/>
                  </a:lnTo>
                  <a:lnTo>
                    <a:pt x="775942" y="816143"/>
                  </a:lnTo>
                  <a:lnTo>
                    <a:pt x="738780" y="816143"/>
                  </a:lnTo>
                  <a:lnTo>
                    <a:pt x="692699" y="816143"/>
                  </a:lnTo>
                  <a:lnTo>
                    <a:pt x="660740" y="816143"/>
                  </a:lnTo>
                  <a:lnTo>
                    <a:pt x="654051" y="816143"/>
                  </a:lnTo>
                  <a:lnTo>
                    <a:pt x="546280" y="816143"/>
                  </a:lnTo>
                  <a:lnTo>
                    <a:pt x="537362" y="817076"/>
                  </a:lnTo>
                  <a:lnTo>
                    <a:pt x="396890" y="816143"/>
                  </a:lnTo>
                  <a:lnTo>
                    <a:pt x="346349" y="817076"/>
                  </a:lnTo>
                  <a:lnTo>
                    <a:pt x="336687" y="816143"/>
                  </a:lnTo>
                  <a:lnTo>
                    <a:pt x="315134" y="816143"/>
                  </a:lnTo>
                  <a:lnTo>
                    <a:pt x="312160" y="818010"/>
                  </a:lnTo>
                  <a:lnTo>
                    <a:pt x="313647" y="823613"/>
                  </a:lnTo>
                  <a:lnTo>
                    <a:pt x="312904" y="831083"/>
                  </a:lnTo>
                  <a:lnTo>
                    <a:pt x="313647" y="836686"/>
                  </a:lnTo>
                  <a:lnTo>
                    <a:pt x="318850" y="844157"/>
                  </a:lnTo>
                  <a:lnTo>
                    <a:pt x="325539" y="850693"/>
                  </a:lnTo>
                  <a:lnTo>
                    <a:pt x="225944" y="849760"/>
                  </a:lnTo>
                  <a:lnTo>
                    <a:pt x="108512" y="849760"/>
                  </a:lnTo>
                  <a:lnTo>
                    <a:pt x="107769" y="868435"/>
                  </a:lnTo>
                  <a:lnTo>
                    <a:pt x="107026" y="920728"/>
                  </a:lnTo>
                  <a:lnTo>
                    <a:pt x="71350" y="921662"/>
                  </a:lnTo>
                  <a:lnTo>
                    <a:pt x="20067" y="921662"/>
                  </a:lnTo>
                  <a:lnTo>
                    <a:pt x="0" y="920728"/>
                  </a:lnTo>
                  <a:lnTo>
                    <a:pt x="0" y="746107"/>
                  </a:lnTo>
                  <a:lnTo>
                    <a:pt x="0" y="688212"/>
                  </a:lnTo>
                  <a:lnTo>
                    <a:pt x="742" y="619110"/>
                  </a:lnTo>
                  <a:lnTo>
                    <a:pt x="0" y="525730"/>
                  </a:lnTo>
                  <a:lnTo>
                    <a:pt x="742" y="395932"/>
                  </a:lnTo>
                  <a:lnTo>
                    <a:pt x="742" y="334300"/>
                  </a:lnTo>
                  <a:lnTo>
                    <a:pt x="1486" y="163415"/>
                  </a:lnTo>
                  <a:lnTo>
                    <a:pt x="2229" y="933"/>
                  </a:lnTo>
                  <a:lnTo>
                    <a:pt x="17837" y="933"/>
                  </a:lnTo>
                  <a:lnTo>
                    <a:pt x="47567" y="933"/>
                  </a:lnTo>
                  <a:lnTo>
                    <a:pt x="73581" y="0"/>
                  </a:lnTo>
                  <a:lnTo>
                    <a:pt x="86215" y="933"/>
                  </a:lnTo>
                  <a:lnTo>
                    <a:pt x="101823" y="933"/>
                  </a:lnTo>
                  <a:lnTo>
                    <a:pt x="147904" y="933"/>
                  </a:lnTo>
                  <a:lnTo>
                    <a:pt x="195472" y="933"/>
                  </a:lnTo>
                  <a:lnTo>
                    <a:pt x="207364" y="933"/>
                  </a:lnTo>
                  <a:lnTo>
                    <a:pt x="209593" y="2801"/>
                  </a:lnTo>
                  <a:lnTo>
                    <a:pt x="231147" y="933"/>
                  </a:lnTo>
                  <a:lnTo>
                    <a:pt x="278714" y="2801"/>
                  </a:lnTo>
                  <a:lnTo>
                    <a:pt x="318850" y="2801"/>
                  </a:lnTo>
                  <a:lnTo>
                    <a:pt x="335201" y="2801"/>
                  </a:lnTo>
                  <a:lnTo>
                    <a:pt x="395403" y="2801"/>
                  </a:lnTo>
                  <a:lnTo>
                    <a:pt x="432566" y="2801"/>
                  </a:lnTo>
                  <a:lnTo>
                    <a:pt x="448174" y="2801"/>
                  </a:lnTo>
                  <a:lnTo>
                    <a:pt x="475672" y="2801"/>
                  </a:lnTo>
                  <a:lnTo>
                    <a:pt x="494998" y="2801"/>
                  </a:lnTo>
                  <a:lnTo>
                    <a:pt x="512835" y="2801"/>
                  </a:lnTo>
                  <a:lnTo>
                    <a:pt x="552226" y="2801"/>
                  </a:lnTo>
                  <a:lnTo>
                    <a:pt x="604253" y="2801"/>
                  </a:lnTo>
                  <a:lnTo>
                    <a:pt x="641415" y="2801"/>
                  </a:lnTo>
                  <a:lnTo>
                    <a:pt x="654051" y="2801"/>
                  </a:lnTo>
                  <a:lnTo>
                    <a:pt x="671889" y="2801"/>
                  </a:lnTo>
                  <a:lnTo>
                    <a:pt x="703105" y="2801"/>
                  </a:lnTo>
                  <a:lnTo>
                    <a:pt x="735064" y="2801"/>
                  </a:lnTo>
                  <a:lnTo>
                    <a:pt x="764049" y="2801"/>
                  </a:lnTo>
                  <a:lnTo>
                    <a:pt x="774455" y="933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7" name="pg37"/>
            <p:cNvSpPr/>
            <p:nvPr/>
          </p:nvSpPr>
          <p:spPr>
            <a:xfrm>
              <a:off x="7402257" y="2844906"/>
              <a:ext cx="12636" cy="21477"/>
            </a:xfrm>
            <a:custGeom>
              <a:avLst/>
              <a:pathLst>
                <a:path w="12636" h="21477">
                  <a:moveTo>
                    <a:pt x="12636" y="5603"/>
                  </a:moveTo>
                  <a:lnTo>
                    <a:pt x="11892" y="8404"/>
                  </a:lnTo>
                  <a:lnTo>
                    <a:pt x="9663" y="10271"/>
                  </a:lnTo>
                  <a:lnTo>
                    <a:pt x="8176" y="14007"/>
                  </a:lnTo>
                  <a:lnTo>
                    <a:pt x="7433" y="16808"/>
                  </a:lnTo>
                  <a:lnTo>
                    <a:pt x="6690" y="18676"/>
                  </a:lnTo>
                  <a:lnTo>
                    <a:pt x="2974" y="20543"/>
                  </a:lnTo>
                  <a:lnTo>
                    <a:pt x="744" y="21477"/>
                  </a:lnTo>
                  <a:lnTo>
                    <a:pt x="0" y="19610"/>
                  </a:lnTo>
                  <a:lnTo>
                    <a:pt x="2974" y="12140"/>
                  </a:lnTo>
                  <a:lnTo>
                    <a:pt x="6690" y="7470"/>
                  </a:lnTo>
                  <a:lnTo>
                    <a:pt x="9663" y="934"/>
                  </a:lnTo>
                  <a:lnTo>
                    <a:pt x="11892" y="0"/>
                  </a:lnTo>
                  <a:lnTo>
                    <a:pt x="12636" y="934"/>
                  </a:lnTo>
                  <a:lnTo>
                    <a:pt x="11892" y="2802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8" name="pg38"/>
            <p:cNvSpPr/>
            <p:nvPr/>
          </p:nvSpPr>
          <p:spPr>
            <a:xfrm>
              <a:off x="6657532" y="2165098"/>
              <a:ext cx="844320" cy="685411"/>
            </a:xfrm>
            <a:custGeom>
              <a:avLst/>
              <a:pathLst>
                <a:path w="844320" h="685411">
                  <a:moveTo>
                    <a:pt x="0" y="448225"/>
                  </a:moveTo>
                  <a:lnTo>
                    <a:pt x="8918" y="442622"/>
                  </a:lnTo>
                  <a:lnTo>
                    <a:pt x="28242" y="432350"/>
                  </a:lnTo>
                  <a:lnTo>
                    <a:pt x="43107" y="421145"/>
                  </a:lnTo>
                  <a:lnTo>
                    <a:pt x="46823" y="417409"/>
                  </a:lnTo>
                  <a:lnTo>
                    <a:pt x="49796" y="413674"/>
                  </a:lnTo>
                  <a:lnTo>
                    <a:pt x="54256" y="410873"/>
                  </a:lnTo>
                  <a:lnTo>
                    <a:pt x="57972" y="409939"/>
                  </a:lnTo>
                  <a:lnTo>
                    <a:pt x="62431" y="407138"/>
                  </a:lnTo>
                  <a:lnTo>
                    <a:pt x="72093" y="402468"/>
                  </a:lnTo>
                  <a:lnTo>
                    <a:pt x="78782" y="399667"/>
                  </a:lnTo>
                  <a:lnTo>
                    <a:pt x="83242" y="396866"/>
                  </a:lnTo>
                  <a:lnTo>
                    <a:pt x="86215" y="392197"/>
                  </a:lnTo>
                  <a:lnTo>
                    <a:pt x="92161" y="383793"/>
                  </a:lnTo>
                  <a:lnTo>
                    <a:pt x="93647" y="378190"/>
                  </a:lnTo>
                  <a:lnTo>
                    <a:pt x="96620" y="374454"/>
                  </a:lnTo>
                  <a:lnTo>
                    <a:pt x="100337" y="373521"/>
                  </a:lnTo>
                  <a:lnTo>
                    <a:pt x="111485" y="369785"/>
                  </a:lnTo>
                  <a:lnTo>
                    <a:pt x="115944" y="366984"/>
                  </a:lnTo>
                  <a:lnTo>
                    <a:pt x="118175" y="358579"/>
                  </a:lnTo>
                  <a:lnTo>
                    <a:pt x="114458" y="351109"/>
                  </a:lnTo>
                  <a:lnTo>
                    <a:pt x="112229" y="343639"/>
                  </a:lnTo>
                  <a:lnTo>
                    <a:pt x="112229" y="337103"/>
                  </a:lnTo>
                  <a:lnTo>
                    <a:pt x="109998" y="334301"/>
                  </a:lnTo>
                  <a:lnTo>
                    <a:pt x="106283" y="333368"/>
                  </a:lnTo>
                  <a:lnTo>
                    <a:pt x="102566" y="336168"/>
                  </a:lnTo>
                  <a:lnTo>
                    <a:pt x="101823" y="332433"/>
                  </a:lnTo>
                  <a:lnTo>
                    <a:pt x="97364" y="328698"/>
                  </a:lnTo>
                  <a:lnTo>
                    <a:pt x="97364" y="324029"/>
                  </a:lnTo>
                  <a:lnTo>
                    <a:pt x="98107" y="319360"/>
                  </a:lnTo>
                  <a:lnTo>
                    <a:pt x="95877" y="314691"/>
                  </a:lnTo>
                  <a:lnTo>
                    <a:pt x="92161" y="312824"/>
                  </a:lnTo>
                  <a:lnTo>
                    <a:pt x="92161" y="310022"/>
                  </a:lnTo>
                  <a:lnTo>
                    <a:pt x="94391" y="306287"/>
                  </a:lnTo>
                  <a:lnTo>
                    <a:pt x="97364" y="303486"/>
                  </a:lnTo>
                  <a:lnTo>
                    <a:pt x="97364" y="296016"/>
                  </a:lnTo>
                  <a:lnTo>
                    <a:pt x="97364" y="287611"/>
                  </a:lnTo>
                  <a:lnTo>
                    <a:pt x="98107" y="282008"/>
                  </a:lnTo>
                  <a:lnTo>
                    <a:pt x="103310" y="280141"/>
                  </a:lnTo>
                  <a:lnTo>
                    <a:pt x="119661" y="277339"/>
                  </a:lnTo>
                  <a:lnTo>
                    <a:pt x="141958" y="272670"/>
                  </a:lnTo>
                  <a:lnTo>
                    <a:pt x="161282" y="268935"/>
                  </a:lnTo>
                  <a:lnTo>
                    <a:pt x="169458" y="268935"/>
                  </a:lnTo>
                  <a:lnTo>
                    <a:pt x="175404" y="268935"/>
                  </a:lnTo>
                  <a:lnTo>
                    <a:pt x="194728" y="268935"/>
                  </a:lnTo>
                  <a:lnTo>
                    <a:pt x="202160" y="268001"/>
                  </a:lnTo>
                  <a:lnTo>
                    <a:pt x="205134" y="268935"/>
                  </a:lnTo>
                  <a:lnTo>
                    <a:pt x="217025" y="268001"/>
                  </a:lnTo>
                  <a:lnTo>
                    <a:pt x="228174" y="268935"/>
                  </a:lnTo>
                  <a:lnTo>
                    <a:pt x="237093" y="269869"/>
                  </a:lnTo>
                  <a:lnTo>
                    <a:pt x="253444" y="272670"/>
                  </a:lnTo>
                  <a:lnTo>
                    <a:pt x="260876" y="273604"/>
                  </a:lnTo>
                  <a:lnTo>
                    <a:pt x="269795" y="280141"/>
                  </a:lnTo>
                  <a:lnTo>
                    <a:pt x="276485" y="285744"/>
                  </a:lnTo>
                  <a:lnTo>
                    <a:pt x="281687" y="287611"/>
                  </a:lnTo>
                  <a:lnTo>
                    <a:pt x="286890" y="287611"/>
                  </a:lnTo>
                  <a:lnTo>
                    <a:pt x="289120" y="291346"/>
                  </a:lnTo>
                  <a:lnTo>
                    <a:pt x="292092" y="287611"/>
                  </a:lnTo>
                  <a:lnTo>
                    <a:pt x="295809" y="284810"/>
                  </a:lnTo>
                  <a:lnTo>
                    <a:pt x="304728" y="282008"/>
                  </a:lnTo>
                  <a:lnTo>
                    <a:pt x="310674" y="282008"/>
                  </a:lnTo>
                  <a:lnTo>
                    <a:pt x="318106" y="280141"/>
                  </a:lnTo>
                  <a:lnTo>
                    <a:pt x="331484" y="280141"/>
                  </a:lnTo>
                  <a:lnTo>
                    <a:pt x="347093" y="282008"/>
                  </a:lnTo>
                  <a:lnTo>
                    <a:pt x="358241" y="282008"/>
                  </a:lnTo>
                  <a:lnTo>
                    <a:pt x="361957" y="286677"/>
                  </a:lnTo>
                  <a:lnTo>
                    <a:pt x="366416" y="282942"/>
                  </a:lnTo>
                  <a:lnTo>
                    <a:pt x="367159" y="280141"/>
                  </a:lnTo>
                  <a:lnTo>
                    <a:pt x="370133" y="279207"/>
                  </a:lnTo>
                  <a:lnTo>
                    <a:pt x="379795" y="279207"/>
                  </a:lnTo>
                  <a:lnTo>
                    <a:pt x="382768" y="277339"/>
                  </a:lnTo>
                  <a:lnTo>
                    <a:pt x="391687" y="272670"/>
                  </a:lnTo>
                  <a:lnTo>
                    <a:pt x="395403" y="274538"/>
                  </a:lnTo>
                  <a:lnTo>
                    <a:pt x="396890" y="274538"/>
                  </a:lnTo>
                  <a:lnTo>
                    <a:pt x="399863" y="268001"/>
                  </a:lnTo>
                  <a:lnTo>
                    <a:pt x="402835" y="264266"/>
                  </a:lnTo>
                  <a:lnTo>
                    <a:pt x="405809" y="261464"/>
                  </a:lnTo>
                  <a:lnTo>
                    <a:pt x="408781" y="259597"/>
                  </a:lnTo>
                  <a:lnTo>
                    <a:pt x="413983" y="254928"/>
                  </a:lnTo>
                  <a:lnTo>
                    <a:pt x="421416" y="254928"/>
                  </a:lnTo>
                  <a:lnTo>
                    <a:pt x="422903" y="253994"/>
                  </a:lnTo>
                  <a:lnTo>
                    <a:pt x="424389" y="250258"/>
                  </a:lnTo>
                  <a:lnTo>
                    <a:pt x="425875" y="246524"/>
                  </a:lnTo>
                  <a:lnTo>
                    <a:pt x="430335" y="242788"/>
                  </a:lnTo>
                  <a:lnTo>
                    <a:pt x="436281" y="242788"/>
                  </a:lnTo>
                  <a:lnTo>
                    <a:pt x="443713" y="244656"/>
                  </a:lnTo>
                  <a:lnTo>
                    <a:pt x="451889" y="244656"/>
                  </a:lnTo>
                  <a:lnTo>
                    <a:pt x="454862" y="240921"/>
                  </a:lnTo>
                  <a:lnTo>
                    <a:pt x="458579" y="236252"/>
                  </a:lnTo>
                  <a:lnTo>
                    <a:pt x="459322" y="231583"/>
                  </a:lnTo>
                  <a:lnTo>
                    <a:pt x="460065" y="223179"/>
                  </a:lnTo>
                  <a:lnTo>
                    <a:pt x="460808" y="216642"/>
                  </a:lnTo>
                  <a:lnTo>
                    <a:pt x="457835" y="209172"/>
                  </a:lnTo>
                  <a:lnTo>
                    <a:pt x="457091" y="202635"/>
                  </a:lnTo>
                  <a:lnTo>
                    <a:pt x="451889" y="195164"/>
                  </a:lnTo>
                  <a:lnTo>
                    <a:pt x="448916" y="191429"/>
                  </a:lnTo>
                  <a:lnTo>
                    <a:pt x="449659" y="187694"/>
                  </a:lnTo>
                  <a:lnTo>
                    <a:pt x="452633" y="184892"/>
                  </a:lnTo>
                  <a:lnTo>
                    <a:pt x="454862" y="184892"/>
                  </a:lnTo>
                  <a:lnTo>
                    <a:pt x="458579" y="187694"/>
                  </a:lnTo>
                  <a:lnTo>
                    <a:pt x="461551" y="187694"/>
                  </a:lnTo>
                  <a:lnTo>
                    <a:pt x="467497" y="180223"/>
                  </a:lnTo>
                  <a:lnTo>
                    <a:pt x="468240" y="173687"/>
                  </a:lnTo>
                  <a:lnTo>
                    <a:pt x="460808" y="169018"/>
                  </a:lnTo>
                  <a:lnTo>
                    <a:pt x="468983" y="162481"/>
                  </a:lnTo>
                  <a:lnTo>
                    <a:pt x="467497" y="161548"/>
                  </a:lnTo>
                  <a:lnTo>
                    <a:pt x="463781" y="160614"/>
                  </a:lnTo>
                  <a:lnTo>
                    <a:pt x="461551" y="157812"/>
                  </a:lnTo>
                  <a:lnTo>
                    <a:pt x="459322" y="155945"/>
                  </a:lnTo>
                  <a:lnTo>
                    <a:pt x="456348" y="156878"/>
                  </a:lnTo>
                  <a:lnTo>
                    <a:pt x="454862" y="159681"/>
                  </a:lnTo>
                  <a:lnTo>
                    <a:pt x="454119" y="160614"/>
                  </a:lnTo>
                  <a:lnTo>
                    <a:pt x="457835" y="163415"/>
                  </a:lnTo>
                  <a:lnTo>
                    <a:pt x="457091" y="169018"/>
                  </a:lnTo>
                  <a:lnTo>
                    <a:pt x="454119" y="171820"/>
                  </a:lnTo>
                  <a:lnTo>
                    <a:pt x="451889" y="170886"/>
                  </a:lnTo>
                  <a:lnTo>
                    <a:pt x="449659" y="169951"/>
                  </a:lnTo>
                  <a:lnTo>
                    <a:pt x="448916" y="164349"/>
                  </a:lnTo>
                  <a:lnTo>
                    <a:pt x="446686" y="155945"/>
                  </a:lnTo>
                  <a:lnTo>
                    <a:pt x="439997" y="151276"/>
                  </a:lnTo>
                  <a:lnTo>
                    <a:pt x="440740" y="146606"/>
                  </a:lnTo>
                  <a:lnTo>
                    <a:pt x="443713" y="143805"/>
                  </a:lnTo>
                  <a:lnTo>
                    <a:pt x="448173" y="141004"/>
                  </a:lnTo>
                  <a:lnTo>
                    <a:pt x="468240" y="131666"/>
                  </a:lnTo>
                  <a:lnTo>
                    <a:pt x="483105" y="123262"/>
                  </a:lnTo>
                  <a:lnTo>
                    <a:pt x="491281" y="116725"/>
                  </a:lnTo>
                  <a:lnTo>
                    <a:pt x="497970" y="110188"/>
                  </a:lnTo>
                  <a:lnTo>
                    <a:pt x="511348" y="100851"/>
                  </a:lnTo>
                  <a:lnTo>
                    <a:pt x="512835" y="97115"/>
                  </a:lnTo>
                  <a:lnTo>
                    <a:pt x="515807" y="91512"/>
                  </a:lnTo>
                  <a:lnTo>
                    <a:pt x="517295" y="86843"/>
                  </a:lnTo>
                  <a:lnTo>
                    <a:pt x="515807" y="84042"/>
                  </a:lnTo>
                  <a:lnTo>
                    <a:pt x="521010" y="76571"/>
                  </a:lnTo>
                  <a:lnTo>
                    <a:pt x="534389" y="66299"/>
                  </a:lnTo>
                  <a:lnTo>
                    <a:pt x="555943" y="47624"/>
                  </a:lnTo>
                  <a:lnTo>
                    <a:pt x="581213" y="25213"/>
                  </a:lnTo>
                  <a:lnTo>
                    <a:pt x="590131" y="21477"/>
                  </a:lnTo>
                  <a:lnTo>
                    <a:pt x="606483" y="13073"/>
                  </a:lnTo>
                  <a:lnTo>
                    <a:pt x="613915" y="10271"/>
                  </a:lnTo>
                  <a:lnTo>
                    <a:pt x="617632" y="6536"/>
                  </a:lnTo>
                  <a:lnTo>
                    <a:pt x="625807" y="3735"/>
                  </a:lnTo>
                  <a:lnTo>
                    <a:pt x="631753" y="2801"/>
                  </a:lnTo>
                  <a:lnTo>
                    <a:pt x="639185" y="0"/>
                  </a:lnTo>
                  <a:lnTo>
                    <a:pt x="642902" y="0"/>
                  </a:lnTo>
                  <a:lnTo>
                    <a:pt x="651821" y="2801"/>
                  </a:lnTo>
                  <a:lnTo>
                    <a:pt x="654050" y="2801"/>
                  </a:lnTo>
                  <a:lnTo>
                    <a:pt x="666685" y="1868"/>
                  </a:lnTo>
                  <a:lnTo>
                    <a:pt x="682294" y="2801"/>
                  </a:lnTo>
                  <a:lnTo>
                    <a:pt x="697901" y="2801"/>
                  </a:lnTo>
                  <a:lnTo>
                    <a:pt x="720942" y="1868"/>
                  </a:lnTo>
                  <a:lnTo>
                    <a:pt x="743983" y="1868"/>
                  </a:lnTo>
                  <a:lnTo>
                    <a:pt x="830941" y="0"/>
                  </a:lnTo>
                  <a:lnTo>
                    <a:pt x="831684" y="7470"/>
                  </a:lnTo>
                  <a:lnTo>
                    <a:pt x="833171" y="11205"/>
                  </a:lnTo>
                  <a:lnTo>
                    <a:pt x="827225" y="23345"/>
                  </a:lnTo>
                  <a:lnTo>
                    <a:pt x="827225" y="28947"/>
                  </a:lnTo>
                  <a:lnTo>
                    <a:pt x="830198" y="33616"/>
                  </a:lnTo>
                  <a:lnTo>
                    <a:pt x="830941" y="37352"/>
                  </a:lnTo>
                  <a:lnTo>
                    <a:pt x="828712" y="53227"/>
                  </a:lnTo>
                  <a:lnTo>
                    <a:pt x="827969" y="65366"/>
                  </a:lnTo>
                  <a:lnTo>
                    <a:pt x="829456" y="71903"/>
                  </a:lnTo>
                  <a:lnTo>
                    <a:pt x="829456" y="75638"/>
                  </a:lnTo>
                  <a:lnTo>
                    <a:pt x="832428" y="81240"/>
                  </a:lnTo>
                  <a:lnTo>
                    <a:pt x="834658" y="87777"/>
                  </a:lnTo>
                  <a:lnTo>
                    <a:pt x="836144" y="96181"/>
                  </a:lnTo>
                  <a:lnTo>
                    <a:pt x="835401" y="105520"/>
                  </a:lnTo>
                  <a:lnTo>
                    <a:pt x="835401" y="114857"/>
                  </a:lnTo>
                  <a:lnTo>
                    <a:pt x="835401" y="120460"/>
                  </a:lnTo>
                  <a:lnTo>
                    <a:pt x="833171" y="126997"/>
                  </a:lnTo>
                  <a:lnTo>
                    <a:pt x="826482" y="133534"/>
                  </a:lnTo>
                  <a:lnTo>
                    <a:pt x="824253" y="137269"/>
                  </a:lnTo>
                  <a:lnTo>
                    <a:pt x="823510" y="142872"/>
                  </a:lnTo>
                  <a:lnTo>
                    <a:pt x="819050" y="154077"/>
                  </a:lnTo>
                  <a:lnTo>
                    <a:pt x="822766" y="163415"/>
                  </a:lnTo>
                  <a:lnTo>
                    <a:pt x="822766" y="169951"/>
                  </a:lnTo>
                  <a:lnTo>
                    <a:pt x="824253" y="175555"/>
                  </a:lnTo>
                  <a:lnTo>
                    <a:pt x="826482" y="182092"/>
                  </a:lnTo>
                  <a:lnTo>
                    <a:pt x="827225" y="188628"/>
                  </a:lnTo>
                  <a:lnTo>
                    <a:pt x="827225" y="195164"/>
                  </a:lnTo>
                  <a:lnTo>
                    <a:pt x="829456" y="198900"/>
                  </a:lnTo>
                  <a:lnTo>
                    <a:pt x="830198" y="201701"/>
                  </a:lnTo>
                  <a:lnTo>
                    <a:pt x="829456" y="206370"/>
                  </a:lnTo>
                  <a:lnTo>
                    <a:pt x="827969" y="210105"/>
                  </a:lnTo>
                  <a:lnTo>
                    <a:pt x="825738" y="215708"/>
                  </a:lnTo>
                  <a:lnTo>
                    <a:pt x="822023" y="221311"/>
                  </a:lnTo>
                  <a:lnTo>
                    <a:pt x="822766" y="233451"/>
                  </a:lnTo>
                  <a:lnTo>
                    <a:pt x="825738" y="235318"/>
                  </a:lnTo>
                  <a:lnTo>
                    <a:pt x="827969" y="231583"/>
                  </a:lnTo>
                  <a:lnTo>
                    <a:pt x="830198" y="227847"/>
                  </a:lnTo>
                  <a:lnTo>
                    <a:pt x="833171" y="225980"/>
                  </a:lnTo>
                  <a:lnTo>
                    <a:pt x="836144" y="226914"/>
                  </a:lnTo>
                  <a:lnTo>
                    <a:pt x="838374" y="228781"/>
                  </a:lnTo>
                  <a:lnTo>
                    <a:pt x="840605" y="232516"/>
                  </a:lnTo>
                  <a:lnTo>
                    <a:pt x="842090" y="235318"/>
                  </a:lnTo>
                  <a:lnTo>
                    <a:pt x="843577" y="237186"/>
                  </a:lnTo>
                  <a:lnTo>
                    <a:pt x="844320" y="239053"/>
                  </a:lnTo>
                  <a:lnTo>
                    <a:pt x="843577" y="248391"/>
                  </a:lnTo>
                  <a:lnTo>
                    <a:pt x="844320" y="253994"/>
                  </a:lnTo>
                  <a:lnTo>
                    <a:pt x="844320" y="265200"/>
                  </a:lnTo>
                  <a:lnTo>
                    <a:pt x="842833" y="276405"/>
                  </a:lnTo>
                  <a:lnTo>
                    <a:pt x="841347" y="296949"/>
                  </a:lnTo>
                  <a:lnTo>
                    <a:pt x="842090" y="301618"/>
                  </a:lnTo>
                  <a:lnTo>
                    <a:pt x="842833" y="310022"/>
                  </a:lnTo>
                  <a:lnTo>
                    <a:pt x="842090" y="315625"/>
                  </a:lnTo>
                  <a:lnTo>
                    <a:pt x="841347" y="328698"/>
                  </a:lnTo>
                  <a:lnTo>
                    <a:pt x="841347" y="337103"/>
                  </a:lnTo>
                  <a:lnTo>
                    <a:pt x="841347" y="344573"/>
                  </a:lnTo>
                  <a:lnTo>
                    <a:pt x="842090" y="353911"/>
                  </a:lnTo>
                  <a:lnTo>
                    <a:pt x="841347" y="357646"/>
                  </a:lnTo>
                  <a:lnTo>
                    <a:pt x="841347" y="362315"/>
                  </a:lnTo>
                  <a:lnTo>
                    <a:pt x="841347" y="369785"/>
                  </a:lnTo>
                  <a:lnTo>
                    <a:pt x="842090" y="376322"/>
                  </a:lnTo>
                  <a:lnTo>
                    <a:pt x="836887" y="393131"/>
                  </a:lnTo>
                  <a:lnTo>
                    <a:pt x="832428" y="407138"/>
                  </a:lnTo>
                  <a:lnTo>
                    <a:pt x="828712" y="416476"/>
                  </a:lnTo>
                  <a:lnTo>
                    <a:pt x="823510" y="437953"/>
                  </a:lnTo>
                  <a:lnTo>
                    <a:pt x="816077" y="462232"/>
                  </a:lnTo>
                  <a:lnTo>
                    <a:pt x="812361" y="475305"/>
                  </a:lnTo>
                  <a:lnTo>
                    <a:pt x="813104" y="482775"/>
                  </a:lnTo>
                  <a:lnTo>
                    <a:pt x="808644" y="543473"/>
                  </a:lnTo>
                  <a:lnTo>
                    <a:pt x="807158" y="566818"/>
                  </a:lnTo>
                  <a:lnTo>
                    <a:pt x="805672" y="593898"/>
                  </a:lnTo>
                  <a:lnTo>
                    <a:pt x="804928" y="604170"/>
                  </a:lnTo>
                  <a:lnTo>
                    <a:pt x="813104" y="618177"/>
                  </a:lnTo>
                  <a:lnTo>
                    <a:pt x="807901" y="621912"/>
                  </a:lnTo>
                  <a:lnTo>
                    <a:pt x="784117" y="635920"/>
                  </a:lnTo>
                  <a:lnTo>
                    <a:pt x="790807" y="649926"/>
                  </a:lnTo>
                  <a:lnTo>
                    <a:pt x="788577" y="658331"/>
                  </a:lnTo>
                  <a:lnTo>
                    <a:pt x="787091" y="661132"/>
                  </a:lnTo>
                  <a:lnTo>
                    <a:pt x="784117" y="663933"/>
                  </a:lnTo>
                  <a:lnTo>
                    <a:pt x="781145" y="667668"/>
                  </a:lnTo>
                  <a:lnTo>
                    <a:pt x="778915" y="670470"/>
                  </a:lnTo>
                  <a:lnTo>
                    <a:pt x="772969" y="672337"/>
                  </a:lnTo>
                  <a:lnTo>
                    <a:pt x="770740" y="675139"/>
                  </a:lnTo>
                  <a:lnTo>
                    <a:pt x="771482" y="677006"/>
                  </a:lnTo>
                  <a:lnTo>
                    <a:pt x="771482" y="682609"/>
                  </a:lnTo>
                  <a:lnTo>
                    <a:pt x="772225" y="684477"/>
                  </a:lnTo>
                  <a:lnTo>
                    <a:pt x="760334" y="678874"/>
                  </a:lnTo>
                  <a:lnTo>
                    <a:pt x="760334" y="684477"/>
                  </a:lnTo>
                  <a:lnTo>
                    <a:pt x="761820" y="685411"/>
                  </a:lnTo>
                  <a:lnTo>
                    <a:pt x="758848" y="669536"/>
                  </a:lnTo>
                  <a:lnTo>
                    <a:pt x="759591" y="668602"/>
                  </a:lnTo>
                  <a:lnTo>
                    <a:pt x="761076" y="654595"/>
                  </a:lnTo>
                  <a:lnTo>
                    <a:pt x="723173" y="633118"/>
                  </a:lnTo>
                  <a:lnTo>
                    <a:pt x="717227" y="630316"/>
                  </a:lnTo>
                  <a:lnTo>
                    <a:pt x="699388" y="620979"/>
                  </a:lnTo>
                  <a:lnTo>
                    <a:pt x="654050" y="593898"/>
                  </a:lnTo>
                  <a:lnTo>
                    <a:pt x="652565" y="590163"/>
                  </a:lnTo>
                  <a:lnTo>
                    <a:pt x="650334" y="586427"/>
                  </a:lnTo>
                  <a:lnTo>
                    <a:pt x="648847" y="583626"/>
                  </a:lnTo>
                  <a:lnTo>
                    <a:pt x="640672" y="583626"/>
                  </a:lnTo>
                  <a:lnTo>
                    <a:pt x="636956" y="583626"/>
                  </a:lnTo>
                  <a:lnTo>
                    <a:pt x="631753" y="579891"/>
                  </a:lnTo>
                  <a:lnTo>
                    <a:pt x="626551" y="577090"/>
                  </a:lnTo>
                  <a:lnTo>
                    <a:pt x="621348" y="575222"/>
                  </a:lnTo>
                  <a:lnTo>
                    <a:pt x="618375" y="572420"/>
                  </a:lnTo>
                  <a:lnTo>
                    <a:pt x="616888" y="568685"/>
                  </a:lnTo>
                  <a:lnTo>
                    <a:pt x="613172" y="560281"/>
                  </a:lnTo>
                  <a:lnTo>
                    <a:pt x="610199" y="556546"/>
                  </a:lnTo>
                  <a:lnTo>
                    <a:pt x="609456" y="554679"/>
                  </a:lnTo>
                  <a:lnTo>
                    <a:pt x="610199" y="537870"/>
                  </a:lnTo>
                  <a:lnTo>
                    <a:pt x="611686" y="533201"/>
                  </a:lnTo>
                  <a:lnTo>
                    <a:pt x="608713" y="530400"/>
                  </a:lnTo>
                  <a:lnTo>
                    <a:pt x="603510" y="526664"/>
                  </a:lnTo>
                  <a:lnTo>
                    <a:pt x="603510" y="521061"/>
                  </a:lnTo>
                  <a:lnTo>
                    <a:pt x="602023" y="518261"/>
                  </a:lnTo>
                  <a:lnTo>
                    <a:pt x="598307" y="515458"/>
                  </a:lnTo>
                  <a:lnTo>
                    <a:pt x="595334" y="514525"/>
                  </a:lnTo>
                  <a:lnTo>
                    <a:pt x="588646" y="513591"/>
                  </a:lnTo>
                  <a:lnTo>
                    <a:pt x="586415" y="512657"/>
                  </a:lnTo>
                  <a:lnTo>
                    <a:pt x="583443" y="509856"/>
                  </a:lnTo>
                  <a:lnTo>
                    <a:pt x="581213" y="500518"/>
                  </a:lnTo>
                  <a:lnTo>
                    <a:pt x="577497" y="496783"/>
                  </a:lnTo>
                  <a:lnTo>
                    <a:pt x="572294" y="490246"/>
                  </a:lnTo>
                  <a:lnTo>
                    <a:pt x="566348" y="490246"/>
                  </a:lnTo>
                  <a:lnTo>
                    <a:pt x="556686" y="490246"/>
                  </a:lnTo>
                  <a:lnTo>
                    <a:pt x="474929" y="490246"/>
                  </a:lnTo>
                  <a:lnTo>
                    <a:pt x="469727" y="490246"/>
                  </a:lnTo>
                  <a:lnTo>
                    <a:pt x="415470" y="490246"/>
                  </a:lnTo>
                  <a:lnTo>
                    <a:pt x="367159" y="491180"/>
                  </a:lnTo>
                  <a:lnTo>
                    <a:pt x="362700" y="491180"/>
                  </a:lnTo>
                  <a:lnTo>
                    <a:pt x="279458" y="490246"/>
                  </a:lnTo>
                  <a:lnTo>
                    <a:pt x="260133" y="490246"/>
                  </a:lnTo>
                  <a:lnTo>
                    <a:pt x="202160" y="491180"/>
                  </a:lnTo>
                  <a:lnTo>
                    <a:pt x="188783" y="490246"/>
                  </a:lnTo>
                  <a:lnTo>
                    <a:pt x="109255" y="490246"/>
                  </a:lnTo>
                  <a:lnTo>
                    <a:pt x="91418" y="490246"/>
                  </a:lnTo>
                  <a:lnTo>
                    <a:pt x="19323" y="490246"/>
                  </a:lnTo>
                  <a:lnTo>
                    <a:pt x="1486" y="490246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9" name="pg39"/>
            <p:cNvSpPr/>
            <p:nvPr/>
          </p:nvSpPr>
          <p:spPr>
            <a:xfrm>
              <a:off x="7367325" y="2873854"/>
              <a:ext cx="30473" cy="28947"/>
            </a:xfrm>
            <a:custGeom>
              <a:avLst/>
              <a:pathLst>
                <a:path w="30473" h="28947">
                  <a:moveTo>
                    <a:pt x="2230" y="28947"/>
                  </a:moveTo>
                  <a:lnTo>
                    <a:pt x="11892" y="5602"/>
                  </a:lnTo>
                  <a:lnTo>
                    <a:pt x="26013" y="0"/>
                  </a:lnTo>
                  <a:lnTo>
                    <a:pt x="30473" y="8404"/>
                  </a:lnTo>
                  <a:lnTo>
                    <a:pt x="27500" y="12139"/>
                  </a:lnTo>
                  <a:lnTo>
                    <a:pt x="21554" y="17742"/>
                  </a:lnTo>
                  <a:lnTo>
                    <a:pt x="17094" y="21477"/>
                  </a:lnTo>
                  <a:lnTo>
                    <a:pt x="14121" y="25212"/>
                  </a:lnTo>
                  <a:lnTo>
                    <a:pt x="8175" y="28013"/>
                  </a:lnTo>
                  <a:lnTo>
                    <a:pt x="2230" y="28947"/>
                  </a:lnTo>
                  <a:lnTo>
                    <a:pt x="0" y="25212"/>
                  </a:lnTo>
                  <a:lnTo>
                    <a:pt x="744" y="23345"/>
                  </a:lnTo>
                  <a:lnTo>
                    <a:pt x="4459" y="21477"/>
                  </a:lnTo>
                  <a:lnTo>
                    <a:pt x="6690" y="17742"/>
                  </a:lnTo>
                  <a:lnTo>
                    <a:pt x="8175" y="13073"/>
                  </a:lnTo>
                  <a:lnTo>
                    <a:pt x="9662" y="8404"/>
                  </a:lnTo>
                  <a:lnTo>
                    <a:pt x="11892" y="6536"/>
                  </a:lnTo>
                  <a:lnTo>
                    <a:pt x="14865" y="1867"/>
                  </a:lnTo>
                  <a:lnTo>
                    <a:pt x="16351" y="1867"/>
                  </a:lnTo>
                  <a:lnTo>
                    <a:pt x="19324" y="933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0" name="pg40"/>
            <p:cNvSpPr/>
            <p:nvPr/>
          </p:nvSpPr>
          <p:spPr>
            <a:xfrm>
              <a:off x="7402257" y="2793547"/>
              <a:ext cx="278715" cy="98982"/>
            </a:xfrm>
            <a:custGeom>
              <a:avLst/>
              <a:pathLst>
                <a:path w="278715" h="98982">
                  <a:moveTo>
                    <a:pt x="198445" y="42020"/>
                  </a:moveTo>
                  <a:lnTo>
                    <a:pt x="203648" y="40152"/>
                  </a:lnTo>
                  <a:lnTo>
                    <a:pt x="205878" y="35483"/>
                  </a:lnTo>
                  <a:lnTo>
                    <a:pt x="208851" y="34550"/>
                  </a:lnTo>
                  <a:lnTo>
                    <a:pt x="211080" y="31748"/>
                  </a:lnTo>
                  <a:lnTo>
                    <a:pt x="211824" y="28013"/>
                  </a:lnTo>
                  <a:lnTo>
                    <a:pt x="214053" y="25211"/>
                  </a:lnTo>
                  <a:lnTo>
                    <a:pt x="217770" y="25211"/>
                  </a:lnTo>
                  <a:lnTo>
                    <a:pt x="219256" y="21476"/>
                  </a:lnTo>
                  <a:lnTo>
                    <a:pt x="222229" y="25211"/>
                  </a:lnTo>
                  <a:lnTo>
                    <a:pt x="225945" y="25211"/>
                  </a:lnTo>
                  <a:lnTo>
                    <a:pt x="228175" y="23344"/>
                  </a:lnTo>
                  <a:lnTo>
                    <a:pt x="231148" y="20543"/>
                  </a:lnTo>
                  <a:lnTo>
                    <a:pt x="234863" y="22411"/>
                  </a:lnTo>
                  <a:lnTo>
                    <a:pt x="237094" y="21476"/>
                  </a:lnTo>
                  <a:lnTo>
                    <a:pt x="239324" y="18675"/>
                  </a:lnTo>
                  <a:lnTo>
                    <a:pt x="241553" y="18675"/>
                  </a:lnTo>
                  <a:lnTo>
                    <a:pt x="243783" y="23344"/>
                  </a:lnTo>
                  <a:lnTo>
                    <a:pt x="249729" y="24278"/>
                  </a:lnTo>
                  <a:lnTo>
                    <a:pt x="257161" y="22411"/>
                  </a:lnTo>
                  <a:lnTo>
                    <a:pt x="261621" y="18675"/>
                  </a:lnTo>
                  <a:lnTo>
                    <a:pt x="265337" y="15874"/>
                  </a:lnTo>
                  <a:lnTo>
                    <a:pt x="272027" y="13072"/>
                  </a:lnTo>
                  <a:lnTo>
                    <a:pt x="277229" y="13072"/>
                  </a:lnTo>
                  <a:lnTo>
                    <a:pt x="278715" y="14006"/>
                  </a:lnTo>
                  <a:lnTo>
                    <a:pt x="277972" y="17741"/>
                  </a:lnTo>
                  <a:lnTo>
                    <a:pt x="275742" y="20543"/>
                  </a:lnTo>
                  <a:lnTo>
                    <a:pt x="259391" y="27080"/>
                  </a:lnTo>
                  <a:lnTo>
                    <a:pt x="247499" y="32682"/>
                  </a:lnTo>
                  <a:lnTo>
                    <a:pt x="231148" y="39219"/>
                  </a:lnTo>
                  <a:lnTo>
                    <a:pt x="217770" y="48557"/>
                  </a:lnTo>
                  <a:lnTo>
                    <a:pt x="191013" y="56961"/>
                  </a:lnTo>
                  <a:lnTo>
                    <a:pt x="156081" y="72835"/>
                  </a:lnTo>
                  <a:lnTo>
                    <a:pt x="126351" y="83107"/>
                  </a:lnTo>
                  <a:lnTo>
                    <a:pt x="111486" y="87777"/>
                  </a:lnTo>
                  <a:lnTo>
                    <a:pt x="106284" y="87777"/>
                  </a:lnTo>
                  <a:lnTo>
                    <a:pt x="104054" y="86843"/>
                  </a:lnTo>
                  <a:lnTo>
                    <a:pt x="104797" y="84041"/>
                  </a:lnTo>
                  <a:lnTo>
                    <a:pt x="110743" y="83107"/>
                  </a:lnTo>
                  <a:lnTo>
                    <a:pt x="115203" y="83107"/>
                  </a:lnTo>
                  <a:lnTo>
                    <a:pt x="139729" y="72835"/>
                  </a:lnTo>
                  <a:lnTo>
                    <a:pt x="163513" y="63498"/>
                  </a:lnTo>
                  <a:lnTo>
                    <a:pt x="175405" y="59763"/>
                  </a:lnTo>
                  <a:lnTo>
                    <a:pt x="177635" y="57894"/>
                  </a:lnTo>
                  <a:lnTo>
                    <a:pt x="177635" y="56027"/>
                  </a:lnTo>
                  <a:lnTo>
                    <a:pt x="174662" y="55093"/>
                  </a:lnTo>
                  <a:lnTo>
                    <a:pt x="163513" y="58828"/>
                  </a:lnTo>
                  <a:lnTo>
                    <a:pt x="158310" y="59763"/>
                  </a:lnTo>
                  <a:lnTo>
                    <a:pt x="154595" y="61630"/>
                  </a:lnTo>
                  <a:lnTo>
                    <a:pt x="147906" y="65365"/>
                  </a:lnTo>
                  <a:lnTo>
                    <a:pt x="136014" y="68166"/>
                  </a:lnTo>
                  <a:lnTo>
                    <a:pt x="130811" y="68166"/>
                  </a:lnTo>
                  <a:lnTo>
                    <a:pt x="127095" y="68166"/>
                  </a:lnTo>
                  <a:lnTo>
                    <a:pt x="121892" y="70968"/>
                  </a:lnTo>
                  <a:lnTo>
                    <a:pt x="117431" y="70968"/>
                  </a:lnTo>
                  <a:lnTo>
                    <a:pt x="112973" y="70034"/>
                  </a:lnTo>
                  <a:lnTo>
                    <a:pt x="112230" y="72835"/>
                  </a:lnTo>
                  <a:lnTo>
                    <a:pt x="109257" y="74703"/>
                  </a:lnTo>
                  <a:lnTo>
                    <a:pt x="100338" y="73769"/>
                  </a:lnTo>
                  <a:lnTo>
                    <a:pt x="98108" y="77505"/>
                  </a:lnTo>
                  <a:lnTo>
                    <a:pt x="94392" y="77505"/>
                  </a:lnTo>
                  <a:lnTo>
                    <a:pt x="87702" y="77505"/>
                  </a:lnTo>
                  <a:lnTo>
                    <a:pt x="85473" y="80306"/>
                  </a:lnTo>
                  <a:lnTo>
                    <a:pt x="81013" y="82174"/>
                  </a:lnTo>
                  <a:lnTo>
                    <a:pt x="72838" y="84041"/>
                  </a:lnTo>
                  <a:lnTo>
                    <a:pt x="68379" y="83107"/>
                  </a:lnTo>
                  <a:lnTo>
                    <a:pt x="63176" y="84975"/>
                  </a:lnTo>
                  <a:lnTo>
                    <a:pt x="48311" y="88710"/>
                  </a:lnTo>
                  <a:lnTo>
                    <a:pt x="43851" y="88710"/>
                  </a:lnTo>
                  <a:lnTo>
                    <a:pt x="40135" y="94313"/>
                  </a:lnTo>
                  <a:lnTo>
                    <a:pt x="33446" y="96181"/>
                  </a:lnTo>
                  <a:lnTo>
                    <a:pt x="27500" y="96181"/>
                  </a:lnTo>
                  <a:lnTo>
                    <a:pt x="22297" y="98049"/>
                  </a:lnTo>
                  <a:lnTo>
                    <a:pt x="18582" y="98982"/>
                  </a:lnTo>
                  <a:lnTo>
                    <a:pt x="14866" y="98049"/>
                  </a:lnTo>
                  <a:lnTo>
                    <a:pt x="16351" y="96181"/>
                  </a:lnTo>
                  <a:lnTo>
                    <a:pt x="20812" y="94313"/>
                  </a:lnTo>
                  <a:lnTo>
                    <a:pt x="26014" y="92446"/>
                  </a:lnTo>
                  <a:lnTo>
                    <a:pt x="30474" y="91511"/>
                  </a:lnTo>
                  <a:lnTo>
                    <a:pt x="31959" y="88710"/>
                  </a:lnTo>
                  <a:lnTo>
                    <a:pt x="31959" y="86843"/>
                  </a:lnTo>
                  <a:lnTo>
                    <a:pt x="29730" y="84041"/>
                  </a:lnTo>
                  <a:lnTo>
                    <a:pt x="25271" y="84975"/>
                  </a:lnTo>
                  <a:lnTo>
                    <a:pt x="20812" y="84975"/>
                  </a:lnTo>
                  <a:lnTo>
                    <a:pt x="17094" y="86843"/>
                  </a:lnTo>
                  <a:lnTo>
                    <a:pt x="13379" y="88710"/>
                  </a:lnTo>
                  <a:lnTo>
                    <a:pt x="10406" y="93379"/>
                  </a:lnTo>
                  <a:lnTo>
                    <a:pt x="8920" y="96181"/>
                  </a:lnTo>
                  <a:lnTo>
                    <a:pt x="2974" y="93379"/>
                  </a:lnTo>
                  <a:lnTo>
                    <a:pt x="2974" y="89644"/>
                  </a:lnTo>
                  <a:lnTo>
                    <a:pt x="2230" y="86843"/>
                  </a:lnTo>
                  <a:lnTo>
                    <a:pt x="744" y="83107"/>
                  </a:lnTo>
                  <a:lnTo>
                    <a:pt x="0" y="80306"/>
                  </a:lnTo>
                  <a:lnTo>
                    <a:pt x="1487" y="78438"/>
                  </a:lnTo>
                  <a:lnTo>
                    <a:pt x="4460" y="77505"/>
                  </a:lnTo>
                  <a:lnTo>
                    <a:pt x="7433" y="74703"/>
                  </a:lnTo>
                  <a:lnTo>
                    <a:pt x="10406" y="70968"/>
                  </a:lnTo>
                  <a:lnTo>
                    <a:pt x="14866" y="62563"/>
                  </a:lnTo>
                  <a:lnTo>
                    <a:pt x="17838" y="63498"/>
                  </a:lnTo>
                  <a:lnTo>
                    <a:pt x="20812" y="65365"/>
                  </a:lnTo>
                  <a:lnTo>
                    <a:pt x="23040" y="64432"/>
                  </a:lnTo>
                  <a:lnTo>
                    <a:pt x="25271" y="61630"/>
                  </a:lnTo>
                  <a:lnTo>
                    <a:pt x="27500" y="57894"/>
                  </a:lnTo>
                  <a:lnTo>
                    <a:pt x="28243" y="60696"/>
                  </a:lnTo>
                  <a:lnTo>
                    <a:pt x="32703" y="62563"/>
                  </a:lnTo>
                  <a:lnTo>
                    <a:pt x="34189" y="61630"/>
                  </a:lnTo>
                  <a:lnTo>
                    <a:pt x="34932" y="57894"/>
                  </a:lnTo>
                  <a:lnTo>
                    <a:pt x="37905" y="57894"/>
                  </a:lnTo>
                  <a:lnTo>
                    <a:pt x="39392" y="56961"/>
                  </a:lnTo>
                  <a:lnTo>
                    <a:pt x="39392" y="52292"/>
                  </a:lnTo>
                  <a:lnTo>
                    <a:pt x="41622" y="50424"/>
                  </a:lnTo>
                  <a:lnTo>
                    <a:pt x="44595" y="51358"/>
                  </a:lnTo>
                  <a:lnTo>
                    <a:pt x="46824" y="55093"/>
                  </a:lnTo>
                  <a:lnTo>
                    <a:pt x="47568" y="54160"/>
                  </a:lnTo>
                  <a:lnTo>
                    <a:pt x="47568" y="52292"/>
                  </a:lnTo>
                  <a:lnTo>
                    <a:pt x="46824" y="49491"/>
                  </a:lnTo>
                  <a:lnTo>
                    <a:pt x="51284" y="44822"/>
                  </a:lnTo>
                  <a:lnTo>
                    <a:pt x="60203" y="40152"/>
                  </a:lnTo>
                  <a:lnTo>
                    <a:pt x="63918" y="41086"/>
                  </a:lnTo>
                  <a:lnTo>
                    <a:pt x="66892" y="45755"/>
                  </a:lnTo>
                  <a:lnTo>
                    <a:pt x="70608" y="42954"/>
                  </a:lnTo>
                  <a:lnTo>
                    <a:pt x="69122" y="39219"/>
                  </a:lnTo>
                  <a:lnTo>
                    <a:pt x="70608" y="36417"/>
                  </a:lnTo>
                  <a:lnTo>
                    <a:pt x="72838" y="35483"/>
                  </a:lnTo>
                  <a:lnTo>
                    <a:pt x="78784" y="40152"/>
                  </a:lnTo>
                  <a:lnTo>
                    <a:pt x="82500" y="40152"/>
                  </a:lnTo>
                  <a:lnTo>
                    <a:pt x="84730" y="36417"/>
                  </a:lnTo>
                  <a:lnTo>
                    <a:pt x="87702" y="36417"/>
                  </a:lnTo>
                  <a:lnTo>
                    <a:pt x="102567" y="40152"/>
                  </a:lnTo>
                  <a:lnTo>
                    <a:pt x="107027" y="39219"/>
                  </a:lnTo>
                  <a:lnTo>
                    <a:pt x="110743" y="37352"/>
                  </a:lnTo>
                  <a:lnTo>
                    <a:pt x="111486" y="31748"/>
                  </a:lnTo>
                  <a:lnTo>
                    <a:pt x="115946" y="29881"/>
                  </a:lnTo>
                  <a:lnTo>
                    <a:pt x="121149" y="32682"/>
                  </a:lnTo>
                  <a:lnTo>
                    <a:pt x="137500" y="32682"/>
                  </a:lnTo>
                  <a:lnTo>
                    <a:pt x="156824" y="30815"/>
                  </a:lnTo>
                  <a:lnTo>
                    <a:pt x="171689" y="29881"/>
                  </a:lnTo>
                  <a:lnTo>
                    <a:pt x="180608" y="27080"/>
                  </a:lnTo>
                  <a:lnTo>
                    <a:pt x="188039" y="23344"/>
                  </a:lnTo>
                  <a:lnTo>
                    <a:pt x="197702" y="15874"/>
                  </a:lnTo>
                  <a:lnTo>
                    <a:pt x="208107" y="7470"/>
                  </a:lnTo>
                  <a:lnTo>
                    <a:pt x="218514" y="1867"/>
                  </a:lnTo>
                  <a:lnTo>
                    <a:pt x="222972" y="0"/>
                  </a:lnTo>
                  <a:lnTo>
                    <a:pt x="228918" y="1867"/>
                  </a:lnTo>
                  <a:lnTo>
                    <a:pt x="228175" y="3735"/>
                  </a:lnTo>
                  <a:lnTo>
                    <a:pt x="225202" y="5602"/>
                  </a:lnTo>
                  <a:lnTo>
                    <a:pt x="218514" y="4668"/>
                  </a:lnTo>
                  <a:lnTo>
                    <a:pt x="216283" y="9337"/>
                  </a:lnTo>
                  <a:lnTo>
                    <a:pt x="211824" y="12139"/>
                  </a:lnTo>
                  <a:lnTo>
                    <a:pt x="208107" y="14006"/>
                  </a:lnTo>
                  <a:lnTo>
                    <a:pt x="208851" y="20543"/>
                  </a:lnTo>
                  <a:lnTo>
                    <a:pt x="204391" y="21476"/>
                  </a:lnTo>
                  <a:lnTo>
                    <a:pt x="201419" y="26146"/>
                  </a:lnTo>
                  <a:lnTo>
                    <a:pt x="197702" y="28013"/>
                  </a:lnTo>
                  <a:lnTo>
                    <a:pt x="193985" y="28013"/>
                  </a:lnTo>
                  <a:lnTo>
                    <a:pt x="191757" y="29881"/>
                  </a:lnTo>
                  <a:lnTo>
                    <a:pt x="189527" y="33616"/>
                  </a:lnTo>
                  <a:lnTo>
                    <a:pt x="186554" y="35483"/>
                  </a:lnTo>
                  <a:lnTo>
                    <a:pt x="180608" y="36417"/>
                  </a:lnTo>
                  <a:lnTo>
                    <a:pt x="180608" y="39219"/>
                  </a:lnTo>
                  <a:lnTo>
                    <a:pt x="182838" y="40152"/>
                  </a:lnTo>
                  <a:lnTo>
                    <a:pt x="188784" y="40152"/>
                  </a:lnTo>
                  <a:lnTo>
                    <a:pt x="192499" y="42020"/>
                  </a:lnTo>
                  <a:lnTo>
                    <a:pt x="193242" y="45755"/>
                  </a:lnTo>
                  <a:lnTo>
                    <a:pt x="191013" y="49491"/>
                  </a:lnTo>
                  <a:lnTo>
                    <a:pt x="196960" y="49491"/>
                  </a:lnTo>
                  <a:lnTo>
                    <a:pt x="202162" y="46689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1" name="pg41"/>
            <p:cNvSpPr/>
            <p:nvPr/>
          </p:nvSpPr>
          <p:spPr>
            <a:xfrm>
              <a:off x="7159962" y="3543390"/>
              <a:ext cx="46080" cy="124195"/>
            </a:xfrm>
            <a:custGeom>
              <a:avLst/>
              <a:pathLst>
                <a:path w="46080" h="124195">
                  <a:moveTo>
                    <a:pt x="0" y="0"/>
                  </a:moveTo>
                  <a:lnTo>
                    <a:pt x="4459" y="0"/>
                  </a:lnTo>
                  <a:lnTo>
                    <a:pt x="6689" y="7470"/>
                  </a:lnTo>
                  <a:lnTo>
                    <a:pt x="8919" y="16808"/>
                  </a:lnTo>
                  <a:lnTo>
                    <a:pt x="10405" y="27080"/>
                  </a:lnTo>
                  <a:lnTo>
                    <a:pt x="14865" y="42954"/>
                  </a:lnTo>
                  <a:lnTo>
                    <a:pt x="19323" y="56961"/>
                  </a:lnTo>
                  <a:lnTo>
                    <a:pt x="21554" y="65366"/>
                  </a:lnTo>
                  <a:lnTo>
                    <a:pt x="24526" y="70968"/>
                  </a:lnTo>
                  <a:lnTo>
                    <a:pt x="27500" y="80306"/>
                  </a:lnTo>
                  <a:lnTo>
                    <a:pt x="31215" y="86843"/>
                  </a:lnTo>
                  <a:lnTo>
                    <a:pt x="39391" y="98982"/>
                  </a:lnTo>
                  <a:lnTo>
                    <a:pt x="40877" y="105519"/>
                  </a:lnTo>
                  <a:lnTo>
                    <a:pt x="42364" y="110188"/>
                  </a:lnTo>
                  <a:lnTo>
                    <a:pt x="44594" y="114857"/>
                  </a:lnTo>
                  <a:lnTo>
                    <a:pt x="46080" y="119526"/>
                  </a:lnTo>
                  <a:lnTo>
                    <a:pt x="46080" y="122328"/>
                  </a:lnTo>
                  <a:lnTo>
                    <a:pt x="44594" y="124195"/>
                  </a:lnTo>
                  <a:lnTo>
                    <a:pt x="43107" y="123261"/>
                  </a:lnTo>
                  <a:lnTo>
                    <a:pt x="41621" y="122328"/>
                  </a:lnTo>
                  <a:lnTo>
                    <a:pt x="39391" y="115791"/>
                  </a:lnTo>
                  <a:lnTo>
                    <a:pt x="38649" y="112056"/>
                  </a:lnTo>
                  <a:lnTo>
                    <a:pt x="37161" y="108321"/>
                  </a:lnTo>
                  <a:lnTo>
                    <a:pt x="33446" y="100850"/>
                  </a:lnTo>
                  <a:lnTo>
                    <a:pt x="29729" y="95247"/>
                  </a:lnTo>
                  <a:lnTo>
                    <a:pt x="26757" y="91512"/>
                  </a:lnTo>
                  <a:lnTo>
                    <a:pt x="26757" y="86843"/>
                  </a:lnTo>
                  <a:lnTo>
                    <a:pt x="25269" y="85910"/>
                  </a:lnTo>
                  <a:lnTo>
                    <a:pt x="18580" y="82174"/>
                  </a:lnTo>
                  <a:lnTo>
                    <a:pt x="16351" y="72835"/>
                  </a:lnTo>
                  <a:lnTo>
                    <a:pt x="16351" y="63498"/>
                  </a:lnTo>
                  <a:lnTo>
                    <a:pt x="9662" y="44822"/>
                  </a:lnTo>
                  <a:lnTo>
                    <a:pt x="6689" y="28947"/>
                  </a:lnTo>
                  <a:lnTo>
                    <a:pt x="4459" y="22411"/>
                  </a:lnTo>
                  <a:lnTo>
                    <a:pt x="3716" y="14941"/>
                  </a:lnTo>
                  <a:lnTo>
                    <a:pt x="1486" y="9337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2" name="pg42"/>
            <p:cNvSpPr/>
            <p:nvPr/>
          </p:nvSpPr>
          <p:spPr>
            <a:xfrm>
              <a:off x="6066656" y="3536854"/>
              <a:ext cx="1117832" cy="445423"/>
            </a:xfrm>
            <a:custGeom>
              <a:avLst/>
              <a:pathLst>
                <a:path w="1117832" h="445423">
                  <a:moveTo>
                    <a:pt x="747699" y="444489"/>
                  </a:moveTo>
                  <a:lnTo>
                    <a:pt x="737294" y="431417"/>
                  </a:lnTo>
                  <a:lnTo>
                    <a:pt x="683037" y="373521"/>
                  </a:lnTo>
                  <a:lnTo>
                    <a:pt x="632497" y="323095"/>
                  </a:lnTo>
                  <a:lnTo>
                    <a:pt x="632497" y="322161"/>
                  </a:lnTo>
                  <a:lnTo>
                    <a:pt x="602768" y="292280"/>
                  </a:lnTo>
                  <a:lnTo>
                    <a:pt x="600537" y="291346"/>
                  </a:lnTo>
                  <a:lnTo>
                    <a:pt x="572294" y="291346"/>
                  </a:lnTo>
                  <a:lnTo>
                    <a:pt x="518780" y="290412"/>
                  </a:lnTo>
                  <a:lnTo>
                    <a:pt x="490538" y="290412"/>
                  </a:lnTo>
                  <a:lnTo>
                    <a:pt x="459322" y="289478"/>
                  </a:lnTo>
                  <a:lnTo>
                    <a:pt x="460064" y="271736"/>
                  </a:lnTo>
                  <a:lnTo>
                    <a:pt x="448916" y="255861"/>
                  </a:lnTo>
                  <a:lnTo>
                    <a:pt x="442970" y="246524"/>
                  </a:lnTo>
                  <a:lnTo>
                    <a:pt x="438511" y="240920"/>
                  </a:lnTo>
                  <a:lnTo>
                    <a:pt x="425876" y="250259"/>
                  </a:lnTo>
                  <a:lnTo>
                    <a:pt x="423646" y="246524"/>
                  </a:lnTo>
                  <a:lnTo>
                    <a:pt x="423646" y="243722"/>
                  </a:lnTo>
                  <a:lnTo>
                    <a:pt x="425132" y="241854"/>
                  </a:lnTo>
                  <a:lnTo>
                    <a:pt x="427363" y="238119"/>
                  </a:lnTo>
                  <a:lnTo>
                    <a:pt x="428105" y="233450"/>
                  </a:lnTo>
                  <a:lnTo>
                    <a:pt x="388714" y="231583"/>
                  </a:lnTo>
                  <a:lnTo>
                    <a:pt x="383511" y="231583"/>
                  </a:lnTo>
                  <a:lnTo>
                    <a:pt x="330741" y="228781"/>
                  </a:lnTo>
                  <a:lnTo>
                    <a:pt x="318106" y="228781"/>
                  </a:lnTo>
                  <a:lnTo>
                    <a:pt x="303242" y="227847"/>
                  </a:lnTo>
                  <a:lnTo>
                    <a:pt x="272769" y="227847"/>
                  </a:lnTo>
                  <a:lnTo>
                    <a:pt x="265336" y="227847"/>
                  </a:lnTo>
                  <a:lnTo>
                    <a:pt x="260133" y="228781"/>
                  </a:lnTo>
                  <a:lnTo>
                    <a:pt x="254187" y="227847"/>
                  </a:lnTo>
                  <a:lnTo>
                    <a:pt x="251957" y="227847"/>
                  </a:lnTo>
                  <a:lnTo>
                    <a:pt x="248985" y="225980"/>
                  </a:lnTo>
                  <a:lnTo>
                    <a:pt x="248241" y="225980"/>
                  </a:lnTo>
                  <a:lnTo>
                    <a:pt x="243782" y="231583"/>
                  </a:lnTo>
                  <a:lnTo>
                    <a:pt x="239323" y="229715"/>
                  </a:lnTo>
                  <a:lnTo>
                    <a:pt x="236349" y="231583"/>
                  </a:lnTo>
                  <a:lnTo>
                    <a:pt x="224458" y="237185"/>
                  </a:lnTo>
                  <a:lnTo>
                    <a:pt x="217769" y="239053"/>
                  </a:lnTo>
                  <a:lnTo>
                    <a:pt x="214053" y="239053"/>
                  </a:lnTo>
                  <a:lnTo>
                    <a:pt x="211079" y="238119"/>
                  </a:lnTo>
                  <a:lnTo>
                    <a:pt x="210336" y="240920"/>
                  </a:lnTo>
                  <a:lnTo>
                    <a:pt x="210336" y="243722"/>
                  </a:lnTo>
                  <a:lnTo>
                    <a:pt x="203647" y="247457"/>
                  </a:lnTo>
                  <a:lnTo>
                    <a:pt x="201417" y="248391"/>
                  </a:lnTo>
                  <a:lnTo>
                    <a:pt x="199187" y="246524"/>
                  </a:lnTo>
                  <a:lnTo>
                    <a:pt x="196959" y="246524"/>
                  </a:lnTo>
                  <a:lnTo>
                    <a:pt x="188782" y="249325"/>
                  </a:lnTo>
                  <a:lnTo>
                    <a:pt x="173174" y="255861"/>
                  </a:lnTo>
                  <a:lnTo>
                    <a:pt x="170945" y="256795"/>
                  </a:lnTo>
                  <a:lnTo>
                    <a:pt x="157566" y="261464"/>
                  </a:lnTo>
                  <a:lnTo>
                    <a:pt x="153850" y="260530"/>
                  </a:lnTo>
                  <a:lnTo>
                    <a:pt x="104796" y="261464"/>
                  </a:lnTo>
                  <a:lnTo>
                    <a:pt x="95877" y="261464"/>
                  </a:lnTo>
                  <a:lnTo>
                    <a:pt x="48310" y="263332"/>
                  </a:lnTo>
                  <a:lnTo>
                    <a:pt x="39391" y="263332"/>
                  </a:lnTo>
                  <a:lnTo>
                    <a:pt x="23039" y="263332"/>
                  </a:lnTo>
                  <a:lnTo>
                    <a:pt x="0" y="261464"/>
                  </a:lnTo>
                  <a:lnTo>
                    <a:pt x="0" y="260530"/>
                  </a:lnTo>
                  <a:lnTo>
                    <a:pt x="3716" y="224112"/>
                  </a:lnTo>
                  <a:lnTo>
                    <a:pt x="4459" y="221311"/>
                  </a:lnTo>
                  <a:lnTo>
                    <a:pt x="10405" y="216642"/>
                  </a:lnTo>
                  <a:lnTo>
                    <a:pt x="13377" y="218509"/>
                  </a:lnTo>
                  <a:lnTo>
                    <a:pt x="14865" y="220377"/>
                  </a:lnTo>
                  <a:lnTo>
                    <a:pt x="19323" y="221311"/>
                  </a:lnTo>
                  <a:lnTo>
                    <a:pt x="25269" y="220377"/>
                  </a:lnTo>
                  <a:lnTo>
                    <a:pt x="29729" y="218509"/>
                  </a:lnTo>
                  <a:lnTo>
                    <a:pt x="34931" y="213840"/>
                  </a:lnTo>
                  <a:lnTo>
                    <a:pt x="38648" y="211972"/>
                  </a:lnTo>
                  <a:lnTo>
                    <a:pt x="39391" y="209171"/>
                  </a:lnTo>
                  <a:lnTo>
                    <a:pt x="38648" y="205436"/>
                  </a:lnTo>
                  <a:lnTo>
                    <a:pt x="40134" y="202635"/>
                  </a:lnTo>
                  <a:lnTo>
                    <a:pt x="40134" y="199833"/>
                  </a:lnTo>
                  <a:lnTo>
                    <a:pt x="40134" y="193297"/>
                  </a:lnTo>
                  <a:lnTo>
                    <a:pt x="43850" y="190495"/>
                  </a:lnTo>
                  <a:lnTo>
                    <a:pt x="48310" y="184892"/>
                  </a:lnTo>
                  <a:lnTo>
                    <a:pt x="54999" y="179289"/>
                  </a:lnTo>
                  <a:lnTo>
                    <a:pt x="62432" y="173687"/>
                  </a:lnTo>
                  <a:lnTo>
                    <a:pt x="69121" y="171819"/>
                  </a:lnTo>
                  <a:lnTo>
                    <a:pt x="75809" y="168084"/>
                  </a:lnTo>
                  <a:lnTo>
                    <a:pt x="83242" y="166217"/>
                  </a:lnTo>
                  <a:lnTo>
                    <a:pt x="86215" y="166217"/>
                  </a:lnTo>
                  <a:lnTo>
                    <a:pt x="94391" y="167150"/>
                  </a:lnTo>
                  <a:lnTo>
                    <a:pt x="104796" y="169018"/>
                  </a:lnTo>
                  <a:lnTo>
                    <a:pt x="107769" y="167150"/>
                  </a:lnTo>
                  <a:lnTo>
                    <a:pt x="112971" y="162481"/>
                  </a:lnTo>
                  <a:lnTo>
                    <a:pt x="115945" y="158746"/>
                  </a:lnTo>
                  <a:lnTo>
                    <a:pt x="119661" y="157812"/>
                  </a:lnTo>
                  <a:lnTo>
                    <a:pt x="123376" y="155011"/>
                  </a:lnTo>
                  <a:lnTo>
                    <a:pt x="125607" y="153143"/>
                  </a:lnTo>
                  <a:lnTo>
                    <a:pt x="129323" y="151276"/>
                  </a:lnTo>
                  <a:lnTo>
                    <a:pt x="133040" y="151276"/>
                  </a:lnTo>
                  <a:lnTo>
                    <a:pt x="135269" y="149408"/>
                  </a:lnTo>
                  <a:lnTo>
                    <a:pt x="138243" y="145673"/>
                  </a:lnTo>
                  <a:lnTo>
                    <a:pt x="142701" y="141937"/>
                  </a:lnTo>
                  <a:lnTo>
                    <a:pt x="150134" y="138202"/>
                  </a:lnTo>
                  <a:lnTo>
                    <a:pt x="157566" y="134467"/>
                  </a:lnTo>
                  <a:lnTo>
                    <a:pt x="164255" y="131665"/>
                  </a:lnTo>
                  <a:lnTo>
                    <a:pt x="168715" y="131665"/>
                  </a:lnTo>
                  <a:lnTo>
                    <a:pt x="171687" y="131665"/>
                  </a:lnTo>
                  <a:lnTo>
                    <a:pt x="176147" y="128865"/>
                  </a:lnTo>
                  <a:lnTo>
                    <a:pt x="179120" y="126996"/>
                  </a:lnTo>
                  <a:lnTo>
                    <a:pt x="182836" y="120460"/>
                  </a:lnTo>
                  <a:lnTo>
                    <a:pt x="185066" y="117659"/>
                  </a:lnTo>
                  <a:lnTo>
                    <a:pt x="182836" y="114857"/>
                  </a:lnTo>
                  <a:lnTo>
                    <a:pt x="182093" y="109254"/>
                  </a:lnTo>
                  <a:lnTo>
                    <a:pt x="185810" y="107387"/>
                  </a:lnTo>
                  <a:lnTo>
                    <a:pt x="188782" y="105519"/>
                  </a:lnTo>
                  <a:lnTo>
                    <a:pt x="193985" y="108321"/>
                  </a:lnTo>
                  <a:lnTo>
                    <a:pt x="196959" y="106453"/>
                  </a:lnTo>
                  <a:lnTo>
                    <a:pt x="199187" y="103651"/>
                  </a:lnTo>
                  <a:lnTo>
                    <a:pt x="199187" y="99916"/>
                  </a:lnTo>
                  <a:lnTo>
                    <a:pt x="203647" y="96181"/>
                  </a:lnTo>
                  <a:lnTo>
                    <a:pt x="215539" y="86843"/>
                  </a:lnTo>
                  <a:lnTo>
                    <a:pt x="218512" y="86843"/>
                  </a:lnTo>
                  <a:lnTo>
                    <a:pt x="222228" y="91512"/>
                  </a:lnTo>
                  <a:lnTo>
                    <a:pt x="220742" y="96181"/>
                  </a:lnTo>
                  <a:lnTo>
                    <a:pt x="220742" y="99916"/>
                  </a:lnTo>
                  <a:lnTo>
                    <a:pt x="222228" y="101784"/>
                  </a:lnTo>
                  <a:lnTo>
                    <a:pt x="225944" y="102718"/>
                  </a:lnTo>
                  <a:lnTo>
                    <a:pt x="230403" y="102718"/>
                  </a:lnTo>
                  <a:lnTo>
                    <a:pt x="235606" y="100850"/>
                  </a:lnTo>
                  <a:lnTo>
                    <a:pt x="238580" y="98049"/>
                  </a:lnTo>
                  <a:lnTo>
                    <a:pt x="243782" y="94313"/>
                  </a:lnTo>
                  <a:lnTo>
                    <a:pt x="248241" y="89644"/>
                  </a:lnTo>
                  <a:lnTo>
                    <a:pt x="248985" y="86843"/>
                  </a:lnTo>
                  <a:lnTo>
                    <a:pt x="251215" y="83107"/>
                  </a:lnTo>
                  <a:lnTo>
                    <a:pt x="256418" y="78439"/>
                  </a:lnTo>
                  <a:lnTo>
                    <a:pt x="260133" y="77505"/>
                  </a:lnTo>
                  <a:lnTo>
                    <a:pt x="265336" y="77505"/>
                  </a:lnTo>
                  <a:lnTo>
                    <a:pt x="268309" y="77505"/>
                  </a:lnTo>
                  <a:lnTo>
                    <a:pt x="272769" y="74704"/>
                  </a:lnTo>
                  <a:lnTo>
                    <a:pt x="278714" y="73770"/>
                  </a:lnTo>
                  <a:lnTo>
                    <a:pt x="281687" y="75638"/>
                  </a:lnTo>
                  <a:lnTo>
                    <a:pt x="283917" y="78439"/>
                  </a:lnTo>
                  <a:lnTo>
                    <a:pt x="286147" y="79372"/>
                  </a:lnTo>
                  <a:lnTo>
                    <a:pt x="290606" y="80307"/>
                  </a:lnTo>
                  <a:lnTo>
                    <a:pt x="295065" y="77505"/>
                  </a:lnTo>
                  <a:lnTo>
                    <a:pt x="299525" y="74704"/>
                  </a:lnTo>
                  <a:lnTo>
                    <a:pt x="303985" y="62564"/>
                  </a:lnTo>
                  <a:lnTo>
                    <a:pt x="309931" y="55094"/>
                  </a:lnTo>
                  <a:lnTo>
                    <a:pt x="310673" y="54160"/>
                  </a:lnTo>
                  <a:lnTo>
                    <a:pt x="318106" y="43888"/>
                  </a:lnTo>
                  <a:lnTo>
                    <a:pt x="323309" y="40153"/>
                  </a:lnTo>
                  <a:lnTo>
                    <a:pt x="327025" y="40153"/>
                  </a:lnTo>
                  <a:lnTo>
                    <a:pt x="332971" y="41087"/>
                  </a:lnTo>
                  <a:lnTo>
                    <a:pt x="338174" y="41087"/>
                  </a:lnTo>
                  <a:lnTo>
                    <a:pt x="338174" y="37352"/>
                  </a:lnTo>
                  <a:lnTo>
                    <a:pt x="337430" y="34550"/>
                  </a:lnTo>
                  <a:lnTo>
                    <a:pt x="334457" y="30815"/>
                  </a:lnTo>
                  <a:lnTo>
                    <a:pt x="337430" y="25213"/>
                  </a:lnTo>
                  <a:lnTo>
                    <a:pt x="340403" y="19609"/>
                  </a:lnTo>
                  <a:lnTo>
                    <a:pt x="339660" y="14941"/>
                  </a:lnTo>
                  <a:lnTo>
                    <a:pt x="338917" y="11205"/>
                  </a:lnTo>
                  <a:lnTo>
                    <a:pt x="339660" y="6536"/>
                  </a:lnTo>
                  <a:lnTo>
                    <a:pt x="343376" y="1867"/>
                  </a:lnTo>
                  <a:lnTo>
                    <a:pt x="347093" y="0"/>
                  </a:lnTo>
                  <a:lnTo>
                    <a:pt x="383511" y="2801"/>
                  </a:lnTo>
                  <a:lnTo>
                    <a:pt x="445943" y="5602"/>
                  </a:lnTo>
                  <a:lnTo>
                    <a:pt x="452633" y="5602"/>
                  </a:lnTo>
                  <a:lnTo>
                    <a:pt x="483105" y="5602"/>
                  </a:lnTo>
                  <a:lnTo>
                    <a:pt x="503173" y="6536"/>
                  </a:lnTo>
                  <a:lnTo>
                    <a:pt x="548510" y="7470"/>
                  </a:lnTo>
                  <a:lnTo>
                    <a:pt x="556686" y="7470"/>
                  </a:lnTo>
                  <a:lnTo>
                    <a:pt x="598308" y="7470"/>
                  </a:lnTo>
                  <a:lnTo>
                    <a:pt x="627294" y="8404"/>
                  </a:lnTo>
                  <a:lnTo>
                    <a:pt x="662227" y="8404"/>
                  </a:lnTo>
                  <a:lnTo>
                    <a:pt x="674118" y="9337"/>
                  </a:lnTo>
                  <a:lnTo>
                    <a:pt x="716482" y="9337"/>
                  </a:lnTo>
                  <a:lnTo>
                    <a:pt x="727631" y="8404"/>
                  </a:lnTo>
                  <a:lnTo>
                    <a:pt x="762564" y="9337"/>
                  </a:lnTo>
                  <a:lnTo>
                    <a:pt x="778916" y="9337"/>
                  </a:lnTo>
                  <a:lnTo>
                    <a:pt x="814591" y="9337"/>
                  </a:lnTo>
                  <a:lnTo>
                    <a:pt x="833914" y="9337"/>
                  </a:lnTo>
                  <a:lnTo>
                    <a:pt x="851009" y="8404"/>
                  </a:lnTo>
                  <a:lnTo>
                    <a:pt x="906009" y="8404"/>
                  </a:lnTo>
                  <a:lnTo>
                    <a:pt x="929792" y="8404"/>
                  </a:lnTo>
                  <a:lnTo>
                    <a:pt x="960266" y="7470"/>
                  </a:lnTo>
                  <a:lnTo>
                    <a:pt x="1010805" y="7470"/>
                  </a:lnTo>
                  <a:lnTo>
                    <a:pt x="1016008" y="7470"/>
                  </a:lnTo>
                  <a:lnTo>
                    <a:pt x="1035333" y="7470"/>
                  </a:lnTo>
                  <a:lnTo>
                    <a:pt x="1065062" y="6536"/>
                  </a:lnTo>
                  <a:lnTo>
                    <a:pt x="1073239" y="6536"/>
                  </a:lnTo>
                  <a:lnTo>
                    <a:pt x="1073981" y="8404"/>
                  </a:lnTo>
                  <a:lnTo>
                    <a:pt x="1075467" y="11205"/>
                  </a:lnTo>
                  <a:lnTo>
                    <a:pt x="1073981" y="12139"/>
                  </a:lnTo>
                  <a:lnTo>
                    <a:pt x="1071751" y="11205"/>
                  </a:lnTo>
                  <a:lnTo>
                    <a:pt x="1069521" y="12139"/>
                  </a:lnTo>
                  <a:lnTo>
                    <a:pt x="1068778" y="14007"/>
                  </a:lnTo>
                  <a:lnTo>
                    <a:pt x="1069521" y="15874"/>
                  </a:lnTo>
                  <a:lnTo>
                    <a:pt x="1071751" y="16808"/>
                  </a:lnTo>
                  <a:lnTo>
                    <a:pt x="1073239" y="17742"/>
                  </a:lnTo>
                  <a:lnTo>
                    <a:pt x="1076211" y="17742"/>
                  </a:lnTo>
                  <a:lnTo>
                    <a:pt x="1076954" y="21477"/>
                  </a:lnTo>
                  <a:lnTo>
                    <a:pt x="1078441" y="23344"/>
                  </a:lnTo>
                  <a:lnTo>
                    <a:pt x="1081413" y="24278"/>
                  </a:lnTo>
                  <a:lnTo>
                    <a:pt x="1083643" y="26146"/>
                  </a:lnTo>
                  <a:lnTo>
                    <a:pt x="1081413" y="28948"/>
                  </a:lnTo>
                  <a:lnTo>
                    <a:pt x="1082157" y="32683"/>
                  </a:lnTo>
                  <a:lnTo>
                    <a:pt x="1084387" y="33616"/>
                  </a:lnTo>
                  <a:lnTo>
                    <a:pt x="1087359" y="30815"/>
                  </a:lnTo>
                  <a:lnTo>
                    <a:pt x="1088103" y="28948"/>
                  </a:lnTo>
                  <a:lnTo>
                    <a:pt x="1089589" y="28948"/>
                  </a:lnTo>
                  <a:lnTo>
                    <a:pt x="1091819" y="31749"/>
                  </a:lnTo>
                  <a:lnTo>
                    <a:pt x="1091819" y="35484"/>
                  </a:lnTo>
                  <a:lnTo>
                    <a:pt x="1093305" y="44822"/>
                  </a:lnTo>
                  <a:lnTo>
                    <a:pt x="1094792" y="53226"/>
                  </a:lnTo>
                  <a:lnTo>
                    <a:pt x="1099252" y="60696"/>
                  </a:lnTo>
                  <a:lnTo>
                    <a:pt x="1102225" y="63498"/>
                  </a:lnTo>
                  <a:lnTo>
                    <a:pt x="1100737" y="66299"/>
                  </a:lnTo>
                  <a:lnTo>
                    <a:pt x="1102225" y="71902"/>
                  </a:lnTo>
                  <a:lnTo>
                    <a:pt x="1102225" y="75638"/>
                  </a:lnTo>
                  <a:lnTo>
                    <a:pt x="1104454" y="79372"/>
                  </a:lnTo>
                  <a:lnTo>
                    <a:pt x="1105198" y="81240"/>
                  </a:lnTo>
                  <a:lnTo>
                    <a:pt x="1104454" y="83107"/>
                  </a:lnTo>
                  <a:lnTo>
                    <a:pt x="1099995" y="81240"/>
                  </a:lnTo>
                  <a:lnTo>
                    <a:pt x="1097765" y="75638"/>
                  </a:lnTo>
                  <a:lnTo>
                    <a:pt x="1095535" y="69101"/>
                  </a:lnTo>
                  <a:lnTo>
                    <a:pt x="1093305" y="66299"/>
                  </a:lnTo>
                  <a:lnTo>
                    <a:pt x="1091076" y="64432"/>
                  </a:lnTo>
                  <a:lnTo>
                    <a:pt x="1091819" y="59763"/>
                  </a:lnTo>
                  <a:lnTo>
                    <a:pt x="1087359" y="56961"/>
                  </a:lnTo>
                  <a:lnTo>
                    <a:pt x="1086616" y="50425"/>
                  </a:lnTo>
                  <a:lnTo>
                    <a:pt x="1084387" y="49491"/>
                  </a:lnTo>
                  <a:lnTo>
                    <a:pt x="1081413" y="49491"/>
                  </a:lnTo>
                  <a:lnTo>
                    <a:pt x="1081413" y="53226"/>
                  </a:lnTo>
                  <a:lnTo>
                    <a:pt x="1083643" y="56027"/>
                  </a:lnTo>
                  <a:lnTo>
                    <a:pt x="1083643" y="58829"/>
                  </a:lnTo>
                  <a:lnTo>
                    <a:pt x="1082157" y="62564"/>
                  </a:lnTo>
                  <a:lnTo>
                    <a:pt x="1084387" y="65366"/>
                  </a:lnTo>
                  <a:lnTo>
                    <a:pt x="1087359" y="68167"/>
                  </a:lnTo>
                  <a:lnTo>
                    <a:pt x="1088103" y="69101"/>
                  </a:lnTo>
                  <a:lnTo>
                    <a:pt x="1087359" y="70035"/>
                  </a:lnTo>
                  <a:lnTo>
                    <a:pt x="1081413" y="68167"/>
                  </a:lnTo>
                  <a:lnTo>
                    <a:pt x="1072495" y="58829"/>
                  </a:lnTo>
                  <a:lnTo>
                    <a:pt x="1068036" y="56961"/>
                  </a:lnTo>
                  <a:lnTo>
                    <a:pt x="1065805" y="53226"/>
                  </a:lnTo>
                  <a:lnTo>
                    <a:pt x="1062833" y="49491"/>
                  </a:lnTo>
                  <a:lnTo>
                    <a:pt x="1058373" y="49491"/>
                  </a:lnTo>
                  <a:lnTo>
                    <a:pt x="1057630" y="49491"/>
                  </a:lnTo>
                  <a:lnTo>
                    <a:pt x="1055401" y="51359"/>
                  </a:lnTo>
                  <a:lnTo>
                    <a:pt x="1057630" y="53226"/>
                  </a:lnTo>
                  <a:lnTo>
                    <a:pt x="1060603" y="56027"/>
                  </a:lnTo>
                  <a:lnTo>
                    <a:pt x="1062833" y="58829"/>
                  </a:lnTo>
                  <a:lnTo>
                    <a:pt x="1062090" y="62564"/>
                  </a:lnTo>
                  <a:lnTo>
                    <a:pt x="1068036" y="65366"/>
                  </a:lnTo>
                  <a:lnTo>
                    <a:pt x="1071751" y="68167"/>
                  </a:lnTo>
                  <a:lnTo>
                    <a:pt x="1072495" y="70968"/>
                  </a:lnTo>
                  <a:lnTo>
                    <a:pt x="1071751" y="73770"/>
                  </a:lnTo>
                  <a:lnTo>
                    <a:pt x="1067293" y="73770"/>
                  </a:lnTo>
                  <a:lnTo>
                    <a:pt x="1062090" y="73770"/>
                  </a:lnTo>
                  <a:lnTo>
                    <a:pt x="1060603" y="74704"/>
                  </a:lnTo>
                  <a:lnTo>
                    <a:pt x="1058373" y="77505"/>
                  </a:lnTo>
                  <a:lnTo>
                    <a:pt x="1056887" y="75638"/>
                  </a:lnTo>
                  <a:lnTo>
                    <a:pt x="1051684" y="70035"/>
                  </a:lnTo>
                  <a:lnTo>
                    <a:pt x="1047967" y="65366"/>
                  </a:lnTo>
                  <a:lnTo>
                    <a:pt x="1044995" y="64432"/>
                  </a:lnTo>
                  <a:lnTo>
                    <a:pt x="1043509" y="65366"/>
                  </a:lnTo>
                  <a:lnTo>
                    <a:pt x="1044252" y="68167"/>
                  </a:lnTo>
                  <a:lnTo>
                    <a:pt x="1047224" y="70035"/>
                  </a:lnTo>
                  <a:lnTo>
                    <a:pt x="1047224" y="71902"/>
                  </a:lnTo>
                  <a:lnTo>
                    <a:pt x="1047967" y="75638"/>
                  </a:lnTo>
                  <a:lnTo>
                    <a:pt x="1050198" y="77505"/>
                  </a:lnTo>
                  <a:lnTo>
                    <a:pt x="1050941" y="79372"/>
                  </a:lnTo>
                  <a:lnTo>
                    <a:pt x="1049455" y="80307"/>
                  </a:lnTo>
                  <a:lnTo>
                    <a:pt x="1045738" y="79372"/>
                  </a:lnTo>
                  <a:lnTo>
                    <a:pt x="1036819" y="73770"/>
                  </a:lnTo>
                  <a:lnTo>
                    <a:pt x="1032360" y="70968"/>
                  </a:lnTo>
                  <a:lnTo>
                    <a:pt x="1029387" y="70035"/>
                  </a:lnTo>
                  <a:lnTo>
                    <a:pt x="1027900" y="70968"/>
                  </a:lnTo>
                  <a:lnTo>
                    <a:pt x="1027900" y="74704"/>
                  </a:lnTo>
                  <a:lnTo>
                    <a:pt x="1033103" y="77505"/>
                  </a:lnTo>
                  <a:lnTo>
                    <a:pt x="1035333" y="79372"/>
                  </a:lnTo>
                  <a:lnTo>
                    <a:pt x="1035333" y="81240"/>
                  </a:lnTo>
                  <a:lnTo>
                    <a:pt x="1033846" y="82174"/>
                  </a:lnTo>
                  <a:lnTo>
                    <a:pt x="1030130" y="83107"/>
                  </a:lnTo>
                  <a:lnTo>
                    <a:pt x="1023441" y="82174"/>
                  </a:lnTo>
                  <a:lnTo>
                    <a:pt x="1020468" y="83107"/>
                  </a:lnTo>
                  <a:lnTo>
                    <a:pt x="1021954" y="86843"/>
                  </a:lnTo>
                  <a:lnTo>
                    <a:pt x="1022697" y="88711"/>
                  </a:lnTo>
                  <a:lnTo>
                    <a:pt x="1021211" y="92446"/>
                  </a:lnTo>
                  <a:lnTo>
                    <a:pt x="1017495" y="94313"/>
                  </a:lnTo>
                  <a:lnTo>
                    <a:pt x="1012292" y="96181"/>
                  </a:lnTo>
                  <a:lnTo>
                    <a:pt x="1004859" y="93379"/>
                  </a:lnTo>
                  <a:lnTo>
                    <a:pt x="999657" y="89644"/>
                  </a:lnTo>
                  <a:lnTo>
                    <a:pt x="997428" y="90578"/>
                  </a:lnTo>
                  <a:lnTo>
                    <a:pt x="993711" y="90578"/>
                  </a:lnTo>
                  <a:lnTo>
                    <a:pt x="991482" y="87777"/>
                  </a:lnTo>
                  <a:lnTo>
                    <a:pt x="990739" y="84042"/>
                  </a:lnTo>
                  <a:lnTo>
                    <a:pt x="991482" y="79372"/>
                  </a:lnTo>
                  <a:lnTo>
                    <a:pt x="988508" y="73770"/>
                  </a:lnTo>
                  <a:lnTo>
                    <a:pt x="987766" y="68167"/>
                  </a:lnTo>
                  <a:lnTo>
                    <a:pt x="988508" y="61631"/>
                  </a:lnTo>
                  <a:lnTo>
                    <a:pt x="992225" y="58829"/>
                  </a:lnTo>
                  <a:lnTo>
                    <a:pt x="993711" y="53226"/>
                  </a:lnTo>
                  <a:lnTo>
                    <a:pt x="993711" y="49491"/>
                  </a:lnTo>
                  <a:lnTo>
                    <a:pt x="991482" y="47624"/>
                  </a:lnTo>
                  <a:lnTo>
                    <a:pt x="989251" y="44822"/>
                  </a:lnTo>
                  <a:lnTo>
                    <a:pt x="987022" y="42021"/>
                  </a:lnTo>
                  <a:lnTo>
                    <a:pt x="984793" y="41087"/>
                  </a:lnTo>
                  <a:lnTo>
                    <a:pt x="982563" y="42021"/>
                  </a:lnTo>
                  <a:lnTo>
                    <a:pt x="982563" y="42955"/>
                  </a:lnTo>
                  <a:lnTo>
                    <a:pt x="982563" y="45755"/>
                  </a:lnTo>
                  <a:lnTo>
                    <a:pt x="985536" y="49491"/>
                  </a:lnTo>
                  <a:lnTo>
                    <a:pt x="987022" y="52293"/>
                  </a:lnTo>
                  <a:lnTo>
                    <a:pt x="987766" y="55094"/>
                  </a:lnTo>
                  <a:lnTo>
                    <a:pt x="986279" y="58829"/>
                  </a:lnTo>
                  <a:lnTo>
                    <a:pt x="984793" y="60696"/>
                  </a:lnTo>
                  <a:lnTo>
                    <a:pt x="982563" y="62564"/>
                  </a:lnTo>
                  <a:lnTo>
                    <a:pt x="982563" y="65366"/>
                  </a:lnTo>
                  <a:lnTo>
                    <a:pt x="982563" y="70035"/>
                  </a:lnTo>
                  <a:lnTo>
                    <a:pt x="984049" y="83107"/>
                  </a:lnTo>
                  <a:lnTo>
                    <a:pt x="987022" y="91512"/>
                  </a:lnTo>
                  <a:lnTo>
                    <a:pt x="989995" y="96181"/>
                  </a:lnTo>
                  <a:lnTo>
                    <a:pt x="990739" y="98049"/>
                  </a:lnTo>
                  <a:lnTo>
                    <a:pt x="989995" y="99916"/>
                  </a:lnTo>
                  <a:lnTo>
                    <a:pt x="986279" y="101784"/>
                  </a:lnTo>
                  <a:lnTo>
                    <a:pt x="984793" y="106453"/>
                  </a:lnTo>
                  <a:lnTo>
                    <a:pt x="984793" y="108321"/>
                  </a:lnTo>
                  <a:lnTo>
                    <a:pt x="985536" y="110188"/>
                  </a:lnTo>
                  <a:lnTo>
                    <a:pt x="991482" y="110188"/>
                  </a:lnTo>
                  <a:lnTo>
                    <a:pt x="1007833" y="106453"/>
                  </a:lnTo>
                  <a:lnTo>
                    <a:pt x="1013779" y="106453"/>
                  </a:lnTo>
                  <a:lnTo>
                    <a:pt x="1018981" y="105519"/>
                  </a:lnTo>
                  <a:lnTo>
                    <a:pt x="1021954" y="101784"/>
                  </a:lnTo>
                  <a:lnTo>
                    <a:pt x="1025671" y="100850"/>
                  </a:lnTo>
                  <a:lnTo>
                    <a:pt x="1027900" y="100850"/>
                  </a:lnTo>
                  <a:lnTo>
                    <a:pt x="1029387" y="102718"/>
                  </a:lnTo>
                  <a:lnTo>
                    <a:pt x="1029387" y="105519"/>
                  </a:lnTo>
                  <a:lnTo>
                    <a:pt x="1029387" y="108321"/>
                  </a:lnTo>
                  <a:lnTo>
                    <a:pt x="1030873" y="109254"/>
                  </a:lnTo>
                  <a:lnTo>
                    <a:pt x="1034590" y="109254"/>
                  </a:lnTo>
                  <a:lnTo>
                    <a:pt x="1039049" y="108321"/>
                  </a:lnTo>
                  <a:lnTo>
                    <a:pt x="1040536" y="107387"/>
                  </a:lnTo>
                  <a:lnTo>
                    <a:pt x="1042765" y="103651"/>
                  </a:lnTo>
                  <a:lnTo>
                    <a:pt x="1049455" y="100850"/>
                  </a:lnTo>
                  <a:lnTo>
                    <a:pt x="1060603" y="99916"/>
                  </a:lnTo>
                  <a:lnTo>
                    <a:pt x="1069521" y="99916"/>
                  </a:lnTo>
                  <a:lnTo>
                    <a:pt x="1074724" y="101784"/>
                  </a:lnTo>
                  <a:lnTo>
                    <a:pt x="1076211" y="103651"/>
                  </a:lnTo>
                  <a:lnTo>
                    <a:pt x="1072495" y="106453"/>
                  </a:lnTo>
                  <a:lnTo>
                    <a:pt x="1076954" y="108321"/>
                  </a:lnTo>
                  <a:lnTo>
                    <a:pt x="1075467" y="115791"/>
                  </a:lnTo>
                  <a:lnTo>
                    <a:pt x="1071751" y="116724"/>
                  </a:lnTo>
                  <a:lnTo>
                    <a:pt x="1069521" y="117659"/>
                  </a:lnTo>
                  <a:lnTo>
                    <a:pt x="1069521" y="119526"/>
                  </a:lnTo>
                  <a:lnTo>
                    <a:pt x="1072495" y="121394"/>
                  </a:lnTo>
                  <a:lnTo>
                    <a:pt x="1073239" y="128865"/>
                  </a:lnTo>
                  <a:lnTo>
                    <a:pt x="1073239" y="130732"/>
                  </a:lnTo>
                  <a:lnTo>
                    <a:pt x="1068778" y="131665"/>
                  </a:lnTo>
                  <a:lnTo>
                    <a:pt x="1067293" y="133533"/>
                  </a:lnTo>
                  <a:lnTo>
                    <a:pt x="1067293" y="135401"/>
                  </a:lnTo>
                  <a:lnTo>
                    <a:pt x="1071751" y="137268"/>
                  </a:lnTo>
                  <a:lnTo>
                    <a:pt x="1073239" y="138202"/>
                  </a:lnTo>
                  <a:lnTo>
                    <a:pt x="1072495" y="141004"/>
                  </a:lnTo>
                  <a:lnTo>
                    <a:pt x="1073981" y="146606"/>
                  </a:lnTo>
                  <a:lnTo>
                    <a:pt x="1072495" y="149408"/>
                  </a:lnTo>
                  <a:lnTo>
                    <a:pt x="1065805" y="146606"/>
                  </a:lnTo>
                  <a:lnTo>
                    <a:pt x="1060603" y="145673"/>
                  </a:lnTo>
                  <a:lnTo>
                    <a:pt x="1062090" y="147540"/>
                  </a:lnTo>
                  <a:lnTo>
                    <a:pt x="1065062" y="150342"/>
                  </a:lnTo>
                  <a:lnTo>
                    <a:pt x="1069521" y="153143"/>
                  </a:lnTo>
                  <a:lnTo>
                    <a:pt x="1075467" y="154077"/>
                  </a:lnTo>
                  <a:lnTo>
                    <a:pt x="1076954" y="153143"/>
                  </a:lnTo>
                  <a:lnTo>
                    <a:pt x="1076954" y="151276"/>
                  </a:lnTo>
                  <a:lnTo>
                    <a:pt x="1078441" y="143805"/>
                  </a:lnTo>
                  <a:lnTo>
                    <a:pt x="1081413" y="139136"/>
                  </a:lnTo>
                  <a:lnTo>
                    <a:pt x="1081413" y="132600"/>
                  </a:lnTo>
                  <a:lnTo>
                    <a:pt x="1082900" y="126996"/>
                  </a:lnTo>
                  <a:lnTo>
                    <a:pt x="1082157" y="118593"/>
                  </a:lnTo>
                  <a:lnTo>
                    <a:pt x="1082900" y="115791"/>
                  </a:lnTo>
                  <a:lnTo>
                    <a:pt x="1085130" y="112989"/>
                  </a:lnTo>
                  <a:lnTo>
                    <a:pt x="1088103" y="112056"/>
                  </a:lnTo>
                  <a:lnTo>
                    <a:pt x="1094792" y="112989"/>
                  </a:lnTo>
                  <a:lnTo>
                    <a:pt x="1094049" y="108321"/>
                  </a:lnTo>
                  <a:lnTo>
                    <a:pt x="1095535" y="107387"/>
                  </a:lnTo>
                  <a:lnTo>
                    <a:pt x="1098508" y="106453"/>
                  </a:lnTo>
                  <a:lnTo>
                    <a:pt x="1099252" y="102718"/>
                  </a:lnTo>
                  <a:lnTo>
                    <a:pt x="1109657" y="110188"/>
                  </a:lnTo>
                  <a:lnTo>
                    <a:pt x="1110400" y="115791"/>
                  </a:lnTo>
                  <a:lnTo>
                    <a:pt x="1114117" y="124195"/>
                  </a:lnTo>
                  <a:lnTo>
                    <a:pt x="1117089" y="126063"/>
                  </a:lnTo>
                  <a:lnTo>
                    <a:pt x="1117832" y="127930"/>
                  </a:lnTo>
                  <a:lnTo>
                    <a:pt x="1117089" y="133533"/>
                  </a:lnTo>
                  <a:lnTo>
                    <a:pt x="1114860" y="139136"/>
                  </a:lnTo>
                  <a:lnTo>
                    <a:pt x="1117089" y="145673"/>
                  </a:lnTo>
                  <a:lnTo>
                    <a:pt x="1117089" y="146606"/>
                  </a:lnTo>
                  <a:lnTo>
                    <a:pt x="1112629" y="145673"/>
                  </a:lnTo>
                  <a:lnTo>
                    <a:pt x="1111144" y="145673"/>
                  </a:lnTo>
                  <a:lnTo>
                    <a:pt x="1110400" y="148474"/>
                  </a:lnTo>
                  <a:lnTo>
                    <a:pt x="1113373" y="155945"/>
                  </a:lnTo>
                  <a:lnTo>
                    <a:pt x="1114117" y="158746"/>
                  </a:lnTo>
                  <a:lnTo>
                    <a:pt x="1113373" y="162481"/>
                  </a:lnTo>
                  <a:lnTo>
                    <a:pt x="1105940" y="167150"/>
                  </a:lnTo>
                  <a:lnTo>
                    <a:pt x="1102225" y="168084"/>
                  </a:lnTo>
                  <a:lnTo>
                    <a:pt x="1099995" y="164348"/>
                  </a:lnTo>
                  <a:lnTo>
                    <a:pt x="1097022" y="160613"/>
                  </a:lnTo>
                  <a:lnTo>
                    <a:pt x="1095535" y="162481"/>
                  </a:lnTo>
                  <a:lnTo>
                    <a:pt x="1092562" y="167150"/>
                  </a:lnTo>
                  <a:lnTo>
                    <a:pt x="1091819" y="172753"/>
                  </a:lnTo>
                  <a:lnTo>
                    <a:pt x="1086616" y="172753"/>
                  </a:lnTo>
                  <a:lnTo>
                    <a:pt x="1085130" y="174620"/>
                  </a:lnTo>
                  <a:lnTo>
                    <a:pt x="1083643" y="183025"/>
                  </a:lnTo>
                  <a:lnTo>
                    <a:pt x="1081413" y="184892"/>
                  </a:lnTo>
                  <a:lnTo>
                    <a:pt x="1079184" y="190495"/>
                  </a:lnTo>
                  <a:lnTo>
                    <a:pt x="1076954" y="190495"/>
                  </a:lnTo>
                  <a:lnTo>
                    <a:pt x="1075467" y="187694"/>
                  </a:lnTo>
                  <a:lnTo>
                    <a:pt x="1072495" y="185826"/>
                  </a:lnTo>
                  <a:lnTo>
                    <a:pt x="1071751" y="186759"/>
                  </a:lnTo>
                  <a:lnTo>
                    <a:pt x="1071751" y="192363"/>
                  </a:lnTo>
                  <a:lnTo>
                    <a:pt x="1071751" y="197965"/>
                  </a:lnTo>
                  <a:lnTo>
                    <a:pt x="1069521" y="199833"/>
                  </a:lnTo>
                  <a:lnTo>
                    <a:pt x="1066549" y="199833"/>
                  </a:lnTo>
                  <a:lnTo>
                    <a:pt x="1062833" y="202635"/>
                  </a:lnTo>
                  <a:lnTo>
                    <a:pt x="1060603" y="205436"/>
                  </a:lnTo>
                  <a:lnTo>
                    <a:pt x="1053170" y="203568"/>
                  </a:lnTo>
                  <a:lnTo>
                    <a:pt x="1049455" y="199833"/>
                  </a:lnTo>
                  <a:lnTo>
                    <a:pt x="1046482" y="199833"/>
                  </a:lnTo>
                  <a:lnTo>
                    <a:pt x="1044995" y="203568"/>
                  </a:lnTo>
                  <a:lnTo>
                    <a:pt x="1042021" y="201700"/>
                  </a:lnTo>
                  <a:lnTo>
                    <a:pt x="1038306" y="196098"/>
                  </a:lnTo>
                  <a:lnTo>
                    <a:pt x="1036076" y="194230"/>
                  </a:lnTo>
                  <a:lnTo>
                    <a:pt x="1034590" y="196098"/>
                  </a:lnTo>
                  <a:lnTo>
                    <a:pt x="1034590" y="201700"/>
                  </a:lnTo>
                  <a:lnTo>
                    <a:pt x="1032360" y="202635"/>
                  </a:lnTo>
                  <a:lnTo>
                    <a:pt x="1030873" y="201700"/>
                  </a:lnTo>
                  <a:lnTo>
                    <a:pt x="1028643" y="197031"/>
                  </a:lnTo>
                  <a:lnTo>
                    <a:pt x="1030873" y="190495"/>
                  </a:lnTo>
                  <a:lnTo>
                    <a:pt x="1027900" y="187694"/>
                  </a:lnTo>
                  <a:lnTo>
                    <a:pt x="1027157" y="187694"/>
                  </a:lnTo>
                  <a:lnTo>
                    <a:pt x="1025671" y="192363"/>
                  </a:lnTo>
                  <a:lnTo>
                    <a:pt x="1021211" y="193297"/>
                  </a:lnTo>
                  <a:lnTo>
                    <a:pt x="1018238" y="197031"/>
                  </a:lnTo>
                  <a:lnTo>
                    <a:pt x="1012292" y="197031"/>
                  </a:lnTo>
                  <a:lnTo>
                    <a:pt x="1009320" y="184892"/>
                  </a:lnTo>
                  <a:lnTo>
                    <a:pt x="1008577" y="181157"/>
                  </a:lnTo>
                  <a:lnTo>
                    <a:pt x="1010062" y="179289"/>
                  </a:lnTo>
                  <a:lnTo>
                    <a:pt x="1018981" y="177422"/>
                  </a:lnTo>
                  <a:lnTo>
                    <a:pt x="1018981" y="173687"/>
                  </a:lnTo>
                  <a:lnTo>
                    <a:pt x="1021954" y="169951"/>
                  </a:lnTo>
                  <a:lnTo>
                    <a:pt x="1017495" y="167150"/>
                  </a:lnTo>
                  <a:lnTo>
                    <a:pt x="1015265" y="167150"/>
                  </a:lnTo>
                  <a:lnTo>
                    <a:pt x="1015265" y="169018"/>
                  </a:lnTo>
                  <a:lnTo>
                    <a:pt x="1015265" y="172753"/>
                  </a:lnTo>
                  <a:lnTo>
                    <a:pt x="1013035" y="174620"/>
                  </a:lnTo>
                  <a:lnTo>
                    <a:pt x="1008577" y="172753"/>
                  </a:lnTo>
                  <a:lnTo>
                    <a:pt x="1003374" y="174620"/>
                  </a:lnTo>
                  <a:lnTo>
                    <a:pt x="997428" y="169951"/>
                  </a:lnTo>
                  <a:lnTo>
                    <a:pt x="993711" y="169951"/>
                  </a:lnTo>
                  <a:lnTo>
                    <a:pt x="992225" y="172753"/>
                  </a:lnTo>
                  <a:lnTo>
                    <a:pt x="993711" y="174620"/>
                  </a:lnTo>
                  <a:lnTo>
                    <a:pt x="997428" y="177422"/>
                  </a:lnTo>
                  <a:lnTo>
                    <a:pt x="1001887" y="181157"/>
                  </a:lnTo>
                  <a:lnTo>
                    <a:pt x="999657" y="183959"/>
                  </a:lnTo>
                  <a:lnTo>
                    <a:pt x="1002631" y="190495"/>
                  </a:lnTo>
                  <a:lnTo>
                    <a:pt x="1001887" y="193297"/>
                  </a:lnTo>
                  <a:lnTo>
                    <a:pt x="999657" y="196098"/>
                  </a:lnTo>
                  <a:lnTo>
                    <a:pt x="997428" y="196098"/>
                  </a:lnTo>
                  <a:lnTo>
                    <a:pt x="992225" y="191429"/>
                  </a:lnTo>
                  <a:lnTo>
                    <a:pt x="989995" y="190495"/>
                  </a:lnTo>
                  <a:lnTo>
                    <a:pt x="987766" y="190495"/>
                  </a:lnTo>
                  <a:lnTo>
                    <a:pt x="982563" y="190495"/>
                  </a:lnTo>
                  <a:lnTo>
                    <a:pt x="976617" y="187694"/>
                  </a:lnTo>
                  <a:lnTo>
                    <a:pt x="975874" y="185826"/>
                  </a:lnTo>
                  <a:lnTo>
                    <a:pt x="976617" y="182091"/>
                  </a:lnTo>
                  <a:lnTo>
                    <a:pt x="975130" y="181157"/>
                  </a:lnTo>
                  <a:lnTo>
                    <a:pt x="973644" y="181157"/>
                  </a:lnTo>
                  <a:lnTo>
                    <a:pt x="970671" y="184892"/>
                  </a:lnTo>
                  <a:lnTo>
                    <a:pt x="969184" y="185826"/>
                  </a:lnTo>
                  <a:lnTo>
                    <a:pt x="967698" y="184892"/>
                  </a:lnTo>
                  <a:lnTo>
                    <a:pt x="949861" y="177422"/>
                  </a:lnTo>
                  <a:lnTo>
                    <a:pt x="947630" y="178356"/>
                  </a:lnTo>
                  <a:lnTo>
                    <a:pt x="946887" y="181157"/>
                  </a:lnTo>
                  <a:lnTo>
                    <a:pt x="946887" y="182091"/>
                  </a:lnTo>
                  <a:lnTo>
                    <a:pt x="952833" y="184892"/>
                  </a:lnTo>
                  <a:lnTo>
                    <a:pt x="952833" y="187694"/>
                  </a:lnTo>
                  <a:lnTo>
                    <a:pt x="953576" y="188628"/>
                  </a:lnTo>
                  <a:lnTo>
                    <a:pt x="958779" y="187694"/>
                  </a:lnTo>
                  <a:lnTo>
                    <a:pt x="961752" y="190495"/>
                  </a:lnTo>
                  <a:lnTo>
                    <a:pt x="963981" y="192363"/>
                  </a:lnTo>
                  <a:lnTo>
                    <a:pt x="966955" y="192363"/>
                  </a:lnTo>
                  <a:lnTo>
                    <a:pt x="969928" y="192363"/>
                  </a:lnTo>
                  <a:lnTo>
                    <a:pt x="972901" y="194230"/>
                  </a:lnTo>
                  <a:lnTo>
                    <a:pt x="972901" y="197965"/>
                  </a:lnTo>
                  <a:lnTo>
                    <a:pt x="973644" y="199833"/>
                  </a:lnTo>
                  <a:lnTo>
                    <a:pt x="977360" y="197965"/>
                  </a:lnTo>
                  <a:lnTo>
                    <a:pt x="981820" y="197965"/>
                  </a:lnTo>
                  <a:lnTo>
                    <a:pt x="982563" y="199833"/>
                  </a:lnTo>
                  <a:lnTo>
                    <a:pt x="982563" y="200767"/>
                  </a:lnTo>
                  <a:lnTo>
                    <a:pt x="980333" y="203568"/>
                  </a:lnTo>
                  <a:lnTo>
                    <a:pt x="980333" y="205436"/>
                  </a:lnTo>
                  <a:lnTo>
                    <a:pt x="982563" y="206370"/>
                  </a:lnTo>
                  <a:lnTo>
                    <a:pt x="989995" y="203568"/>
                  </a:lnTo>
                  <a:lnTo>
                    <a:pt x="993711" y="204502"/>
                  </a:lnTo>
                  <a:lnTo>
                    <a:pt x="995197" y="205436"/>
                  </a:lnTo>
                  <a:lnTo>
                    <a:pt x="995197" y="210105"/>
                  </a:lnTo>
                  <a:lnTo>
                    <a:pt x="997428" y="211972"/>
                  </a:lnTo>
                  <a:lnTo>
                    <a:pt x="998171" y="211972"/>
                  </a:lnTo>
                  <a:lnTo>
                    <a:pt x="1000400" y="206370"/>
                  </a:lnTo>
                  <a:lnTo>
                    <a:pt x="1003374" y="206370"/>
                  </a:lnTo>
                  <a:lnTo>
                    <a:pt x="1006346" y="207303"/>
                  </a:lnTo>
                  <a:lnTo>
                    <a:pt x="1009320" y="209171"/>
                  </a:lnTo>
                  <a:lnTo>
                    <a:pt x="1013779" y="209171"/>
                  </a:lnTo>
                  <a:lnTo>
                    <a:pt x="1015265" y="209171"/>
                  </a:lnTo>
                  <a:lnTo>
                    <a:pt x="1017495" y="211039"/>
                  </a:lnTo>
                  <a:lnTo>
                    <a:pt x="1016751" y="214774"/>
                  </a:lnTo>
                  <a:lnTo>
                    <a:pt x="1016008" y="220377"/>
                  </a:lnTo>
                  <a:lnTo>
                    <a:pt x="1014523" y="221311"/>
                  </a:lnTo>
                  <a:lnTo>
                    <a:pt x="1010062" y="220377"/>
                  </a:lnTo>
                  <a:lnTo>
                    <a:pt x="1007833" y="220377"/>
                  </a:lnTo>
                  <a:lnTo>
                    <a:pt x="1012292" y="225046"/>
                  </a:lnTo>
                  <a:lnTo>
                    <a:pt x="1012292" y="227847"/>
                  </a:lnTo>
                  <a:lnTo>
                    <a:pt x="1010805" y="228781"/>
                  </a:lnTo>
                  <a:lnTo>
                    <a:pt x="1004117" y="225980"/>
                  </a:lnTo>
                  <a:lnTo>
                    <a:pt x="1001143" y="229715"/>
                  </a:lnTo>
                  <a:lnTo>
                    <a:pt x="997428" y="229715"/>
                  </a:lnTo>
                  <a:lnTo>
                    <a:pt x="996685" y="231583"/>
                  </a:lnTo>
                  <a:lnTo>
                    <a:pt x="997428" y="233450"/>
                  </a:lnTo>
                  <a:lnTo>
                    <a:pt x="1001887" y="235318"/>
                  </a:lnTo>
                  <a:lnTo>
                    <a:pt x="1005603" y="234384"/>
                  </a:lnTo>
                  <a:lnTo>
                    <a:pt x="1007833" y="233450"/>
                  </a:lnTo>
                  <a:lnTo>
                    <a:pt x="1010062" y="234384"/>
                  </a:lnTo>
                  <a:lnTo>
                    <a:pt x="1010805" y="237185"/>
                  </a:lnTo>
                  <a:lnTo>
                    <a:pt x="1007089" y="239987"/>
                  </a:lnTo>
                  <a:lnTo>
                    <a:pt x="1006346" y="241854"/>
                  </a:lnTo>
                  <a:lnTo>
                    <a:pt x="1003374" y="243722"/>
                  </a:lnTo>
                  <a:lnTo>
                    <a:pt x="1000400" y="245589"/>
                  </a:lnTo>
                  <a:lnTo>
                    <a:pt x="997428" y="252126"/>
                  </a:lnTo>
                  <a:lnTo>
                    <a:pt x="995197" y="253060"/>
                  </a:lnTo>
                  <a:lnTo>
                    <a:pt x="991482" y="253060"/>
                  </a:lnTo>
                  <a:lnTo>
                    <a:pt x="988508" y="255861"/>
                  </a:lnTo>
                  <a:lnTo>
                    <a:pt x="987022" y="259597"/>
                  </a:lnTo>
                  <a:lnTo>
                    <a:pt x="982563" y="259597"/>
                  </a:lnTo>
                  <a:lnTo>
                    <a:pt x="978103" y="263332"/>
                  </a:lnTo>
                  <a:lnTo>
                    <a:pt x="974387" y="263332"/>
                  </a:lnTo>
                  <a:lnTo>
                    <a:pt x="967698" y="256795"/>
                  </a:lnTo>
                  <a:lnTo>
                    <a:pt x="964725" y="255861"/>
                  </a:lnTo>
                  <a:lnTo>
                    <a:pt x="961009" y="253994"/>
                  </a:lnTo>
                  <a:lnTo>
                    <a:pt x="958779" y="248391"/>
                  </a:lnTo>
                  <a:lnTo>
                    <a:pt x="956549" y="247457"/>
                  </a:lnTo>
                  <a:lnTo>
                    <a:pt x="952833" y="247457"/>
                  </a:lnTo>
                  <a:lnTo>
                    <a:pt x="952089" y="244656"/>
                  </a:lnTo>
                  <a:lnTo>
                    <a:pt x="945401" y="238119"/>
                  </a:lnTo>
                  <a:lnTo>
                    <a:pt x="942428" y="234384"/>
                  </a:lnTo>
                  <a:lnTo>
                    <a:pt x="940941" y="234384"/>
                  </a:lnTo>
                  <a:lnTo>
                    <a:pt x="940198" y="237185"/>
                  </a:lnTo>
                  <a:lnTo>
                    <a:pt x="940941" y="240920"/>
                  </a:lnTo>
                  <a:lnTo>
                    <a:pt x="940198" y="242788"/>
                  </a:lnTo>
                  <a:lnTo>
                    <a:pt x="938712" y="244656"/>
                  </a:lnTo>
                  <a:lnTo>
                    <a:pt x="944658" y="248391"/>
                  </a:lnTo>
                  <a:lnTo>
                    <a:pt x="953576" y="257729"/>
                  </a:lnTo>
                  <a:lnTo>
                    <a:pt x="956549" y="262398"/>
                  </a:lnTo>
                  <a:lnTo>
                    <a:pt x="958779" y="266133"/>
                  </a:lnTo>
                  <a:lnTo>
                    <a:pt x="963981" y="267067"/>
                  </a:lnTo>
                  <a:lnTo>
                    <a:pt x="968441" y="270802"/>
                  </a:lnTo>
                  <a:lnTo>
                    <a:pt x="972158" y="270802"/>
                  </a:lnTo>
                  <a:lnTo>
                    <a:pt x="975874" y="271736"/>
                  </a:lnTo>
                  <a:lnTo>
                    <a:pt x="978103" y="273604"/>
                  </a:lnTo>
                  <a:lnTo>
                    <a:pt x="980333" y="275471"/>
                  </a:lnTo>
                  <a:lnTo>
                    <a:pt x="983305" y="273604"/>
                  </a:lnTo>
                  <a:lnTo>
                    <a:pt x="985536" y="270802"/>
                  </a:lnTo>
                  <a:lnTo>
                    <a:pt x="987766" y="268000"/>
                  </a:lnTo>
                  <a:lnTo>
                    <a:pt x="991482" y="267067"/>
                  </a:lnTo>
                  <a:lnTo>
                    <a:pt x="992968" y="267067"/>
                  </a:lnTo>
                  <a:lnTo>
                    <a:pt x="993711" y="270802"/>
                  </a:lnTo>
                  <a:lnTo>
                    <a:pt x="992968" y="275471"/>
                  </a:lnTo>
                  <a:lnTo>
                    <a:pt x="997428" y="275471"/>
                  </a:lnTo>
                  <a:lnTo>
                    <a:pt x="998171" y="271736"/>
                  </a:lnTo>
                  <a:lnTo>
                    <a:pt x="996685" y="267067"/>
                  </a:lnTo>
                  <a:lnTo>
                    <a:pt x="995197" y="266133"/>
                  </a:lnTo>
                  <a:lnTo>
                    <a:pt x="997428" y="263332"/>
                  </a:lnTo>
                  <a:lnTo>
                    <a:pt x="1000400" y="263332"/>
                  </a:lnTo>
                  <a:lnTo>
                    <a:pt x="1003374" y="268000"/>
                  </a:lnTo>
                  <a:lnTo>
                    <a:pt x="1004859" y="271736"/>
                  </a:lnTo>
                  <a:lnTo>
                    <a:pt x="1007833" y="272670"/>
                  </a:lnTo>
                  <a:lnTo>
                    <a:pt x="1009320" y="271736"/>
                  </a:lnTo>
                  <a:lnTo>
                    <a:pt x="1008577" y="268935"/>
                  </a:lnTo>
                  <a:lnTo>
                    <a:pt x="1005603" y="264265"/>
                  </a:lnTo>
                  <a:lnTo>
                    <a:pt x="1006346" y="259597"/>
                  </a:lnTo>
                  <a:lnTo>
                    <a:pt x="1010062" y="259597"/>
                  </a:lnTo>
                  <a:lnTo>
                    <a:pt x="1013035" y="261464"/>
                  </a:lnTo>
                  <a:lnTo>
                    <a:pt x="1016751" y="262398"/>
                  </a:lnTo>
                  <a:lnTo>
                    <a:pt x="1016751" y="259597"/>
                  </a:lnTo>
                  <a:lnTo>
                    <a:pt x="1017495" y="255861"/>
                  </a:lnTo>
                  <a:lnTo>
                    <a:pt x="1019725" y="253994"/>
                  </a:lnTo>
                  <a:lnTo>
                    <a:pt x="1018981" y="250259"/>
                  </a:lnTo>
                  <a:lnTo>
                    <a:pt x="1021211" y="249325"/>
                  </a:lnTo>
                  <a:lnTo>
                    <a:pt x="1024184" y="251192"/>
                  </a:lnTo>
                  <a:lnTo>
                    <a:pt x="1024927" y="253994"/>
                  </a:lnTo>
                  <a:lnTo>
                    <a:pt x="1023441" y="257729"/>
                  </a:lnTo>
                  <a:lnTo>
                    <a:pt x="1027157" y="260530"/>
                  </a:lnTo>
                  <a:lnTo>
                    <a:pt x="1025671" y="263332"/>
                  </a:lnTo>
                  <a:lnTo>
                    <a:pt x="1021954" y="266133"/>
                  </a:lnTo>
                  <a:lnTo>
                    <a:pt x="1021211" y="268000"/>
                  </a:lnTo>
                  <a:lnTo>
                    <a:pt x="1021954" y="268935"/>
                  </a:lnTo>
                  <a:lnTo>
                    <a:pt x="1024927" y="268000"/>
                  </a:lnTo>
                  <a:lnTo>
                    <a:pt x="1027900" y="267067"/>
                  </a:lnTo>
                  <a:lnTo>
                    <a:pt x="1028643" y="268935"/>
                  </a:lnTo>
                  <a:lnTo>
                    <a:pt x="1030130" y="269869"/>
                  </a:lnTo>
                  <a:lnTo>
                    <a:pt x="1031617" y="269869"/>
                  </a:lnTo>
                  <a:lnTo>
                    <a:pt x="1031617" y="266133"/>
                  </a:lnTo>
                  <a:lnTo>
                    <a:pt x="1034590" y="263332"/>
                  </a:lnTo>
                  <a:lnTo>
                    <a:pt x="1034590" y="257729"/>
                  </a:lnTo>
                  <a:lnTo>
                    <a:pt x="1037563" y="256795"/>
                  </a:lnTo>
                  <a:lnTo>
                    <a:pt x="1039792" y="259597"/>
                  </a:lnTo>
                  <a:lnTo>
                    <a:pt x="1042765" y="263332"/>
                  </a:lnTo>
                  <a:lnTo>
                    <a:pt x="1042765" y="268935"/>
                  </a:lnTo>
                  <a:lnTo>
                    <a:pt x="1039792" y="269869"/>
                  </a:lnTo>
                  <a:lnTo>
                    <a:pt x="1036819" y="270802"/>
                  </a:lnTo>
                  <a:lnTo>
                    <a:pt x="1037563" y="273604"/>
                  </a:lnTo>
                  <a:lnTo>
                    <a:pt x="1039049" y="275471"/>
                  </a:lnTo>
                  <a:lnTo>
                    <a:pt x="1036076" y="276405"/>
                  </a:lnTo>
                  <a:lnTo>
                    <a:pt x="1032360" y="280141"/>
                  </a:lnTo>
                  <a:lnTo>
                    <a:pt x="1027900" y="280141"/>
                  </a:lnTo>
                  <a:lnTo>
                    <a:pt x="1027157" y="284809"/>
                  </a:lnTo>
                  <a:lnTo>
                    <a:pt x="1027157" y="285743"/>
                  </a:lnTo>
                  <a:lnTo>
                    <a:pt x="1021211" y="287611"/>
                  </a:lnTo>
                  <a:lnTo>
                    <a:pt x="1021954" y="290412"/>
                  </a:lnTo>
                  <a:lnTo>
                    <a:pt x="1021954" y="292280"/>
                  </a:lnTo>
                  <a:lnTo>
                    <a:pt x="1016008" y="296015"/>
                  </a:lnTo>
                  <a:lnTo>
                    <a:pt x="1015265" y="301618"/>
                  </a:lnTo>
                  <a:lnTo>
                    <a:pt x="1013035" y="304419"/>
                  </a:lnTo>
                  <a:lnTo>
                    <a:pt x="1008577" y="305353"/>
                  </a:lnTo>
                  <a:lnTo>
                    <a:pt x="1004117" y="303485"/>
                  </a:lnTo>
                  <a:lnTo>
                    <a:pt x="1004859" y="297883"/>
                  </a:lnTo>
                  <a:lnTo>
                    <a:pt x="1005603" y="295081"/>
                  </a:lnTo>
                  <a:lnTo>
                    <a:pt x="1003374" y="294147"/>
                  </a:lnTo>
                  <a:lnTo>
                    <a:pt x="1000400" y="294147"/>
                  </a:lnTo>
                  <a:lnTo>
                    <a:pt x="998914" y="301618"/>
                  </a:lnTo>
                  <a:lnTo>
                    <a:pt x="998914" y="303485"/>
                  </a:lnTo>
                  <a:lnTo>
                    <a:pt x="997428" y="303485"/>
                  </a:lnTo>
                  <a:lnTo>
                    <a:pt x="992968" y="299750"/>
                  </a:lnTo>
                  <a:lnTo>
                    <a:pt x="993711" y="294147"/>
                  </a:lnTo>
                  <a:lnTo>
                    <a:pt x="992225" y="292280"/>
                  </a:lnTo>
                  <a:lnTo>
                    <a:pt x="985536" y="294147"/>
                  </a:lnTo>
                  <a:lnTo>
                    <a:pt x="982563" y="298816"/>
                  </a:lnTo>
                  <a:lnTo>
                    <a:pt x="988508" y="299750"/>
                  </a:lnTo>
                  <a:lnTo>
                    <a:pt x="989995" y="301618"/>
                  </a:lnTo>
                  <a:lnTo>
                    <a:pt x="988508" y="303485"/>
                  </a:lnTo>
                  <a:lnTo>
                    <a:pt x="987022" y="305353"/>
                  </a:lnTo>
                  <a:lnTo>
                    <a:pt x="972158" y="303485"/>
                  </a:lnTo>
                  <a:lnTo>
                    <a:pt x="963981" y="304419"/>
                  </a:lnTo>
                  <a:lnTo>
                    <a:pt x="945401" y="310022"/>
                  </a:lnTo>
                  <a:lnTo>
                    <a:pt x="940941" y="312824"/>
                  </a:lnTo>
                  <a:lnTo>
                    <a:pt x="939455" y="310955"/>
                  </a:lnTo>
                  <a:lnTo>
                    <a:pt x="939455" y="308154"/>
                  </a:lnTo>
                  <a:lnTo>
                    <a:pt x="937225" y="304419"/>
                  </a:lnTo>
                  <a:lnTo>
                    <a:pt x="935738" y="296949"/>
                  </a:lnTo>
                  <a:lnTo>
                    <a:pt x="933509" y="296949"/>
                  </a:lnTo>
                  <a:lnTo>
                    <a:pt x="930536" y="296949"/>
                  </a:lnTo>
                  <a:lnTo>
                    <a:pt x="930536" y="298816"/>
                  </a:lnTo>
                  <a:lnTo>
                    <a:pt x="932023" y="303485"/>
                  </a:lnTo>
                  <a:lnTo>
                    <a:pt x="934252" y="305353"/>
                  </a:lnTo>
                  <a:lnTo>
                    <a:pt x="933509" y="307221"/>
                  </a:lnTo>
                  <a:lnTo>
                    <a:pt x="931279" y="310955"/>
                  </a:lnTo>
                  <a:lnTo>
                    <a:pt x="932023" y="314691"/>
                  </a:lnTo>
                  <a:lnTo>
                    <a:pt x="931279" y="317492"/>
                  </a:lnTo>
                  <a:lnTo>
                    <a:pt x="931279" y="319360"/>
                  </a:lnTo>
                  <a:lnTo>
                    <a:pt x="928306" y="320294"/>
                  </a:lnTo>
                  <a:lnTo>
                    <a:pt x="925333" y="320294"/>
                  </a:lnTo>
                  <a:lnTo>
                    <a:pt x="923104" y="322161"/>
                  </a:lnTo>
                  <a:lnTo>
                    <a:pt x="923104" y="324963"/>
                  </a:lnTo>
                  <a:lnTo>
                    <a:pt x="918644" y="327764"/>
                  </a:lnTo>
                  <a:lnTo>
                    <a:pt x="913442" y="331499"/>
                  </a:lnTo>
                  <a:lnTo>
                    <a:pt x="911212" y="331499"/>
                  </a:lnTo>
                  <a:lnTo>
                    <a:pt x="908240" y="331499"/>
                  </a:lnTo>
                  <a:lnTo>
                    <a:pt x="903036" y="326830"/>
                  </a:lnTo>
                  <a:lnTo>
                    <a:pt x="901550" y="324029"/>
                  </a:lnTo>
                  <a:lnTo>
                    <a:pt x="903036" y="322161"/>
                  </a:lnTo>
                  <a:lnTo>
                    <a:pt x="907496" y="318426"/>
                  </a:lnTo>
                  <a:lnTo>
                    <a:pt x="903036" y="313757"/>
                  </a:lnTo>
                  <a:lnTo>
                    <a:pt x="904522" y="310955"/>
                  </a:lnTo>
                  <a:lnTo>
                    <a:pt x="903779" y="309088"/>
                  </a:lnTo>
                  <a:lnTo>
                    <a:pt x="900063" y="307221"/>
                  </a:lnTo>
                  <a:lnTo>
                    <a:pt x="897833" y="305353"/>
                  </a:lnTo>
                  <a:lnTo>
                    <a:pt x="897091" y="299750"/>
                  </a:lnTo>
                  <a:lnTo>
                    <a:pt x="894860" y="299750"/>
                  </a:lnTo>
                  <a:lnTo>
                    <a:pt x="893373" y="300683"/>
                  </a:lnTo>
                  <a:lnTo>
                    <a:pt x="894860" y="310022"/>
                  </a:lnTo>
                  <a:lnTo>
                    <a:pt x="896347" y="312824"/>
                  </a:lnTo>
                  <a:lnTo>
                    <a:pt x="897833" y="312824"/>
                  </a:lnTo>
                  <a:lnTo>
                    <a:pt x="900806" y="315624"/>
                  </a:lnTo>
                  <a:lnTo>
                    <a:pt x="900806" y="318426"/>
                  </a:lnTo>
                  <a:lnTo>
                    <a:pt x="900063" y="320294"/>
                  </a:lnTo>
                  <a:lnTo>
                    <a:pt x="895604" y="322161"/>
                  </a:lnTo>
                  <a:lnTo>
                    <a:pt x="894860" y="324963"/>
                  </a:lnTo>
                  <a:lnTo>
                    <a:pt x="894860" y="327764"/>
                  </a:lnTo>
                  <a:lnTo>
                    <a:pt x="896347" y="331499"/>
                  </a:lnTo>
                  <a:lnTo>
                    <a:pt x="901550" y="332433"/>
                  </a:lnTo>
                  <a:lnTo>
                    <a:pt x="903779" y="333367"/>
                  </a:lnTo>
                  <a:lnTo>
                    <a:pt x="904522" y="336168"/>
                  </a:lnTo>
                  <a:lnTo>
                    <a:pt x="903779" y="338035"/>
                  </a:lnTo>
                  <a:lnTo>
                    <a:pt x="897091" y="341771"/>
                  </a:lnTo>
                  <a:lnTo>
                    <a:pt x="885942" y="345506"/>
                  </a:lnTo>
                  <a:lnTo>
                    <a:pt x="881482" y="348307"/>
                  </a:lnTo>
                  <a:lnTo>
                    <a:pt x="879253" y="352043"/>
                  </a:lnTo>
                  <a:lnTo>
                    <a:pt x="871820" y="357646"/>
                  </a:lnTo>
                  <a:lnTo>
                    <a:pt x="859185" y="368851"/>
                  </a:lnTo>
                  <a:lnTo>
                    <a:pt x="853982" y="374454"/>
                  </a:lnTo>
                  <a:lnTo>
                    <a:pt x="852496" y="375388"/>
                  </a:lnTo>
                  <a:lnTo>
                    <a:pt x="849524" y="380057"/>
                  </a:lnTo>
                  <a:lnTo>
                    <a:pt x="844320" y="391262"/>
                  </a:lnTo>
                  <a:lnTo>
                    <a:pt x="839860" y="400601"/>
                  </a:lnTo>
                  <a:lnTo>
                    <a:pt x="836888" y="409005"/>
                  </a:lnTo>
                  <a:lnTo>
                    <a:pt x="836144" y="416476"/>
                  </a:lnTo>
                  <a:lnTo>
                    <a:pt x="834657" y="422078"/>
                  </a:lnTo>
                  <a:lnTo>
                    <a:pt x="833914" y="426747"/>
                  </a:lnTo>
                  <a:lnTo>
                    <a:pt x="833172" y="428615"/>
                  </a:lnTo>
                  <a:lnTo>
                    <a:pt x="832429" y="428615"/>
                  </a:lnTo>
                  <a:lnTo>
                    <a:pt x="830198" y="426747"/>
                  </a:lnTo>
                  <a:lnTo>
                    <a:pt x="830198" y="423946"/>
                  </a:lnTo>
                  <a:lnTo>
                    <a:pt x="832429" y="412740"/>
                  </a:lnTo>
                  <a:lnTo>
                    <a:pt x="830942" y="409939"/>
                  </a:lnTo>
                  <a:lnTo>
                    <a:pt x="827969" y="409005"/>
                  </a:lnTo>
                  <a:lnTo>
                    <a:pt x="826483" y="419276"/>
                  </a:lnTo>
                  <a:lnTo>
                    <a:pt x="824996" y="425813"/>
                  </a:lnTo>
                  <a:lnTo>
                    <a:pt x="821280" y="431417"/>
                  </a:lnTo>
                  <a:lnTo>
                    <a:pt x="817563" y="435151"/>
                  </a:lnTo>
                  <a:lnTo>
                    <a:pt x="816077" y="437953"/>
                  </a:lnTo>
                  <a:lnTo>
                    <a:pt x="813847" y="439820"/>
                  </a:lnTo>
                  <a:lnTo>
                    <a:pt x="809388" y="438887"/>
                  </a:lnTo>
                  <a:lnTo>
                    <a:pt x="803442" y="438887"/>
                  </a:lnTo>
                  <a:lnTo>
                    <a:pt x="796753" y="437953"/>
                  </a:lnTo>
                  <a:lnTo>
                    <a:pt x="793036" y="435151"/>
                  </a:lnTo>
                  <a:lnTo>
                    <a:pt x="787090" y="437019"/>
                  </a:lnTo>
                  <a:lnTo>
                    <a:pt x="778916" y="438887"/>
                  </a:lnTo>
                  <a:lnTo>
                    <a:pt x="775198" y="437953"/>
                  </a:lnTo>
                  <a:lnTo>
                    <a:pt x="774456" y="435151"/>
                  </a:lnTo>
                  <a:lnTo>
                    <a:pt x="772969" y="435151"/>
                  </a:lnTo>
                  <a:lnTo>
                    <a:pt x="769253" y="437953"/>
                  </a:lnTo>
                  <a:lnTo>
                    <a:pt x="764793" y="440754"/>
                  </a:lnTo>
                  <a:lnTo>
                    <a:pt x="759590" y="444489"/>
                  </a:lnTo>
                  <a:lnTo>
                    <a:pt x="754388" y="445423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3" name="pg43"/>
            <p:cNvSpPr/>
            <p:nvPr/>
          </p:nvSpPr>
          <p:spPr>
            <a:xfrm>
              <a:off x="7145840" y="3543390"/>
              <a:ext cx="11892" cy="10271"/>
            </a:xfrm>
            <a:custGeom>
              <a:avLst/>
              <a:pathLst>
                <a:path w="11892" h="10271">
                  <a:moveTo>
                    <a:pt x="0" y="0"/>
                  </a:moveTo>
                  <a:lnTo>
                    <a:pt x="8175" y="0"/>
                  </a:lnTo>
                  <a:lnTo>
                    <a:pt x="9662" y="933"/>
                  </a:lnTo>
                  <a:lnTo>
                    <a:pt x="11148" y="4669"/>
                  </a:lnTo>
                  <a:lnTo>
                    <a:pt x="11892" y="7470"/>
                  </a:lnTo>
                  <a:lnTo>
                    <a:pt x="11892" y="10271"/>
                  </a:lnTo>
                  <a:lnTo>
                    <a:pt x="8175" y="10271"/>
                  </a:lnTo>
                  <a:lnTo>
                    <a:pt x="4459" y="9337"/>
                  </a:lnTo>
                  <a:lnTo>
                    <a:pt x="3716" y="8404"/>
                  </a:lnTo>
                  <a:lnTo>
                    <a:pt x="3716" y="4669"/>
                  </a:lnTo>
                  <a:lnTo>
                    <a:pt x="2229" y="0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4" name="pg44"/>
            <p:cNvSpPr/>
            <p:nvPr/>
          </p:nvSpPr>
          <p:spPr>
            <a:xfrm>
              <a:off x="3507680" y="1514238"/>
              <a:ext cx="974387" cy="500518"/>
            </a:xfrm>
            <a:custGeom>
              <a:avLst/>
              <a:pathLst>
                <a:path w="974387" h="500518">
                  <a:moveTo>
                    <a:pt x="0" y="499584"/>
                  </a:moveTo>
                  <a:lnTo>
                    <a:pt x="743" y="445423"/>
                  </a:lnTo>
                  <a:lnTo>
                    <a:pt x="743" y="402468"/>
                  </a:lnTo>
                  <a:lnTo>
                    <a:pt x="743" y="384726"/>
                  </a:lnTo>
                  <a:lnTo>
                    <a:pt x="0" y="272670"/>
                  </a:lnTo>
                  <a:lnTo>
                    <a:pt x="0" y="261464"/>
                  </a:lnTo>
                  <a:lnTo>
                    <a:pt x="0" y="166217"/>
                  </a:lnTo>
                  <a:lnTo>
                    <a:pt x="0" y="100850"/>
                  </a:lnTo>
                  <a:lnTo>
                    <a:pt x="0" y="60697"/>
                  </a:lnTo>
                  <a:lnTo>
                    <a:pt x="0" y="933"/>
                  </a:lnTo>
                  <a:lnTo>
                    <a:pt x="144931" y="0"/>
                  </a:lnTo>
                  <a:lnTo>
                    <a:pt x="263849" y="0"/>
                  </a:lnTo>
                  <a:lnTo>
                    <a:pt x="331484" y="933"/>
                  </a:lnTo>
                  <a:lnTo>
                    <a:pt x="500943" y="933"/>
                  </a:lnTo>
                  <a:lnTo>
                    <a:pt x="586416" y="933"/>
                  </a:lnTo>
                  <a:lnTo>
                    <a:pt x="655537" y="933"/>
                  </a:lnTo>
                  <a:lnTo>
                    <a:pt x="793780" y="0"/>
                  </a:lnTo>
                  <a:lnTo>
                    <a:pt x="885198" y="933"/>
                  </a:lnTo>
                  <a:lnTo>
                    <a:pt x="885198" y="11205"/>
                  </a:lnTo>
                  <a:lnTo>
                    <a:pt x="889657" y="17742"/>
                  </a:lnTo>
                  <a:lnTo>
                    <a:pt x="890400" y="22411"/>
                  </a:lnTo>
                  <a:lnTo>
                    <a:pt x="891144" y="31749"/>
                  </a:lnTo>
                  <a:lnTo>
                    <a:pt x="895603" y="42021"/>
                  </a:lnTo>
                  <a:lnTo>
                    <a:pt x="897834" y="44822"/>
                  </a:lnTo>
                  <a:lnTo>
                    <a:pt x="900063" y="50425"/>
                  </a:lnTo>
                  <a:lnTo>
                    <a:pt x="902293" y="56027"/>
                  </a:lnTo>
                  <a:lnTo>
                    <a:pt x="900063" y="60697"/>
                  </a:lnTo>
                  <a:lnTo>
                    <a:pt x="896346" y="64432"/>
                  </a:lnTo>
                  <a:lnTo>
                    <a:pt x="894117" y="69101"/>
                  </a:lnTo>
                  <a:lnTo>
                    <a:pt x="894117" y="70968"/>
                  </a:lnTo>
                  <a:lnTo>
                    <a:pt x="895603" y="74704"/>
                  </a:lnTo>
                  <a:lnTo>
                    <a:pt x="896346" y="80307"/>
                  </a:lnTo>
                  <a:lnTo>
                    <a:pt x="896346" y="89644"/>
                  </a:lnTo>
                  <a:lnTo>
                    <a:pt x="896346" y="97115"/>
                  </a:lnTo>
                  <a:lnTo>
                    <a:pt x="894860" y="103651"/>
                  </a:lnTo>
                  <a:lnTo>
                    <a:pt x="896346" y="111122"/>
                  </a:lnTo>
                  <a:lnTo>
                    <a:pt x="896346" y="118593"/>
                  </a:lnTo>
                  <a:lnTo>
                    <a:pt x="896346" y="126063"/>
                  </a:lnTo>
                  <a:lnTo>
                    <a:pt x="896346" y="132600"/>
                  </a:lnTo>
                  <a:lnTo>
                    <a:pt x="895603" y="136335"/>
                  </a:lnTo>
                  <a:lnTo>
                    <a:pt x="897090" y="141938"/>
                  </a:lnTo>
                  <a:lnTo>
                    <a:pt x="904522" y="154077"/>
                  </a:lnTo>
                  <a:lnTo>
                    <a:pt x="906009" y="157812"/>
                  </a:lnTo>
                  <a:lnTo>
                    <a:pt x="906752" y="164349"/>
                  </a:lnTo>
                  <a:lnTo>
                    <a:pt x="908239" y="169951"/>
                  </a:lnTo>
                  <a:lnTo>
                    <a:pt x="909725" y="175555"/>
                  </a:lnTo>
                  <a:lnTo>
                    <a:pt x="911955" y="183025"/>
                  </a:lnTo>
                  <a:lnTo>
                    <a:pt x="915671" y="186760"/>
                  </a:lnTo>
                  <a:lnTo>
                    <a:pt x="920131" y="195164"/>
                  </a:lnTo>
                  <a:lnTo>
                    <a:pt x="923104" y="201701"/>
                  </a:lnTo>
                  <a:lnTo>
                    <a:pt x="926076" y="210105"/>
                  </a:lnTo>
                  <a:lnTo>
                    <a:pt x="929793" y="217575"/>
                  </a:lnTo>
                  <a:lnTo>
                    <a:pt x="931278" y="222244"/>
                  </a:lnTo>
                  <a:lnTo>
                    <a:pt x="932766" y="227847"/>
                  </a:lnTo>
                  <a:lnTo>
                    <a:pt x="934252" y="231583"/>
                  </a:lnTo>
                  <a:lnTo>
                    <a:pt x="934252" y="236252"/>
                  </a:lnTo>
                  <a:lnTo>
                    <a:pt x="934996" y="239987"/>
                  </a:lnTo>
                  <a:lnTo>
                    <a:pt x="935739" y="245590"/>
                  </a:lnTo>
                  <a:lnTo>
                    <a:pt x="935739" y="246524"/>
                  </a:lnTo>
                  <a:lnTo>
                    <a:pt x="935739" y="255861"/>
                  </a:lnTo>
                  <a:lnTo>
                    <a:pt x="937224" y="263332"/>
                  </a:lnTo>
                  <a:lnTo>
                    <a:pt x="937224" y="268001"/>
                  </a:lnTo>
                  <a:lnTo>
                    <a:pt x="936481" y="274537"/>
                  </a:lnTo>
                  <a:lnTo>
                    <a:pt x="935739" y="282008"/>
                  </a:lnTo>
                  <a:lnTo>
                    <a:pt x="936481" y="287611"/>
                  </a:lnTo>
                  <a:lnTo>
                    <a:pt x="937224" y="293213"/>
                  </a:lnTo>
                  <a:lnTo>
                    <a:pt x="937968" y="302552"/>
                  </a:lnTo>
                  <a:lnTo>
                    <a:pt x="937968" y="307221"/>
                  </a:lnTo>
                  <a:lnTo>
                    <a:pt x="938712" y="312824"/>
                  </a:lnTo>
                  <a:lnTo>
                    <a:pt x="938712" y="318426"/>
                  </a:lnTo>
                  <a:lnTo>
                    <a:pt x="937968" y="321227"/>
                  </a:lnTo>
                  <a:lnTo>
                    <a:pt x="937224" y="326831"/>
                  </a:lnTo>
                  <a:lnTo>
                    <a:pt x="946144" y="339904"/>
                  </a:lnTo>
                  <a:lnTo>
                    <a:pt x="944658" y="347374"/>
                  </a:lnTo>
                  <a:lnTo>
                    <a:pt x="943914" y="359513"/>
                  </a:lnTo>
                  <a:lnTo>
                    <a:pt x="943170" y="374454"/>
                  </a:lnTo>
                  <a:lnTo>
                    <a:pt x="942427" y="380991"/>
                  </a:lnTo>
                  <a:lnTo>
                    <a:pt x="943170" y="386594"/>
                  </a:lnTo>
                  <a:lnTo>
                    <a:pt x="948373" y="396866"/>
                  </a:lnTo>
                  <a:lnTo>
                    <a:pt x="950604" y="410873"/>
                  </a:lnTo>
                  <a:lnTo>
                    <a:pt x="952090" y="416476"/>
                  </a:lnTo>
                  <a:lnTo>
                    <a:pt x="956550" y="424879"/>
                  </a:lnTo>
                  <a:lnTo>
                    <a:pt x="963238" y="431417"/>
                  </a:lnTo>
                  <a:lnTo>
                    <a:pt x="967698" y="437019"/>
                  </a:lnTo>
                  <a:lnTo>
                    <a:pt x="969184" y="449159"/>
                  </a:lnTo>
                  <a:lnTo>
                    <a:pt x="969184" y="464100"/>
                  </a:lnTo>
                  <a:lnTo>
                    <a:pt x="972157" y="469702"/>
                  </a:lnTo>
                  <a:lnTo>
                    <a:pt x="974387" y="475305"/>
                  </a:lnTo>
                  <a:lnTo>
                    <a:pt x="972901" y="480908"/>
                  </a:lnTo>
                  <a:lnTo>
                    <a:pt x="972901" y="484643"/>
                  </a:lnTo>
                  <a:lnTo>
                    <a:pt x="970671" y="490246"/>
                  </a:lnTo>
                  <a:lnTo>
                    <a:pt x="970671" y="493981"/>
                  </a:lnTo>
                  <a:lnTo>
                    <a:pt x="971414" y="499584"/>
                  </a:lnTo>
                  <a:lnTo>
                    <a:pt x="885198" y="499584"/>
                  </a:lnTo>
                  <a:lnTo>
                    <a:pt x="787834" y="500518"/>
                  </a:lnTo>
                  <a:lnTo>
                    <a:pt x="785604" y="499584"/>
                  </a:lnTo>
                  <a:lnTo>
                    <a:pt x="691212" y="500518"/>
                  </a:lnTo>
                  <a:lnTo>
                    <a:pt x="654793" y="499584"/>
                  </a:lnTo>
                  <a:lnTo>
                    <a:pt x="562632" y="499584"/>
                  </a:lnTo>
                  <a:lnTo>
                    <a:pt x="542564" y="499584"/>
                  </a:lnTo>
                  <a:lnTo>
                    <a:pt x="460808" y="499584"/>
                  </a:lnTo>
                  <a:lnTo>
                    <a:pt x="266079" y="499584"/>
                  </a:lnTo>
                  <a:lnTo>
                    <a:pt x="144931" y="499584"/>
                  </a:lnTo>
                  <a:lnTo>
                    <a:pt x="138242" y="499584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5" name="pg45"/>
            <p:cNvSpPr/>
            <p:nvPr/>
          </p:nvSpPr>
          <p:spPr>
            <a:xfrm>
              <a:off x="6001994" y="2660947"/>
              <a:ext cx="558916" cy="577089"/>
            </a:xfrm>
            <a:custGeom>
              <a:avLst/>
              <a:pathLst>
                <a:path w="558916" h="577089">
                  <a:moveTo>
                    <a:pt x="558172" y="215708"/>
                  </a:moveTo>
                  <a:lnTo>
                    <a:pt x="552970" y="216642"/>
                  </a:lnTo>
                  <a:lnTo>
                    <a:pt x="544795" y="217575"/>
                  </a:lnTo>
                  <a:lnTo>
                    <a:pt x="539592" y="220377"/>
                  </a:lnTo>
                  <a:lnTo>
                    <a:pt x="538849" y="222244"/>
                  </a:lnTo>
                  <a:lnTo>
                    <a:pt x="538106" y="225046"/>
                  </a:lnTo>
                  <a:lnTo>
                    <a:pt x="544795" y="239053"/>
                  </a:lnTo>
                  <a:lnTo>
                    <a:pt x="546280" y="244656"/>
                  </a:lnTo>
                  <a:lnTo>
                    <a:pt x="544052" y="250258"/>
                  </a:lnTo>
                  <a:lnTo>
                    <a:pt x="544052" y="253994"/>
                  </a:lnTo>
                  <a:lnTo>
                    <a:pt x="544052" y="258663"/>
                  </a:lnTo>
                  <a:lnTo>
                    <a:pt x="545538" y="266133"/>
                  </a:lnTo>
                  <a:lnTo>
                    <a:pt x="545538" y="269869"/>
                  </a:lnTo>
                  <a:lnTo>
                    <a:pt x="543308" y="275471"/>
                  </a:lnTo>
                  <a:lnTo>
                    <a:pt x="539592" y="281074"/>
                  </a:lnTo>
                  <a:lnTo>
                    <a:pt x="535875" y="288544"/>
                  </a:lnTo>
                  <a:lnTo>
                    <a:pt x="533646" y="294147"/>
                  </a:lnTo>
                  <a:lnTo>
                    <a:pt x="527700" y="309088"/>
                  </a:lnTo>
                  <a:lnTo>
                    <a:pt x="528443" y="313757"/>
                  </a:lnTo>
                  <a:lnTo>
                    <a:pt x="528443" y="314691"/>
                  </a:lnTo>
                  <a:lnTo>
                    <a:pt x="526214" y="324963"/>
                  </a:lnTo>
                  <a:lnTo>
                    <a:pt x="525470" y="330566"/>
                  </a:lnTo>
                  <a:lnTo>
                    <a:pt x="520268" y="332433"/>
                  </a:lnTo>
                  <a:lnTo>
                    <a:pt x="519524" y="335234"/>
                  </a:lnTo>
                  <a:lnTo>
                    <a:pt x="521011" y="338969"/>
                  </a:lnTo>
                  <a:lnTo>
                    <a:pt x="518038" y="343639"/>
                  </a:lnTo>
                  <a:lnTo>
                    <a:pt x="518038" y="349241"/>
                  </a:lnTo>
                  <a:lnTo>
                    <a:pt x="514321" y="356712"/>
                  </a:lnTo>
                  <a:lnTo>
                    <a:pt x="516551" y="364182"/>
                  </a:lnTo>
                  <a:lnTo>
                    <a:pt x="516551" y="366050"/>
                  </a:lnTo>
                  <a:lnTo>
                    <a:pt x="513578" y="369785"/>
                  </a:lnTo>
                  <a:lnTo>
                    <a:pt x="510605" y="380057"/>
                  </a:lnTo>
                  <a:lnTo>
                    <a:pt x="506146" y="382858"/>
                  </a:lnTo>
                  <a:lnTo>
                    <a:pt x="497228" y="386593"/>
                  </a:lnTo>
                  <a:lnTo>
                    <a:pt x="492025" y="393130"/>
                  </a:lnTo>
                  <a:lnTo>
                    <a:pt x="481619" y="405269"/>
                  </a:lnTo>
                  <a:lnTo>
                    <a:pt x="477902" y="408071"/>
                  </a:lnTo>
                  <a:lnTo>
                    <a:pt x="474187" y="410873"/>
                  </a:lnTo>
                  <a:lnTo>
                    <a:pt x="465268" y="418343"/>
                  </a:lnTo>
                  <a:lnTo>
                    <a:pt x="457092" y="421145"/>
                  </a:lnTo>
                  <a:lnTo>
                    <a:pt x="448173" y="424880"/>
                  </a:lnTo>
                  <a:lnTo>
                    <a:pt x="445200" y="423945"/>
                  </a:lnTo>
                  <a:lnTo>
                    <a:pt x="442970" y="419276"/>
                  </a:lnTo>
                  <a:lnTo>
                    <a:pt x="437024" y="416475"/>
                  </a:lnTo>
                  <a:lnTo>
                    <a:pt x="433309" y="417409"/>
                  </a:lnTo>
                  <a:lnTo>
                    <a:pt x="423646" y="425813"/>
                  </a:lnTo>
                  <a:lnTo>
                    <a:pt x="422160" y="431416"/>
                  </a:lnTo>
                  <a:lnTo>
                    <a:pt x="419186" y="437953"/>
                  </a:lnTo>
                  <a:lnTo>
                    <a:pt x="409525" y="437019"/>
                  </a:lnTo>
                  <a:lnTo>
                    <a:pt x="405809" y="438887"/>
                  </a:lnTo>
                  <a:lnTo>
                    <a:pt x="404322" y="445423"/>
                  </a:lnTo>
                  <a:lnTo>
                    <a:pt x="400606" y="447291"/>
                  </a:lnTo>
                  <a:lnTo>
                    <a:pt x="398376" y="452893"/>
                  </a:lnTo>
                  <a:lnTo>
                    <a:pt x="397633" y="465033"/>
                  </a:lnTo>
                  <a:lnTo>
                    <a:pt x="395403" y="468769"/>
                  </a:lnTo>
                  <a:lnTo>
                    <a:pt x="388714" y="469702"/>
                  </a:lnTo>
                  <a:lnTo>
                    <a:pt x="388714" y="474371"/>
                  </a:lnTo>
                  <a:lnTo>
                    <a:pt x="394660" y="479974"/>
                  </a:lnTo>
                  <a:lnTo>
                    <a:pt x="393917" y="486510"/>
                  </a:lnTo>
                  <a:lnTo>
                    <a:pt x="395403" y="493047"/>
                  </a:lnTo>
                  <a:lnTo>
                    <a:pt x="388714" y="492114"/>
                  </a:lnTo>
                  <a:lnTo>
                    <a:pt x="385741" y="492114"/>
                  </a:lnTo>
                  <a:lnTo>
                    <a:pt x="382768" y="499584"/>
                  </a:lnTo>
                  <a:lnTo>
                    <a:pt x="379052" y="501451"/>
                  </a:lnTo>
                  <a:lnTo>
                    <a:pt x="376078" y="501451"/>
                  </a:lnTo>
                  <a:lnTo>
                    <a:pt x="374593" y="501451"/>
                  </a:lnTo>
                  <a:lnTo>
                    <a:pt x="376822" y="495848"/>
                  </a:lnTo>
                  <a:lnTo>
                    <a:pt x="377565" y="490245"/>
                  </a:lnTo>
                  <a:lnTo>
                    <a:pt x="374593" y="485577"/>
                  </a:lnTo>
                  <a:lnTo>
                    <a:pt x="367160" y="482775"/>
                  </a:lnTo>
                  <a:lnTo>
                    <a:pt x="361958" y="479040"/>
                  </a:lnTo>
                  <a:lnTo>
                    <a:pt x="355268" y="483709"/>
                  </a:lnTo>
                  <a:lnTo>
                    <a:pt x="350809" y="488378"/>
                  </a:lnTo>
                  <a:lnTo>
                    <a:pt x="347836" y="497716"/>
                  </a:lnTo>
                  <a:lnTo>
                    <a:pt x="346349" y="507988"/>
                  </a:lnTo>
                  <a:lnTo>
                    <a:pt x="337431" y="514525"/>
                  </a:lnTo>
                  <a:lnTo>
                    <a:pt x="337431" y="520128"/>
                  </a:lnTo>
                  <a:lnTo>
                    <a:pt x="339660" y="527598"/>
                  </a:lnTo>
                  <a:lnTo>
                    <a:pt x="339660" y="536002"/>
                  </a:lnTo>
                  <a:lnTo>
                    <a:pt x="340403" y="546274"/>
                  </a:lnTo>
                  <a:lnTo>
                    <a:pt x="338174" y="548141"/>
                  </a:lnTo>
                  <a:lnTo>
                    <a:pt x="329998" y="549075"/>
                  </a:lnTo>
                  <a:lnTo>
                    <a:pt x="328511" y="550943"/>
                  </a:lnTo>
                  <a:lnTo>
                    <a:pt x="323309" y="570552"/>
                  </a:lnTo>
                  <a:lnTo>
                    <a:pt x="301755" y="577089"/>
                  </a:lnTo>
                  <a:lnTo>
                    <a:pt x="292093" y="577089"/>
                  </a:lnTo>
                  <a:lnTo>
                    <a:pt x="291350" y="575222"/>
                  </a:lnTo>
                  <a:lnTo>
                    <a:pt x="289863" y="573354"/>
                  </a:lnTo>
                  <a:lnTo>
                    <a:pt x="286147" y="567751"/>
                  </a:lnTo>
                  <a:lnTo>
                    <a:pt x="283174" y="562149"/>
                  </a:lnTo>
                  <a:lnTo>
                    <a:pt x="274998" y="554678"/>
                  </a:lnTo>
                  <a:lnTo>
                    <a:pt x="262364" y="550009"/>
                  </a:lnTo>
                  <a:lnTo>
                    <a:pt x="256418" y="546274"/>
                  </a:lnTo>
                  <a:lnTo>
                    <a:pt x="255674" y="537869"/>
                  </a:lnTo>
                  <a:lnTo>
                    <a:pt x="253444" y="533200"/>
                  </a:lnTo>
                  <a:lnTo>
                    <a:pt x="250472" y="523863"/>
                  </a:lnTo>
                  <a:lnTo>
                    <a:pt x="246012" y="522928"/>
                  </a:lnTo>
                  <a:lnTo>
                    <a:pt x="234120" y="529465"/>
                  </a:lnTo>
                  <a:lnTo>
                    <a:pt x="222971" y="535069"/>
                  </a:lnTo>
                  <a:lnTo>
                    <a:pt x="218512" y="542539"/>
                  </a:lnTo>
                  <a:lnTo>
                    <a:pt x="210336" y="541605"/>
                  </a:lnTo>
                  <a:lnTo>
                    <a:pt x="203648" y="542539"/>
                  </a:lnTo>
                  <a:lnTo>
                    <a:pt x="198445" y="545340"/>
                  </a:lnTo>
                  <a:lnTo>
                    <a:pt x="194728" y="542539"/>
                  </a:lnTo>
                  <a:lnTo>
                    <a:pt x="188038" y="536936"/>
                  </a:lnTo>
                  <a:lnTo>
                    <a:pt x="178377" y="534134"/>
                  </a:lnTo>
                  <a:lnTo>
                    <a:pt x="167972" y="530399"/>
                  </a:lnTo>
                  <a:lnTo>
                    <a:pt x="156080" y="533200"/>
                  </a:lnTo>
                  <a:lnTo>
                    <a:pt x="152363" y="538804"/>
                  </a:lnTo>
                  <a:lnTo>
                    <a:pt x="149391" y="540671"/>
                  </a:lnTo>
                  <a:lnTo>
                    <a:pt x="144189" y="538804"/>
                  </a:lnTo>
                  <a:lnTo>
                    <a:pt x="136755" y="536936"/>
                  </a:lnTo>
                  <a:lnTo>
                    <a:pt x="127837" y="529465"/>
                  </a:lnTo>
                  <a:lnTo>
                    <a:pt x="123377" y="522928"/>
                  </a:lnTo>
                  <a:lnTo>
                    <a:pt x="118917" y="521061"/>
                  </a:lnTo>
                  <a:lnTo>
                    <a:pt x="115945" y="520128"/>
                  </a:lnTo>
                  <a:lnTo>
                    <a:pt x="110742" y="516392"/>
                  </a:lnTo>
                  <a:lnTo>
                    <a:pt x="99593" y="517326"/>
                  </a:lnTo>
                  <a:lnTo>
                    <a:pt x="95134" y="517326"/>
                  </a:lnTo>
                  <a:lnTo>
                    <a:pt x="86216" y="514525"/>
                  </a:lnTo>
                  <a:lnTo>
                    <a:pt x="76553" y="510789"/>
                  </a:lnTo>
                  <a:lnTo>
                    <a:pt x="76553" y="505186"/>
                  </a:lnTo>
                  <a:lnTo>
                    <a:pt x="76553" y="501451"/>
                  </a:lnTo>
                  <a:lnTo>
                    <a:pt x="73581" y="494915"/>
                  </a:lnTo>
                  <a:lnTo>
                    <a:pt x="69864" y="488378"/>
                  </a:lnTo>
                  <a:lnTo>
                    <a:pt x="67635" y="483709"/>
                  </a:lnTo>
                  <a:lnTo>
                    <a:pt x="66147" y="479974"/>
                  </a:lnTo>
                  <a:lnTo>
                    <a:pt x="61688" y="477173"/>
                  </a:lnTo>
                  <a:lnTo>
                    <a:pt x="55742" y="473437"/>
                  </a:lnTo>
                  <a:lnTo>
                    <a:pt x="52026" y="470636"/>
                  </a:lnTo>
                  <a:lnTo>
                    <a:pt x="50540" y="465967"/>
                  </a:lnTo>
                  <a:lnTo>
                    <a:pt x="47567" y="464099"/>
                  </a:lnTo>
                  <a:lnTo>
                    <a:pt x="44594" y="464099"/>
                  </a:lnTo>
                  <a:lnTo>
                    <a:pt x="40134" y="466901"/>
                  </a:lnTo>
                  <a:lnTo>
                    <a:pt x="32703" y="469702"/>
                  </a:lnTo>
                  <a:lnTo>
                    <a:pt x="25269" y="470636"/>
                  </a:lnTo>
                  <a:lnTo>
                    <a:pt x="20067" y="468769"/>
                  </a:lnTo>
                  <a:lnTo>
                    <a:pt x="14121" y="465967"/>
                  </a:lnTo>
                  <a:lnTo>
                    <a:pt x="9662" y="462231"/>
                  </a:lnTo>
                  <a:lnTo>
                    <a:pt x="5202" y="462231"/>
                  </a:lnTo>
                  <a:lnTo>
                    <a:pt x="0" y="465033"/>
                  </a:lnTo>
                  <a:lnTo>
                    <a:pt x="0" y="433284"/>
                  </a:lnTo>
                  <a:lnTo>
                    <a:pt x="0" y="397799"/>
                  </a:lnTo>
                  <a:lnTo>
                    <a:pt x="0" y="390329"/>
                  </a:lnTo>
                  <a:lnTo>
                    <a:pt x="0" y="364182"/>
                  </a:lnTo>
                  <a:lnTo>
                    <a:pt x="0" y="332433"/>
                  </a:lnTo>
                  <a:lnTo>
                    <a:pt x="0" y="318426"/>
                  </a:lnTo>
                  <a:lnTo>
                    <a:pt x="743" y="269869"/>
                  </a:lnTo>
                  <a:lnTo>
                    <a:pt x="743" y="263332"/>
                  </a:lnTo>
                  <a:lnTo>
                    <a:pt x="1485" y="228781"/>
                  </a:lnTo>
                  <a:lnTo>
                    <a:pt x="743" y="200767"/>
                  </a:lnTo>
                  <a:lnTo>
                    <a:pt x="1485" y="169017"/>
                  </a:lnTo>
                  <a:lnTo>
                    <a:pt x="2229" y="158746"/>
                  </a:lnTo>
                  <a:lnTo>
                    <a:pt x="2229" y="115791"/>
                  </a:lnTo>
                  <a:lnTo>
                    <a:pt x="2229" y="112056"/>
                  </a:lnTo>
                  <a:lnTo>
                    <a:pt x="2973" y="87777"/>
                  </a:lnTo>
                  <a:lnTo>
                    <a:pt x="2973" y="70035"/>
                  </a:lnTo>
                  <a:lnTo>
                    <a:pt x="2973" y="42021"/>
                  </a:lnTo>
                  <a:lnTo>
                    <a:pt x="54256" y="40153"/>
                  </a:lnTo>
                  <a:lnTo>
                    <a:pt x="58715" y="40153"/>
                  </a:lnTo>
                  <a:lnTo>
                    <a:pt x="121148" y="37352"/>
                  </a:lnTo>
                  <a:lnTo>
                    <a:pt x="136012" y="37352"/>
                  </a:lnTo>
                  <a:lnTo>
                    <a:pt x="178377" y="35484"/>
                  </a:lnTo>
                  <a:lnTo>
                    <a:pt x="175404" y="40153"/>
                  </a:lnTo>
                  <a:lnTo>
                    <a:pt x="171688" y="49491"/>
                  </a:lnTo>
                  <a:lnTo>
                    <a:pt x="175404" y="46689"/>
                  </a:lnTo>
                  <a:lnTo>
                    <a:pt x="179864" y="44822"/>
                  </a:lnTo>
                  <a:lnTo>
                    <a:pt x="185066" y="43888"/>
                  </a:lnTo>
                  <a:lnTo>
                    <a:pt x="188782" y="43888"/>
                  </a:lnTo>
                  <a:lnTo>
                    <a:pt x="191012" y="41087"/>
                  </a:lnTo>
                  <a:lnTo>
                    <a:pt x="193985" y="41087"/>
                  </a:lnTo>
                  <a:lnTo>
                    <a:pt x="199187" y="45756"/>
                  </a:lnTo>
                  <a:lnTo>
                    <a:pt x="203648" y="50424"/>
                  </a:lnTo>
                  <a:lnTo>
                    <a:pt x="208851" y="52293"/>
                  </a:lnTo>
                  <a:lnTo>
                    <a:pt x="214796" y="54160"/>
                  </a:lnTo>
                  <a:lnTo>
                    <a:pt x="219999" y="55094"/>
                  </a:lnTo>
                  <a:lnTo>
                    <a:pt x="226688" y="58829"/>
                  </a:lnTo>
                  <a:lnTo>
                    <a:pt x="231890" y="63498"/>
                  </a:lnTo>
                  <a:lnTo>
                    <a:pt x="238580" y="68167"/>
                  </a:lnTo>
                  <a:lnTo>
                    <a:pt x="243782" y="70035"/>
                  </a:lnTo>
                  <a:lnTo>
                    <a:pt x="251215" y="70035"/>
                  </a:lnTo>
                  <a:lnTo>
                    <a:pt x="254931" y="68167"/>
                  </a:lnTo>
                  <a:lnTo>
                    <a:pt x="255674" y="60696"/>
                  </a:lnTo>
                  <a:lnTo>
                    <a:pt x="261621" y="60696"/>
                  </a:lnTo>
                  <a:lnTo>
                    <a:pt x="262364" y="63498"/>
                  </a:lnTo>
                  <a:lnTo>
                    <a:pt x="263849" y="68167"/>
                  </a:lnTo>
                  <a:lnTo>
                    <a:pt x="271282" y="68167"/>
                  </a:lnTo>
                  <a:lnTo>
                    <a:pt x="272769" y="69101"/>
                  </a:lnTo>
                  <a:lnTo>
                    <a:pt x="271282" y="71902"/>
                  </a:lnTo>
                  <a:lnTo>
                    <a:pt x="267567" y="73770"/>
                  </a:lnTo>
                  <a:lnTo>
                    <a:pt x="243039" y="77505"/>
                  </a:lnTo>
                  <a:lnTo>
                    <a:pt x="239323" y="81240"/>
                  </a:lnTo>
                  <a:lnTo>
                    <a:pt x="238580" y="83108"/>
                  </a:lnTo>
                  <a:lnTo>
                    <a:pt x="243782" y="87777"/>
                  </a:lnTo>
                  <a:lnTo>
                    <a:pt x="248241" y="85910"/>
                  </a:lnTo>
                  <a:lnTo>
                    <a:pt x="253444" y="87777"/>
                  </a:lnTo>
                  <a:lnTo>
                    <a:pt x="258647" y="81240"/>
                  </a:lnTo>
                  <a:lnTo>
                    <a:pt x="264593" y="80306"/>
                  </a:lnTo>
                  <a:lnTo>
                    <a:pt x="269795" y="80306"/>
                  </a:lnTo>
                  <a:lnTo>
                    <a:pt x="272769" y="80306"/>
                  </a:lnTo>
                  <a:lnTo>
                    <a:pt x="275741" y="78439"/>
                  </a:lnTo>
                  <a:lnTo>
                    <a:pt x="278715" y="78439"/>
                  </a:lnTo>
                  <a:lnTo>
                    <a:pt x="283174" y="84976"/>
                  </a:lnTo>
                  <a:lnTo>
                    <a:pt x="301011" y="93379"/>
                  </a:lnTo>
                  <a:lnTo>
                    <a:pt x="305471" y="93379"/>
                  </a:lnTo>
                  <a:lnTo>
                    <a:pt x="317362" y="87777"/>
                  </a:lnTo>
                  <a:lnTo>
                    <a:pt x="320336" y="87777"/>
                  </a:lnTo>
                  <a:lnTo>
                    <a:pt x="328511" y="85910"/>
                  </a:lnTo>
                  <a:lnTo>
                    <a:pt x="343376" y="81240"/>
                  </a:lnTo>
                  <a:lnTo>
                    <a:pt x="358241" y="74704"/>
                  </a:lnTo>
                  <a:lnTo>
                    <a:pt x="370876" y="75638"/>
                  </a:lnTo>
                  <a:lnTo>
                    <a:pt x="381281" y="77505"/>
                  </a:lnTo>
                  <a:lnTo>
                    <a:pt x="384998" y="77505"/>
                  </a:lnTo>
                  <a:lnTo>
                    <a:pt x="394660" y="76571"/>
                  </a:lnTo>
                  <a:lnTo>
                    <a:pt x="399119" y="74704"/>
                  </a:lnTo>
                  <a:lnTo>
                    <a:pt x="408782" y="71902"/>
                  </a:lnTo>
                  <a:lnTo>
                    <a:pt x="422903" y="59763"/>
                  </a:lnTo>
                  <a:lnTo>
                    <a:pt x="433309" y="53226"/>
                  </a:lnTo>
                  <a:lnTo>
                    <a:pt x="448916" y="40153"/>
                  </a:lnTo>
                  <a:lnTo>
                    <a:pt x="451889" y="33616"/>
                  </a:lnTo>
                  <a:lnTo>
                    <a:pt x="460065" y="31749"/>
                  </a:lnTo>
                  <a:lnTo>
                    <a:pt x="474930" y="28013"/>
                  </a:lnTo>
                  <a:lnTo>
                    <a:pt x="482362" y="21477"/>
                  </a:lnTo>
                  <a:lnTo>
                    <a:pt x="490538" y="17741"/>
                  </a:lnTo>
                  <a:lnTo>
                    <a:pt x="494997" y="17741"/>
                  </a:lnTo>
                  <a:lnTo>
                    <a:pt x="503916" y="15874"/>
                  </a:lnTo>
                  <a:lnTo>
                    <a:pt x="518038" y="12139"/>
                  </a:lnTo>
                  <a:lnTo>
                    <a:pt x="529929" y="6536"/>
                  </a:lnTo>
                  <a:lnTo>
                    <a:pt x="541821" y="2800"/>
                  </a:lnTo>
                  <a:lnTo>
                    <a:pt x="555944" y="0"/>
                  </a:lnTo>
                  <a:lnTo>
                    <a:pt x="556686" y="21477"/>
                  </a:lnTo>
                  <a:lnTo>
                    <a:pt x="556686" y="76571"/>
                  </a:lnTo>
                  <a:lnTo>
                    <a:pt x="557429" y="79373"/>
                  </a:lnTo>
                  <a:lnTo>
                    <a:pt x="557429" y="136335"/>
                  </a:lnTo>
                  <a:lnTo>
                    <a:pt x="558172" y="137268"/>
                  </a:lnTo>
                  <a:lnTo>
                    <a:pt x="558916" y="172753"/>
                  </a:lnTo>
                  <a:lnTo>
                    <a:pt x="558916" y="181157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6" name="pg46"/>
            <p:cNvSpPr/>
            <p:nvPr/>
          </p:nvSpPr>
          <p:spPr>
            <a:xfrm>
              <a:off x="3642950" y="3466819"/>
              <a:ext cx="1111143" cy="548141"/>
            </a:xfrm>
            <a:custGeom>
              <a:avLst/>
              <a:pathLst>
                <a:path w="1111143" h="548141">
                  <a:moveTo>
                    <a:pt x="124120" y="3735"/>
                  </a:moveTo>
                  <a:lnTo>
                    <a:pt x="128579" y="4669"/>
                  </a:lnTo>
                  <a:lnTo>
                    <a:pt x="188038" y="3735"/>
                  </a:lnTo>
                  <a:lnTo>
                    <a:pt x="251214" y="3735"/>
                  </a:lnTo>
                  <a:lnTo>
                    <a:pt x="268309" y="3735"/>
                  </a:lnTo>
                  <a:lnTo>
                    <a:pt x="309187" y="3735"/>
                  </a:lnTo>
                  <a:lnTo>
                    <a:pt x="379051" y="3735"/>
                  </a:lnTo>
                  <a:lnTo>
                    <a:pt x="388714" y="4669"/>
                  </a:lnTo>
                  <a:lnTo>
                    <a:pt x="448173" y="4669"/>
                  </a:lnTo>
                  <a:lnTo>
                    <a:pt x="457835" y="4669"/>
                  </a:lnTo>
                  <a:lnTo>
                    <a:pt x="518038" y="3735"/>
                  </a:lnTo>
                  <a:lnTo>
                    <a:pt x="578983" y="3735"/>
                  </a:lnTo>
                  <a:lnTo>
                    <a:pt x="603510" y="4669"/>
                  </a:lnTo>
                  <a:lnTo>
                    <a:pt x="634726" y="4669"/>
                  </a:lnTo>
                  <a:lnTo>
                    <a:pt x="674118" y="4669"/>
                  </a:lnTo>
                  <a:lnTo>
                    <a:pt x="718712" y="3735"/>
                  </a:lnTo>
                  <a:lnTo>
                    <a:pt x="756618" y="4669"/>
                  </a:lnTo>
                  <a:lnTo>
                    <a:pt x="812360" y="4669"/>
                  </a:lnTo>
                  <a:lnTo>
                    <a:pt x="839860" y="3735"/>
                  </a:lnTo>
                  <a:lnTo>
                    <a:pt x="907495" y="2801"/>
                  </a:lnTo>
                  <a:lnTo>
                    <a:pt x="911955" y="1867"/>
                  </a:lnTo>
                  <a:lnTo>
                    <a:pt x="934252" y="1867"/>
                  </a:lnTo>
                  <a:lnTo>
                    <a:pt x="969928" y="933"/>
                  </a:lnTo>
                  <a:lnTo>
                    <a:pt x="984048" y="1867"/>
                  </a:lnTo>
                  <a:lnTo>
                    <a:pt x="1027157" y="1867"/>
                  </a:lnTo>
                  <a:lnTo>
                    <a:pt x="1037562" y="1867"/>
                  </a:lnTo>
                  <a:lnTo>
                    <a:pt x="1085873" y="0"/>
                  </a:lnTo>
                  <a:lnTo>
                    <a:pt x="1085873" y="1867"/>
                  </a:lnTo>
                  <a:lnTo>
                    <a:pt x="1086616" y="39219"/>
                  </a:lnTo>
                  <a:lnTo>
                    <a:pt x="1085873" y="55094"/>
                  </a:lnTo>
                  <a:lnTo>
                    <a:pt x="1087359" y="84042"/>
                  </a:lnTo>
                  <a:lnTo>
                    <a:pt x="1094049" y="138202"/>
                  </a:lnTo>
                  <a:lnTo>
                    <a:pt x="1095534" y="148474"/>
                  </a:lnTo>
                  <a:lnTo>
                    <a:pt x="1102967" y="205436"/>
                  </a:lnTo>
                  <a:lnTo>
                    <a:pt x="1105940" y="223178"/>
                  </a:lnTo>
                  <a:lnTo>
                    <a:pt x="1110400" y="257729"/>
                  </a:lnTo>
                  <a:lnTo>
                    <a:pt x="1111143" y="265200"/>
                  </a:lnTo>
                  <a:lnTo>
                    <a:pt x="1108913" y="332433"/>
                  </a:lnTo>
                  <a:lnTo>
                    <a:pt x="1107426" y="370718"/>
                  </a:lnTo>
                  <a:lnTo>
                    <a:pt x="1105940" y="406204"/>
                  </a:lnTo>
                  <a:lnTo>
                    <a:pt x="1105198" y="458496"/>
                  </a:lnTo>
                  <a:lnTo>
                    <a:pt x="1104454" y="498650"/>
                  </a:lnTo>
                  <a:lnTo>
                    <a:pt x="1104454" y="545340"/>
                  </a:lnTo>
                  <a:lnTo>
                    <a:pt x="1103711" y="547208"/>
                  </a:lnTo>
                  <a:lnTo>
                    <a:pt x="1097021" y="548141"/>
                  </a:lnTo>
                  <a:lnTo>
                    <a:pt x="1093305" y="543472"/>
                  </a:lnTo>
                  <a:lnTo>
                    <a:pt x="1087359" y="540671"/>
                  </a:lnTo>
                  <a:lnTo>
                    <a:pt x="1084385" y="542539"/>
                  </a:lnTo>
                  <a:lnTo>
                    <a:pt x="1082157" y="542539"/>
                  </a:lnTo>
                  <a:lnTo>
                    <a:pt x="1082157" y="537869"/>
                  </a:lnTo>
                  <a:lnTo>
                    <a:pt x="1079927" y="536936"/>
                  </a:lnTo>
                  <a:lnTo>
                    <a:pt x="1077697" y="538803"/>
                  </a:lnTo>
                  <a:lnTo>
                    <a:pt x="1075467" y="536002"/>
                  </a:lnTo>
                  <a:lnTo>
                    <a:pt x="1073238" y="536936"/>
                  </a:lnTo>
                  <a:lnTo>
                    <a:pt x="1071008" y="534134"/>
                  </a:lnTo>
                  <a:lnTo>
                    <a:pt x="1066548" y="533200"/>
                  </a:lnTo>
                  <a:lnTo>
                    <a:pt x="1065062" y="529465"/>
                  </a:lnTo>
                  <a:lnTo>
                    <a:pt x="1060602" y="529465"/>
                  </a:lnTo>
                  <a:lnTo>
                    <a:pt x="1056143" y="529465"/>
                  </a:lnTo>
                  <a:lnTo>
                    <a:pt x="1051684" y="526664"/>
                  </a:lnTo>
                  <a:lnTo>
                    <a:pt x="1044251" y="517326"/>
                  </a:lnTo>
                  <a:lnTo>
                    <a:pt x="1042764" y="512657"/>
                  </a:lnTo>
                  <a:lnTo>
                    <a:pt x="1039792" y="510789"/>
                  </a:lnTo>
                  <a:lnTo>
                    <a:pt x="1034590" y="511723"/>
                  </a:lnTo>
                  <a:lnTo>
                    <a:pt x="1029387" y="509856"/>
                  </a:lnTo>
                  <a:lnTo>
                    <a:pt x="1026413" y="506120"/>
                  </a:lnTo>
                  <a:lnTo>
                    <a:pt x="1024184" y="502385"/>
                  </a:lnTo>
                  <a:lnTo>
                    <a:pt x="1019724" y="498650"/>
                  </a:lnTo>
                  <a:lnTo>
                    <a:pt x="1017495" y="496782"/>
                  </a:lnTo>
                  <a:lnTo>
                    <a:pt x="1007089" y="495848"/>
                  </a:lnTo>
                  <a:lnTo>
                    <a:pt x="1004116" y="499584"/>
                  </a:lnTo>
                  <a:lnTo>
                    <a:pt x="1001886" y="507054"/>
                  </a:lnTo>
                  <a:lnTo>
                    <a:pt x="999657" y="507988"/>
                  </a:lnTo>
                  <a:lnTo>
                    <a:pt x="996684" y="507054"/>
                  </a:lnTo>
                  <a:lnTo>
                    <a:pt x="990738" y="508922"/>
                  </a:lnTo>
                  <a:lnTo>
                    <a:pt x="986279" y="511723"/>
                  </a:lnTo>
                  <a:lnTo>
                    <a:pt x="981820" y="510789"/>
                  </a:lnTo>
                  <a:lnTo>
                    <a:pt x="975874" y="508922"/>
                  </a:lnTo>
                  <a:lnTo>
                    <a:pt x="969928" y="509856"/>
                  </a:lnTo>
                  <a:lnTo>
                    <a:pt x="966954" y="507054"/>
                  </a:lnTo>
                  <a:lnTo>
                    <a:pt x="965468" y="500517"/>
                  </a:lnTo>
                  <a:lnTo>
                    <a:pt x="962495" y="499584"/>
                  </a:lnTo>
                  <a:lnTo>
                    <a:pt x="958035" y="499584"/>
                  </a:lnTo>
                  <a:lnTo>
                    <a:pt x="952833" y="505186"/>
                  </a:lnTo>
                  <a:lnTo>
                    <a:pt x="947630" y="507988"/>
                  </a:lnTo>
                  <a:lnTo>
                    <a:pt x="943914" y="506120"/>
                  </a:lnTo>
                  <a:lnTo>
                    <a:pt x="941684" y="507988"/>
                  </a:lnTo>
                  <a:lnTo>
                    <a:pt x="937224" y="507054"/>
                  </a:lnTo>
                  <a:lnTo>
                    <a:pt x="935738" y="509856"/>
                  </a:lnTo>
                  <a:lnTo>
                    <a:pt x="936481" y="514525"/>
                  </a:lnTo>
                  <a:lnTo>
                    <a:pt x="931278" y="514525"/>
                  </a:lnTo>
                  <a:lnTo>
                    <a:pt x="926820" y="514525"/>
                  </a:lnTo>
                  <a:lnTo>
                    <a:pt x="919386" y="514525"/>
                  </a:lnTo>
                  <a:lnTo>
                    <a:pt x="913440" y="514525"/>
                  </a:lnTo>
                  <a:lnTo>
                    <a:pt x="911212" y="519194"/>
                  </a:lnTo>
                  <a:lnTo>
                    <a:pt x="908982" y="517326"/>
                  </a:lnTo>
                  <a:lnTo>
                    <a:pt x="900063" y="516392"/>
                  </a:lnTo>
                  <a:lnTo>
                    <a:pt x="894117" y="520128"/>
                  </a:lnTo>
                  <a:lnTo>
                    <a:pt x="888914" y="521995"/>
                  </a:lnTo>
                  <a:lnTo>
                    <a:pt x="884454" y="530399"/>
                  </a:lnTo>
                  <a:lnTo>
                    <a:pt x="881481" y="533200"/>
                  </a:lnTo>
                  <a:lnTo>
                    <a:pt x="878508" y="533200"/>
                  </a:lnTo>
                  <a:lnTo>
                    <a:pt x="874793" y="533200"/>
                  </a:lnTo>
                  <a:lnTo>
                    <a:pt x="871076" y="534134"/>
                  </a:lnTo>
                  <a:lnTo>
                    <a:pt x="868104" y="535068"/>
                  </a:lnTo>
                  <a:lnTo>
                    <a:pt x="865131" y="542539"/>
                  </a:lnTo>
                  <a:lnTo>
                    <a:pt x="861414" y="542539"/>
                  </a:lnTo>
                  <a:lnTo>
                    <a:pt x="858442" y="537869"/>
                  </a:lnTo>
                  <a:lnTo>
                    <a:pt x="853982" y="534134"/>
                  </a:lnTo>
                  <a:lnTo>
                    <a:pt x="849522" y="530399"/>
                  </a:lnTo>
                  <a:lnTo>
                    <a:pt x="846550" y="531333"/>
                  </a:lnTo>
                  <a:lnTo>
                    <a:pt x="842090" y="531333"/>
                  </a:lnTo>
                  <a:lnTo>
                    <a:pt x="840604" y="527598"/>
                  </a:lnTo>
                  <a:lnTo>
                    <a:pt x="838374" y="523863"/>
                  </a:lnTo>
                  <a:lnTo>
                    <a:pt x="827968" y="521995"/>
                  </a:lnTo>
                  <a:lnTo>
                    <a:pt x="826482" y="518260"/>
                  </a:lnTo>
                  <a:lnTo>
                    <a:pt x="829455" y="517326"/>
                  </a:lnTo>
                  <a:lnTo>
                    <a:pt x="832428" y="514525"/>
                  </a:lnTo>
                  <a:lnTo>
                    <a:pt x="831684" y="510789"/>
                  </a:lnTo>
                  <a:lnTo>
                    <a:pt x="829455" y="511723"/>
                  </a:lnTo>
                  <a:lnTo>
                    <a:pt x="826482" y="511723"/>
                  </a:lnTo>
                  <a:lnTo>
                    <a:pt x="825738" y="507988"/>
                  </a:lnTo>
                  <a:lnTo>
                    <a:pt x="822023" y="507054"/>
                  </a:lnTo>
                  <a:lnTo>
                    <a:pt x="819049" y="511723"/>
                  </a:lnTo>
                  <a:lnTo>
                    <a:pt x="816077" y="520128"/>
                  </a:lnTo>
                  <a:lnTo>
                    <a:pt x="813103" y="521995"/>
                  </a:lnTo>
                  <a:lnTo>
                    <a:pt x="809388" y="520128"/>
                  </a:lnTo>
                  <a:lnTo>
                    <a:pt x="804928" y="515458"/>
                  </a:lnTo>
                  <a:lnTo>
                    <a:pt x="799726" y="515458"/>
                  </a:lnTo>
                  <a:lnTo>
                    <a:pt x="796752" y="518260"/>
                  </a:lnTo>
                  <a:lnTo>
                    <a:pt x="794523" y="516392"/>
                  </a:lnTo>
                  <a:lnTo>
                    <a:pt x="793036" y="501452"/>
                  </a:lnTo>
                  <a:lnTo>
                    <a:pt x="790063" y="498650"/>
                  </a:lnTo>
                  <a:lnTo>
                    <a:pt x="786347" y="500517"/>
                  </a:lnTo>
                  <a:lnTo>
                    <a:pt x="780401" y="500517"/>
                  </a:lnTo>
                  <a:lnTo>
                    <a:pt x="781888" y="511723"/>
                  </a:lnTo>
                  <a:lnTo>
                    <a:pt x="774455" y="520128"/>
                  </a:lnTo>
                  <a:lnTo>
                    <a:pt x="771482" y="518260"/>
                  </a:lnTo>
                  <a:lnTo>
                    <a:pt x="767766" y="516392"/>
                  </a:lnTo>
                  <a:lnTo>
                    <a:pt x="764793" y="517326"/>
                  </a:lnTo>
                  <a:lnTo>
                    <a:pt x="764793" y="521061"/>
                  </a:lnTo>
                  <a:lnTo>
                    <a:pt x="768510" y="523863"/>
                  </a:lnTo>
                  <a:lnTo>
                    <a:pt x="766279" y="525730"/>
                  </a:lnTo>
                  <a:lnTo>
                    <a:pt x="766279" y="533200"/>
                  </a:lnTo>
                  <a:lnTo>
                    <a:pt x="764793" y="537869"/>
                  </a:lnTo>
                  <a:lnTo>
                    <a:pt x="761076" y="539737"/>
                  </a:lnTo>
                  <a:lnTo>
                    <a:pt x="757361" y="538803"/>
                  </a:lnTo>
                  <a:lnTo>
                    <a:pt x="753644" y="533200"/>
                  </a:lnTo>
                  <a:lnTo>
                    <a:pt x="751415" y="526664"/>
                  </a:lnTo>
                  <a:lnTo>
                    <a:pt x="754387" y="521995"/>
                  </a:lnTo>
                  <a:lnTo>
                    <a:pt x="756618" y="518260"/>
                  </a:lnTo>
                  <a:lnTo>
                    <a:pt x="755130" y="514525"/>
                  </a:lnTo>
                  <a:lnTo>
                    <a:pt x="752158" y="508922"/>
                  </a:lnTo>
                  <a:lnTo>
                    <a:pt x="748441" y="507054"/>
                  </a:lnTo>
                  <a:lnTo>
                    <a:pt x="745469" y="508922"/>
                  </a:lnTo>
                  <a:lnTo>
                    <a:pt x="743238" y="515458"/>
                  </a:lnTo>
                  <a:lnTo>
                    <a:pt x="739523" y="515458"/>
                  </a:lnTo>
                  <a:lnTo>
                    <a:pt x="736550" y="514525"/>
                  </a:lnTo>
                  <a:lnTo>
                    <a:pt x="728374" y="525730"/>
                  </a:lnTo>
                  <a:lnTo>
                    <a:pt x="723915" y="523863"/>
                  </a:lnTo>
                  <a:lnTo>
                    <a:pt x="720199" y="520128"/>
                  </a:lnTo>
                  <a:lnTo>
                    <a:pt x="718712" y="512657"/>
                  </a:lnTo>
                  <a:lnTo>
                    <a:pt x="715739" y="507054"/>
                  </a:lnTo>
                  <a:lnTo>
                    <a:pt x="712023" y="507054"/>
                  </a:lnTo>
                  <a:lnTo>
                    <a:pt x="708307" y="505186"/>
                  </a:lnTo>
                  <a:lnTo>
                    <a:pt x="706077" y="508922"/>
                  </a:lnTo>
                  <a:lnTo>
                    <a:pt x="703104" y="507988"/>
                  </a:lnTo>
                  <a:lnTo>
                    <a:pt x="701617" y="502385"/>
                  </a:lnTo>
                  <a:lnTo>
                    <a:pt x="698645" y="496782"/>
                  </a:lnTo>
                  <a:lnTo>
                    <a:pt x="694186" y="495848"/>
                  </a:lnTo>
                  <a:lnTo>
                    <a:pt x="688982" y="495848"/>
                  </a:lnTo>
                  <a:lnTo>
                    <a:pt x="686010" y="496782"/>
                  </a:lnTo>
                  <a:lnTo>
                    <a:pt x="683779" y="500517"/>
                  </a:lnTo>
                  <a:lnTo>
                    <a:pt x="680064" y="502385"/>
                  </a:lnTo>
                  <a:lnTo>
                    <a:pt x="677834" y="505186"/>
                  </a:lnTo>
                  <a:lnTo>
                    <a:pt x="674861" y="509856"/>
                  </a:lnTo>
                  <a:lnTo>
                    <a:pt x="671145" y="515458"/>
                  </a:lnTo>
                  <a:lnTo>
                    <a:pt x="667429" y="519194"/>
                  </a:lnTo>
                  <a:lnTo>
                    <a:pt x="664456" y="519194"/>
                  </a:lnTo>
                  <a:lnTo>
                    <a:pt x="661483" y="517326"/>
                  </a:lnTo>
                  <a:lnTo>
                    <a:pt x="655537" y="514525"/>
                  </a:lnTo>
                  <a:lnTo>
                    <a:pt x="652564" y="507054"/>
                  </a:lnTo>
                  <a:lnTo>
                    <a:pt x="652564" y="506120"/>
                  </a:lnTo>
                  <a:lnTo>
                    <a:pt x="654050" y="500517"/>
                  </a:lnTo>
                  <a:lnTo>
                    <a:pt x="656280" y="495848"/>
                  </a:lnTo>
                  <a:lnTo>
                    <a:pt x="654050" y="493981"/>
                  </a:lnTo>
                  <a:lnTo>
                    <a:pt x="649591" y="491180"/>
                  </a:lnTo>
                  <a:lnTo>
                    <a:pt x="643645" y="493047"/>
                  </a:lnTo>
                  <a:lnTo>
                    <a:pt x="639929" y="491180"/>
                  </a:lnTo>
                  <a:lnTo>
                    <a:pt x="636955" y="486511"/>
                  </a:lnTo>
                  <a:lnTo>
                    <a:pt x="636212" y="479040"/>
                  </a:lnTo>
                  <a:lnTo>
                    <a:pt x="638442" y="473437"/>
                  </a:lnTo>
                  <a:lnTo>
                    <a:pt x="637698" y="470636"/>
                  </a:lnTo>
                  <a:lnTo>
                    <a:pt x="634726" y="468768"/>
                  </a:lnTo>
                  <a:lnTo>
                    <a:pt x="632496" y="467835"/>
                  </a:lnTo>
                  <a:lnTo>
                    <a:pt x="628780" y="471570"/>
                  </a:lnTo>
                  <a:lnTo>
                    <a:pt x="625806" y="473437"/>
                  </a:lnTo>
                  <a:lnTo>
                    <a:pt x="622091" y="473437"/>
                  </a:lnTo>
                  <a:lnTo>
                    <a:pt x="613172" y="472503"/>
                  </a:lnTo>
                  <a:lnTo>
                    <a:pt x="607226" y="467835"/>
                  </a:lnTo>
                  <a:lnTo>
                    <a:pt x="603510" y="465967"/>
                  </a:lnTo>
                  <a:lnTo>
                    <a:pt x="599794" y="467835"/>
                  </a:lnTo>
                  <a:lnTo>
                    <a:pt x="598307" y="469702"/>
                  </a:lnTo>
                  <a:lnTo>
                    <a:pt x="596077" y="479040"/>
                  </a:lnTo>
                  <a:lnTo>
                    <a:pt x="594591" y="479040"/>
                  </a:lnTo>
                  <a:lnTo>
                    <a:pt x="591618" y="481841"/>
                  </a:lnTo>
                  <a:lnTo>
                    <a:pt x="586416" y="482775"/>
                  </a:lnTo>
                  <a:lnTo>
                    <a:pt x="583442" y="480908"/>
                  </a:lnTo>
                  <a:lnTo>
                    <a:pt x="579726" y="477173"/>
                  </a:lnTo>
                  <a:lnTo>
                    <a:pt x="577496" y="469702"/>
                  </a:lnTo>
                  <a:lnTo>
                    <a:pt x="574524" y="467835"/>
                  </a:lnTo>
                  <a:lnTo>
                    <a:pt x="570808" y="464100"/>
                  </a:lnTo>
                  <a:lnTo>
                    <a:pt x="567834" y="467835"/>
                  </a:lnTo>
                  <a:lnTo>
                    <a:pt x="564118" y="467835"/>
                  </a:lnTo>
                  <a:lnTo>
                    <a:pt x="559659" y="467835"/>
                  </a:lnTo>
                  <a:lnTo>
                    <a:pt x="555942" y="470636"/>
                  </a:lnTo>
                  <a:lnTo>
                    <a:pt x="552226" y="471570"/>
                  </a:lnTo>
                  <a:lnTo>
                    <a:pt x="549997" y="468768"/>
                  </a:lnTo>
                  <a:lnTo>
                    <a:pt x="545537" y="467835"/>
                  </a:lnTo>
                  <a:lnTo>
                    <a:pt x="541078" y="467835"/>
                  </a:lnTo>
                  <a:lnTo>
                    <a:pt x="535132" y="465967"/>
                  </a:lnTo>
                  <a:lnTo>
                    <a:pt x="529929" y="463165"/>
                  </a:lnTo>
                  <a:lnTo>
                    <a:pt x="526213" y="458496"/>
                  </a:lnTo>
                  <a:lnTo>
                    <a:pt x="521754" y="456629"/>
                  </a:lnTo>
                  <a:lnTo>
                    <a:pt x="518038" y="458496"/>
                  </a:lnTo>
                  <a:lnTo>
                    <a:pt x="514321" y="459430"/>
                  </a:lnTo>
                  <a:lnTo>
                    <a:pt x="507631" y="459430"/>
                  </a:lnTo>
                  <a:lnTo>
                    <a:pt x="498713" y="458496"/>
                  </a:lnTo>
                  <a:lnTo>
                    <a:pt x="494997" y="456629"/>
                  </a:lnTo>
                  <a:lnTo>
                    <a:pt x="493510" y="452894"/>
                  </a:lnTo>
                  <a:lnTo>
                    <a:pt x="494997" y="442622"/>
                  </a:lnTo>
                  <a:lnTo>
                    <a:pt x="494997" y="437019"/>
                  </a:lnTo>
                  <a:lnTo>
                    <a:pt x="492024" y="437019"/>
                  </a:lnTo>
                  <a:lnTo>
                    <a:pt x="489051" y="433284"/>
                  </a:lnTo>
                  <a:lnTo>
                    <a:pt x="485335" y="427681"/>
                  </a:lnTo>
                  <a:lnTo>
                    <a:pt x="481618" y="425813"/>
                  </a:lnTo>
                  <a:lnTo>
                    <a:pt x="478645" y="423946"/>
                  </a:lnTo>
                  <a:lnTo>
                    <a:pt x="476416" y="420211"/>
                  </a:lnTo>
                  <a:lnTo>
                    <a:pt x="473443" y="418343"/>
                  </a:lnTo>
                  <a:lnTo>
                    <a:pt x="471213" y="420211"/>
                  </a:lnTo>
                  <a:lnTo>
                    <a:pt x="469727" y="421144"/>
                  </a:lnTo>
                  <a:lnTo>
                    <a:pt x="468984" y="427681"/>
                  </a:lnTo>
                  <a:lnTo>
                    <a:pt x="466753" y="431416"/>
                  </a:lnTo>
                  <a:lnTo>
                    <a:pt x="463781" y="431416"/>
                  </a:lnTo>
                  <a:lnTo>
                    <a:pt x="458579" y="425813"/>
                  </a:lnTo>
                  <a:lnTo>
                    <a:pt x="454861" y="424879"/>
                  </a:lnTo>
                  <a:lnTo>
                    <a:pt x="446686" y="424879"/>
                  </a:lnTo>
                  <a:lnTo>
                    <a:pt x="445200" y="425813"/>
                  </a:lnTo>
                  <a:lnTo>
                    <a:pt x="442970" y="431416"/>
                  </a:lnTo>
                  <a:lnTo>
                    <a:pt x="440740" y="432350"/>
                  </a:lnTo>
                  <a:lnTo>
                    <a:pt x="434051" y="430482"/>
                  </a:lnTo>
                  <a:lnTo>
                    <a:pt x="430335" y="431416"/>
                  </a:lnTo>
                  <a:lnTo>
                    <a:pt x="426619" y="429548"/>
                  </a:lnTo>
                  <a:lnTo>
                    <a:pt x="421416" y="422078"/>
                  </a:lnTo>
                  <a:lnTo>
                    <a:pt x="414727" y="415541"/>
                  </a:lnTo>
                  <a:lnTo>
                    <a:pt x="413240" y="410873"/>
                  </a:lnTo>
                  <a:lnTo>
                    <a:pt x="409524" y="408071"/>
                  </a:lnTo>
                  <a:lnTo>
                    <a:pt x="404322" y="403402"/>
                  </a:lnTo>
                  <a:lnTo>
                    <a:pt x="400606" y="401534"/>
                  </a:lnTo>
                  <a:lnTo>
                    <a:pt x="396889" y="401534"/>
                  </a:lnTo>
                  <a:lnTo>
                    <a:pt x="391686" y="401534"/>
                  </a:lnTo>
                  <a:lnTo>
                    <a:pt x="390199" y="401534"/>
                  </a:lnTo>
                  <a:lnTo>
                    <a:pt x="389457" y="370718"/>
                  </a:lnTo>
                  <a:lnTo>
                    <a:pt x="389457" y="324963"/>
                  </a:lnTo>
                  <a:lnTo>
                    <a:pt x="388714" y="300683"/>
                  </a:lnTo>
                  <a:lnTo>
                    <a:pt x="389457" y="262398"/>
                  </a:lnTo>
                  <a:lnTo>
                    <a:pt x="388714" y="229715"/>
                  </a:lnTo>
                  <a:lnTo>
                    <a:pt x="389457" y="186759"/>
                  </a:lnTo>
                  <a:lnTo>
                    <a:pt x="389457" y="159679"/>
                  </a:lnTo>
                  <a:lnTo>
                    <a:pt x="389457" y="86843"/>
                  </a:lnTo>
                  <a:lnTo>
                    <a:pt x="319592" y="86843"/>
                  </a:lnTo>
                  <a:lnTo>
                    <a:pt x="267565" y="86843"/>
                  </a:lnTo>
                  <a:lnTo>
                    <a:pt x="250471" y="87777"/>
                  </a:lnTo>
                  <a:lnTo>
                    <a:pt x="179119" y="86843"/>
                  </a:lnTo>
                  <a:lnTo>
                    <a:pt x="128579" y="86843"/>
                  </a:lnTo>
                  <a:lnTo>
                    <a:pt x="109999" y="86843"/>
                  </a:lnTo>
                  <a:lnTo>
                    <a:pt x="742" y="88711"/>
                  </a:lnTo>
                  <a:lnTo>
                    <a:pt x="0" y="3735"/>
                  </a:lnTo>
                  <a:lnTo>
                    <a:pt x="15607" y="6536"/>
                  </a:lnTo>
                  <a:lnTo>
                    <a:pt x="33445" y="6536"/>
                  </a:lnTo>
                  <a:lnTo>
                    <a:pt x="67634" y="6536"/>
                  </a:lnTo>
                  <a:lnTo>
                    <a:pt x="94391" y="6536"/>
                  </a:lnTo>
                  <a:lnTo>
                    <a:pt x="114457" y="6536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7" name="pg47"/>
            <p:cNvSpPr/>
            <p:nvPr/>
          </p:nvSpPr>
          <p:spPr>
            <a:xfrm>
              <a:off x="850596" y="1967132"/>
              <a:ext cx="1046482" cy="688212"/>
            </a:xfrm>
            <a:custGeom>
              <a:avLst/>
              <a:pathLst>
                <a:path w="1046482" h="688212">
                  <a:moveTo>
                    <a:pt x="986279" y="37352"/>
                  </a:moveTo>
                  <a:lnTo>
                    <a:pt x="990739" y="42021"/>
                  </a:lnTo>
                  <a:lnTo>
                    <a:pt x="997428" y="50424"/>
                  </a:lnTo>
                  <a:lnTo>
                    <a:pt x="1001886" y="56027"/>
                  </a:lnTo>
                  <a:lnTo>
                    <a:pt x="1006347" y="60696"/>
                  </a:lnTo>
                  <a:lnTo>
                    <a:pt x="1010063" y="68167"/>
                  </a:lnTo>
                  <a:lnTo>
                    <a:pt x="1016010" y="63498"/>
                  </a:lnTo>
                  <a:lnTo>
                    <a:pt x="1021955" y="70035"/>
                  </a:lnTo>
                  <a:lnTo>
                    <a:pt x="1031617" y="71902"/>
                  </a:lnTo>
                  <a:lnTo>
                    <a:pt x="1036076" y="75638"/>
                  </a:lnTo>
                  <a:lnTo>
                    <a:pt x="1039050" y="85910"/>
                  </a:lnTo>
                  <a:lnTo>
                    <a:pt x="1045739" y="94313"/>
                  </a:lnTo>
                  <a:lnTo>
                    <a:pt x="1046482" y="99916"/>
                  </a:lnTo>
                  <a:lnTo>
                    <a:pt x="1036076" y="117659"/>
                  </a:lnTo>
                  <a:lnTo>
                    <a:pt x="1034590" y="124195"/>
                  </a:lnTo>
                  <a:lnTo>
                    <a:pt x="1020468" y="148474"/>
                  </a:lnTo>
                  <a:lnTo>
                    <a:pt x="1019725" y="155945"/>
                  </a:lnTo>
                  <a:lnTo>
                    <a:pt x="1018239" y="161547"/>
                  </a:lnTo>
                  <a:lnTo>
                    <a:pt x="1013778" y="171819"/>
                  </a:lnTo>
                  <a:lnTo>
                    <a:pt x="1010063" y="181157"/>
                  </a:lnTo>
                  <a:lnTo>
                    <a:pt x="1006347" y="185826"/>
                  </a:lnTo>
                  <a:lnTo>
                    <a:pt x="1004118" y="188628"/>
                  </a:lnTo>
                  <a:lnTo>
                    <a:pt x="997428" y="196098"/>
                  </a:lnTo>
                  <a:lnTo>
                    <a:pt x="996684" y="200767"/>
                  </a:lnTo>
                  <a:lnTo>
                    <a:pt x="1000402" y="201700"/>
                  </a:lnTo>
                  <a:lnTo>
                    <a:pt x="998915" y="208237"/>
                  </a:lnTo>
                  <a:lnTo>
                    <a:pt x="995941" y="218509"/>
                  </a:lnTo>
                  <a:lnTo>
                    <a:pt x="992226" y="225980"/>
                  </a:lnTo>
                  <a:lnTo>
                    <a:pt x="987766" y="229715"/>
                  </a:lnTo>
                  <a:lnTo>
                    <a:pt x="984794" y="235317"/>
                  </a:lnTo>
                  <a:lnTo>
                    <a:pt x="978104" y="237185"/>
                  </a:lnTo>
                  <a:lnTo>
                    <a:pt x="972157" y="240920"/>
                  </a:lnTo>
                  <a:lnTo>
                    <a:pt x="966955" y="252126"/>
                  </a:lnTo>
                  <a:lnTo>
                    <a:pt x="958779" y="272670"/>
                  </a:lnTo>
                  <a:lnTo>
                    <a:pt x="950604" y="282008"/>
                  </a:lnTo>
                  <a:lnTo>
                    <a:pt x="949860" y="291346"/>
                  </a:lnTo>
                  <a:lnTo>
                    <a:pt x="946889" y="298816"/>
                  </a:lnTo>
                  <a:lnTo>
                    <a:pt x="948373" y="304419"/>
                  </a:lnTo>
                  <a:lnTo>
                    <a:pt x="950604" y="308154"/>
                  </a:lnTo>
                  <a:lnTo>
                    <a:pt x="950604" y="312823"/>
                  </a:lnTo>
                  <a:lnTo>
                    <a:pt x="950604" y="316558"/>
                  </a:lnTo>
                  <a:lnTo>
                    <a:pt x="956550" y="320294"/>
                  </a:lnTo>
                  <a:lnTo>
                    <a:pt x="964726" y="318426"/>
                  </a:lnTo>
                  <a:lnTo>
                    <a:pt x="970671" y="324963"/>
                  </a:lnTo>
                  <a:lnTo>
                    <a:pt x="976618" y="321227"/>
                  </a:lnTo>
                  <a:lnTo>
                    <a:pt x="983307" y="326830"/>
                  </a:lnTo>
                  <a:lnTo>
                    <a:pt x="987766" y="330566"/>
                  </a:lnTo>
                  <a:lnTo>
                    <a:pt x="989252" y="338970"/>
                  </a:lnTo>
                  <a:lnTo>
                    <a:pt x="987023" y="342705"/>
                  </a:lnTo>
                  <a:lnTo>
                    <a:pt x="982563" y="348307"/>
                  </a:lnTo>
                  <a:lnTo>
                    <a:pt x="982563" y="353911"/>
                  </a:lnTo>
                  <a:lnTo>
                    <a:pt x="985536" y="361381"/>
                  </a:lnTo>
                  <a:lnTo>
                    <a:pt x="983307" y="369785"/>
                  </a:lnTo>
                  <a:lnTo>
                    <a:pt x="979591" y="381924"/>
                  </a:lnTo>
                  <a:lnTo>
                    <a:pt x="973644" y="396865"/>
                  </a:lnTo>
                  <a:lnTo>
                    <a:pt x="973644" y="414608"/>
                  </a:lnTo>
                  <a:lnTo>
                    <a:pt x="973644" y="687278"/>
                  </a:lnTo>
                  <a:lnTo>
                    <a:pt x="821280" y="687278"/>
                  </a:lnTo>
                  <a:lnTo>
                    <a:pt x="677835" y="687278"/>
                  </a:lnTo>
                  <a:lnTo>
                    <a:pt x="669659" y="687278"/>
                  </a:lnTo>
                  <a:lnTo>
                    <a:pt x="587159" y="687278"/>
                  </a:lnTo>
                  <a:lnTo>
                    <a:pt x="472700" y="685410"/>
                  </a:lnTo>
                  <a:lnTo>
                    <a:pt x="396890" y="687278"/>
                  </a:lnTo>
                  <a:lnTo>
                    <a:pt x="289121" y="687278"/>
                  </a:lnTo>
                  <a:lnTo>
                    <a:pt x="167973" y="687278"/>
                  </a:lnTo>
                  <a:lnTo>
                    <a:pt x="127837" y="687278"/>
                  </a:lnTo>
                  <a:lnTo>
                    <a:pt x="89189" y="687278"/>
                  </a:lnTo>
                  <a:lnTo>
                    <a:pt x="45338" y="688212"/>
                  </a:lnTo>
                  <a:lnTo>
                    <a:pt x="44594" y="683543"/>
                  </a:lnTo>
                  <a:lnTo>
                    <a:pt x="36418" y="677940"/>
                  </a:lnTo>
                  <a:lnTo>
                    <a:pt x="30473" y="672337"/>
                  </a:lnTo>
                  <a:lnTo>
                    <a:pt x="26012" y="662065"/>
                  </a:lnTo>
                  <a:lnTo>
                    <a:pt x="23041" y="649926"/>
                  </a:lnTo>
                  <a:lnTo>
                    <a:pt x="20067" y="646190"/>
                  </a:lnTo>
                  <a:lnTo>
                    <a:pt x="20810" y="639654"/>
                  </a:lnTo>
                  <a:lnTo>
                    <a:pt x="17839" y="633117"/>
                  </a:lnTo>
                  <a:lnTo>
                    <a:pt x="19323" y="626580"/>
                  </a:lnTo>
                  <a:lnTo>
                    <a:pt x="17839" y="616309"/>
                  </a:lnTo>
                  <a:lnTo>
                    <a:pt x="19323" y="607905"/>
                  </a:lnTo>
                  <a:lnTo>
                    <a:pt x="24526" y="596699"/>
                  </a:lnTo>
                  <a:lnTo>
                    <a:pt x="20810" y="586427"/>
                  </a:lnTo>
                  <a:lnTo>
                    <a:pt x="20067" y="581758"/>
                  </a:lnTo>
                  <a:lnTo>
                    <a:pt x="14865" y="575222"/>
                  </a:lnTo>
                  <a:lnTo>
                    <a:pt x="13378" y="568685"/>
                  </a:lnTo>
                  <a:lnTo>
                    <a:pt x="7433" y="564950"/>
                  </a:lnTo>
                  <a:lnTo>
                    <a:pt x="5947" y="557480"/>
                  </a:lnTo>
                  <a:lnTo>
                    <a:pt x="0" y="550943"/>
                  </a:lnTo>
                  <a:lnTo>
                    <a:pt x="8175" y="537869"/>
                  </a:lnTo>
                  <a:lnTo>
                    <a:pt x="11149" y="533200"/>
                  </a:lnTo>
                  <a:lnTo>
                    <a:pt x="14120" y="526664"/>
                  </a:lnTo>
                  <a:lnTo>
                    <a:pt x="17839" y="507988"/>
                  </a:lnTo>
                  <a:lnTo>
                    <a:pt x="25270" y="481841"/>
                  </a:lnTo>
                  <a:lnTo>
                    <a:pt x="23041" y="474371"/>
                  </a:lnTo>
                  <a:lnTo>
                    <a:pt x="24526" y="470636"/>
                  </a:lnTo>
                  <a:lnTo>
                    <a:pt x="31959" y="464099"/>
                  </a:lnTo>
                  <a:lnTo>
                    <a:pt x="40878" y="444489"/>
                  </a:lnTo>
                  <a:lnTo>
                    <a:pt x="46081" y="427681"/>
                  </a:lnTo>
                  <a:lnTo>
                    <a:pt x="47568" y="422078"/>
                  </a:lnTo>
                  <a:lnTo>
                    <a:pt x="47568" y="417409"/>
                  </a:lnTo>
                  <a:lnTo>
                    <a:pt x="50541" y="414608"/>
                  </a:lnTo>
                  <a:lnTo>
                    <a:pt x="49054" y="409939"/>
                  </a:lnTo>
                  <a:lnTo>
                    <a:pt x="51284" y="392196"/>
                  </a:lnTo>
                  <a:lnTo>
                    <a:pt x="52026" y="387528"/>
                  </a:lnTo>
                  <a:lnTo>
                    <a:pt x="54257" y="374454"/>
                  </a:lnTo>
                  <a:lnTo>
                    <a:pt x="55743" y="348307"/>
                  </a:lnTo>
                  <a:lnTo>
                    <a:pt x="57973" y="336168"/>
                  </a:lnTo>
                  <a:lnTo>
                    <a:pt x="60202" y="324963"/>
                  </a:lnTo>
                  <a:lnTo>
                    <a:pt x="61688" y="320294"/>
                  </a:lnTo>
                  <a:lnTo>
                    <a:pt x="63176" y="311889"/>
                  </a:lnTo>
                  <a:lnTo>
                    <a:pt x="63176" y="298816"/>
                  </a:lnTo>
                  <a:lnTo>
                    <a:pt x="66149" y="292280"/>
                  </a:lnTo>
                  <a:lnTo>
                    <a:pt x="63918" y="279206"/>
                  </a:lnTo>
                  <a:lnTo>
                    <a:pt x="65405" y="268000"/>
                  </a:lnTo>
                  <a:lnTo>
                    <a:pt x="66891" y="256795"/>
                  </a:lnTo>
                  <a:lnTo>
                    <a:pt x="64662" y="250258"/>
                  </a:lnTo>
                  <a:lnTo>
                    <a:pt x="67634" y="244656"/>
                  </a:lnTo>
                  <a:lnTo>
                    <a:pt x="66149" y="235317"/>
                  </a:lnTo>
                  <a:lnTo>
                    <a:pt x="67634" y="227847"/>
                  </a:lnTo>
                  <a:lnTo>
                    <a:pt x="70608" y="212906"/>
                  </a:lnTo>
                  <a:lnTo>
                    <a:pt x="72836" y="204502"/>
                  </a:lnTo>
                  <a:lnTo>
                    <a:pt x="72094" y="198900"/>
                  </a:lnTo>
                  <a:lnTo>
                    <a:pt x="72094" y="194230"/>
                  </a:lnTo>
                  <a:lnTo>
                    <a:pt x="72836" y="188628"/>
                  </a:lnTo>
                  <a:lnTo>
                    <a:pt x="78783" y="169951"/>
                  </a:lnTo>
                  <a:lnTo>
                    <a:pt x="77297" y="165282"/>
                  </a:lnTo>
                  <a:lnTo>
                    <a:pt x="80270" y="151276"/>
                  </a:lnTo>
                  <a:lnTo>
                    <a:pt x="77297" y="141004"/>
                  </a:lnTo>
                  <a:lnTo>
                    <a:pt x="82500" y="131665"/>
                  </a:lnTo>
                  <a:lnTo>
                    <a:pt x="77297" y="120460"/>
                  </a:lnTo>
                  <a:lnTo>
                    <a:pt x="80270" y="117659"/>
                  </a:lnTo>
                  <a:lnTo>
                    <a:pt x="89189" y="122328"/>
                  </a:lnTo>
                  <a:lnTo>
                    <a:pt x="89189" y="115791"/>
                  </a:lnTo>
                  <a:lnTo>
                    <a:pt x="81757" y="103651"/>
                  </a:lnTo>
                  <a:lnTo>
                    <a:pt x="81013" y="98049"/>
                  </a:lnTo>
                  <a:lnTo>
                    <a:pt x="83986" y="89644"/>
                  </a:lnTo>
                  <a:lnTo>
                    <a:pt x="79526" y="79372"/>
                  </a:lnTo>
                  <a:lnTo>
                    <a:pt x="78783" y="75638"/>
                  </a:lnTo>
                  <a:lnTo>
                    <a:pt x="77297" y="67233"/>
                  </a:lnTo>
                  <a:lnTo>
                    <a:pt x="79526" y="56027"/>
                  </a:lnTo>
                  <a:lnTo>
                    <a:pt x="77297" y="49491"/>
                  </a:lnTo>
                  <a:lnTo>
                    <a:pt x="75068" y="42954"/>
                  </a:lnTo>
                  <a:lnTo>
                    <a:pt x="81013" y="37352"/>
                  </a:lnTo>
                  <a:lnTo>
                    <a:pt x="83986" y="30815"/>
                  </a:lnTo>
                  <a:lnTo>
                    <a:pt x="83986" y="22411"/>
                  </a:lnTo>
                  <a:lnTo>
                    <a:pt x="81013" y="14941"/>
                  </a:lnTo>
                  <a:lnTo>
                    <a:pt x="78783" y="7470"/>
                  </a:lnTo>
                  <a:lnTo>
                    <a:pt x="72836" y="1867"/>
                  </a:lnTo>
                  <a:lnTo>
                    <a:pt x="75810" y="0"/>
                  </a:lnTo>
                  <a:lnTo>
                    <a:pt x="81757" y="933"/>
                  </a:lnTo>
                  <a:lnTo>
                    <a:pt x="90675" y="9337"/>
                  </a:lnTo>
                  <a:lnTo>
                    <a:pt x="98850" y="13072"/>
                  </a:lnTo>
                  <a:lnTo>
                    <a:pt x="101823" y="12139"/>
                  </a:lnTo>
                  <a:lnTo>
                    <a:pt x="100337" y="9337"/>
                  </a:lnTo>
                  <a:lnTo>
                    <a:pt x="95134" y="4669"/>
                  </a:lnTo>
                  <a:lnTo>
                    <a:pt x="100337" y="3735"/>
                  </a:lnTo>
                  <a:lnTo>
                    <a:pt x="107026" y="2801"/>
                  </a:lnTo>
                  <a:lnTo>
                    <a:pt x="111486" y="9337"/>
                  </a:lnTo>
                  <a:lnTo>
                    <a:pt x="118918" y="9337"/>
                  </a:lnTo>
                  <a:lnTo>
                    <a:pt x="127837" y="4669"/>
                  </a:lnTo>
                  <a:lnTo>
                    <a:pt x="132297" y="0"/>
                  </a:lnTo>
                  <a:lnTo>
                    <a:pt x="138242" y="0"/>
                  </a:lnTo>
                  <a:lnTo>
                    <a:pt x="142702" y="0"/>
                  </a:lnTo>
                  <a:lnTo>
                    <a:pt x="143444" y="6536"/>
                  </a:lnTo>
                  <a:lnTo>
                    <a:pt x="147161" y="9337"/>
                  </a:lnTo>
                  <a:lnTo>
                    <a:pt x="150878" y="14007"/>
                  </a:lnTo>
                  <a:lnTo>
                    <a:pt x="156081" y="14941"/>
                  </a:lnTo>
                  <a:lnTo>
                    <a:pt x="162770" y="14007"/>
                  </a:lnTo>
                  <a:lnTo>
                    <a:pt x="167973" y="12139"/>
                  </a:lnTo>
                  <a:lnTo>
                    <a:pt x="170202" y="11205"/>
                  </a:lnTo>
                  <a:lnTo>
                    <a:pt x="176147" y="9337"/>
                  </a:lnTo>
                  <a:lnTo>
                    <a:pt x="183581" y="9337"/>
                  </a:lnTo>
                  <a:lnTo>
                    <a:pt x="199189" y="18676"/>
                  </a:lnTo>
                  <a:lnTo>
                    <a:pt x="210337" y="25213"/>
                  </a:lnTo>
                  <a:lnTo>
                    <a:pt x="218513" y="40153"/>
                  </a:lnTo>
                  <a:lnTo>
                    <a:pt x="223716" y="47624"/>
                  </a:lnTo>
                  <a:lnTo>
                    <a:pt x="225944" y="56961"/>
                  </a:lnTo>
                  <a:lnTo>
                    <a:pt x="225944" y="62564"/>
                  </a:lnTo>
                  <a:lnTo>
                    <a:pt x="225944" y="66299"/>
                  </a:lnTo>
                  <a:lnTo>
                    <a:pt x="227431" y="70968"/>
                  </a:lnTo>
                  <a:lnTo>
                    <a:pt x="228918" y="74704"/>
                  </a:lnTo>
                  <a:lnTo>
                    <a:pt x="227431" y="80307"/>
                  </a:lnTo>
                  <a:lnTo>
                    <a:pt x="227431" y="84976"/>
                  </a:lnTo>
                  <a:lnTo>
                    <a:pt x="227431" y="88711"/>
                  </a:lnTo>
                  <a:lnTo>
                    <a:pt x="229661" y="95248"/>
                  </a:lnTo>
                  <a:lnTo>
                    <a:pt x="234121" y="99916"/>
                  </a:lnTo>
                  <a:lnTo>
                    <a:pt x="246755" y="103651"/>
                  </a:lnTo>
                  <a:lnTo>
                    <a:pt x="266079" y="106453"/>
                  </a:lnTo>
                  <a:lnTo>
                    <a:pt x="279458" y="109254"/>
                  </a:lnTo>
                  <a:lnTo>
                    <a:pt x="286890" y="112989"/>
                  </a:lnTo>
                  <a:lnTo>
                    <a:pt x="295066" y="111122"/>
                  </a:lnTo>
                  <a:lnTo>
                    <a:pt x="337431" y="95248"/>
                  </a:lnTo>
                  <a:lnTo>
                    <a:pt x="341890" y="90578"/>
                  </a:lnTo>
                  <a:lnTo>
                    <a:pt x="349323" y="86843"/>
                  </a:lnTo>
                  <a:lnTo>
                    <a:pt x="357498" y="86843"/>
                  </a:lnTo>
                  <a:lnTo>
                    <a:pt x="370877" y="86843"/>
                  </a:lnTo>
                  <a:lnTo>
                    <a:pt x="384255" y="84976"/>
                  </a:lnTo>
                  <a:lnTo>
                    <a:pt x="390200" y="84976"/>
                  </a:lnTo>
                  <a:lnTo>
                    <a:pt x="402837" y="86843"/>
                  </a:lnTo>
                  <a:lnTo>
                    <a:pt x="410269" y="86843"/>
                  </a:lnTo>
                  <a:lnTo>
                    <a:pt x="416214" y="87777"/>
                  </a:lnTo>
                  <a:lnTo>
                    <a:pt x="423648" y="90578"/>
                  </a:lnTo>
                  <a:lnTo>
                    <a:pt x="431079" y="94313"/>
                  </a:lnTo>
                  <a:lnTo>
                    <a:pt x="437024" y="101784"/>
                  </a:lnTo>
                  <a:lnTo>
                    <a:pt x="441485" y="100850"/>
                  </a:lnTo>
                  <a:lnTo>
                    <a:pt x="451147" y="94313"/>
                  </a:lnTo>
                  <a:lnTo>
                    <a:pt x="463038" y="95248"/>
                  </a:lnTo>
                  <a:lnTo>
                    <a:pt x="470472" y="95248"/>
                  </a:lnTo>
                  <a:lnTo>
                    <a:pt x="503174" y="81240"/>
                  </a:lnTo>
                  <a:lnTo>
                    <a:pt x="509119" y="79372"/>
                  </a:lnTo>
                  <a:lnTo>
                    <a:pt x="515809" y="81240"/>
                  </a:lnTo>
                  <a:lnTo>
                    <a:pt x="521754" y="84976"/>
                  </a:lnTo>
                  <a:lnTo>
                    <a:pt x="529930" y="87777"/>
                  </a:lnTo>
                  <a:lnTo>
                    <a:pt x="560403" y="80307"/>
                  </a:lnTo>
                  <a:lnTo>
                    <a:pt x="569322" y="73770"/>
                  </a:lnTo>
                  <a:lnTo>
                    <a:pt x="579727" y="70968"/>
                  </a:lnTo>
                  <a:lnTo>
                    <a:pt x="587159" y="69101"/>
                  </a:lnTo>
                  <a:lnTo>
                    <a:pt x="604998" y="63498"/>
                  </a:lnTo>
                  <a:lnTo>
                    <a:pt x="609457" y="63498"/>
                  </a:lnTo>
                  <a:lnTo>
                    <a:pt x="627295" y="60696"/>
                  </a:lnTo>
                  <a:lnTo>
                    <a:pt x="633241" y="56961"/>
                  </a:lnTo>
                  <a:lnTo>
                    <a:pt x="640672" y="50424"/>
                  </a:lnTo>
                  <a:lnTo>
                    <a:pt x="646619" y="50424"/>
                  </a:lnTo>
                  <a:lnTo>
                    <a:pt x="653309" y="53226"/>
                  </a:lnTo>
                  <a:lnTo>
                    <a:pt x="662227" y="51359"/>
                  </a:lnTo>
                  <a:lnTo>
                    <a:pt x="667430" y="50424"/>
                  </a:lnTo>
                  <a:lnTo>
                    <a:pt x="676349" y="47624"/>
                  </a:lnTo>
                  <a:lnTo>
                    <a:pt x="685267" y="48557"/>
                  </a:lnTo>
                  <a:lnTo>
                    <a:pt x="694930" y="49491"/>
                  </a:lnTo>
                  <a:lnTo>
                    <a:pt x="709051" y="42954"/>
                  </a:lnTo>
                  <a:lnTo>
                    <a:pt x="717228" y="38285"/>
                  </a:lnTo>
                  <a:lnTo>
                    <a:pt x="723173" y="37352"/>
                  </a:lnTo>
                  <a:lnTo>
                    <a:pt x="848036" y="35484"/>
                  </a:lnTo>
                  <a:lnTo>
                    <a:pt x="849523" y="37352"/>
                  </a:lnTo>
                  <a:lnTo>
                    <a:pt x="897091" y="35484"/>
                  </a:lnTo>
                  <a:lnTo>
                    <a:pt x="915672" y="35484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8" name="pg48"/>
            <p:cNvSpPr/>
            <p:nvPr/>
          </p:nvSpPr>
          <p:spPr>
            <a:xfrm>
              <a:off x="6557938" y="2613323"/>
              <a:ext cx="753644" cy="413674"/>
            </a:xfrm>
            <a:custGeom>
              <a:avLst/>
              <a:pathLst>
                <a:path w="753644" h="413674">
                  <a:moveTo>
                    <a:pt x="99593" y="0"/>
                  </a:moveTo>
                  <a:lnTo>
                    <a:pt x="101080" y="42021"/>
                  </a:lnTo>
                  <a:lnTo>
                    <a:pt x="118917" y="42021"/>
                  </a:lnTo>
                  <a:lnTo>
                    <a:pt x="191011" y="42021"/>
                  </a:lnTo>
                  <a:lnTo>
                    <a:pt x="208849" y="42021"/>
                  </a:lnTo>
                  <a:lnTo>
                    <a:pt x="288377" y="42021"/>
                  </a:lnTo>
                  <a:lnTo>
                    <a:pt x="301754" y="42955"/>
                  </a:lnTo>
                  <a:lnTo>
                    <a:pt x="359727" y="42021"/>
                  </a:lnTo>
                  <a:lnTo>
                    <a:pt x="379051" y="42021"/>
                  </a:lnTo>
                  <a:lnTo>
                    <a:pt x="462294" y="42955"/>
                  </a:lnTo>
                  <a:lnTo>
                    <a:pt x="466753" y="42955"/>
                  </a:lnTo>
                  <a:lnTo>
                    <a:pt x="515064" y="42021"/>
                  </a:lnTo>
                  <a:lnTo>
                    <a:pt x="569321" y="42021"/>
                  </a:lnTo>
                  <a:lnTo>
                    <a:pt x="574523" y="42021"/>
                  </a:lnTo>
                  <a:lnTo>
                    <a:pt x="656280" y="42021"/>
                  </a:lnTo>
                  <a:lnTo>
                    <a:pt x="665942" y="42021"/>
                  </a:lnTo>
                  <a:lnTo>
                    <a:pt x="671888" y="42021"/>
                  </a:lnTo>
                  <a:lnTo>
                    <a:pt x="677091" y="48557"/>
                  </a:lnTo>
                  <a:lnTo>
                    <a:pt x="680807" y="52293"/>
                  </a:lnTo>
                  <a:lnTo>
                    <a:pt x="683037" y="61630"/>
                  </a:lnTo>
                  <a:lnTo>
                    <a:pt x="686009" y="64432"/>
                  </a:lnTo>
                  <a:lnTo>
                    <a:pt x="688240" y="65366"/>
                  </a:lnTo>
                  <a:lnTo>
                    <a:pt x="694928" y="66300"/>
                  </a:lnTo>
                  <a:lnTo>
                    <a:pt x="697901" y="67233"/>
                  </a:lnTo>
                  <a:lnTo>
                    <a:pt x="701617" y="70035"/>
                  </a:lnTo>
                  <a:lnTo>
                    <a:pt x="703104" y="72836"/>
                  </a:lnTo>
                  <a:lnTo>
                    <a:pt x="703104" y="78439"/>
                  </a:lnTo>
                  <a:lnTo>
                    <a:pt x="708307" y="82174"/>
                  </a:lnTo>
                  <a:lnTo>
                    <a:pt x="711280" y="84976"/>
                  </a:lnTo>
                  <a:lnTo>
                    <a:pt x="709793" y="89645"/>
                  </a:lnTo>
                  <a:lnTo>
                    <a:pt x="709050" y="106454"/>
                  </a:lnTo>
                  <a:lnTo>
                    <a:pt x="709793" y="108321"/>
                  </a:lnTo>
                  <a:lnTo>
                    <a:pt x="712766" y="112056"/>
                  </a:lnTo>
                  <a:lnTo>
                    <a:pt x="716482" y="120460"/>
                  </a:lnTo>
                  <a:lnTo>
                    <a:pt x="717969" y="124195"/>
                  </a:lnTo>
                  <a:lnTo>
                    <a:pt x="720942" y="126997"/>
                  </a:lnTo>
                  <a:lnTo>
                    <a:pt x="726145" y="128865"/>
                  </a:lnTo>
                  <a:lnTo>
                    <a:pt x="731347" y="131665"/>
                  </a:lnTo>
                  <a:lnTo>
                    <a:pt x="736550" y="135401"/>
                  </a:lnTo>
                  <a:lnTo>
                    <a:pt x="740266" y="135401"/>
                  </a:lnTo>
                  <a:lnTo>
                    <a:pt x="748441" y="135401"/>
                  </a:lnTo>
                  <a:lnTo>
                    <a:pt x="749928" y="138202"/>
                  </a:lnTo>
                  <a:lnTo>
                    <a:pt x="752158" y="141937"/>
                  </a:lnTo>
                  <a:lnTo>
                    <a:pt x="753644" y="145673"/>
                  </a:lnTo>
                  <a:lnTo>
                    <a:pt x="747699" y="150342"/>
                  </a:lnTo>
                  <a:lnTo>
                    <a:pt x="742496" y="155011"/>
                  </a:lnTo>
                  <a:lnTo>
                    <a:pt x="737293" y="161548"/>
                  </a:lnTo>
                  <a:lnTo>
                    <a:pt x="735064" y="168084"/>
                  </a:lnTo>
                  <a:lnTo>
                    <a:pt x="732090" y="173687"/>
                  </a:lnTo>
                  <a:lnTo>
                    <a:pt x="727631" y="183025"/>
                  </a:lnTo>
                  <a:lnTo>
                    <a:pt x="723915" y="185826"/>
                  </a:lnTo>
                  <a:lnTo>
                    <a:pt x="720942" y="188628"/>
                  </a:lnTo>
                  <a:lnTo>
                    <a:pt x="720199" y="192363"/>
                  </a:lnTo>
                  <a:lnTo>
                    <a:pt x="715739" y="197032"/>
                  </a:lnTo>
                  <a:lnTo>
                    <a:pt x="709050" y="200767"/>
                  </a:lnTo>
                  <a:lnTo>
                    <a:pt x="702360" y="205436"/>
                  </a:lnTo>
                  <a:lnTo>
                    <a:pt x="700874" y="208237"/>
                  </a:lnTo>
                  <a:lnTo>
                    <a:pt x="701617" y="211972"/>
                  </a:lnTo>
                  <a:lnTo>
                    <a:pt x="703104" y="214774"/>
                  </a:lnTo>
                  <a:lnTo>
                    <a:pt x="706077" y="217576"/>
                  </a:lnTo>
                  <a:lnTo>
                    <a:pt x="709050" y="222244"/>
                  </a:lnTo>
                  <a:lnTo>
                    <a:pt x="709050" y="226914"/>
                  </a:lnTo>
                  <a:lnTo>
                    <a:pt x="705333" y="230649"/>
                  </a:lnTo>
                  <a:lnTo>
                    <a:pt x="703104" y="239053"/>
                  </a:lnTo>
                  <a:lnTo>
                    <a:pt x="700874" y="240921"/>
                  </a:lnTo>
                  <a:lnTo>
                    <a:pt x="695671" y="241854"/>
                  </a:lnTo>
                  <a:lnTo>
                    <a:pt x="694186" y="245589"/>
                  </a:lnTo>
                  <a:lnTo>
                    <a:pt x="692699" y="253994"/>
                  </a:lnTo>
                  <a:lnTo>
                    <a:pt x="694186" y="257729"/>
                  </a:lnTo>
                  <a:lnTo>
                    <a:pt x="691955" y="263332"/>
                  </a:lnTo>
                  <a:lnTo>
                    <a:pt x="691212" y="268001"/>
                  </a:lnTo>
                  <a:lnTo>
                    <a:pt x="691955" y="271736"/>
                  </a:lnTo>
                  <a:lnTo>
                    <a:pt x="695671" y="274538"/>
                  </a:lnTo>
                  <a:lnTo>
                    <a:pt x="699388" y="274538"/>
                  </a:lnTo>
                  <a:lnTo>
                    <a:pt x="702360" y="274538"/>
                  </a:lnTo>
                  <a:lnTo>
                    <a:pt x="706820" y="276405"/>
                  </a:lnTo>
                  <a:lnTo>
                    <a:pt x="709050" y="278273"/>
                  </a:lnTo>
                  <a:lnTo>
                    <a:pt x="709050" y="290412"/>
                  </a:lnTo>
                  <a:lnTo>
                    <a:pt x="709793" y="296015"/>
                  </a:lnTo>
                  <a:lnTo>
                    <a:pt x="712023" y="298816"/>
                  </a:lnTo>
                  <a:lnTo>
                    <a:pt x="716482" y="300684"/>
                  </a:lnTo>
                  <a:lnTo>
                    <a:pt x="722428" y="302552"/>
                  </a:lnTo>
                  <a:lnTo>
                    <a:pt x="726887" y="310022"/>
                  </a:lnTo>
                  <a:lnTo>
                    <a:pt x="728374" y="313757"/>
                  </a:lnTo>
                  <a:lnTo>
                    <a:pt x="731347" y="315624"/>
                  </a:lnTo>
                  <a:lnTo>
                    <a:pt x="734320" y="318427"/>
                  </a:lnTo>
                  <a:lnTo>
                    <a:pt x="736550" y="321228"/>
                  </a:lnTo>
                  <a:lnTo>
                    <a:pt x="739523" y="324963"/>
                  </a:lnTo>
                  <a:lnTo>
                    <a:pt x="741753" y="328698"/>
                  </a:lnTo>
                  <a:lnTo>
                    <a:pt x="746212" y="330566"/>
                  </a:lnTo>
                  <a:lnTo>
                    <a:pt x="752158" y="341771"/>
                  </a:lnTo>
                  <a:lnTo>
                    <a:pt x="752902" y="344573"/>
                  </a:lnTo>
                  <a:lnTo>
                    <a:pt x="748441" y="346440"/>
                  </a:lnTo>
                  <a:lnTo>
                    <a:pt x="743238" y="347374"/>
                  </a:lnTo>
                  <a:lnTo>
                    <a:pt x="739523" y="351110"/>
                  </a:lnTo>
                  <a:lnTo>
                    <a:pt x="735807" y="352977"/>
                  </a:lnTo>
                  <a:lnTo>
                    <a:pt x="729118" y="354845"/>
                  </a:lnTo>
                  <a:lnTo>
                    <a:pt x="721685" y="359513"/>
                  </a:lnTo>
                  <a:lnTo>
                    <a:pt x="712023" y="368852"/>
                  </a:lnTo>
                  <a:lnTo>
                    <a:pt x="708307" y="370719"/>
                  </a:lnTo>
                  <a:lnTo>
                    <a:pt x="703104" y="375388"/>
                  </a:lnTo>
                  <a:lnTo>
                    <a:pt x="702360" y="380057"/>
                  </a:lnTo>
                  <a:lnTo>
                    <a:pt x="700874" y="383793"/>
                  </a:lnTo>
                  <a:lnTo>
                    <a:pt x="698645" y="387528"/>
                  </a:lnTo>
                  <a:lnTo>
                    <a:pt x="696414" y="389395"/>
                  </a:lnTo>
                  <a:lnTo>
                    <a:pt x="691212" y="391263"/>
                  </a:lnTo>
                  <a:lnTo>
                    <a:pt x="686753" y="392197"/>
                  </a:lnTo>
                  <a:lnTo>
                    <a:pt x="681550" y="393130"/>
                  </a:lnTo>
                  <a:lnTo>
                    <a:pt x="674117" y="394064"/>
                  </a:lnTo>
                  <a:lnTo>
                    <a:pt x="670402" y="396865"/>
                  </a:lnTo>
                  <a:lnTo>
                    <a:pt x="664456" y="400601"/>
                  </a:lnTo>
                  <a:lnTo>
                    <a:pt x="660739" y="396865"/>
                  </a:lnTo>
                  <a:lnTo>
                    <a:pt x="656280" y="394998"/>
                  </a:lnTo>
                  <a:lnTo>
                    <a:pt x="649591" y="393130"/>
                  </a:lnTo>
                  <a:lnTo>
                    <a:pt x="645131" y="394064"/>
                  </a:lnTo>
                  <a:lnTo>
                    <a:pt x="637698" y="394998"/>
                  </a:lnTo>
                  <a:lnTo>
                    <a:pt x="634726" y="395932"/>
                  </a:lnTo>
                  <a:lnTo>
                    <a:pt x="629524" y="398734"/>
                  </a:lnTo>
                  <a:lnTo>
                    <a:pt x="626550" y="401534"/>
                  </a:lnTo>
                  <a:lnTo>
                    <a:pt x="622834" y="404336"/>
                  </a:lnTo>
                  <a:lnTo>
                    <a:pt x="621347" y="408071"/>
                  </a:lnTo>
                  <a:lnTo>
                    <a:pt x="619118" y="412740"/>
                  </a:lnTo>
                  <a:lnTo>
                    <a:pt x="613915" y="412740"/>
                  </a:lnTo>
                  <a:lnTo>
                    <a:pt x="574523" y="412740"/>
                  </a:lnTo>
                  <a:lnTo>
                    <a:pt x="557429" y="412740"/>
                  </a:lnTo>
                  <a:lnTo>
                    <a:pt x="514321" y="412740"/>
                  </a:lnTo>
                  <a:lnTo>
                    <a:pt x="485335" y="412740"/>
                  </a:lnTo>
                  <a:lnTo>
                    <a:pt x="457835" y="412740"/>
                  </a:lnTo>
                  <a:lnTo>
                    <a:pt x="428848" y="412740"/>
                  </a:lnTo>
                  <a:lnTo>
                    <a:pt x="400606" y="412740"/>
                  </a:lnTo>
                  <a:lnTo>
                    <a:pt x="397632" y="412740"/>
                  </a:lnTo>
                  <a:lnTo>
                    <a:pt x="316619" y="413674"/>
                  </a:lnTo>
                  <a:lnTo>
                    <a:pt x="286146" y="413674"/>
                  </a:lnTo>
                  <a:lnTo>
                    <a:pt x="279457" y="412740"/>
                  </a:lnTo>
                  <a:lnTo>
                    <a:pt x="225200" y="412740"/>
                  </a:lnTo>
                  <a:lnTo>
                    <a:pt x="210336" y="412740"/>
                  </a:lnTo>
                  <a:lnTo>
                    <a:pt x="147161" y="411806"/>
                  </a:lnTo>
                  <a:lnTo>
                    <a:pt x="134525" y="413674"/>
                  </a:lnTo>
                  <a:lnTo>
                    <a:pt x="101080" y="412740"/>
                  </a:lnTo>
                  <a:lnTo>
                    <a:pt x="83985" y="412740"/>
                  </a:lnTo>
                  <a:lnTo>
                    <a:pt x="16350" y="413674"/>
                  </a:lnTo>
                  <a:lnTo>
                    <a:pt x="2228" y="413674"/>
                  </a:lnTo>
                  <a:lnTo>
                    <a:pt x="2228" y="376322"/>
                  </a:lnTo>
                  <a:lnTo>
                    <a:pt x="1485" y="366050"/>
                  </a:lnTo>
                  <a:lnTo>
                    <a:pt x="2228" y="341771"/>
                  </a:lnTo>
                  <a:lnTo>
                    <a:pt x="1485" y="302552"/>
                  </a:lnTo>
                  <a:lnTo>
                    <a:pt x="2228" y="290412"/>
                  </a:lnTo>
                  <a:lnTo>
                    <a:pt x="2228" y="263332"/>
                  </a:lnTo>
                  <a:lnTo>
                    <a:pt x="2972" y="228781"/>
                  </a:lnTo>
                  <a:lnTo>
                    <a:pt x="2972" y="220377"/>
                  </a:lnTo>
                  <a:lnTo>
                    <a:pt x="2228" y="184892"/>
                  </a:lnTo>
                  <a:lnTo>
                    <a:pt x="1485" y="183959"/>
                  </a:lnTo>
                  <a:lnTo>
                    <a:pt x="1485" y="126997"/>
                  </a:lnTo>
                  <a:lnTo>
                    <a:pt x="742" y="124195"/>
                  </a:lnTo>
                  <a:lnTo>
                    <a:pt x="742" y="69101"/>
                  </a:lnTo>
                  <a:lnTo>
                    <a:pt x="0" y="47624"/>
                  </a:lnTo>
                  <a:lnTo>
                    <a:pt x="8918" y="44822"/>
                  </a:lnTo>
                  <a:lnTo>
                    <a:pt x="13377" y="42955"/>
                  </a:lnTo>
                  <a:lnTo>
                    <a:pt x="23783" y="39219"/>
                  </a:lnTo>
                  <a:lnTo>
                    <a:pt x="37903" y="31749"/>
                  </a:lnTo>
                  <a:lnTo>
                    <a:pt x="39390" y="28013"/>
                  </a:lnTo>
                  <a:lnTo>
                    <a:pt x="44593" y="26146"/>
                  </a:lnTo>
                  <a:lnTo>
                    <a:pt x="48310" y="22411"/>
                  </a:lnTo>
                  <a:lnTo>
                    <a:pt x="52769" y="16808"/>
                  </a:lnTo>
                  <a:lnTo>
                    <a:pt x="56485" y="15874"/>
                  </a:lnTo>
                  <a:lnTo>
                    <a:pt x="57972" y="15874"/>
                  </a:lnTo>
                  <a:lnTo>
                    <a:pt x="57972" y="17742"/>
                  </a:lnTo>
                  <a:lnTo>
                    <a:pt x="54255" y="22411"/>
                  </a:lnTo>
                  <a:lnTo>
                    <a:pt x="58715" y="22411"/>
                  </a:lnTo>
                  <a:lnTo>
                    <a:pt x="72093" y="13073"/>
                  </a:lnTo>
                  <a:lnTo>
                    <a:pt x="86958" y="5602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9" name="pg49"/>
            <p:cNvSpPr/>
            <p:nvPr/>
          </p:nvSpPr>
          <p:spPr>
            <a:xfrm>
              <a:off x="7683203" y="2651609"/>
              <a:ext cx="97365" cy="117659"/>
            </a:xfrm>
            <a:custGeom>
              <a:avLst/>
              <a:pathLst>
                <a:path w="97365" h="117659">
                  <a:moveTo>
                    <a:pt x="2229" y="111122"/>
                  </a:moveTo>
                  <a:lnTo>
                    <a:pt x="1486" y="103651"/>
                  </a:lnTo>
                  <a:lnTo>
                    <a:pt x="2229" y="101784"/>
                  </a:lnTo>
                  <a:lnTo>
                    <a:pt x="2973" y="98983"/>
                  </a:lnTo>
                  <a:lnTo>
                    <a:pt x="6689" y="97115"/>
                  </a:lnTo>
                  <a:lnTo>
                    <a:pt x="9662" y="97115"/>
                  </a:lnTo>
                  <a:lnTo>
                    <a:pt x="10405" y="92446"/>
                  </a:lnTo>
                  <a:lnTo>
                    <a:pt x="10405" y="69101"/>
                  </a:lnTo>
                  <a:lnTo>
                    <a:pt x="10405" y="62564"/>
                  </a:lnTo>
                  <a:lnTo>
                    <a:pt x="10405" y="49491"/>
                  </a:lnTo>
                  <a:lnTo>
                    <a:pt x="9662" y="2801"/>
                  </a:lnTo>
                  <a:lnTo>
                    <a:pt x="47567" y="0"/>
                  </a:lnTo>
                  <a:lnTo>
                    <a:pt x="60945" y="0"/>
                  </a:lnTo>
                  <a:lnTo>
                    <a:pt x="61688" y="6536"/>
                  </a:lnTo>
                  <a:lnTo>
                    <a:pt x="62432" y="18675"/>
                  </a:lnTo>
                  <a:lnTo>
                    <a:pt x="66147" y="18675"/>
                  </a:lnTo>
                  <a:lnTo>
                    <a:pt x="66891" y="34550"/>
                  </a:lnTo>
                  <a:lnTo>
                    <a:pt x="67635" y="37352"/>
                  </a:lnTo>
                  <a:lnTo>
                    <a:pt x="69864" y="41087"/>
                  </a:lnTo>
                  <a:lnTo>
                    <a:pt x="77296" y="43888"/>
                  </a:lnTo>
                  <a:lnTo>
                    <a:pt x="85473" y="44822"/>
                  </a:lnTo>
                  <a:lnTo>
                    <a:pt x="89931" y="45756"/>
                  </a:lnTo>
                  <a:lnTo>
                    <a:pt x="90675" y="50425"/>
                  </a:lnTo>
                  <a:lnTo>
                    <a:pt x="91419" y="55094"/>
                  </a:lnTo>
                  <a:lnTo>
                    <a:pt x="93647" y="60697"/>
                  </a:lnTo>
                  <a:lnTo>
                    <a:pt x="97365" y="79373"/>
                  </a:lnTo>
                  <a:lnTo>
                    <a:pt x="96621" y="84976"/>
                  </a:lnTo>
                  <a:lnTo>
                    <a:pt x="90675" y="88711"/>
                  </a:lnTo>
                  <a:lnTo>
                    <a:pt x="86959" y="91512"/>
                  </a:lnTo>
                  <a:lnTo>
                    <a:pt x="85473" y="84042"/>
                  </a:lnTo>
                  <a:lnTo>
                    <a:pt x="83242" y="83108"/>
                  </a:lnTo>
                  <a:lnTo>
                    <a:pt x="81013" y="84976"/>
                  </a:lnTo>
                  <a:lnTo>
                    <a:pt x="81756" y="91512"/>
                  </a:lnTo>
                  <a:lnTo>
                    <a:pt x="81013" y="95248"/>
                  </a:lnTo>
                  <a:lnTo>
                    <a:pt x="78039" y="97115"/>
                  </a:lnTo>
                  <a:lnTo>
                    <a:pt x="73581" y="97115"/>
                  </a:lnTo>
                  <a:lnTo>
                    <a:pt x="69864" y="97115"/>
                  </a:lnTo>
                  <a:lnTo>
                    <a:pt x="66891" y="91512"/>
                  </a:lnTo>
                  <a:lnTo>
                    <a:pt x="70608" y="82174"/>
                  </a:lnTo>
                  <a:lnTo>
                    <a:pt x="71350" y="72836"/>
                  </a:lnTo>
                  <a:lnTo>
                    <a:pt x="70608" y="65366"/>
                  </a:lnTo>
                  <a:lnTo>
                    <a:pt x="66891" y="60697"/>
                  </a:lnTo>
                  <a:lnTo>
                    <a:pt x="63918" y="60697"/>
                  </a:lnTo>
                  <a:lnTo>
                    <a:pt x="60945" y="60697"/>
                  </a:lnTo>
                  <a:lnTo>
                    <a:pt x="58715" y="63498"/>
                  </a:lnTo>
                  <a:lnTo>
                    <a:pt x="57229" y="69101"/>
                  </a:lnTo>
                  <a:lnTo>
                    <a:pt x="52769" y="73770"/>
                  </a:lnTo>
                  <a:lnTo>
                    <a:pt x="53513" y="75638"/>
                  </a:lnTo>
                  <a:lnTo>
                    <a:pt x="56486" y="85909"/>
                  </a:lnTo>
                  <a:lnTo>
                    <a:pt x="55742" y="89644"/>
                  </a:lnTo>
                  <a:lnTo>
                    <a:pt x="51283" y="95248"/>
                  </a:lnTo>
                  <a:lnTo>
                    <a:pt x="50540" y="97115"/>
                  </a:lnTo>
                  <a:lnTo>
                    <a:pt x="50540" y="101784"/>
                  </a:lnTo>
                  <a:lnTo>
                    <a:pt x="49797" y="106453"/>
                  </a:lnTo>
                  <a:lnTo>
                    <a:pt x="47567" y="106453"/>
                  </a:lnTo>
                  <a:lnTo>
                    <a:pt x="46080" y="103651"/>
                  </a:lnTo>
                  <a:lnTo>
                    <a:pt x="46823" y="98049"/>
                  </a:lnTo>
                  <a:lnTo>
                    <a:pt x="41621" y="100850"/>
                  </a:lnTo>
                  <a:lnTo>
                    <a:pt x="40134" y="104585"/>
                  </a:lnTo>
                  <a:lnTo>
                    <a:pt x="27500" y="109254"/>
                  </a:lnTo>
                  <a:lnTo>
                    <a:pt x="14121" y="112056"/>
                  </a:lnTo>
                  <a:lnTo>
                    <a:pt x="10405" y="113923"/>
                  </a:lnTo>
                  <a:lnTo>
                    <a:pt x="8175" y="115791"/>
                  </a:lnTo>
                  <a:lnTo>
                    <a:pt x="5202" y="117659"/>
                  </a:lnTo>
                  <a:lnTo>
                    <a:pt x="0" y="116725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0" name="pg50"/>
            <p:cNvSpPr/>
            <p:nvPr/>
          </p:nvSpPr>
          <p:spPr>
            <a:xfrm>
              <a:off x="6190776" y="3762834"/>
              <a:ext cx="623579" cy="516392"/>
            </a:xfrm>
            <a:custGeom>
              <a:avLst/>
              <a:pathLst>
                <a:path w="623579" h="516392">
                  <a:moveTo>
                    <a:pt x="33446" y="35484"/>
                  </a:moveTo>
                  <a:lnTo>
                    <a:pt x="46824" y="30815"/>
                  </a:lnTo>
                  <a:lnTo>
                    <a:pt x="49054" y="29881"/>
                  </a:lnTo>
                  <a:lnTo>
                    <a:pt x="64661" y="23344"/>
                  </a:lnTo>
                  <a:lnTo>
                    <a:pt x="72838" y="20543"/>
                  </a:lnTo>
                  <a:lnTo>
                    <a:pt x="75067" y="20543"/>
                  </a:lnTo>
                  <a:lnTo>
                    <a:pt x="77297" y="22411"/>
                  </a:lnTo>
                  <a:lnTo>
                    <a:pt x="79527" y="21477"/>
                  </a:lnTo>
                  <a:lnTo>
                    <a:pt x="86216" y="17741"/>
                  </a:lnTo>
                  <a:lnTo>
                    <a:pt x="86216" y="14940"/>
                  </a:lnTo>
                  <a:lnTo>
                    <a:pt x="86959" y="12139"/>
                  </a:lnTo>
                  <a:lnTo>
                    <a:pt x="89933" y="13073"/>
                  </a:lnTo>
                  <a:lnTo>
                    <a:pt x="93648" y="13073"/>
                  </a:lnTo>
                  <a:lnTo>
                    <a:pt x="100338" y="11205"/>
                  </a:lnTo>
                  <a:lnTo>
                    <a:pt x="112229" y="5602"/>
                  </a:lnTo>
                  <a:lnTo>
                    <a:pt x="115203" y="3735"/>
                  </a:lnTo>
                  <a:lnTo>
                    <a:pt x="119662" y="5602"/>
                  </a:lnTo>
                  <a:lnTo>
                    <a:pt x="124121" y="0"/>
                  </a:lnTo>
                  <a:lnTo>
                    <a:pt x="124865" y="0"/>
                  </a:lnTo>
                  <a:lnTo>
                    <a:pt x="127837" y="1867"/>
                  </a:lnTo>
                  <a:lnTo>
                    <a:pt x="130067" y="1867"/>
                  </a:lnTo>
                  <a:lnTo>
                    <a:pt x="136013" y="2801"/>
                  </a:lnTo>
                  <a:lnTo>
                    <a:pt x="141216" y="1867"/>
                  </a:lnTo>
                  <a:lnTo>
                    <a:pt x="148649" y="1867"/>
                  </a:lnTo>
                  <a:lnTo>
                    <a:pt x="179121" y="1867"/>
                  </a:lnTo>
                  <a:lnTo>
                    <a:pt x="193985" y="2801"/>
                  </a:lnTo>
                  <a:lnTo>
                    <a:pt x="206621" y="2801"/>
                  </a:lnTo>
                  <a:lnTo>
                    <a:pt x="259391" y="5602"/>
                  </a:lnTo>
                  <a:lnTo>
                    <a:pt x="264594" y="5602"/>
                  </a:lnTo>
                  <a:lnTo>
                    <a:pt x="303985" y="7470"/>
                  </a:lnTo>
                  <a:lnTo>
                    <a:pt x="303243" y="12139"/>
                  </a:lnTo>
                  <a:lnTo>
                    <a:pt x="301012" y="15874"/>
                  </a:lnTo>
                  <a:lnTo>
                    <a:pt x="299525" y="17741"/>
                  </a:lnTo>
                  <a:lnTo>
                    <a:pt x="299525" y="20543"/>
                  </a:lnTo>
                  <a:lnTo>
                    <a:pt x="301756" y="24279"/>
                  </a:lnTo>
                  <a:lnTo>
                    <a:pt x="314390" y="14940"/>
                  </a:lnTo>
                  <a:lnTo>
                    <a:pt x="318850" y="20543"/>
                  </a:lnTo>
                  <a:lnTo>
                    <a:pt x="324796" y="29881"/>
                  </a:lnTo>
                  <a:lnTo>
                    <a:pt x="335944" y="45755"/>
                  </a:lnTo>
                  <a:lnTo>
                    <a:pt x="335202" y="63498"/>
                  </a:lnTo>
                  <a:lnTo>
                    <a:pt x="366418" y="64432"/>
                  </a:lnTo>
                  <a:lnTo>
                    <a:pt x="394660" y="64432"/>
                  </a:lnTo>
                  <a:lnTo>
                    <a:pt x="448174" y="65366"/>
                  </a:lnTo>
                  <a:lnTo>
                    <a:pt x="476417" y="65366"/>
                  </a:lnTo>
                  <a:lnTo>
                    <a:pt x="478647" y="66299"/>
                  </a:lnTo>
                  <a:lnTo>
                    <a:pt x="508376" y="96181"/>
                  </a:lnTo>
                  <a:lnTo>
                    <a:pt x="508376" y="97115"/>
                  </a:lnTo>
                  <a:lnTo>
                    <a:pt x="558917" y="147540"/>
                  </a:lnTo>
                  <a:lnTo>
                    <a:pt x="613174" y="205436"/>
                  </a:lnTo>
                  <a:lnTo>
                    <a:pt x="623579" y="218509"/>
                  </a:lnTo>
                  <a:lnTo>
                    <a:pt x="619119" y="221311"/>
                  </a:lnTo>
                  <a:lnTo>
                    <a:pt x="612430" y="225046"/>
                  </a:lnTo>
                  <a:lnTo>
                    <a:pt x="603511" y="229714"/>
                  </a:lnTo>
                  <a:lnTo>
                    <a:pt x="595336" y="237185"/>
                  </a:lnTo>
                  <a:lnTo>
                    <a:pt x="585674" y="243722"/>
                  </a:lnTo>
                  <a:lnTo>
                    <a:pt x="578241" y="251192"/>
                  </a:lnTo>
                  <a:lnTo>
                    <a:pt x="570065" y="260530"/>
                  </a:lnTo>
                  <a:lnTo>
                    <a:pt x="566349" y="266133"/>
                  </a:lnTo>
                  <a:lnTo>
                    <a:pt x="564119" y="269868"/>
                  </a:lnTo>
                  <a:lnTo>
                    <a:pt x="558917" y="277339"/>
                  </a:lnTo>
                  <a:lnTo>
                    <a:pt x="551484" y="287611"/>
                  </a:lnTo>
                  <a:lnTo>
                    <a:pt x="549254" y="294147"/>
                  </a:lnTo>
                  <a:lnTo>
                    <a:pt x="547768" y="298816"/>
                  </a:lnTo>
                  <a:lnTo>
                    <a:pt x="543309" y="305353"/>
                  </a:lnTo>
                  <a:lnTo>
                    <a:pt x="537363" y="308154"/>
                  </a:lnTo>
                  <a:lnTo>
                    <a:pt x="535133" y="309088"/>
                  </a:lnTo>
                  <a:lnTo>
                    <a:pt x="534389" y="307220"/>
                  </a:lnTo>
                  <a:lnTo>
                    <a:pt x="535133" y="299750"/>
                  </a:lnTo>
                  <a:lnTo>
                    <a:pt x="533646" y="297883"/>
                  </a:lnTo>
                  <a:lnTo>
                    <a:pt x="532904" y="297883"/>
                  </a:lnTo>
                  <a:lnTo>
                    <a:pt x="529930" y="299750"/>
                  </a:lnTo>
                  <a:lnTo>
                    <a:pt x="529187" y="305353"/>
                  </a:lnTo>
                  <a:lnTo>
                    <a:pt x="529930" y="309088"/>
                  </a:lnTo>
                  <a:lnTo>
                    <a:pt x="531417" y="314691"/>
                  </a:lnTo>
                  <a:lnTo>
                    <a:pt x="533646" y="316558"/>
                  </a:lnTo>
                  <a:lnTo>
                    <a:pt x="538107" y="319360"/>
                  </a:lnTo>
                  <a:lnTo>
                    <a:pt x="541079" y="322161"/>
                  </a:lnTo>
                  <a:lnTo>
                    <a:pt x="541822" y="324963"/>
                  </a:lnTo>
                  <a:lnTo>
                    <a:pt x="540335" y="331499"/>
                  </a:lnTo>
                  <a:lnTo>
                    <a:pt x="538849" y="333366"/>
                  </a:lnTo>
                  <a:lnTo>
                    <a:pt x="536620" y="332433"/>
                  </a:lnTo>
                  <a:lnTo>
                    <a:pt x="534389" y="332433"/>
                  </a:lnTo>
                  <a:lnTo>
                    <a:pt x="533646" y="333366"/>
                  </a:lnTo>
                  <a:lnTo>
                    <a:pt x="534389" y="336168"/>
                  </a:lnTo>
                  <a:lnTo>
                    <a:pt x="534389" y="338036"/>
                  </a:lnTo>
                  <a:lnTo>
                    <a:pt x="531417" y="338970"/>
                  </a:lnTo>
                  <a:lnTo>
                    <a:pt x="529930" y="340837"/>
                  </a:lnTo>
                  <a:lnTo>
                    <a:pt x="525471" y="343638"/>
                  </a:lnTo>
                  <a:lnTo>
                    <a:pt x="521755" y="343638"/>
                  </a:lnTo>
                  <a:lnTo>
                    <a:pt x="519525" y="344572"/>
                  </a:lnTo>
                  <a:lnTo>
                    <a:pt x="518038" y="348307"/>
                  </a:lnTo>
                  <a:lnTo>
                    <a:pt x="516552" y="350175"/>
                  </a:lnTo>
                  <a:lnTo>
                    <a:pt x="513579" y="350175"/>
                  </a:lnTo>
                  <a:lnTo>
                    <a:pt x="510606" y="351109"/>
                  </a:lnTo>
                  <a:lnTo>
                    <a:pt x="507633" y="355778"/>
                  </a:lnTo>
                  <a:lnTo>
                    <a:pt x="504660" y="356712"/>
                  </a:lnTo>
                  <a:lnTo>
                    <a:pt x="501687" y="355778"/>
                  </a:lnTo>
                  <a:lnTo>
                    <a:pt x="499457" y="354844"/>
                  </a:lnTo>
                  <a:lnTo>
                    <a:pt x="496484" y="355778"/>
                  </a:lnTo>
                  <a:lnTo>
                    <a:pt x="489796" y="363248"/>
                  </a:lnTo>
                  <a:lnTo>
                    <a:pt x="483106" y="368851"/>
                  </a:lnTo>
                  <a:lnTo>
                    <a:pt x="481619" y="370718"/>
                  </a:lnTo>
                  <a:lnTo>
                    <a:pt x="481619" y="373520"/>
                  </a:lnTo>
                  <a:lnTo>
                    <a:pt x="483850" y="376322"/>
                  </a:lnTo>
                  <a:lnTo>
                    <a:pt x="483850" y="377255"/>
                  </a:lnTo>
                  <a:lnTo>
                    <a:pt x="478647" y="380057"/>
                  </a:lnTo>
                  <a:lnTo>
                    <a:pt x="474188" y="382859"/>
                  </a:lnTo>
                  <a:lnTo>
                    <a:pt x="469727" y="386594"/>
                  </a:lnTo>
                  <a:lnTo>
                    <a:pt x="463039" y="394998"/>
                  </a:lnTo>
                  <a:lnTo>
                    <a:pt x="459322" y="397799"/>
                  </a:lnTo>
                  <a:lnTo>
                    <a:pt x="455607" y="397799"/>
                  </a:lnTo>
                  <a:lnTo>
                    <a:pt x="454120" y="397799"/>
                  </a:lnTo>
                  <a:lnTo>
                    <a:pt x="450404" y="388461"/>
                  </a:lnTo>
                  <a:lnTo>
                    <a:pt x="448174" y="388461"/>
                  </a:lnTo>
                  <a:lnTo>
                    <a:pt x="446687" y="389395"/>
                  </a:lnTo>
                  <a:lnTo>
                    <a:pt x="446687" y="394064"/>
                  </a:lnTo>
                  <a:lnTo>
                    <a:pt x="445201" y="395932"/>
                  </a:lnTo>
                  <a:lnTo>
                    <a:pt x="443714" y="398733"/>
                  </a:lnTo>
                  <a:lnTo>
                    <a:pt x="445201" y="400601"/>
                  </a:lnTo>
                  <a:lnTo>
                    <a:pt x="448917" y="401534"/>
                  </a:lnTo>
                  <a:lnTo>
                    <a:pt x="449660" y="403401"/>
                  </a:lnTo>
                  <a:lnTo>
                    <a:pt x="448917" y="405270"/>
                  </a:lnTo>
                  <a:lnTo>
                    <a:pt x="444458" y="408071"/>
                  </a:lnTo>
                  <a:lnTo>
                    <a:pt x="440741" y="417409"/>
                  </a:lnTo>
                  <a:lnTo>
                    <a:pt x="438512" y="418343"/>
                  </a:lnTo>
                  <a:lnTo>
                    <a:pt x="434052" y="418343"/>
                  </a:lnTo>
                  <a:lnTo>
                    <a:pt x="426620" y="421144"/>
                  </a:lnTo>
                  <a:lnTo>
                    <a:pt x="420675" y="421144"/>
                  </a:lnTo>
                  <a:lnTo>
                    <a:pt x="417701" y="425813"/>
                  </a:lnTo>
                  <a:lnTo>
                    <a:pt x="413242" y="425813"/>
                  </a:lnTo>
                  <a:lnTo>
                    <a:pt x="412498" y="425813"/>
                  </a:lnTo>
                  <a:lnTo>
                    <a:pt x="408783" y="423945"/>
                  </a:lnTo>
                  <a:lnTo>
                    <a:pt x="408039" y="425813"/>
                  </a:lnTo>
                  <a:lnTo>
                    <a:pt x="408783" y="428615"/>
                  </a:lnTo>
                  <a:lnTo>
                    <a:pt x="408783" y="430482"/>
                  </a:lnTo>
                  <a:lnTo>
                    <a:pt x="408039" y="432350"/>
                  </a:lnTo>
                  <a:lnTo>
                    <a:pt x="402837" y="436085"/>
                  </a:lnTo>
                  <a:lnTo>
                    <a:pt x="399863" y="437953"/>
                  </a:lnTo>
                  <a:lnTo>
                    <a:pt x="396891" y="440754"/>
                  </a:lnTo>
                  <a:lnTo>
                    <a:pt x="391688" y="442622"/>
                  </a:lnTo>
                  <a:lnTo>
                    <a:pt x="388715" y="438887"/>
                  </a:lnTo>
                  <a:lnTo>
                    <a:pt x="385742" y="437953"/>
                  </a:lnTo>
                  <a:lnTo>
                    <a:pt x="381282" y="439820"/>
                  </a:lnTo>
                  <a:lnTo>
                    <a:pt x="378310" y="441688"/>
                  </a:lnTo>
                  <a:lnTo>
                    <a:pt x="379052" y="440754"/>
                  </a:lnTo>
                  <a:lnTo>
                    <a:pt x="368647" y="439820"/>
                  </a:lnTo>
                  <a:lnTo>
                    <a:pt x="366418" y="440754"/>
                  </a:lnTo>
                  <a:lnTo>
                    <a:pt x="365674" y="442622"/>
                  </a:lnTo>
                  <a:lnTo>
                    <a:pt x="365674" y="445423"/>
                  </a:lnTo>
                  <a:lnTo>
                    <a:pt x="367904" y="446357"/>
                  </a:lnTo>
                  <a:lnTo>
                    <a:pt x="372364" y="448224"/>
                  </a:lnTo>
                  <a:lnTo>
                    <a:pt x="374593" y="450092"/>
                  </a:lnTo>
                  <a:lnTo>
                    <a:pt x="374593" y="451959"/>
                  </a:lnTo>
                  <a:lnTo>
                    <a:pt x="373850" y="454761"/>
                  </a:lnTo>
                  <a:lnTo>
                    <a:pt x="370133" y="456629"/>
                  </a:lnTo>
                  <a:lnTo>
                    <a:pt x="367161" y="459430"/>
                  </a:lnTo>
                  <a:lnTo>
                    <a:pt x="363444" y="466901"/>
                  </a:lnTo>
                  <a:lnTo>
                    <a:pt x="359728" y="469702"/>
                  </a:lnTo>
                  <a:lnTo>
                    <a:pt x="356756" y="472503"/>
                  </a:lnTo>
                  <a:lnTo>
                    <a:pt x="354526" y="473437"/>
                  </a:lnTo>
                  <a:lnTo>
                    <a:pt x="351553" y="472503"/>
                  </a:lnTo>
                  <a:lnTo>
                    <a:pt x="348580" y="472503"/>
                  </a:lnTo>
                  <a:lnTo>
                    <a:pt x="340404" y="463165"/>
                  </a:lnTo>
                  <a:lnTo>
                    <a:pt x="337431" y="458496"/>
                  </a:lnTo>
                  <a:lnTo>
                    <a:pt x="333715" y="450092"/>
                  </a:lnTo>
                  <a:lnTo>
                    <a:pt x="332229" y="449159"/>
                  </a:lnTo>
                  <a:lnTo>
                    <a:pt x="329999" y="450092"/>
                  </a:lnTo>
                  <a:lnTo>
                    <a:pt x="329256" y="453827"/>
                  </a:lnTo>
                  <a:lnTo>
                    <a:pt x="328512" y="459430"/>
                  </a:lnTo>
                  <a:lnTo>
                    <a:pt x="329999" y="463165"/>
                  </a:lnTo>
                  <a:lnTo>
                    <a:pt x="334458" y="468768"/>
                  </a:lnTo>
                  <a:lnTo>
                    <a:pt x="335944" y="473437"/>
                  </a:lnTo>
                  <a:lnTo>
                    <a:pt x="335944" y="477173"/>
                  </a:lnTo>
                  <a:lnTo>
                    <a:pt x="334458" y="481842"/>
                  </a:lnTo>
                  <a:lnTo>
                    <a:pt x="333715" y="483709"/>
                  </a:lnTo>
                  <a:lnTo>
                    <a:pt x="335202" y="485577"/>
                  </a:lnTo>
                  <a:lnTo>
                    <a:pt x="338175" y="483709"/>
                  </a:lnTo>
                  <a:lnTo>
                    <a:pt x="341147" y="479974"/>
                  </a:lnTo>
                  <a:lnTo>
                    <a:pt x="344121" y="479040"/>
                  </a:lnTo>
                  <a:lnTo>
                    <a:pt x="347093" y="481842"/>
                  </a:lnTo>
                  <a:lnTo>
                    <a:pt x="349323" y="482775"/>
                  </a:lnTo>
                  <a:lnTo>
                    <a:pt x="349323" y="486511"/>
                  </a:lnTo>
                  <a:lnTo>
                    <a:pt x="345607" y="492113"/>
                  </a:lnTo>
                  <a:lnTo>
                    <a:pt x="341147" y="497716"/>
                  </a:lnTo>
                  <a:lnTo>
                    <a:pt x="336688" y="501451"/>
                  </a:lnTo>
                  <a:lnTo>
                    <a:pt x="333715" y="502385"/>
                  </a:lnTo>
                  <a:lnTo>
                    <a:pt x="329999" y="499584"/>
                  </a:lnTo>
                  <a:lnTo>
                    <a:pt x="328512" y="499584"/>
                  </a:lnTo>
                  <a:lnTo>
                    <a:pt x="327026" y="501451"/>
                  </a:lnTo>
                  <a:lnTo>
                    <a:pt x="326283" y="505186"/>
                  </a:lnTo>
                  <a:lnTo>
                    <a:pt x="324053" y="507054"/>
                  </a:lnTo>
                  <a:lnTo>
                    <a:pt x="321823" y="510789"/>
                  </a:lnTo>
                  <a:lnTo>
                    <a:pt x="321080" y="516392"/>
                  </a:lnTo>
                  <a:lnTo>
                    <a:pt x="316620" y="514524"/>
                  </a:lnTo>
                  <a:lnTo>
                    <a:pt x="311417" y="511723"/>
                  </a:lnTo>
                  <a:lnTo>
                    <a:pt x="306958" y="508922"/>
                  </a:lnTo>
                  <a:lnTo>
                    <a:pt x="300269" y="507988"/>
                  </a:lnTo>
                  <a:lnTo>
                    <a:pt x="295066" y="507054"/>
                  </a:lnTo>
                  <a:lnTo>
                    <a:pt x="290607" y="504253"/>
                  </a:lnTo>
                  <a:lnTo>
                    <a:pt x="289120" y="501451"/>
                  </a:lnTo>
                  <a:lnTo>
                    <a:pt x="286891" y="496783"/>
                  </a:lnTo>
                  <a:lnTo>
                    <a:pt x="286148" y="493047"/>
                  </a:lnTo>
                  <a:lnTo>
                    <a:pt x="288377" y="485577"/>
                  </a:lnTo>
                  <a:lnTo>
                    <a:pt x="289864" y="474371"/>
                  </a:lnTo>
                  <a:lnTo>
                    <a:pt x="290607" y="470636"/>
                  </a:lnTo>
                  <a:lnTo>
                    <a:pt x="289120" y="466901"/>
                  </a:lnTo>
                  <a:lnTo>
                    <a:pt x="286148" y="461298"/>
                  </a:lnTo>
                  <a:lnTo>
                    <a:pt x="283174" y="453827"/>
                  </a:lnTo>
                  <a:lnTo>
                    <a:pt x="281688" y="447290"/>
                  </a:lnTo>
                  <a:lnTo>
                    <a:pt x="280945" y="444489"/>
                  </a:lnTo>
                  <a:lnTo>
                    <a:pt x="269053" y="432350"/>
                  </a:lnTo>
                  <a:lnTo>
                    <a:pt x="263107" y="429548"/>
                  </a:lnTo>
                  <a:lnTo>
                    <a:pt x="260134" y="428615"/>
                  </a:lnTo>
                  <a:lnTo>
                    <a:pt x="255674" y="423945"/>
                  </a:lnTo>
                  <a:lnTo>
                    <a:pt x="253445" y="419277"/>
                  </a:lnTo>
                  <a:lnTo>
                    <a:pt x="254188" y="416476"/>
                  </a:lnTo>
                  <a:lnTo>
                    <a:pt x="254188" y="412740"/>
                  </a:lnTo>
                  <a:lnTo>
                    <a:pt x="251958" y="408071"/>
                  </a:lnTo>
                  <a:lnTo>
                    <a:pt x="251958" y="405270"/>
                  </a:lnTo>
                  <a:lnTo>
                    <a:pt x="253445" y="402468"/>
                  </a:lnTo>
                  <a:lnTo>
                    <a:pt x="252701" y="395932"/>
                  </a:lnTo>
                  <a:lnTo>
                    <a:pt x="251958" y="385660"/>
                  </a:lnTo>
                  <a:lnTo>
                    <a:pt x="248242" y="383792"/>
                  </a:lnTo>
                  <a:lnTo>
                    <a:pt x="247499" y="378189"/>
                  </a:lnTo>
                  <a:lnTo>
                    <a:pt x="245269" y="373520"/>
                  </a:lnTo>
                  <a:lnTo>
                    <a:pt x="242296" y="370718"/>
                  </a:lnTo>
                  <a:lnTo>
                    <a:pt x="243783" y="360447"/>
                  </a:lnTo>
                  <a:lnTo>
                    <a:pt x="240809" y="356712"/>
                  </a:lnTo>
                  <a:lnTo>
                    <a:pt x="234863" y="352977"/>
                  </a:lnTo>
                  <a:lnTo>
                    <a:pt x="225202" y="345507"/>
                  </a:lnTo>
                  <a:lnTo>
                    <a:pt x="218512" y="342705"/>
                  </a:lnTo>
                  <a:lnTo>
                    <a:pt x="211080" y="338970"/>
                  </a:lnTo>
                  <a:lnTo>
                    <a:pt x="208107" y="334301"/>
                  </a:lnTo>
                  <a:lnTo>
                    <a:pt x="206621" y="331499"/>
                  </a:lnTo>
                  <a:lnTo>
                    <a:pt x="208107" y="326830"/>
                  </a:lnTo>
                  <a:lnTo>
                    <a:pt x="205134" y="324029"/>
                  </a:lnTo>
                  <a:lnTo>
                    <a:pt x="201419" y="324963"/>
                  </a:lnTo>
                  <a:lnTo>
                    <a:pt x="196959" y="322161"/>
                  </a:lnTo>
                  <a:lnTo>
                    <a:pt x="196216" y="319360"/>
                  </a:lnTo>
                  <a:lnTo>
                    <a:pt x="196959" y="315624"/>
                  </a:lnTo>
                  <a:lnTo>
                    <a:pt x="193985" y="308154"/>
                  </a:lnTo>
                  <a:lnTo>
                    <a:pt x="185811" y="304419"/>
                  </a:lnTo>
                  <a:lnTo>
                    <a:pt x="184324" y="300683"/>
                  </a:lnTo>
                  <a:lnTo>
                    <a:pt x="185067" y="296948"/>
                  </a:lnTo>
                  <a:lnTo>
                    <a:pt x="184324" y="294147"/>
                  </a:lnTo>
                  <a:lnTo>
                    <a:pt x="185811" y="289478"/>
                  </a:lnTo>
                  <a:lnTo>
                    <a:pt x="186553" y="286677"/>
                  </a:lnTo>
                  <a:lnTo>
                    <a:pt x="186553" y="284809"/>
                  </a:lnTo>
                  <a:lnTo>
                    <a:pt x="179121" y="279207"/>
                  </a:lnTo>
                  <a:lnTo>
                    <a:pt x="176891" y="275472"/>
                  </a:lnTo>
                  <a:lnTo>
                    <a:pt x="171689" y="270802"/>
                  </a:lnTo>
                  <a:lnTo>
                    <a:pt x="164999" y="264266"/>
                  </a:lnTo>
                  <a:lnTo>
                    <a:pt x="162027" y="263331"/>
                  </a:lnTo>
                  <a:lnTo>
                    <a:pt x="156824" y="262398"/>
                  </a:lnTo>
                  <a:lnTo>
                    <a:pt x="154594" y="259596"/>
                  </a:lnTo>
                  <a:lnTo>
                    <a:pt x="150878" y="253994"/>
                  </a:lnTo>
                  <a:lnTo>
                    <a:pt x="148649" y="247457"/>
                  </a:lnTo>
                  <a:lnTo>
                    <a:pt x="144932" y="240920"/>
                  </a:lnTo>
                  <a:lnTo>
                    <a:pt x="142703" y="237185"/>
                  </a:lnTo>
                  <a:lnTo>
                    <a:pt x="139729" y="233450"/>
                  </a:lnTo>
                  <a:lnTo>
                    <a:pt x="137500" y="231583"/>
                  </a:lnTo>
                  <a:lnTo>
                    <a:pt x="129323" y="224112"/>
                  </a:lnTo>
                  <a:lnTo>
                    <a:pt x="123377" y="219443"/>
                  </a:lnTo>
                  <a:lnTo>
                    <a:pt x="116689" y="216642"/>
                  </a:lnTo>
                  <a:lnTo>
                    <a:pt x="113716" y="214774"/>
                  </a:lnTo>
                  <a:lnTo>
                    <a:pt x="111485" y="211039"/>
                  </a:lnTo>
                  <a:lnTo>
                    <a:pt x="105540" y="205436"/>
                  </a:lnTo>
                  <a:lnTo>
                    <a:pt x="104054" y="203568"/>
                  </a:lnTo>
                  <a:lnTo>
                    <a:pt x="100338" y="193296"/>
                  </a:lnTo>
                  <a:lnTo>
                    <a:pt x="98851" y="188628"/>
                  </a:lnTo>
                  <a:lnTo>
                    <a:pt x="96621" y="186760"/>
                  </a:lnTo>
                  <a:lnTo>
                    <a:pt x="94392" y="183959"/>
                  </a:lnTo>
                  <a:lnTo>
                    <a:pt x="90675" y="177422"/>
                  </a:lnTo>
                  <a:lnTo>
                    <a:pt x="87702" y="174620"/>
                  </a:lnTo>
                  <a:lnTo>
                    <a:pt x="83243" y="169951"/>
                  </a:lnTo>
                  <a:lnTo>
                    <a:pt x="81756" y="166216"/>
                  </a:lnTo>
                  <a:lnTo>
                    <a:pt x="81013" y="162481"/>
                  </a:lnTo>
                  <a:lnTo>
                    <a:pt x="79527" y="155011"/>
                  </a:lnTo>
                  <a:lnTo>
                    <a:pt x="75067" y="147540"/>
                  </a:lnTo>
                  <a:lnTo>
                    <a:pt x="70608" y="140070"/>
                  </a:lnTo>
                  <a:lnTo>
                    <a:pt x="68379" y="136334"/>
                  </a:lnTo>
                  <a:lnTo>
                    <a:pt x="66149" y="126062"/>
                  </a:lnTo>
                  <a:lnTo>
                    <a:pt x="63918" y="121394"/>
                  </a:lnTo>
                  <a:lnTo>
                    <a:pt x="60203" y="119526"/>
                  </a:lnTo>
                  <a:lnTo>
                    <a:pt x="52769" y="118592"/>
                  </a:lnTo>
                  <a:lnTo>
                    <a:pt x="46824" y="117659"/>
                  </a:lnTo>
                  <a:lnTo>
                    <a:pt x="39392" y="115790"/>
                  </a:lnTo>
                  <a:lnTo>
                    <a:pt x="33446" y="111122"/>
                  </a:lnTo>
                  <a:lnTo>
                    <a:pt x="26757" y="101784"/>
                  </a:lnTo>
                  <a:lnTo>
                    <a:pt x="23784" y="98982"/>
                  </a:lnTo>
                  <a:lnTo>
                    <a:pt x="20811" y="97115"/>
                  </a:lnTo>
                  <a:lnTo>
                    <a:pt x="15608" y="96181"/>
                  </a:lnTo>
                  <a:lnTo>
                    <a:pt x="11892" y="96181"/>
                  </a:lnTo>
                  <a:lnTo>
                    <a:pt x="6689" y="88710"/>
                  </a:lnTo>
                  <a:lnTo>
                    <a:pt x="2230" y="86843"/>
                  </a:lnTo>
                  <a:lnTo>
                    <a:pt x="0" y="82174"/>
                  </a:lnTo>
                  <a:lnTo>
                    <a:pt x="0" y="78438"/>
                  </a:lnTo>
                  <a:lnTo>
                    <a:pt x="1487" y="75638"/>
                  </a:lnTo>
                  <a:lnTo>
                    <a:pt x="5202" y="68167"/>
                  </a:lnTo>
                  <a:lnTo>
                    <a:pt x="7433" y="64432"/>
                  </a:lnTo>
                  <a:lnTo>
                    <a:pt x="23784" y="47624"/>
                  </a:lnTo>
                  <a:lnTo>
                    <a:pt x="28986" y="43888"/>
                  </a:lnTo>
                  <a:lnTo>
                    <a:pt x="30473" y="40153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1" name="pg51"/>
            <p:cNvSpPr/>
            <p:nvPr/>
          </p:nvSpPr>
          <p:spPr>
            <a:xfrm>
              <a:off x="3505449" y="2013822"/>
              <a:ext cx="990740" cy="564950"/>
            </a:xfrm>
            <a:custGeom>
              <a:avLst/>
              <a:pathLst>
                <a:path w="990740" h="564950">
                  <a:moveTo>
                    <a:pt x="989996" y="564950"/>
                  </a:moveTo>
                  <a:lnTo>
                    <a:pt x="989253" y="564950"/>
                  </a:lnTo>
                  <a:lnTo>
                    <a:pt x="984050" y="564950"/>
                  </a:lnTo>
                  <a:lnTo>
                    <a:pt x="980334" y="564950"/>
                  </a:lnTo>
                  <a:lnTo>
                    <a:pt x="978848" y="563083"/>
                  </a:lnTo>
                  <a:lnTo>
                    <a:pt x="975875" y="561215"/>
                  </a:lnTo>
                  <a:lnTo>
                    <a:pt x="971415" y="557480"/>
                  </a:lnTo>
                  <a:lnTo>
                    <a:pt x="967699" y="559347"/>
                  </a:lnTo>
                  <a:lnTo>
                    <a:pt x="963982" y="550009"/>
                  </a:lnTo>
                  <a:lnTo>
                    <a:pt x="961753" y="549076"/>
                  </a:lnTo>
                  <a:lnTo>
                    <a:pt x="957293" y="547208"/>
                  </a:lnTo>
                  <a:lnTo>
                    <a:pt x="953578" y="542539"/>
                  </a:lnTo>
                  <a:lnTo>
                    <a:pt x="952090" y="537870"/>
                  </a:lnTo>
                  <a:lnTo>
                    <a:pt x="950604" y="533201"/>
                  </a:lnTo>
                  <a:lnTo>
                    <a:pt x="943916" y="531333"/>
                  </a:lnTo>
                  <a:lnTo>
                    <a:pt x="943172" y="531333"/>
                  </a:lnTo>
                  <a:lnTo>
                    <a:pt x="940943" y="527598"/>
                  </a:lnTo>
                  <a:lnTo>
                    <a:pt x="937226" y="527598"/>
                  </a:lnTo>
                  <a:lnTo>
                    <a:pt x="932767" y="527598"/>
                  </a:lnTo>
                  <a:lnTo>
                    <a:pt x="926821" y="523863"/>
                  </a:lnTo>
                  <a:lnTo>
                    <a:pt x="922361" y="524797"/>
                  </a:lnTo>
                  <a:lnTo>
                    <a:pt x="919388" y="523863"/>
                  </a:lnTo>
                  <a:lnTo>
                    <a:pt x="917902" y="520128"/>
                  </a:lnTo>
                  <a:lnTo>
                    <a:pt x="914929" y="520128"/>
                  </a:lnTo>
                  <a:lnTo>
                    <a:pt x="908240" y="518261"/>
                  </a:lnTo>
                  <a:lnTo>
                    <a:pt x="903780" y="518261"/>
                  </a:lnTo>
                  <a:lnTo>
                    <a:pt x="898577" y="515459"/>
                  </a:lnTo>
                  <a:lnTo>
                    <a:pt x="895605" y="513591"/>
                  </a:lnTo>
                  <a:lnTo>
                    <a:pt x="891888" y="511724"/>
                  </a:lnTo>
                  <a:lnTo>
                    <a:pt x="888173" y="510790"/>
                  </a:lnTo>
                  <a:lnTo>
                    <a:pt x="885942" y="508922"/>
                  </a:lnTo>
                  <a:lnTo>
                    <a:pt x="887428" y="506120"/>
                  </a:lnTo>
                  <a:lnTo>
                    <a:pt x="885942" y="504253"/>
                  </a:lnTo>
                  <a:lnTo>
                    <a:pt x="877767" y="503319"/>
                  </a:lnTo>
                  <a:lnTo>
                    <a:pt x="872564" y="501452"/>
                  </a:lnTo>
                  <a:lnTo>
                    <a:pt x="869590" y="501452"/>
                  </a:lnTo>
                  <a:lnTo>
                    <a:pt x="864389" y="503319"/>
                  </a:lnTo>
                  <a:lnTo>
                    <a:pt x="859929" y="505187"/>
                  </a:lnTo>
                  <a:lnTo>
                    <a:pt x="854726" y="505187"/>
                  </a:lnTo>
                  <a:lnTo>
                    <a:pt x="848780" y="503319"/>
                  </a:lnTo>
                  <a:lnTo>
                    <a:pt x="839861" y="505187"/>
                  </a:lnTo>
                  <a:lnTo>
                    <a:pt x="834658" y="506120"/>
                  </a:lnTo>
                  <a:lnTo>
                    <a:pt x="830943" y="506120"/>
                  </a:lnTo>
                  <a:lnTo>
                    <a:pt x="827226" y="507055"/>
                  </a:lnTo>
                  <a:lnTo>
                    <a:pt x="821280" y="503319"/>
                  </a:lnTo>
                  <a:lnTo>
                    <a:pt x="816820" y="506120"/>
                  </a:lnTo>
                  <a:lnTo>
                    <a:pt x="812362" y="505187"/>
                  </a:lnTo>
                  <a:lnTo>
                    <a:pt x="807159" y="504253"/>
                  </a:lnTo>
                  <a:lnTo>
                    <a:pt x="803443" y="506120"/>
                  </a:lnTo>
                  <a:lnTo>
                    <a:pt x="800470" y="512657"/>
                  </a:lnTo>
                  <a:lnTo>
                    <a:pt x="796010" y="516392"/>
                  </a:lnTo>
                  <a:lnTo>
                    <a:pt x="790808" y="519194"/>
                  </a:lnTo>
                  <a:lnTo>
                    <a:pt x="783376" y="516392"/>
                  </a:lnTo>
                  <a:lnTo>
                    <a:pt x="776687" y="515459"/>
                  </a:lnTo>
                  <a:lnTo>
                    <a:pt x="769253" y="510790"/>
                  </a:lnTo>
                  <a:lnTo>
                    <a:pt x="763307" y="505187"/>
                  </a:lnTo>
                  <a:lnTo>
                    <a:pt x="756619" y="502385"/>
                  </a:lnTo>
                  <a:lnTo>
                    <a:pt x="749186" y="497717"/>
                  </a:lnTo>
                  <a:lnTo>
                    <a:pt x="746213" y="499584"/>
                  </a:lnTo>
                  <a:lnTo>
                    <a:pt x="743240" y="496783"/>
                  </a:lnTo>
                  <a:lnTo>
                    <a:pt x="735808" y="492114"/>
                  </a:lnTo>
                  <a:lnTo>
                    <a:pt x="732835" y="490246"/>
                  </a:lnTo>
                  <a:lnTo>
                    <a:pt x="727632" y="488379"/>
                  </a:lnTo>
                  <a:lnTo>
                    <a:pt x="726146" y="486511"/>
                  </a:lnTo>
                  <a:lnTo>
                    <a:pt x="724660" y="481842"/>
                  </a:lnTo>
                  <a:lnTo>
                    <a:pt x="721686" y="479974"/>
                  </a:lnTo>
                  <a:lnTo>
                    <a:pt x="720200" y="479974"/>
                  </a:lnTo>
                  <a:lnTo>
                    <a:pt x="622835" y="479974"/>
                  </a:lnTo>
                  <a:lnTo>
                    <a:pt x="587159" y="479974"/>
                  </a:lnTo>
                  <a:lnTo>
                    <a:pt x="500944" y="479974"/>
                  </a:lnTo>
                  <a:lnTo>
                    <a:pt x="367904" y="479974"/>
                  </a:lnTo>
                  <a:lnTo>
                    <a:pt x="257904" y="479974"/>
                  </a:lnTo>
                  <a:lnTo>
                    <a:pt x="165000" y="479974"/>
                  </a:lnTo>
                  <a:lnTo>
                    <a:pt x="137500" y="479974"/>
                  </a:lnTo>
                  <a:lnTo>
                    <a:pt x="72095" y="479974"/>
                  </a:lnTo>
                  <a:lnTo>
                    <a:pt x="744" y="478107"/>
                  </a:lnTo>
                  <a:lnTo>
                    <a:pt x="0" y="401534"/>
                  </a:lnTo>
                  <a:lnTo>
                    <a:pt x="744" y="397800"/>
                  </a:lnTo>
                  <a:lnTo>
                    <a:pt x="1487" y="340838"/>
                  </a:lnTo>
                  <a:lnTo>
                    <a:pt x="744" y="294148"/>
                  </a:lnTo>
                  <a:lnTo>
                    <a:pt x="1487" y="286677"/>
                  </a:lnTo>
                  <a:lnTo>
                    <a:pt x="1487" y="221311"/>
                  </a:lnTo>
                  <a:lnTo>
                    <a:pt x="1487" y="152210"/>
                  </a:lnTo>
                  <a:lnTo>
                    <a:pt x="2230" y="118593"/>
                  </a:lnTo>
                  <a:lnTo>
                    <a:pt x="2974" y="10271"/>
                  </a:lnTo>
                  <a:lnTo>
                    <a:pt x="2230" y="0"/>
                  </a:lnTo>
                  <a:lnTo>
                    <a:pt x="140472" y="0"/>
                  </a:lnTo>
                  <a:lnTo>
                    <a:pt x="147162" y="0"/>
                  </a:lnTo>
                  <a:lnTo>
                    <a:pt x="268310" y="0"/>
                  </a:lnTo>
                  <a:lnTo>
                    <a:pt x="463039" y="0"/>
                  </a:lnTo>
                  <a:lnTo>
                    <a:pt x="544795" y="0"/>
                  </a:lnTo>
                  <a:lnTo>
                    <a:pt x="564863" y="0"/>
                  </a:lnTo>
                  <a:lnTo>
                    <a:pt x="657024" y="0"/>
                  </a:lnTo>
                  <a:lnTo>
                    <a:pt x="693442" y="934"/>
                  </a:lnTo>
                  <a:lnTo>
                    <a:pt x="787835" y="0"/>
                  </a:lnTo>
                  <a:lnTo>
                    <a:pt x="790064" y="934"/>
                  </a:lnTo>
                  <a:lnTo>
                    <a:pt x="887428" y="0"/>
                  </a:lnTo>
                  <a:lnTo>
                    <a:pt x="973645" y="0"/>
                  </a:lnTo>
                  <a:lnTo>
                    <a:pt x="974388" y="4669"/>
                  </a:lnTo>
                  <a:lnTo>
                    <a:pt x="973645" y="10271"/>
                  </a:lnTo>
                  <a:lnTo>
                    <a:pt x="972158" y="14941"/>
                  </a:lnTo>
                  <a:lnTo>
                    <a:pt x="969185" y="19610"/>
                  </a:lnTo>
                  <a:lnTo>
                    <a:pt x="961753" y="28948"/>
                  </a:lnTo>
                  <a:lnTo>
                    <a:pt x="945401" y="41087"/>
                  </a:lnTo>
                  <a:lnTo>
                    <a:pt x="939455" y="43888"/>
                  </a:lnTo>
                  <a:lnTo>
                    <a:pt x="937970" y="47624"/>
                  </a:lnTo>
                  <a:lnTo>
                    <a:pt x="937226" y="50425"/>
                  </a:lnTo>
                  <a:lnTo>
                    <a:pt x="937970" y="56962"/>
                  </a:lnTo>
                  <a:lnTo>
                    <a:pt x="940943" y="57896"/>
                  </a:lnTo>
                  <a:lnTo>
                    <a:pt x="945401" y="62565"/>
                  </a:lnTo>
                  <a:lnTo>
                    <a:pt x="952835" y="71903"/>
                  </a:lnTo>
                  <a:lnTo>
                    <a:pt x="957293" y="80307"/>
                  </a:lnTo>
                  <a:lnTo>
                    <a:pt x="971415" y="86843"/>
                  </a:lnTo>
                  <a:lnTo>
                    <a:pt x="979591" y="91512"/>
                  </a:lnTo>
                  <a:lnTo>
                    <a:pt x="987022" y="95248"/>
                  </a:lnTo>
                  <a:lnTo>
                    <a:pt x="989253" y="99916"/>
                  </a:lnTo>
                  <a:lnTo>
                    <a:pt x="989253" y="101784"/>
                  </a:lnTo>
                  <a:lnTo>
                    <a:pt x="989996" y="105520"/>
                  </a:lnTo>
                  <a:lnTo>
                    <a:pt x="989996" y="110188"/>
                  </a:lnTo>
                  <a:lnTo>
                    <a:pt x="989996" y="156878"/>
                  </a:lnTo>
                  <a:lnTo>
                    <a:pt x="989996" y="183025"/>
                  </a:lnTo>
                  <a:lnTo>
                    <a:pt x="989996" y="211973"/>
                  </a:lnTo>
                  <a:lnTo>
                    <a:pt x="989996" y="226914"/>
                  </a:lnTo>
                  <a:lnTo>
                    <a:pt x="990740" y="282942"/>
                  </a:lnTo>
                  <a:lnTo>
                    <a:pt x="990740" y="339904"/>
                  </a:lnTo>
                  <a:lnTo>
                    <a:pt x="990740" y="398733"/>
                  </a:lnTo>
                  <a:lnTo>
                    <a:pt x="970672" y="397800"/>
                  </a:lnTo>
                  <a:lnTo>
                    <a:pt x="969185" y="405270"/>
                  </a:lnTo>
                  <a:lnTo>
                    <a:pt x="972158" y="409939"/>
                  </a:lnTo>
                  <a:lnTo>
                    <a:pt x="976618" y="414609"/>
                  </a:lnTo>
                  <a:lnTo>
                    <a:pt x="980334" y="417409"/>
                  </a:lnTo>
                  <a:lnTo>
                    <a:pt x="979591" y="423946"/>
                  </a:lnTo>
                  <a:lnTo>
                    <a:pt x="977361" y="428615"/>
                  </a:lnTo>
                  <a:lnTo>
                    <a:pt x="974388" y="430483"/>
                  </a:lnTo>
                  <a:lnTo>
                    <a:pt x="972158" y="433284"/>
                  </a:lnTo>
                  <a:lnTo>
                    <a:pt x="973645" y="437020"/>
                  </a:lnTo>
                  <a:lnTo>
                    <a:pt x="974388" y="440755"/>
                  </a:lnTo>
                  <a:lnTo>
                    <a:pt x="977361" y="442622"/>
                  </a:lnTo>
                  <a:lnTo>
                    <a:pt x="981821" y="442622"/>
                  </a:lnTo>
                  <a:lnTo>
                    <a:pt x="985537" y="443556"/>
                  </a:lnTo>
                  <a:lnTo>
                    <a:pt x="987022" y="446357"/>
                  </a:lnTo>
                  <a:lnTo>
                    <a:pt x="987767" y="450092"/>
                  </a:lnTo>
                  <a:lnTo>
                    <a:pt x="989253" y="454762"/>
                  </a:lnTo>
                  <a:lnTo>
                    <a:pt x="989996" y="459431"/>
                  </a:lnTo>
                  <a:lnTo>
                    <a:pt x="989996" y="462232"/>
                  </a:lnTo>
                  <a:lnTo>
                    <a:pt x="989253" y="465967"/>
                  </a:lnTo>
                  <a:lnTo>
                    <a:pt x="988510" y="470636"/>
                  </a:lnTo>
                  <a:lnTo>
                    <a:pt x="979591" y="474372"/>
                  </a:lnTo>
                  <a:lnTo>
                    <a:pt x="981821" y="477173"/>
                  </a:lnTo>
                  <a:lnTo>
                    <a:pt x="981821" y="481842"/>
                  </a:lnTo>
                  <a:lnTo>
                    <a:pt x="981821" y="488379"/>
                  </a:lnTo>
                  <a:lnTo>
                    <a:pt x="978848" y="491180"/>
                  </a:lnTo>
                  <a:lnTo>
                    <a:pt x="978848" y="494915"/>
                  </a:lnTo>
                  <a:lnTo>
                    <a:pt x="978848" y="499584"/>
                  </a:lnTo>
                  <a:lnTo>
                    <a:pt x="973645" y="508922"/>
                  </a:lnTo>
                  <a:lnTo>
                    <a:pt x="969185" y="515459"/>
                  </a:lnTo>
                  <a:lnTo>
                    <a:pt x="967699" y="521996"/>
                  </a:lnTo>
                  <a:lnTo>
                    <a:pt x="967699" y="527598"/>
                  </a:lnTo>
                  <a:lnTo>
                    <a:pt x="970672" y="530400"/>
                  </a:lnTo>
                  <a:lnTo>
                    <a:pt x="973645" y="533201"/>
                  </a:lnTo>
                  <a:lnTo>
                    <a:pt x="984794" y="549076"/>
                  </a:lnTo>
                  <a:lnTo>
                    <a:pt x="985537" y="552811"/>
                  </a:lnTo>
                  <a:lnTo>
                    <a:pt x="985537" y="555613"/>
                  </a:lnTo>
                  <a:lnTo>
                    <a:pt x="985537" y="559347"/>
                  </a:lnTo>
                  <a:lnTo>
                    <a:pt x="989253" y="564950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2" name="pg52"/>
            <p:cNvSpPr/>
            <p:nvPr/>
          </p:nvSpPr>
          <p:spPr>
            <a:xfrm>
              <a:off x="5292942" y="3523780"/>
              <a:ext cx="1120806" cy="276405"/>
            </a:xfrm>
            <a:custGeom>
              <a:avLst/>
              <a:pathLst>
                <a:path w="1120806" h="276405">
                  <a:moveTo>
                    <a:pt x="73581" y="109254"/>
                  </a:moveTo>
                  <a:lnTo>
                    <a:pt x="75066" y="104586"/>
                  </a:lnTo>
                  <a:lnTo>
                    <a:pt x="78040" y="99916"/>
                  </a:lnTo>
                  <a:lnTo>
                    <a:pt x="82500" y="99916"/>
                  </a:lnTo>
                  <a:lnTo>
                    <a:pt x="85473" y="94314"/>
                  </a:lnTo>
                  <a:lnTo>
                    <a:pt x="88446" y="86843"/>
                  </a:lnTo>
                  <a:lnTo>
                    <a:pt x="89189" y="82175"/>
                  </a:lnTo>
                  <a:lnTo>
                    <a:pt x="87701" y="79373"/>
                  </a:lnTo>
                  <a:lnTo>
                    <a:pt x="79527" y="74704"/>
                  </a:lnTo>
                  <a:lnTo>
                    <a:pt x="78040" y="71903"/>
                  </a:lnTo>
                  <a:lnTo>
                    <a:pt x="81012" y="67234"/>
                  </a:lnTo>
                  <a:lnTo>
                    <a:pt x="87701" y="68168"/>
                  </a:lnTo>
                  <a:lnTo>
                    <a:pt x="92904" y="70035"/>
                  </a:lnTo>
                  <a:lnTo>
                    <a:pt x="95135" y="67234"/>
                  </a:lnTo>
                  <a:lnTo>
                    <a:pt x="95135" y="64432"/>
                  </a:lnTo>
                  <a:lnTo>
                    <a:pt x="87701" y="56962"/>
                  </a:lnTo>
                  <a:lnTo>
                    <a:pt x="88446" y="54160"/>
                  </a:lnTo>
                  <a:lnTo>
                    <a:pt x="90675" y="53227"/>
                  </a:lnTo>
                  <a:lnTo>
                    <a:pt x="93647" y="50425"/>
                  </a:lnTo>
                  <a:lnTo>
                    <a:pt x="97364" y="51359"/>
                  </a:lnTo>
                  <a:lnTo>
                    <a:pt x="99593" y="49491"/>
                  </a:lnTo>
                  <a:lnTo>
                    <a:pt x="101081" y="46690"/>
                  </a:lnTo>
                  <a:lnTo>
                    <a:pt x="95878" y="38286"/>
                  </a:lnTo>
                  <a:lnTo>
                    <a:pt x="96620" y="30815"/>
                  </a:lnTo>
                  <a:lnTo>
                    <a:pt x="100338" y="28014"/>
                  </a:lnTo>
                  <a:lnTo>
                    <a:pt x="100338" y="25213"/>
                  </a:lnTo>
                  <a:lnTo>
                    <a:pt x="97364" y="22411"/>
                  </a:lnTo>
                  <a:lnTo>
                    <a:pt x="94392" y="20543"/>
                  </a:lnTo>
                  <a:lnTo>
                    <a:pt x="95878" y="15874"/>
                  </a:lnTo>
                  <a:lnTo>
                    <a:pt x="99593" y="14941"/>
                  </a:lnTo>
                  <a:lnTo>
                    <a:pt x="104796" y="17742"/>
                  </a:lnTo>
                  <a:lnTo>
                    <a:pt x="106284" y="22411"/>
                  </a:lnTo>
                  <a:lnTo>
                    <a:pt x="104796" y="32683"/>
                  </a:lnTo>
                  <a:lnTo>
                    <a:pt x="108512" y="35484"/>
                  </a:lnTo>
                  <a:lnTo>
                    <a:pt x="110742" y="32683"/>
                  </a:lnTo>
                  <a:lnTo>
                    <a:pt x="114458" y="28014"/>
                  </a:lnTo>
                  <a:lnTo>
                    <a:pt x="115202" y="28947"/>
                  </a:lnTo>
                  <a:lnTo>
                    <a:pt x="114458" y="28014"/>
                  </a:lnTo>
                  <a:lnTo>
                    <a:pt x="123377" y="28014"/>
                  </a:lnTo>
                  <a:lnTo>
                    <a:pt x="186553" y="28014"/>
                  </a:lnTo>
                  <a:lnTo>
                    <a:pt x="191012" y="27080"/>
                  </a:lnTo>
                  <a:lnTo>
                    <a:pt x="228917" y="28014"/>
                  </a:lnTo>
                  <a:lnTo>
                    <a:pt x="234120" y="27080"/>
                  </a:lnTo>
                  <a:lnTo>
                    <a:pt x="288378" y="28014"/>
                  </a:lnTo>
                  <a:lnTo>
                    <a:pt x="290606" y="27080"/>
                  </a:lnTo>
                  <a:lnTo>
                    <a:pt x="291350" y="18675"/>
                  </a:lnTo>
                  <a:lnTo>
                    <a:pt x="291350" y="13073"/>
                  </a:lnTo>
                  <a:lnTo>
                    <a:pt x="289863" y="6536"/>
                  </a:lnTo>
                  <a:lnTo>
                    <a:pt x="288378" y="0"/>
                  </a:lnTo>
                  <a:lnTo>
                    <a:pt x="303985" y="934"/>
                  </a:lnTo>
                  <a:lnTo>
                    <a:pt x="315876" y="1867"/>
                  </a:lnTo>
                  <a:lnTo>
                    <a:pt x="318107" y="2801"/>
                  </a:lnTo>
                  <a:lnTo>
                    <a:pt x="318107" y="5602"/>
                  </a:lnTo>
                  <a:lnTo>
                    <a:pt x="338174" y="5602"/>
                  </a:lnTo>
                  <a:lnTo>
                    <a:pt x="342633" y="6536"/>
                  </a:lnTo>
                  <a:lnTo>
                    <a:pt x="384255" y="5602"/>
                  </a:lnTo>
                  <a:lnTo>
                    <a:pt x="411011" y="5602"/>
                  </a:lnTo>
                  <a:lnTo>
                    <a:pt x="417701" y="5602"/>
                  </a:lnTo>
                  <a:lnTo>
                    <a:pt x="457092" y="5602"/>
                  </a:lnTo>
                  <a:lnTo>
                    <a:pt x="468984" y="3735"/>
                  </a:lnTo>
                  <a:lnTo>
                    <a:pt x="478646" y="3735"/>
                  </a:lnTo>
                  <a:lnTo>
                    <a:pt x="483106" y="6536"/>
                  </a:lnTo>
                  <a:lnTo>
                    <a:pt x="486821" y="6536"/>
                  </a:lnTo>
                  <a:lnTo>
                    <a:pt x="491282" y="3735"/>
                  </a:lnTo>
                  <a:lnTo>
                    <a:pt x="497227" y="2801"/>
                  </a:lnTo>
                  <a:lnTo>
                    <a:pt x="506147" y="3735"/>
                  </a:lnTo>
                  <a:lnTo>
                    <a:pt x="531416" y="5602"/>
                  </a:lnTo>
                  <a:lnTo>
                    <a:pt x="560403" y="6536"/>
                  </a:lnTo>
                  <a:lnTo>
                    <a:pt x="587903" y="8404"/>
                  </a:lnTo>
                  <a:lnTo>
                    <a:pt x="627294" y="8404"/>
                  </a:lnTo>
                  <a:lnTo>
                    <a:pt x="647362" y="7470"/>
                  </a:lnTo>
                  <a:lnTo>
                    <a:pt x="648848" y="7470"/>
                  </a:lnTo>
                  <a:lnTo>
                    <a:pt x="690469" y="8404"/>
                  </a:lnTo>
                  <a:lnTo>
                    <a:pt x="713510" y="10271"/>
                  </a:lnTo>
                  <a:lnTo>
                    <a:pt x="721685" y="10271"/>
                  </a:lnTo>
                  <a:lnTo>
                    <a:pt x="787835" y="14941"/>
                  </a:lnTo>
                  <a:lnTo>
                    <a:pt x="812361" y="14941"/>
                  </a:lnTo>
                  <a:lnTo>
                    <a:pt x="847294" y="14941"/>
                  </a:lnTo>
                  <a:lnTo>
                    <a:pt x="856955" y="14941"/>
                  </a:lnTo>
                  <a:lnTo>
                    <a:pt x="859186" y="13073"/>
                  </a:lnTo>
                  <a:lnTo>
                    <a:pt x="861415" y="12139"/>
                  </a:lnTo>
                  <a:lnTo>
                    <a:pt x="862901" y="12139"/>
                  </a:lnTo>
                  <a:lnTo>
                    <a:pt x="883712" y="13073"/>
                  </a:lnTo>
                  <a:lnTo>
                    <a:pt x="946888" y="13073"/>
                  </a:lnTo>
                  <a:lnTo>
                    <a:pt x="966212" y="14941"/>
                  </a:lnTo>
                  <a:lnTo>
                    <a:pt x="997428" y="13073"/>
                  </a:lnTo>
                  <a:lnTo>
                    <a:pt x="1036819" y="13073"/>
                  </a:lnTo>
                  <a:lnTo>
                    <a:pt x="1084386" y="12139"/>
                  </a:lnTo>
                  <a:lnTo>
                    <a:pt x="1087360" y="9338"/>
                  </a:lnTo>
                  <a:lnTo>
                    <a:pt x="1097765" y="9338"/>
                  </a:lnTo>
                  <a:lnTo>
                    <a:pt x="1120063" y="9338"/>
                  </a:lnTo>
                  <a:lnTo>
                    <a:pt x="1120806" y="13073"/>
                  </a:lnTo>
                  <a:lnTo>
                    <a:pt x="1117090" y="14941"/>
                  </a:lnTo>
                  <a:lnTo>
                    <a:pt x="1113373" y="19610"/>
                  </a:lnTo>
                  <a:lnTo>
                    <a:pt x="1112630" y="24279"/>
                  </a:lnTo>
                  <a:lnTo>
                    <a:pt x="1113373" y="28014"/>
                  </a:lnTo>
                  <a:lnTo>
                    <a:pt x="1114117" y="32683"/>
                  </a:lnTo>
                  <a:lnTo>
                    <a:pt x="1111144" y="38286"/>
                  </a:lnTo>
                  <a:lnTo>
                    <a:pt x="1108171" y="43888"/>
                  </a:lnTo>
                  <a:lnTo>
                    <a:pt x="1111144" y="47624"/>
                  </a:lnTo>
                  <a:lnTo>
                    <a:pt x="1111887" y="50425"/>
                  </a:lnTo>
                  <a:lnTo>
                    <a:pt x="1111887" y="54160"/>
                  </a:lnTo>
                  <a:lnTo>
                    <a:pt x="1106684" y="54160"/>
                  </a:lnTo>
                  <a:lnTo>
                    <a:pt x="1100738" y="53227"/>
                  </a:lnTo>
                  <a:lnTo>
                    <a:pt x="1097022" y="53227"/>
                  </a:lnTo>
                  <a:lnTo>
                    <a:pt x="1091819" y="56962"/>
                  </a:lnTo>
                  <a:lnTo>
                    <a:pt x="1084386" y="67234"/>
                  </a:lnTo>
                  <a:lnTo>
                    <a:pt x="1083644" y="68168"/>
                  </a:lnTo>
                  <a:lnTo>
                    <a:pt x="1077698" y="75638"/>
                  </a:lnTo>
                  <a:lnTo>
                    <a:pt x="1073239" y="87777"/>
                  </a:lnTo>
                  <a:lnTo>
                    <a:pt x="1068778" y="90579"/>
                  </a:lnTo>
                  <a:lnTo>
                    <a:pt x="1064320" y="93380"/>
                  </a:lnTo>
                  <a:lnTo>
                    <a:pt x="1059860" y="92446"/>
                  </a:lnTo>
                  <a:lnTo>
                    <a:pt x="1057630" y="91512"/>
                  </a:lnTo>
                  <a:lnTo>
                    <a:pt x="1055401" y="88711"/>
                  </a:lnTo>
                  <a:lnTo>
                    <a:pt x="1052428" y="86843"/>
                  </a:lnTo>
                  <a:lnTo>
                    <a:pt x="1046483" y="87777"/>
                  </a:lnTo>
                  <a:lnTo>
                    <a:pt x="1042022" y="90579"/>
                  </a:lnTo>
                  <a:lnTo>
                    <a:pt x="1039049" y="90579"/>
                  </a:lnTo>
                  <a:lnTo>
                    <a:pt x="1033846" y="90579"/>
                  </a:lnTo>
                  <a:lnTo>
                    <a:pt x="1030131" y="91512"/>
                  </a:lnTo>
                  <a:lnTo>
                    <a:pt x="1024928" y="96181"/>
                  </a:lnTo>
                  <a:lnTo>
                    <a:pt x="1022698" y="99916"/>
                  </a:lnTo>
                  <a:lnTo>
                    <a:pt x="1021954" y="102718"/>
                  </a:lnTo>
                  <a:lnTo>
                    <a:pt x="1017496" y="107387"/>
                  </a:lnTo>
                  <a:lnTo>
                    <a:pt x="1012293" y="111122"/>
                  </a:lnTo>
                  <a:lnTo>
                    <a:pt x="1009319" y="113923"/>
                  </a:lnTo>
                  <a:lnTo>
                    <a:pt x="1004116" y="115792"/>
                  </a:lnTo>
                  <a:lnTo>
                    <a:pt x="999658" y="115792"/>
                  </a:lnTo>
                  <a:lnTo>
                    <a:pt x="995941" y="114857"/>
                  </a:lnTo>
                  <a:lnTo>
                    <a:pt x="994455" y="112990"/>
                  </a:lnTo>
                  <a:lnTo>
                    <a:pt x="994455" y="109254"/>
                  </a:lnTo>
                  <a:lnTo>
                    <a:pt x="995941" y="104586"/>
                  </a:lnTo>
                  <a:lnTo>
                    <a:pt x="992225" y="99916"/>
                  </a:lnTo>
                  <a:lnTo>
                    <a:pt x="989252" y="99916"/>
                  </a:lnTo>
                  <a:lnTo>
                    <a:pt x="977360" y="109254"/>
                  </a:lnTo>
                  <a:lnTo>
                    <a:pt x="972901" y="112990"/>
                  </a:lnTo>
                  <a:lnTo>
                    <a:pt x="972901" y="116725"/>
                  </a:lnTo>
                  <a:lnTo>
                    <a:pt x="970672" y="119526"/>
                  </a:lnTo>
                  <a:lnTo>
                    <a:pt x="967698" y="121394"/>
                  </a:lnTo>
                  <a:lnTo>
                    <a:pt x="962495" y="118593"/>
                  </a:lnTo>
                  <a:lnTo>
                    <a:pt x="959523" y="120460"/>
                  </a:lnTo>
                  <a:lnTo>
                    <a:pt x="955807" y="122328"/>
                  </a:lnTo>
                  <a:lnTo>
                    <a:pt x="956549" y="127931"/>
                  </a:lnTo>
                  <a:lnTo>
                    <a:pt x="958780" y="130732"/>
                  </a:lnTo>
                  <a:lnTo>
                    <a:pt x="956549" y="133533"/>
                  </a:lnTo>
                  <a:lnTo>
                    <a:pt x="952834" y="140070"/>
                  </a:lnTo>
                  <a:lnTo>
                    <a:pt x="949861" y="141938"/>
                  </a:lnTo>
                  <a:lnTo>
                    <a:pt x="945400" y="144739"/>
                  </a:lnTo>
                  <a:lnTo>
                    <a:pt x="942428" y="144739"/>
                  </a:lnTo>
                  <a:lnTo>
                    <a:pt x="937969" y="144739"/>
                  </a:lnTo>
                  <a:lnTo>
                    <a:pt x="931279" y="147540"/>
                  </a:lnTo>
                  <a:lnTo>
                    <a:pt x="923847" y="151276"/>
                  </a:lnTo>
                  <a:lnTo>
                    <a:pt x="916414" y="155011"/>
                  </a:lnTo>
                  <a:lnTo>
                    <a:pt x="911956" y="158746"/>
                  </a:lnTo>
                  <a:lnTo>
                    <a:pt x="908982" y="162481"/>
                  </a:lnTo>
                  <a:lnTo>
                    <a:pt x="906753" y="164349"/>
                  </a:lnTo>
                  <a:lnTo>
                    <a:pt x="903036" y="164349"/>
                  </a:lnTo>
                  <a:lnTo>
                    <a:pt x="899320" y="166216"/>
                  </a:lnTo>
                  <a:lnTo>
                    <a:pt x="897090" y="168084"/>
                  </a:lnTo>
                  <a:lnTo>
                    <a:pt x="893374" y="170886"/>
                  </a:lnTo>
                  <a:lnTo>
                    <a:pt x="889658" y="171820"/>
                  </a:lnTo>
                  <a:lnTo>
                    <a:pt x="886684" y="175555"/>
                  </a:lnTo>
                  <a:lnTo>
                    <a:pt x="881482" y="180223"/>
                  </a:lnTo>
                  <a:lnTo>
                    <a:pt x="878509" y="182092"/>
                  </a:lnTo>
                  <a:lnTo>
                    <a:pt x="868104" y="180223"/>
                  </a:lnTo>
                  <a:lnTo>
                    <a:pt x="859928" y="179290"/>
                  </a:lnTo>
                  <a:lnTo>
                    <a:pt x="856955" y="179290"/>
                  </a:lnTo>
                  <a:lnTo>
                    <a:pt x="849523" y="181157"/>
                  </a:lnTo>
                  <a:lnTo>
                    <a:pt x="842834" y="184892"/>
                  </a:lnTo>
                  <a:lnTo>
                    <a:pt x="836145" y="186760"/>
                  </a:lnTo>
                  <a:lnTo>
                    <a:pt x="828712" y="192363"/>
                  </a:lnTo>
                  <a:lnTo>
                    <a:pt x="822023" y="197966"/>
                  </a:lnTo>
                  <a:lnTo>
                    <a:pt x="817564" y="203568"/>
                  </a:lnTo>
                  <a:lnTo>
                    <a:pt x="813847" y="206370"/>
                  </a:lnTo>
                  <a:lnTo>
                    <a:pt x="813847" y="212907"/>
                  </a:lnTo>
                  <a:lnTo>
                    <a:pt x="813847" y="215708"/>
                  </a:lnTo>
                  <a:lnTo>
                    <a:pt x="812361" y="218509"/>
                  </a:lnTo>
                  <a:lnTo>
                    <a:pt x="813104" y="222244"/>
                  </a:lnTo>
                  <a:lnTo>
                    <a:pt x="812361" y="225046"/>
                  </a:lnTo>
                  <a:lnTo>
                    <a:pt x="808645" y="226914"/>
                  </a:lnTo>
                  <a:lnTo>
                    <a:pt x="803442" y="231583"/>
                  </a:lnTo>
                  <a:lnTo>
                    <a:pt x="798982" y="233450"/>
                  </a:lnTo>
                  <a:lnTo>
                    <a:pt x="793036" y="234384"/>
                  </a:lnTo>
                  <a:lnTo>
                    <a:pt x="788578" y="233450"/>
                  </a:lnTo>
                  <a:lnTo>
                    <a:pt x="787090" y="231583"/>
                  </a:lnTo>
                  <a:lnTo>
                    <a:pt x="784118" y="229715"/>
                  </a:lnTo>
                  <a:lnTo>
                    <a:pt x="778172" y="234384"/>
                  </a:lnTo>
                  <a:lnTo>
                    <a:pt x="777429" y="237186"/>
                  </a:lnTo>
                  <a:lnTo>
                    <a:pt x="773713" y="273603"/>
                  </a:lnTo>
                  <a:lnTo>
                    <a:pt x="772969" y="275472"/>
                  </a:lnTo>
                  <a:lnTo>
                    <a:pt x="733577" y="275472"/>
                  </a:lnTo>
                  <a:lnTo>
                    <a:pt x="714997" y="275472"/>
                  </a:lnTo>
                  <a:lnTo>
                    <a:pt x="708307" y="275472"/>
                  </a:lnTo>
                  <a:lnTo>
                    <a:pt x="686753" y="276405"/>
                  </a:lnTo>
                  <a:lnTo>
                    <a:pt x="650335" y="276405"/>
                  </a:lnTo>
                  <a:lnTo>
                    <a:pt x="638443" y="276405"/>
                  </a:lnTo>
                  <a:lnTo>
                    <a:pt x="626551" y="276405"/>
                  </a:lnTo>
                  <a:lnTo>
                    <a:pt x="606484" y="276405"/>
                  </a:lnTo>
                  <a:lnTo>
                    <a:pt x="575267" y="275472"/>
                  </a:lnTo>
                  <a:lnTo>
                    <a:pt x="515808" y="274538"/>
                  </a:lnTo>
                  <a:lnTo>
                    <a:pt x="454862" y="274538"/>
                  </a:lnTo>
                  <a:lnTo>
                    <a:pt x="448916" y="273603"/>
                  </a:lnTo>
                  <a:lnTo>
                    <a:pt x="399864" y="272670"/>
                  </a:lnTo>
                  <a:lnTo>
                    <a:pt x="396890" y="272670"/>
                  </a:lnTo>
                  <a:lnTo>
                    <a:pt x="347836" y="271736"/>
                  </a:lnTo>
                  <a:lnTo>
                    <a:pt x="298039" y="270802"/>
                  </a:lnTo>
                  <a:lnTo>
                    <a:pt x="272768" y="270802"/>
                  </a:lnTo>
                  <a:lnTo>
                    <a:pt x="272026" y="273603"/>
                  </a:lnTo>
                  <a:lnTo>
                    <a:pt x="248985" y="273603"/>
                  </a:lnTo>
                  <a:lnTo>
                    <a:pt x="245269" y="273603"/>
                  </a:lnTo>
                  <a:lnTo>
                    <a:pt x="193985" y="273603"/>
                  </a:lnTo>
                  <a:lnTo>
                    <a:pt x="189526" y="273603"/>
                  </a:lnTo>
                  <a:lnTo>
                    <a:pt x="164255" y="274538"/>
                  </a:lnTo>
                  <a:lnTo>
                    <a:pt x="141216" y="273603"/>
                  </a:lnTo>
                  <a:lnTo>
                    <a:pt x="121148" y="274538"/>
                  </a:lnTo>
                  <a:lnTo>
                    <a:pt x="83243" y="273603"/>
                  </a:lnTo>
                  <a:lnTo>
                    <a:pt x="72837" y="274538"/>
                  </a:lnTo>
                  <a:lnTo>
                    <a:pt x="743" y="273603"/>
                  </a:lnTo>
                  <a:lnTo>
                    <a:pt x="0" y="268935"/>
                  </a:lnTo>
                  <a:lnTo>
                    <a:pt x="2229" y="267067"/>
                  </a:lnTo>
                  <a:lnTo>
                    <a:pt x="3716" y="267067"/>
                  </a:lnTo>
                  <a:lnTo>
                    <a:pt x="8919" y="266133"/>
                  </a:lnTo>
                  <a:lnTo>
                    <a:pt x="10405" y="263332"/>
                  </a:lnTo>
                  <a:lnTo>
                    <a:pt x="11892" y="259597"/>
                  </a:lnTo>
                  <a:lnTo>
                    <a:pt x="14121" y="258663"/>
                  </a:lnTo>
                  <a:lnTo>
                    <a:pt x="17838" y="259597"/>
                  </a:lnTo>
                  <a:lnTo>
                    <a:pt x="21553" y="259597"/>
                  </a:lnTo>
                  <a:lnTo>
                    <a:pt x="23784" y="258663"/>
                  </a:lnTo>
                  <a:lnTo>
                    <a:pt x="26013" y="254928"/>
                  </a:lnTo>
                  <a:lnTo>
                    <a:pt x="28985" y="250258"/>
                  </a:lnTo>
                  <a:lnTo>
                    <a:pt x="27499" y="246524"/>
                  </a:lnTo>
                  <a:lnTo>
                    <a:pt x="28242" y="243722"/>
                  </a:lnTo>
                  <a:lnTo>
                    <a:pt x="29730" y="240921"/>
                  </a:lnTo>
                  <a:lnTo>
                    <a:pt x="28242" y="237186"/>
                  </a:lnTo>
                  <a:lnTo>
                    <a:pt x="26013" y="231583"/>
                  </a:lnTo>
                  <a:lnTo>
                    <a:pt x="24527" y="223179"/>
                  </a:lnTo>
                  <a:lnTo>
                    <a:pt x="24527" y="216642"/>
                  </a:lnTo>
                  <a:lnTo>
                    <a:pt x="25270" y="213840"/>
                  </a:lnTo>
                  <a:lnTo>
                    <a:pt x="23784" y="212907"/>
                  </a:lnTo>
                  <a:lnTo>
                    <a:pt x="23039" y="208238"/>
                  </a:lnTo>
                  <a:lnTo>
                    <a:pt x="17838" y="212907"/>
                  </a:lnTo>
                  <a:lnTo>
                    <a:pt x="15608" y="212907"/>
                  </a:lnTo>
                  <a:lnTo>
                    <a:pt x="12635" y="210105"/>
                  </a:lnTo>
                  <a:lnTo>
                    <a:pt x="12635" y="208238"/>
                  </a:lnTo>
                  <a:lnTo>
                    <a:pt x="13378" y="205436"/>
                  </a:lnTo>
                  <a:lnTo>
                    <a:pt x="16350" y="203568"/>
                  </a:lnTo>
                  <a:lnTo>
                    <a:pt x="19324" y="201701"/>
                  </a:lnTo>
                  <a:lnTo>
                    <a:pt x="20811" y="199833"/>
                  </a:lnTo>
                  <a:lnTo>
                    <a:pt x="21553" y="196098"/>
                  </a:lnTo>
                  <a:lnTo>
                    <a:pt x="24527" y="195164"/>
                  </a:lnTo>
                  <a:lnTo>
                    <a:pt x="26013" y="196098"/>
                  </a:lnTo>
                  <a:lnTo>
                    <a:pt x="26757" y="203568"/>
                  </a:lnTo>
                  <a:lnTo>
                    <a:pt x="28242" y="205436"/>
                  </a:lnTo>
                  <a:lnTo>
                    <a:pt x="31216" y="206370"/>
                  </a:lnTo>
                  <a:lnTo>
                    <a:pt x="33445" y="204503"/>
                  </a:lnTo>
                  <a:lnTo>
                    <a:pt x="35676" y="201701"/>
                  </a:lnTo>
                  <a:lnTo>
                    <a:pt x="37904" y="192363"/>
                  </a:lnTo>
                  <a:lnTo>
                    <a:pt x="39391" y="188628"/>
                  </a:lnTo>
                  <a:lnTo>
                    <a:pt x="42365" y="188628"/>
                  </a:lnTo>
                  <a:lnTo>
                    <a:pt x="48310" y="187694"/>
                  </a:lnTo>
                  <a:lnTo>
                    <a:pt x="49053" y="185827"/>
                  </a:lnTo>
                  <a:lnTo>
                    <a:pt x="49053" y="183025"/>
                  </a:lnTo>
                  <a:lnTo>
                    <a:pt x="49796" y="179290"/>
                  </a:lnTo>
                  <a:lnTo>
                    <a:pt x="50540" y="175555"/>
                  </a:lnTo>
                  <a:lnTo>
                    <a:pt x="54256" y="168084"/>
                  </a:lnTo>
                  <a:lnTo>
                    <a:pt x="54999" y="166216"/>
                  </a:lnTo>
                  <a:lnTo>
                    <a:pt x="53513" y="164349"/>
                  </a:lnTo>
                  <a:lnTo>
                    <a:pt x="48310" y="164349"/>
                  </a:lnTo>
                  <a:lnTo>
                    <a:pt x="45337" y="160614"/>
                  </a:lnTo>
                  <a:lnTo>
                    <a:pt x="44594" y="157812"/>
                  </a:lnTo>
                  <a:lnTo>
                    <a:pt x="45337" y="153143"/>
                  </a:lnTo>
                  <a:lnTo>
                    <a:pt x="49053" y="151276"/>
                  </a:lnTo>
                  <a:lnTo>
                    <a:pt x="59459" y="148474"/>
                  </a:lnTo>
                  <a:lnTo>
                    <a:pt x="63175" y="146606"/>
                  </a:lnTo>
                  <a:lnTo>
                    <a:pt x="63175" y="143805"/>
                  </a:lnTo>
                  <a:lnTo>
                    <a:pt x="65405" y="141938"/>
                  </a:lnTo>
                  <a:lnTo>
                    <a:pt x="70608" y="139137"/>
                  </a:lnTo>
                  <a:lnTo>
                    <a:pt x="72094" y="137268"/>
                  </a:lnTo>
                  <a:lnTo>
                    <a:pt x="72094" y="133533"/>
                  </a:lnTo>
                  <a:lnTo>
                    <a:pt x="71351" y="129798"/>
                  </a:lnTo>
                  <a:lnTo>
                    <a:pt x="71351" y="126062"/>
                  </a:lnTo>
                  <a:lnTo>
                    <a:pt x="75066" y="125129"/>
                  </a:lnTo>
                  <a:lnTo>
                    <a:pt x="81012" y="124195"/>
                  </a:lnTo>
                  <a:lnTo>
                    <a:pt x="82500" y="122328"/>
                  </a:lnTo>
                  <a:lnTo>
                    <a:pt x="81755" y="118593"/>
                  </a:lnTo>
                  <a:lnTo>
                    <a:pt x="78040" y="114857"/>
                  </a:lnTo>
                  <a:lnTo>
                    <a:pt x="74324" y="112056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3" name="pg53"/>
            <p:cNvSpPr/>
            <p:nvPr/>
          </p:nvSpPr>
          <p:spPr>
            <a:xfrm>
              <a:off x="3170248" y="3553662"/>
              <a:ext cx="1701276" cy="1720064"/>
            </a:xfrm>
            <a:custGeom>
              <a:avLst/>
              <a:pathLst>
                <a:path w="1701276" h="1720064">
                  <a:moveTo>
                    <a:pt x="1576413" y="460364"/>
                  </a:moveTo>
                  <a:lnTo>
                    <a:pt x="1578642" y="462232"/>
                  </a:lnTo>
                  <a:lnTo>
                    <a:pt x="1579385" y="465967"/>
                  </a:lnTo>
                  <a:lnTo>
                    <a:pt x="1580871" y="468768"/>
                  </a:lnTo>
                  <a:lnTo>
                    <a:pt x="1582359" y="471570"/>
                  </a:lnTo>
                  <a:lnTo>
                    <a:pt x="1586074" y="471570"/>
                  </a:lnTo>
                  <a:lnTo>
                    <a:pt x="1588305" y="475305"/>
                  </a:lnTo>
                  <a:lnTo>
                    <a:pt x="1589047" y="476239"/>
                  </a:lnTo>
                  <a:lnTo>
                    <a:pt x="1593507" y="475305"/>
                  </a:lnTo>
                  <a:lnTo>
                    <a:pt x="1600939" y="476239"/>
                  </a:lnTo>
                  <a:lnTo>
                    <a:pt x="1602426" y="475305"/>
                  </a:lnTo>
                  <a:lnTo>
                    <a:pt x="1604655" y="473438"/>
                  </a:lnTo>
                  <a:lnTo>
                    <a:pt x="1606885" y="473438"/>
                  </a:lnTo>
                  <a:lnTo>
                    <a:pt x="1609858" y="475305"/>
                  </a:lnTo>
                  <a:lnTo>
                    <a:pt x="1611345" y="471570"/>
                  </a:lnTo>
                  <a:lnTo>
                    <a:pt x="1612088" y="469703"/>
                  </a:lnTo>
                  <a:lnTo>
                    <a:pt x="1614318" y="468768"/>
                  </a:lnTo>
                  <a:lnTo>
                    <a:pt x="1616547" y="469703"/>
                  </a:lnTo>
                  <a:lnTo>
                    <a:pt x="1621006" y="473438"/>
                  </a:lnTo>
                  <a:lnTo>
                    <a:pt x="1621749" y="473438"/>
                  </a:lnTo>
                  <a:lnTo>
                    <a:pt x="1625467" y="472503"/>
                  </a:lnTo>
                  <a:lnTo>
                    <a:pt x="1629183" y="471570"/>
                  </a:lnTo>
                  <a:lnTo>
                    <a:pt x="1630669" y="473438"/>
                  </a:lnTo>
                  <a:lnTo>
                    <a:pt x="1633641" y="475305"/>
                  </a:lnTo>
                  <a:lnTo>
                    <a:pt x="1634385" y="520128"/>
                  </a:lnTo>
                  <a:lnTo>
                    <a:pt x="1634385" y="563083"/>
                  </a:lnTo>
                  <a:lnTo>
                    <a:pt x="1634385" y="585494"/>
                  </a:lnTo>
                  <a:lnTo>
                    <a:pt x="1634385" y="616309"/>
                  </a:lnTo>
                  <a:lnTo>
                    <a:pt x="1634385" y="665801"/>
                  </a:lnTo>
                  <a:lnTo>
                    <a:pt x="1634385" y="697550"/>
                  </a:lnTo>
                  <a:lnTo>
                    <a:pt x="1633641" y="729300"/>
                  </a:lnTo>
                  <a:lnTo>
                    <a:pt x="1639587" y="733968"/>
                  </a:lnTo>
                  <a:lnTo>
                    <a:pt x="1646277" y="742373"/>
                  </a:lnTo>
                  <a:lnTo>
                    <a:pt x="1652966" y="749843"/>
                  </a:lnTo>
                  <a:lnTo>
                    <a:pt x="1657425" y="755446"/>
                  </a:lnTo>
                  <a:lnTo>
                    <a:pt x="1657425" y="760115"/>
                  </a:lnTo>
                  <a:lnTo>
                    <a:pt x="1661142" y="763850"/>
                  </a:lnTo>
                  <a:lnTo>
                    <a:pt x="1662628" y="766652"/>
                  </a:lnTo>
                  <a:lnTo>
                    <a:pt x="1662628" y="771321"/>
                  </a:lnTo>
                  <a:lnTo>
                    <a:pt x="1664858" y="775990"/>
                  </a:lnTo>
                  <a:lnTo>
                    <a:pt x="1667088" y="778791"/>
                  </a:lnTo>
                  <a:lnTo>
                    <a:pt x="1665601" y="781592"/>
                  </a:lnTo>
                  <a:lnTo>
                    <a:pt x="1663371" y="783460"/>
                  </a:lnTo>
                  <a:lnTo>
                    <a:pt x="1661885" y="785328"/>
                  </a:lnTo>
                  <a:lnTo>
                    <a:pt x="1661885" y="789063"/>
                  </a:lnTo>
                  <a:lnTo>
                    <a:pt x="1664115" y="790930"/>
                  </a:lnTo>
                  <a:lnTo>
                    <a:pt x="1663371" y="792798"/>
                  </a:lnTo>
                  <a:lnTo>
                    <a:pt x="1661885" y="794665"/>
                  </a:lnTo>
                  <a:lnTo>
                    <a:pt x="1661142" y="797467"/>
                  </a:lnTo>
                  <a:lnTo>
                    <a:pt x="1664115" y="800269"/>
                  </a:lnTo>
                  <a:lnTo>
                    <a:pt x="1667088" y="806805"/>
                  </a:lnTo>
                  <a:lnTo>
                    <a:pt x="1670061" y="808673"/>
                  </a:lnTo>
                  <a:lnTo>
                    <a:pt x="1673777" y="808673"/>
                  </a:lnTo>
                  <a:lnTo>
                    <a:pt x="1676007" y="810540"/>
                  </a:lnTo>
                  <a:lnTo>
                    <a:pt x="1674519" y="812408"/>
                  </a:lnTo>
                  <a:lnTo>
                    <a:pt x="1673034" y="817077"/>
                  </a:lnTo>
                  <a:lnTo>
                    <a:pt x="1677493" y="819878"/>
                  </a:lnTo>
                  <a:lnTo>
                    <a:pt x="1679722" y="826415"/>
                  </a:lnTo>
                  <a:lnTo>
                    <a:pt x="1684926" y="832952"/>
                  </a:lnTo>
                  <a:lnTo>
                    <a:pt x="1684183" y="834819"/>
                  </a:lnTo>
                  <a:lnTo>
                    <a:pt x="1681953" y="839488"/>
                  </a:lnTo>
                  <a:lnTo>
                    <a:pt x="1679722" y="842289"/>
                  </a:lnTo>
                  <a:lnTo>
                    <a:pt x="1680465" y="844157"/>
                  </a:lnTo>
                  <a:lnTo>
                    <a:pt x="1682696" y="846025"/>
                  </a:lnTo>
                  <a:lnTo>
                    <a:pt x="1686411" y="847892"/>
                  </a:lnTo>
                  <a:lnTo>
                    <a:pt x="1689385" y="851627"/>
                  </a:lnTo>
                  <a:lnTo>
                    <a:pt x="1691614" y="855363"/>
                  </a:lnTo>
                  <a:lnTo>
                    <a:pt x="1691614" y="859098"/>
                  </a:lnTo>
                  <a:lnTo>
                    <a:pt x="1696074" y="862833"/>
                  </a:lnTo>
                  <a:lnTo>
                    <a:pt x="1699791" y="861899"/>
                  </a:lnTo>
                  <a:lnTo>
                    <a:pt x="1699047" y="871237"/>
                  </a:lnTo>
                  <a:lnTo>
                    <a:pt x="1697560" y="877774"/>
                  </a:lnTo>
                  <a:lnTo>
                    <a:pt x="1699791" y="884310"/>
                  </a:lnTo>
                  <a:lnTo>
                    <a:pt x="1701276" y="887112"/>
                  </a:lnTo>
                  <a:lnTo>
                    <a:pt x="1699791" y="890847"/>
                  </a:lnTo>
                  <a:lnTo>
                    <a:pt x="1697560" y="892715"/>
                  </a:lnTo>
                  <a:lnTo>
                    <a:pt x="1695331" y="895516"/>
                  </a:lnTo>
                  <a:lnTo>
                    <a:pt x="1696817" y="898317"/>
                  </a:lnTo>
                  <a:lnTo>
                    <a:pt x="1698303" y="900185"/>
                  </a:lnTo>
                  <a:lnTo>
                    <a:pt x="1699791" y="902987"/>
                  </a:lnTo>
                  <a:lnTo>
                    <a:pt x="1699791" y="905788"/>
                  </a:lnTo>
                  <a:lnTo>
                    <a:pt x="1697560" y="908589"/>
                  </a:lnTo>
                  <a:lnTo>
                    <a:pt x="1696074" y="911390"/>
                  </a:lnTo>
                  <a:lnTo>
                    <a:pt x="1697560" y="914193"/>
                  </a:lnTo>
                  <a:lnTo>
                    <a:pt x="1696074" y="918861"/>
                  </a:lnTo>
                  <a:lnTo>
                    <a:pt x="1695331" y="921662"/>
                  </a:lnTo>
                  <a:lnTo>
                    <a:pt x="1693101" y="926332"/>
                  </a:lnTo>
                  <a:lnTo>
                    <a:pt x="1686411" y="939405"/>
                  </a:lnTo>
                  <a:lnTo>
                    <a:pt x="1684183" y="945941"/>
                  </a:lnTo>
                  <a:lnTo>
                    <a:pt x="1679722" y="951544"/>
                  </a:lnTo>
                  <a:lnTo>
                    <a:pt x="1679722" y="955279"/>
                  </a:lnTo>
                  <a:lnTo>
                    <a:pt x="1679722" y="958081"/>
                  </a:lnTo>
                  <a:lnTo>
                    <a:pt x="1677493" y="959949"/>
                  </a:lnTo>
                  <a:lnTo>
                    <a:pt x="1676007" y="962750"/>
                  </a:lnTo>
                  <a:lnTo>
                    <a:pt x="1674519" y="969287"/>
                  </a:lnTo>
                  <a:lnTo>
                    <a:pt x="1676007" y="975823"/>
                  </a:lnTo>
                  <a:lnTo>
                    <a:pt x="1677493" y="983294"/>
                  </a:lnTo>
                  <a:lnTo>
                    <a:pt x="1676007" y="986095"/>
                  </a:lnTo>
                  <a:lnTo>
                    <a:pt x="1676007" y="989830"/>
                  </a:lnTo>
                  <a:lnTo>
                    <a:pt x="1673034" y="992631"/>
                  </a:lnTo>
                  <a:lnTo>
                    <a:pt x="1672290" y="1003837"/>
                  </a:lnTo>
                  <a:lnTo>
                    <a:pt x="1673777" y="1005705"/>
                  </a:lnTo>
                  <a:lnTo>
                    <a:pt x="1678237" y="1012241"/>
                  </a:lnTo>
                  <a:lnTo>
                    <a:pt x="1682696" y="1017845"/>
                  </a:lnTo>
                  <a:lnTo>
                    <a:pt x="1681209" y="1021580"/>
                  </a:lnTo>
                  <a:lnTo>
                    <a:pt x="1681953" y="1025314"/>
                  </a:lnTo>
                  <a:lnTo>
                    <a:pt x="1679722" y="1035586"/>
                  </a:lnTo>
                  <a:lnTo>
                    <a:pt x="1676750" y="1043057"/>
                  </a:lnTo>
                  <a:lnTo>
                    <a:pt x="1678237" y="1046792"/>
                  </a:lnTo>
                  <a:lnTo>
                    <a:pt x="1674519" y="1051461"/>
                  </a:lnTo>
                  <a:lnTo>
                    <a:pt x="1671547" y="1055197"/>
                  </a:lnTo>
                  <a:lnTo>
                    <a:pt x="1667088" y="1061733"/>
                  </a:lnTo>
                  <a:lnTo>
                    <a:pt x="1666344" y="1064534"/>
                  </a:lnTo>
                  <a:lnTo>
                    <a:pt x="1662628" y="1070137"/>
                  </a:lnTo>
                  <a:lnTo>
                    <a:pt x="1658912" y="1077608"/>
                  </a:lnTo>
                  <a:lnTo>
                    <a:pt x="1652966" y="1082276"/>
                  </a:lnTo>
                  <a:lnTo>
                    <a:pt x="1649993" y="1086946"/>
                  </a:lnTo>
                  <a:lnTo>
                    <a:pt x="1649993" y="1090681"/>
                  </a:lnTo>
                  <a:lnTo>
                    <a:pt x="1652966" y="1094416"/>
                  </a:lnTo>
                  <a:lnTo>
                    <a:pt x="1655939" y="1094416"/>
                  </a:lnTo>
                  <a:lnTo>
                    <a:pt x="1661142" y="1100953"/>
                  </a:lnTo>
                  <a:lnTo>
                    <a:pt x="1657425" y="1100953"/>
                  </a:lnTo>
                  <a:lnTo>
                    <a:pt x="1635872" y="1105622"/>
                  </a:lnTo>
                  <a:lnTo>
                    <a:pt x="1632155" y="1105622"/>
                  </a:lnTo>
                  <a:lnTo>
                    <a:pt x="1599453" y="1121496"/>
                  </a:lnTo>
                  <a:lnTo>
                    <a:pt x="1594250" y="1124298"/>
                  </a:lnTo>
                  <a:lnTo>
                    <a:pt x="1591277" y="1125232"/>
                  </a:lnTo>
                  <a:lnTo>
                    <a:pt x="1585331" y="1127099"/>
                  </a:lnTo>
                  <a:lnTo>
                    <a:pt x="1579385" y="1129901"/>
                  </a:lnTo>
                  <a:lnTo>
                    <a:pt x="1571953" y="1133636"/>
                  </a:lnTo>
                  <a:lnTo>
                    <a:pt x="1561548" y="1139238"/>
                  </a:lnTo>
                  <a:lnTo>
                    <a:pt x="1552629" y="1145775"/>
                  </a:lnTo>
                  <a:lnTo>
                    <a:pt x="1547426" y="1152312"/>
                  </a:lnTo>
                  <a:lnTo>
                    <a:pt x="1543710" y="1154179"/>
                  </a:lnTo>
                  <a:lnTo>
                    <a:pt x="1541480" y="1156047"/>
                  </a:lnTo>
                  <a:lnTo>
                    <a:pt x="1539250" y="1154179"/>
                  </a:lnTo>
                  <a:lnTo>
                    <a:pt x="1539250" y="1152312"/>
                  </a:lnTo>
                  <a:lnTo>
                    <a:pt x="1541480" y="1148577"/>
                  </a:lnTo>
                  <a:lnTo>
                    <a:pt x="1548169" y="1143907"/>
                  </a:lnTo>
                  <a:lnTo>
                    <a:pt x="1552629" y="1137371"/>
                  </a:lnTo>
                  <a:lnTo>
                    <a:pt x="1556345" y="1137371"/>
                  </a:lnTo>
                  <a:lnTo>
                    <a:pt x="1558575" y="1135504"/>
                  </a:lnTo>
                  <a:lnTo>
                    <a:pt x="1561548" y="1131768"/>
                  </a:lnTo>
                  <a:lnTo>
                    <a:pt x="1563777" y="1129901"/>
                  </a:lnTo>
                  <a:lnTo>
                    <a:pt x="1569723" y="1129901"/>
                  </a:lnTo>
                  <a:lnTo>
                    <a:pt x="1572697" y="1128967"/>
                  </a:lnTo>
                  <a:lnTo>
                    <a:pt x="1571210" y="1124298"/>
                  </a:lnTo>
                  <a:lnTo>
                    <a:pt x="1567493" y="1122430"/>
                  </a:lnTo>
                  <a:lnTo>
                    <a:pt x="1561548" y="1125232"/>
                  </a:lnTo>
                  <a:lnTo>
                    <a:pt x="1551885" y="1127099"/>
                  </a:lnTo>
                  <a:lnTo>
                    <a:pt x="1542966" y="1129901"/>
                  </a:lnTo>
                  <a:lnTo>
                    <a:pt x="1539993" y="1129901"/>
                  </a:lnTo>
                  <a:lnTo>
                    <a:pt x="1538507" y="1128033"/>
                  </a:lnTo>
                  <a:lnTo>
                    <a:pt x="1539250" y="1125232"/>
                  </a:lnTo>
                  <a:lnTo>
                    <a:pt x="1541480" y="1119629"/>
                  </a:lnTo>
                  <a:lnTo>
                    <a:pt x="1545939" y="1110291"/>
                  </a:lnTo>
                  <a:lnTo>
                    <a:pt x="1548913" y="1093482"/>
                  </a:lnTo>
                  <a:lnTo>
                    <a:pt x="1551142" y="1086946"/>
                  </a:lnTo>
                  <a:lnTo>
                    <a:pt x="1550399" y="1084144"/>
                  </a:lnTo>
                  <a:lnTo>
                    <a:pt x="1548913" y="1083211"/>
                  </a:lnTo>
                  <a:lnTo>
                    <a:pt x="1545196" y="1087880"/>
                  </a:lnTo>
                  <a:lnTo>
                    <a:pt x="1538507" y="1090681"/>
                  </a:lnTo>
                  <a:lnTo>
                    <a:pt x="1531074" y="1096284"/>
                  </a:lnTo>
                  <a:lnTo>
                    <a:pt x="1526615" y="1102820"/>
                  </a:lnTo>
                  <a:lnTo>
                    <a:pt x="1522899" y="1108423"/>
                  </a:lnTo>
                  <a:lnTo>
                    <a:pt x="1520669" y="1108423"/>
                  </a:lnTo>
                  <a:lnTo>
                    <a:pt x="1515466" y="1103754"/>
                  </a:lnTo>
                  <a:lnTo>
                    <a:pt x="1511751" y="1100019"/>
                  </a:lnTo>
                  <a:lnTo>
                    <a:pt x="1508777" y="1099085"/>
                  </a:lnTo>
                  <a:lnTo>
                    <a:pt x="1511007" y="1098152"/>
                  </a:lnTo>
                  <a:lnTo>
                    <a:pt x="1507291" y="1100019"/>
                  </a:lnTo>
                  <a:lnTo>
                    <a:pt x="1506548" y="1101887"/>
                  </a:lnTo>
                  <a:lnTo>
                    <a:pt x="1509520" y="1105622"/>
                  </a:lnTo>
                  <a:lnTo>
                    <a:pt x="1509520" y="1107490"/>
                  </a:lnTo>
                  <a:lnTo>
                    <a:pt x="1508035" y="1112159"/>
                  </a:lnTo>
                  <a:lnTo>
                    <a:pt x="1511007" y="1114960"/>
                  </a:lnTo>
                  <a:lnTo>
                    <a:pt x="1512494" y="1118695"/>
                  </a:lnTo>
                  <a:lnTo>
                    <a:pt x="1510263" y="1124298"/>
                  </a:lnTo>
                  <a:lnTo>
                    <a:pt x="1508777" y="1126165"/>
                  </a:lnTo>
                  <a:lnTo>
                    <a:pt x="1508777" y="1129901"/>
                  </a:lnTo>
                  <a:lnTo>
                    <a:pt x="1511007" y="1131768"/>
                  </a:lnTo>
                  <a:lnTo>
                    <a:pt x="1515466" y="1133636"/>
                  </a:lnTo>
                  <a:lnTo>
                    <a:pt x="1519926" y="1135504"/>
                  </a:lnTo>
                  <a:lnTo>
                    <a:pt x="1519926" y="1138305"/>
                  </a:lnTo>
                  <a:lnTo>
                    <a:pt x="1516209" y="1141106"/>
                  </a:lnTo>
                  <a:lnTo>
                    <a:pt x="1516209" y="1143907"/>
                  </a:lnTo>
                  <a:lnTo>
                    <a:pt x="1521412" y="1144842"/>
                  </a:lnTo>
                  <a:lnTo>
                    <a:pt x="1522899" y="1150444"/>
                  </a:lnTo>
                  <a:lnTo>
                    <a:pt x="1522899" y="1156981"/>
                  </a:lnTo>
                  <a:lnTo>
                    <a:pt x="1522155" y="1163517"/>
                  </a:lnTo>
                  <a:lnTo>
                    <a:pt x="1520669" y="1166319"/>
                  </a:lnTo>
                  <a:lnTo>
                    <a:pt x="1516953" y="1165385"/>
                  </a:lnTo>
                  <a:lnTo>
                    <a:pt x="1514723" y="1164451"/>
                  </a:lnTo>
                  <a:lnTo>
                    <a:pt x="1505061" y="1178458"/>
                  </a:lnTo>
                  <a:lnTo>
                    <a:pt x="1501345" y="1184061"/>
                  </a:lnTo>
                  <a:lnTo>
                    <a:pt x="1495399" y="1185929"/>
                  </a:lnTo>
                  <a:lnTo>
                    <a:pt x="1493169" y="1184995"/>
                  </a:lnTo>
                  <a:lnTo>
                    <a:pt x="1490940" y="1182194"/>
                  </a:lnTo>
                  <a:lnTo>
                    <a:pt x="1488710" y="1183127"/>
                  </a:lnTo>
                  <a:lnTo>
                    <a:pt x="1488710" y="1188730"/>
                  </a:lnTo>
                  <a:lnTo>
                    <a:pt x="1487967" y="1194333"/>
                  </a:lnTo>
                  <a:lnTo>
                    <a:pt x="1484251" y="1196200"/>
                  </a:lnTo>
                  <a:lnTo>
                    <a:pt x="1481277" y="1199936"/>
                  </a:lnTo>
                  <a:lnTo>
                    <a:pt x="1481277" y="1203671"/>
                  </a:lnTo>
                  <a:lnTo>
                    <a:pt x="1483507" y="1205539"/>
                  </a:lnTo>
                  <a:lnTo>
                    <a:pt x="1489453" y="1202737"/>
                  </a:lnTo>
                  <a:lnTo>
                    <a:pt x="1490197" y="1204605"/>
                  </a:lnTo>
                  <a:lnTo>
                    <a:pt x="1484994" y="1213943"/>
                  </a:lnTo>
                  <a:lnTo>
                    <a:pt x="1473102" y="1223280"/>
                  </a:lnTo>
                  <a:lnTo>
                    <a:pt x="1464927" y="1229817"/>
                  </a:lnTo>
                  <a:lnTo>
                    <a:pt x="1458981" y="1233552"/>
                  </a:lnTo>
                  <a:lnTo>
                    <a:pt x="1439655" y="1246626"/>
                  </a:lnTo>
                  <a:lnTo>
                    <a:pt x="1427764" y="1255964"/>
                  </a:lnTo>
                  <a:lnTo>
                    <a:pt x="1414386" y="1265302"/>
                  </a:lnTo>
                  <a:lnTo>
                    <a:pt x="1397291" y="1275574"/>
                  </a:lnTo>
                  <a:lnTo>
                    <a:pt x="1380939" y="1283044"/>
                  </a:lnTo>
                  <a:lnTo>
                    <a:pt x="1365332" y="1293316"/>
                  </a:lnTo>
                  <a:lnTo>
                    <a:pt x="1345264" y="1306389"/>
                  </a:lnTo>
                  <a:lnTo>
                    <a:pt x="1337833" y="1313860"/>
                  </a:lnTo>
                  <a:lnTo>
                    <a:pt x="1334115" y="1316661"/>
                  </a:lnTo>
                  <a:lnTo>
                    <a:pt x="1331887" y="1313860"/>
                  </a:lnTo>
                  <a:lnTo>
                    <a:pt x="1332629" y="1312926"/>
                  </a:lnTo>
                  <a:lnTo>
                    <a:pt x="1335603" y="1306389"/>
                  </a:lnTo>
                  <a:lnTo>
                    <a:pt x="1341549" y="1305456"/>
                  </a:lnTo>
                  <a:lnTo>
                    <a:pt x="1350467" y="1297985"/>
                  </a:lnTo>
                  <a:lnTo>
                    <a:pt x="1366819" y="1288647"/>
                  </a:lnTo>
                  <a:lnTo>
                    <a:pt x="1374251" y="1283978"/>
                  </a:lnTo>
                  <a:lnTo>
                    <a:pt x="1379454" y="1279309"/>
                  </a:lnTo>
                  <a:lnTo>
                    <a:pt x="1382427" y="1275574"/>
                  </a:lnTo>
                  <a:lnTo>
                    <a:pt x="1394319" y="1272773"/>
                  </a:lnTo>
                  <a:lnTo>
                    <a:pt x="1409926" y="1262501"/>
                  </a:lnTo>
                  <a:lnTo>
                    <a:pt x="1412899" y="1259699"/>
                  </a:lnTo>
                  <a:lnTo>
                    <a:pt x="1412899" y="1255964"/>
                  </a:lnTo>
                  <a:lnTo>
                    <a:pt x="1409926" y="1255964"/>
                  </a:lnTo>
                  <a:lnTo>
                    <a:pt x="1405468" y="1255964"/>
                  </a:lnTo>
                  <a:lnTo>
                    <a:pt x="1399522" y="1260633"/>
                  </a:lnTo>
                  <a:lnTo>
                    <a:pt x="1392088" y="1262501"/>
                  </a:lnTo>
                  <a:lnTo>
                    <a:pt x="1382427" y="1268103"/>
                  </a:lnTo>
                  <a:lnTo>
                    <a:pt x="1364589" y="1280243"/>
                  </a:lnTo>
                  <a:lnTo>
                    <a:pt x="1357900" y="1283044"/>
                  </a:lnTo>
                  <a:lnTo>
                    <a:pt x="1351210" y="1287713"/>
                  </a:lnTo>
                  <a:lnTo>
                    <a:pt x="1348238" y="1283978"/>
                  </a:lnTo>
                  <a:lnTo>
                    <a:pt x="1348238" y="1281177"/>
                  </a:lnTo>
                  <a:lnTo>
                    <a:pt x="1356413" y="1281177"/>
                  </a:lnTo>
                  <a:lnTo>
                    <a:pt x="1357156" y="1279309"/>
                  </a:lnTo>
                  <a:lnTo>
                    <a:pt x="1355670" y="1277441"/>
                  </a:lnTo>
                  <a:lnTo>
                    <a:pt x="1350467" y="1278375"/>
                  </a:lnTo>
                  <a:lnTo>
                    <a:pt x="1350467" y="1275574"/>
                  </a:lnTo>
                  <a:lnTo>
                    <a:pt x="1354183" y="1262501"/>
                  </a:lnTo>
                  <a:lnTo>
                    <a:pt x="1354183" y="1258766"/>
                  </a:lnTo>
                  <a:lnTo>
                    <a:pt x="1352698" y="1258766"/>
                  </a:lnTo>
                  <a:lnTo>
                    <a:pt x="1349724" y="1266236"/>
                  </a:lnTo>
                  <a:lnTo>
                    <a:pt x="1346007" y="1269971"/>
                  </a:lnTo>
                  <a:lnTo>
                    <a:pt x="1345264" y="1265302"/>
                  </a:lnTo>
                  <a:lnTo>
                    <a:pt x="1344521" y="1262501"/>
                  </a:lnTo>
                  <a:lnTo>
                    <a:pt x="1343035" y="1267169"/>
                  </a:lnTo>
                  <a:lnTo>
                    <a:pt x="1340061" y="1274640"/>
                  </a:lnTo>
                  <a:lnTo>
                    <a:pt x="1334860" y="1277441"/>
                  </a:lnTo>
                  <a:lnTo>
                    <a:pt x="1331887" y="1274640"/>
                  </a:lnTo>
                  <a:lnTo>
                    <a:pt x="1328914" y="1268103"/>
                  </a:lnTo>
                  <a:lnTo>
                    <a:pt x="1328169" y="1262501"/>
                  </a:lnTo>
                  <a:lnTo>
                    <a:pt x="1324454" y="1265302"/>
                  </a:lnTo>
                  <a:lnTo>
                    <a:pt x="1324454" y="1269971"/>
                  </a:lnTo>
                  <a:lnTo>
                    <a:pt x="1329657" y="1281177"/>
                  </a:lnTo>
                  <a:lnTo>
                    <a:pt x="1322968" y="1284912"/>
                  </a:lnTo>
                  <a:lnTo>
                    <a:pt x="1318508" y="1288647"/>
                  </a:lnTo>
                  <a:lnTo>
                    <a:pt x="1316278" y="1286779"/>
                  </a:lnTo>
                  <a:lnTo>
                    <a:pt x="1318508" y="1284912"/>
                  </a:lnTo>
                  <a:lnTo>
                    <a:pt x="1321481" y="1282110"/>
                  </a:lnTo>
                  <a:lnTo>
                    <a:pt x="1319995" y="1274640"/>
                  </a:lnTo>
                  <a:lnTo>
                    <a:pt x="1317765" y="1281177"/>
                  </a:lnTo>
                  <a:lnTo>
                    <a:pt x="1314792" y="1281177"/>
                  </a:lnTo>
                  <a:lnTo>
                    <a:pt x="1313305" y="1277441"/>
                  </a:lnTo>
                  <a:lnTo>
                    <a:pt x="1311076" y="1271839"/>
                  </a:lnTo>
                  <a:lnTo>
                    <a:pt x="1305873" y="1274640"/>
                  </a:lnTo>
                  <a:lnTo>
                    <a:pt x="1304386" y="1268103"/>
                  </a:lnTo>
                  <a:lnTo>
                    <a:pt x="1302157" y="1265302"/>
                  </a:lnTo>
                  <a:lnTo>
                    <a:pt x="1296954" y="1266236"/>
                  </a:lnTo>
                  <a:lnTo>
                    <a:pt x="1294725" y="1265302"/>
                  </a:lnTo>
                  <a:lnTo>
                    <a:pt x="1296211" y="1271839"/>
                  </a:lnTo>
                  <a:lnTo>
                    <a:pt x="1298440" y="1280243"/>
                  </a:lnTo>
                  <a:lnTo>
                    <a:pt x="1296211" y="1284912"/>
                  </a:lnTo>
                  <a:lnTo>
                    <a:pt x="1296211" y="1287713"/>
                  </a:lnTo>
                  <a:lnTo>
                    <a:pt x="1298440" y="1287713"/>
                  </a:lnTo>
                  <a:lnTo>
                    <a:pt x="1303643" y="1286779"/>
                  </a:lnTo>
                  <a:lnTo>
                    <a:pt x="1306616" y="1285846"/>
                  </a:lnTo>
                  <a:lnTo>
                    <a:pt x="1313305" y="1291448"/>
                  </a:lnTo>
                  <a:lnTo>
                    <a:pt x="1314792" y="1294250"/>
                  </a:lnTo>
                  <a:lnTo>
                    <a:pt x="1309589" y="1297051"/>
                  </a:lnTo>
                  <a:lnTo>
                    <a:pt x="1305873" y="1300786"/>
                  </a:lnTo>
                  <a:lnTo>
                    <a:pt x="1305130" y="1303588"/>
                  </a:lnTo>
                  <a:lnTo>
                    <a:pt x="1309589" y="1303588"/>
                  </a:lnTo>
                  <a:lnTo>
                    <a:pt x="1314792" y="1300786"/>
                  </a:lnTo>
                  <a:lnTo>
                    <a:pt x="1320738" y="1299853"/>
                  </a:lnTo>
                  <a:lnTo>
                    <a:pt x="1325197" y="1308257"/>
                  </a:lnTo>
                  <a:lnTo>
                    <a:pt x="1319995" y="1311992"/>
                  </a:lnTo>
                  <a:lnTo>
                    <a:pt x="1317022" y="1314793"/>
                  </a:lnTo>
                  <a:lnTo>
                    <a:pt x="1314792" y="1313860"/>
                  </a:lnTo>
                  <a:lnTo>
                    <a:pt x="1311819" y="1317595"/>
                  </a:lnTo>
                  <a:lnTo>
                    <a:pt x="1301413" y="1324132"/>
                  </a:lnTo>
                  <a:lnTo>
                    <a:pt x="1296954" y="1326933"/>
                  </a:lnTo>
                  <a:lnTo>
                    <a:pt x="1292494" y="1328800"/>
                  </a:lnTo>
                  <a:lnTo>
                    <a:pt x="1291008" y="1327867"/>
                  </a:lnTo>
                  <a:lnTo>
                    <a:pt x="1288779" y="1325065"/>
                  </a:lnTo>
                  <a:lnTo>
                    <a:pt x="1287291" y="1314793"/>
                  </a:lnTo>
                  <a:lnTo>
                    <a:pt x="1285805" y="1312926"/>
                  </a:lnTo>
                  <a:lnTo>
                    <a:pt x="1281345" y="1311058"/>
                  </a:lnTo>
                  <a:lnTo>
                    <a:pt x="1278373" y="1306389"/>
                  </a:lnTo>
                  <a:lnTo>
                    <a:pt x="1277630" y="1302654"/>
                  </a:lnTo>
                  <a:lnTo>
                    <a:pt x="1274656" y="1301720"/>
                  </a:lnTo>
                  <a:lnTo>
                    <a:pt x="1273171" y="1303588"/>
                  </a:lnTo>
                  <a:lnTo>
                    <a:pt x="1273913" y="1307323"/>
                  </a:lnTo>
                  <a:lnTo>
                    <a:pt x="1277630" y="1311058"/>
                  </a:lnTo>
                  <a:lnTo>
                    <a:pt x="1278373" y="1314793"/>
                  </a:lnTo>
                  <a:lnTo>
                    <a:pt x="1278373" y="1317595"/>
                  </a:lnTo>
                  <a:lnTo>
                    <a:pt x="1276144" y="1317595"/>
                  </a:lnTo>
                  <a:lnTo>
                    <a:pt x="1273171" y="1313860"/>
                  </a:lnTo>
                  <a:lnTo>
                    <a:pt x="1270198" y="1312926"/>
                  </a:lnTo>
                  <a:lnTo>
                    <a:pt x="1268710" y="1315727"/>
                  </a:lnTo>
                  <a:lnTo>
                    <a:pt x="1270941" y="1318529"/>
                  </a:lnTo>
                  <a:lnTo>
                    <a:pt x="1273913" y="1323197"/>
                  </a:lnTo>
                  <a:lnTo>
                    <a:pt x="1276887" y="1327867"/>
                  </a:lnTo>
                  <a:lnTo>
                    <a:pt x="1277630" y="1332536"/>
                  </a:lnTo>
                  <a:lnTo>
                    <a:pt x="1276144" y="1337205"/>
                  </a:lnTo>
                  <a:lnTo>
                    <a:pt x="1276887" y="1341874"/>
                  </a:lnTo>
                  <a:lnTo>
                    <a:pt x="1274656" y="1348410"/>
                  </a:lnTo>
                  <a:lnTo>
                    <a:pt x="1267968" y="1352146"/>
                  </a:lnTo>
                  <a:lnTo>
                    <a:pt x="1263507" y="1356815"/>
                  </a:lnTo>
                  <a:lnTo>
                    <a:pt x="1259049" y="1359616"/>
                  </a:lnTo>
                  <a:lnTo>
                    <a:pt x="1259049" y="1354013"/>
                  </a:lnTo>
                  <a:lnTo>
                    <a:pt x="1261279" y="1344675"/>
                  </a:lnTo>
                  <a:lnTo>
                    <a:pt x="1262022" y="1340006"/>
                  </a:lnTo>
                  <a:lnTo>
                    <a:pt x="1259049" y="1339072"/>
                  </a:lnTo>
                  <a:lnTo>
                    <a:pt x="1253103" y="1342808"/>
                  </a:lnTo>
                  <a:lnTo>
                    <a:pt x="1253846" y="1345609"/>
                  </a:lnTo>
                  <a:lnTo>
                    <a:pt x="1255333" y="1348410"/>
                  </a:lnTo>
                  <a:lnTo>
                    <a:pt x="1256819" y="1352146"/>
                  </a:lnTo>
                  <a:lnTo>
                    <a:pt x="1255333" y="1355881"/>
                  </a:lnTo>
                  <a:lnTo>
                    <a:pt x="1251616" y="1358682"/>
                  </a:lnTo>
                  <a:lnTo>
                    <a:pt x="1247157" y="1358682"/>
                  </a:lnTo>
                  <a:lnTo>
                    <a:pt x="1246414" y="1355881"/>
                  </a:lnTo>
                  <a:lnTo>
                    <a:pt x="1247157" y="1351212"/>
                  </a:lnTo>
                  <a:lnTo>
                    <a:pt x="1244184" y="1348410"/>
                  </a:lnTo>
                  <a:lnTo>
                    <a:pt x="1241954" y="1350278"/>
                  </a:lnTo>
                  <a:lnTo>
                    <a:pt x="1237495" y="1353079"/>
                  </a:lnTo>
                  <a:lnTo>
                    <a:pt x="1236009" y="1355881"/>
                  </a:lnTo>
                  <a:lnTo>
                    <a:pt x="1233035" y="1356815"/>
                  </a:lnTo>
                  <a:lnTo>
                    <a:pt x="1230806" y="1354013"/>
                  </a:lnTo>
                  <a:lnTo>
                    <a:pt x="1227089" y="1353079"/>
                  </a:lnTo>
                  <a:lnTo>
                    <a:pt x="1224117" y="1354013"/>
                  </a:lnTo>
                  <a:lnTo>
                    <a:pt x="1227089" y="1357748"/>
                  </a:lnTo>
                  <a:lnTo>
                    <a:pt x="1227089" y="1359616"/>
                  </a:lnTo>
                  <a:lnTo>
                    <a:pt x="1225603" y="1363351"/>
                  </a:lnTo>
                  <a:lnTo>
                    <a:pt x="1219657" y="1368020"/>
                  </a:lnTo>
                  <a:lnTo>
                    <a:pt x="1217428" y="1368020"/>
                  </a:lnTo>
                  <a:lnTo>
                    <a:pt x="1218914" y="1371755"/>
                  </a:lnTo>
                  <a:lnTo>
                    <a:pt x="1233778" y="1401637"/>
                  </a:lnTo>
                  <a:lnTo>
                    <a:pt x="1226346" y="1407240"/>
                  </a:lnTo>
                  <a:lnTo>
                    <a:pt x="1221886" y="1410041"/>
                  </a:lnTo>
                  <a:lnTo>
                    <a:pt x="1219657" y="1410041"/>
                  </a:lnTo>
                  <a:lnTo>
                    <a:pt x="1216683" y="1405372"/>
                  </a:lnTo>
                  <a:lnTo>
                    <a:pt x="1213711" y="1403505"/>
                  </a:lnTo>
                  <a:lnTo>
                    <a:pt x="1210737" y="1403505"/>
                  </a:lnTo>
                  <a:lnTo>
                    <a:pt x="1205536" y="1404438"/>
                  </a:lnTo>
                  <a:lnTo>
                    <a:pt x="1201076" y="1401637"/>
                  </a:lnTo>
                  <a:lnTo>
                    <a:pt x="1198846" y="1400703"/>
                  </a:lnTo>
                  <a:lnTo>
                    <a:pt x="1188441" y="1403505"/>
                  </a:lnTo>
                  <a:lnTo>
                    <a:pt x="1185468" y="1400703"/>
                  </a:lnTo>
                  <a:lnTo>
                    <a:pt x="1181752" y="1400703"/>
                  </a:lnTo>
                  <a:lnTo>
                    <a:pt x="1178035" y="1401637"/>
                  </a:lnTo>
                  <a:lnTo>
                    <a:pt x="1181008" y="1406306"/>
                  </a:lnTo>
                  <a:lnTo>
                    <a:pt x="1184725" y="1409107"/>
                  </a:lnTo>
                  <a:lnTo>
                    <a:pt x="1190671" y="1410975"/>
                  </a:lnTo>
                  <a:lnTo>
                    <a:pt x="1194387" y="1410975"/>
                  </a:lnTo>
                  <a:lnTo>
                    <a:pt x="1197360" y="1408174"/>
                  </a:lnTo>
                  <a:lnTo>
                    <a:pt x="1199590" y="1411909"/>
                  </a:lnTo>
                  <a:lnTo>
                    <a:pt x="1198846" y="1413777"/>
                  </a:lnTo>
                  <a:lnTo>
                    <a:pt x="1198103" y="1418445"/>
                  </a:lnTo>
                  <a:lnTo>
                    <a:pt x="1198103" y="1423115"/>
                  </a:lnTo>
                  <a:lnTo>
                    <a:pt x="1201819" y="1426850"/>
                  </a:lnTo>
                  <a:lnTo>
                    <a:pt x="1204791" y="1430585"/>
                  </a:lnTo>
                  <a:lnTo>
                    <a:pt x="1204791" y="1432453"/>
                  </a:lnTo>
                  <a:lnTo>
                    <a:pt x="1201819" y="1436188"/>
                  </a:lnTo>
                  <a:lnTo>
                    <a:pt x="1200333" y="1439923"/>
                  </a:lnTo>
                  <a:lnTo>
                    <a:pt x="1201819" y="1441791"/>
                  </a:lnTo>
                  <a:lnTo>
                    <a:pt x="1204049" y="1439923"/>
                  </a:lnTo>
                  <a:lnTo>
                    <a:pt x="1209252" y="1433386"/>
                  </a:lnTo>
                  <a:lnTo>
                    <a:pt x="1211482" y="1431519"/>
                  </a:lnTo>
                  <a:lnTo>
                    <a:pt x="1212968" y="1434320"/>
                  </a:lnTo>
                  <a:lnTo>
                    <a:pt x="1213711" y="1438056"/>
                  </a:lnTo>
                  <a:lnTo>
                    <a:pt x="1209994" y="1443658"/>
                  </a:lnTo>
                  <a:lnTo>
                    <a:pt x="1207022" y="1455797"/>
                  </a:lnTo>
                  <a:lnTo>
                    <a:pt x="1203306" y="1469805"/>
                  </a:lnTo>
                  <a:lnTo>
                    <a:pt x="1199590" y="1475408"/>
                  </a:lnTo>
                  <a:lnTo>
                    <a:pt x="1196617" y="1485679"/>
                  </a:lnTo>
                  <a:lnTo>
                    <a:pt x="1191414" y="1494083"/>
                  </a:lnTo>
                  <a:lnTo>
                    <a:pt x="1188441" y="1495951"/>
                  </a:lnTo>
                  <a:lnTo>
                    <a:pt x="1184725" y="1499686"/>
                  </a:lnTo>
                  <a:lnTo>
                    <a:pt x="1180265" y="1498752"/>
                  </a:lnTo>
                  <a:lnTo>
                    <a:pt x="1178035" y="1495951"/>
                  </a:lnTo>
                  <a:lnTo>
                    <a:pt x="1181752" y="1495017"/>
                  </a:lnTo>
                  <a:lnTo>
                    <a:pt x="1184725" y="1491282"/>
                  </a:lnTo>
                  <a:lnTo>
                    <a:pt x="1185468" y="1485679"/>
                  </a:lnTo>
                  <a:lnTo>
                    <a:pt x="1185468" y="1478209"/>
                  </a:lnTo>
                  <a:lnTo>
                    <a:pt x="1183238" y="1477275"/>
                  </a:lnTo>
                  <a:lnTo>
                    <a:pt x="1181752" y="1478209"/>
                  </a:lnTo>
                  <a:lnTo>
                    <a:pt x="1182496" y="1482878"/>
                  </a:lnTo>
                  <a:lnTo>
                    <a:pt x="1179522" y="1487547"/>
                  </a:lnTo>
                  <a:lnTo>
                    <a:pt x="1177293" y="1491282"/>
                  </a:lnTo>
                  <a:lnTo>
                    <a:pt x="1171347" y="1491282"/>
                  </a:lnTo>
                  <a:lnTo>
                    <a:pt x="1169860" y="1492216"/>
                  </a:lnTo>
                  <a:lnTo>
                    <a:pt x="1172090" y="1496885"/>
                  </a:lnTo>
                  <a:lnTo>
                    <a:pt x="1169860" y="1497819"/>
                  </a:lnTo>
                  <a:lnTo>
                    <a:pt x="1166888" y="1496885"/>
                  </a:lnTo>
                  <a:lnTo>
                    <a:pt x="1165401" y="1491282"/>
                  </a:lnTo>
                  <a:lnTo>
                    <a:pt x="1160941" y="1488481"/>
                  </a:lnTo>
                  <a:lnTo>
                    <a:pt x="1157967" y="1482878"/>
                  </a:lnTo>
                  <a:lnTo>
                    <a:pt x="1150536" y="1471672"/>
                  </a:lnTo>
                  <a:lnTo>
                    <a:pt x="1148306" y="1470738"/>
                  </a:lnTo>
                  <a:lnTo>
                    <a:pt x="1147563" y="1472606"/>
                  </a:lnTo>
                  <a:lnTo>
                    <a:pt x="1152766" y="1479143"/>
                  </a:lnTo>
                  <a:lnTo>
                    <a:pt x="1152766" y="1482878"/>
                  </a:lnTo>
                  <a:lnTo>
                    <a:pt x="1156481" y="1487547"/>
                  </a:lnTo>
                  <a:lnTo>
                    <a:pt x="1156481" y="1491282"/>
                  </a:lnTo>
                  <a:lnTo>
                    <a:pt x="1160198" y="1495017"/>
                  </a:lnTo>
                  <a:lnTo>
                    <a:pt x="1161684" y="1497819"/>
                  </a:lnTo>
                  <a:lnTo>
                    <a:pt x="1160198" y="1499686"/>
                  </a:lnTo>
                  <a:lnTo>
                    <a:pt x="1153509" y="1501554"/>
                  </a:lnTo>
                  <a:lnTo>
                    <a:pt x="1153509" y="1503422"/>
                  </a:lnTo>
                  <a:lnTo>
                    <a:pt x="1157967" y="1506223"/>
                  </a:lnTo>
                  <a:lnTo>
                    <a:pt x="1162427" y="1507157"/>
                  </a:lnTo>
                  <a:lnTo>
                    <a:pt x="1167630" y="1506223"/>
                  </a:lnTo>
                  <a:lnTo>
                    <a:pt x="1172090" y="1505289"/>
                  </a:lnTo>
                  <a:lnTo>
                    <a:pt x="1175062" y="1506223"/>
                  </a:lnTo>
                  <a:lnTo>
                    <a:pt x="1178779" y="1509024"/>
                  </a:lnTo>
                  <a:lnTo>
                    <a:pt x="1182496" y="1507157"/>
                  </a:lnTo>
                  <a:lnTo>
                    <a:pt x="1186211" y="1505289"/>
                  </a:lnTo>
                  <a:lnTo>
                    <a:pt x="1189927" y="1503422"/>
                  </a:lnTo>
                  <a:lnTo>
                    <a:pt x="1192900" y="1505289"/>
                  </a:lnTo>
                  <a:lnTo>
                    <a:pt x="1192900" y="1514627"/>
                  </a:lnTo>
                  <a:lnTo>
                    <a:pt x="1192900" y="1522098"/>
                  </a:lnTo>
                  <a:lnTo>
                    <a:pt x="1190671" y="1525833"/>
                  </a:lnTo>
                  <a:lnTo>
                    <a:pt x="1187698" y="1527700"/>
                  </a:lnTo>
                  <a:lnTo>
                    <a:pt x="1186211" y="1531435"/>
                  </a:lnTo>
                  <a:lnTo>
                    <a:pt x="1187698" y="1536105"/>
                  </a:lnTo>
                  <a:lnTo>
                    <a:pt x="1188441" y="1538906"/>
                  </a:lnTo>
                  <a:lnTo>
                    <a:pt x="1186954" y="1542641"/>
                  </a:lnTo>
                  <a:lnTo>
                    <a:pt x="1181008" y="1545443"/>
                  </a:lnTo>
                  <a:lnTo>
                    <a:pt x="1179522" y="1548244"/>
                  </a:lnTo>
                  <a:lnTo>
                    <a:pt x="1178035" y="1551979"/>
                  </a:lnTo>
                  <a:lnTo>
                    <a:pt x="1179522" y="1558516"/>
                  </a:lnTo>
                  <a:lnTo>
                    <a:pt x="1178035" y="1563185"/>
                  </a:lnTo>
                  <a:lnTo>
                    <a:pt x="1178035" y="1570655"/>
                  </a:lnTo>
                  <a:lnTo>
                    <a:pt x="1181752" y="1573457"/>
                  </a:lnTo>
                  <a:lnTo>
                    <a:pt x="1185468" y="1578126"/>
                  </a:lnTo>
                  <a:lnTo>
                    <a:pt x="1187698" y="1585596"/>
                  </a:lnTo>
                  <a:lnTo>
                    <a:pt x="1191414" y="1603338"/>
                  </a:lnTo>
                  <a:lnTo>
                    <a:pt x="1192900" y="1610809"/>
                  </a:lnTo>
                  <a:lnTo>
                    <a:pt x="1194387" y="1620147"/>
                  </a:lnTo>
                  <a:lnTo>
                    <a:pt x="1192900" y="1623882"/>
                  </a:lnTo>
                  <a:lnTo>
                    <a:pt x="1190671" y="1630419"/>
                  </a:lnTo>
                  <a:lnTo>
                    <a:pt x="1192900" y="1641624"/>
                  </a:lnTo>
                  <a:lnTo>
                    <a:pt x="1197360" y="1642558"/>
                  </a:lnTo>
                  <a:lnTo>
                    <a:pt x="1201076" y="1646293"/>
                  </a:lnTo>
                  <a:lnTo>
                    <a:pt x="1203306" y="1650962"/>
                  </a:lnTo>
                  <a:lnTo>
                    <a:pt x="1203306" y="1660300"/>
                  </a:lnTo>
                  <a:lnTo>
                    <a:pt x="1204791" y="1663102"/>
                  </a:lnTo>
                  <a:lnTo>
                    <a:pt x="1207765" y="1661234"/>
                  </a:lnTo>
                  <a:lnTo>
                    <a:pt x="1209994" y="1663102"/>
                  </a:lnTo>
                  <a:lnTo>
                    <a:pt x="1208509" y="1665903"/>
                  </a:lnTo>
                  <a:lnTo>
                    <a:pt x="1207022" y="1672440"/>
                  </a:lnTo>
                  <a:lnTo>
                    <a:pt x="1212225" y="1675241"/>
                  </a:lnTo>
                  <a:lnTo>
                    <a:pt x="1210737" y="1682712"/>
                  </a:lnTo>
                  <a:lnTo>
                    <a:pt x="1210737" y="1686447"/>
                  </a:lnTo>
                  <a:lnTo>
                    <a:pt x="1211482" y="1690182"/>
                  </a:lnTo>
                  <a:lnTo>
                    <a:pt x="1215197" y="1692984"/>
                  </a:lnTo>
                  <a:lnTo>
                    <a:pt x="1218914" y="1691116"/>
                  </a:lnTo>
                  <a:lnTo>
                    <a:pt x="1221886" y="1690182"/>
                  </a:lnTo>
                  <a:lnTo>
                    <a:pt x="1224117" y="1692984"/>
                  </a:lnTo>
                  <a:lnTo>
                    <a:pt x="1222629" y="1695785"/>
                  </a:lnTo>
                  <a:lnTo>
                    <a:pt x="1218914" y="1698586"/>
                  </a:lnTo>
                  <a:lnTo>
                    <a:pt x="1217428" y="1703255"/>
                  </a:lnTo>
                  <a:lnTo>
                    <a:pt x="1218914" y="1709792"/>
                  </a:lnTo>
                  <a:lnTo>
                    <a:pt x="1223374" y="1707924"/>
                  </a:lnTo>
                  <a:lnTo>
                    <a:pt x="1222629" y="1705123"/>
                  </a:lnTo>
                  <a:lnTo>
                    <a:pt x="1224860" y="1703255"/>
                  </a:lnTo>
                  <a:lnTo>
                    <a:pt x="1228576" y="1707924"/>
                  </a:lnTo>
                  <a:lnTo>
                    <a:pt x="1227832" y="1699520"/>
                  </a:lnTo>
                  <a:lnTo>
                    <a:pt x="1228576" y="1696719"/>
                  </a:lnTo>
                  <a:lnTo>
                    <a:pt x="1231549" y="1696719"/>
                  </a:lnTo>
                  <a:lnTo>
                    <a:pt x="1232292" y="1700454"/>
                  </a:lnTo>
                  <a:lnTo>
                    <a:pt x="1230063" y="1715395"/>
                  </a:lnTo>
                  <a:lnTo>
                    <a:pt x="1216683" y="1715395"/>
                  </a:lnTo>
                  <a:lnTo>
                    <a:pt x="1213711" y="1716328"/>
                  </a:lnTo>
                  <a:lnTo>
                    <a:pt x="1213711" y="1719130"/>
                  </a:lnTo>
                  <a:lnTo>
                    <a:pt x="1212968" y="1720064"/>
                  </a:lnTo>
                  <a:lnTo>
                    <a:pt x="1208509" y="1720064"/>
                  </a:lnTo>
                  <a:lnTo>
                    <a:pt x="1204791" y="1720064"/>
                  </a:lnTo>
                  <a:lnTo>
                    <a:pt x="1203306" y="1720064"/>
                  </a:lnTo>
                  <a:lnTo>
                    <a:pt x="1204049" y="1720064"/>
                  </a:lnTo>
                  <a:lnTo>
                    <a:pt x="1203306" y="1720064"/>
                  </a:lnTo>
                  <a:lnTo>
                    <a:pt x="1200333" y="1720064"/>
                  </a:lnTo>
                  <a:lnTo>
                    <a:pt x="1198103" y="1720064"/>
                  </a:lnTo>
                  <a:lnTo>
                    <a:pt x="1196617" y="1720064"/>
                  </a:lnTo>
                  <a:lnTo>
                    <a:pt x="1193644" y="1720064"/>
                  </a:lnTo>
                  <a:lnTo>
                    <a:pt x="1189927" y="1720064"/>
                  </a:lnTo>
                  <a:lnTo>
                    <a:pt x="1187698" y="1720064"/>
                  </a:lnTo>
                  <a:lnTo>
                    <a:pt x="1183981" y="1720064"/>
                  </a:lnTo>
                  <a:lnTo>
                    <a:pt x="1172090" y="1713527"/>
                  </a:lnTo>
                  <a:lnTo>
                    <a:pt x="1167630" y="1704189"/>
                  </a:lnTo>
                  <a:lnTo>
                    <a:pt x="1163914" y="1703255"/>
                  </a:lnTo>
                  <a:lnTo>
                    <a:pt x="1160198" y="1704189"/>
                  </a:lnTo>
                  <a:lnTo>
                    <a:pt x="1156481" y="1704189"/>
                  </a:lnTo>
                  <a:lnTo>
                    <a:pt x="1152021" y="1702321"/>
                  </a:lnTo>
                  <a:lnTo>
                    <a:pt x="1149049" y="1703255"/>
                  </a:lnTo>
                  <a:lnTo>
                    <a:pt x="1146820" y="1699520"/>
                  </a:lnTo>
                  <a:lnTo>
                    <a:pt x="1144590" y="1701388"/>
                  </a:lnTo>
                  <a:lnTo>
                    <a:pt x="1142360" y="1698586"/>
                  </a:lnTo>
                  <a:lnTo>
                    <a:pt x="1139387" y="1698586"/>
                  </a:lnTo>
                  <a:lnTo>
                    <a:pt x="1127495" y="1698586"/>
                  </a:lnTo>
                  <a:lnTo>
                    <a:pt x="1124522" y="1700454"/>
                  </a:lnTo>
                  <a:lnTo>
                    <a:pt x="1123036" y="1698586"/>
                  </a:lnTo>
                  <a:lnTo>
                    <a:pt x="1120063" y="1698586"/>
                  </a:lnTo>
                  <a:lnTo>
                    <a:pt x="1114860" y="1701388"/>
                  </a:lnTo>
                  <a:lnTo>
                    <a:pt x="1111888" y="1701388"/>
                  </a:lnTo>
                  <a:lnTo>
                    <a:pt x="1108172" y="1698586"/>
                  </a:lnTo>
                  <a:lnTo>
                    <a:pt x="1105942" y="1699520"/>
                  </a:lnTo>
                  <a:lnTo>
                    <a:pt x="1101482" y="1700454"/>
                  </a:lnTo>
                  <a:lnTo>
                    <a:pt x="1099252" y="1698586"/>
                  </a:lnTo>
                  <a:lnTo>
                    <a:pt x="1097023" y="1697652"/>
                  </a:lnTo>
                  <a:lnTo>
                    <a:pt x="1093305" y="1697652"/>
                  </a:lnTo>
                  <a:lnTo>
                    <a:pt x="1085131" y="1693917"/>
                  </a:lnTo>
                  <a:lnTo>
                    <a:pt x="1085131" y="1690182"/>
                  </a:lnTo>
                  <a:lnTo>
                    <a:pt x="1083644" y="1688314"/>
                  </a:lnTo>
                  <a:lnTo>
                    <a:pt x="1082158" y="1688314"/>
                  </a:lnTo>
                  <a:lnTo>
                    <a:pt x="1080671" y="1690182"/>
                  </a:lnTo>
                  <a:lnTo>
                    <a:pt x="1079185" y="1690182"/>
                  </a:lnTo>
                  <a:lnTo>
                    <a:pt x="1076955" y="1682712"/>
                  </a:lnTo>
                  <a:lnTo>
                    <a:pt x="1074725" y="1682712"/>
                  </a:lnTo>
                  <a:lnTo>
                    <a:pt x="1071752" y="1682712"/>
                  </a:lnTo>
                  <a:lnTo>
                    <a:pt x="1069522" y="1681778"/>
                  </a:lnTo>
                  <a:lnTo>
                    <a:pt x="1068779" y="1678043"/>
                  </a:lnTo>
                  <a:lnTo>
                    <a:pt x="1065806" y="1678043"/>
                  </a:lnTo>
                  <a:lnTo>
                    <a:pt x="1063576" y="1677109"/>
                  </a:lnTo>
                  <a:lnTo>
                    <a:pt x="1062833" y="1673373"/>
                  </a:lnTo>
                  <a:lnTo>
                    <a:pt x="1061347" y="1671506"/>
                  </a:lnTo>
                  <a:lnTo>
                    <a:pt x="1058374" y="1673373"/>
                  </a:lnTo>
                  <a:lnTo>
                    <a:pt x="1056144" y="1673373"/>
                  </a:lnTo>
                  <a:lnTo>
                    <a:pt x="1052428" y="1669638"/>
                  </a:lnTo>
                  <a:lnTo>
                    <a:pt x="1049456" y="1668705"/>
                  </a:lnTo>
                  <a:lnTo>
                    <a:pt x="1047969" y="1670572"/>
                  </a:lnTo>
                  <a:lnTo>
                    <a:pt x="1046482" y="1669638"/>
                  </a:lnTo>
                  <a:lnTo>
                    <a:pt x="1044995" y="1667771"/>
                  </a:lnTo>
                  <a:lnTo>
                    <a:pt x="1040536" y="1667771"/>
                  </a:lnTo>
                  <a:lnTo>
                    <a:pt x="1039049" y="1670572"/>
                  </a:lnTo>
                  <a:lnTo>
                    <a:pt x="1035334" y="1669638"/>
                  </a:lnTo>
                  <a:lnTo>
                    <a:pt x="1025671" y="1659367"/>
                  </a:lnTo>
                  <a:lnTo>
                    <a:pt x="1024928" y="1656565"/>
                  </a:lnTo>
                  <a:lnTo>
                    <a:pt x="1021955" y="1654698"/>
                  </a:lnTo>
                  <a:lnTo>
                    <a:pt x="1017496" y="1652830"/>
                  </a:lnTo>
                  <a:lnTo>
                    <a:pt x="1014523" y="1650029"/>
                  </a:lnTo>
                  <a:lnTo>
                    <a:pt x="1010063" y="1649095"/>
                  </a:lnTo>
                  <a:lnTo>
                    <a:pt x="1004117" y="1650029"/>
                  </a:lnTo>
                  <a:lnTo>
                    <a:pt x="1001145" y="1648161"/>
                  </a:lnTo>
                  <a:lnTo>
                    <a:pt x="996685" y="1647227"/>
                  </a:lnTo>
                  <a:lnTo>
                    <a:pt x="993712" y="1644426"/>
                  </a:lnTo>
                  <a:lnTo>
                    <a:pt x="986279" y="1642558"/>
                  </a:lnTo>
                  <a:lnTo>
                    <a:pt x="983307" y="1645359"/>
                  </a:lnTo>
                  <a:lnTo>
                    <a:pt x="979591" y="1643492"/>
                  </a:lnTo>
                  <a:lnTo>
                    <a:pt x="978848" y="1639757"/>
                  </a:lnTo>
                  <a:lnTo>
                    <a:pt x="979591" y="1631352"/>
                  </a:lnTo>
                  <a:lnTo>
                    <a:pt x="972158" y="1620147"/>
                  </a:lnTo>
                  <a:lnTo>
                    <a:pt x="972158" y="1614544"/>
                  </a:lnTo>
                  <a:lnTo>
                    <a:pt x="969185" y="1607074"/>
                  </a:lnTo>
                  <a:lnTo>
                    <a:pt x="966212" y="1602405"/>
                  </a:lnTo>
                  <a:lnTo>
                    <a:pt x="965469" y="1594934"/>
                  </a:lnTo>
                  <a:lnTo>
                    <a:pt x="956550" y="1571589"/>
                  </a:lnTo>
                  <a:lnTo>
                    <a:pt x="951347" y="1568788"/>
                  </a:lnTo>
                  <a:lnTo>
                    <a:pt x="947632" y="1561317"/>
                  </a:lnTo>
                  <a:lnTo>
                    <a:pt x="943171" y="1559449"/>
                  </a:lnTo>
                  <a:lnTo>
                    <a:pt x="941686" y="1556648"/>
                  </a:lnTo>
                  <a:lnTo>
                    <a:pt x="940198" y="1550112"/>
                  </a:lnTo>
                  <a:lnTo>
                    <a:pt x="937226" y="1546376"/>
                  </a:lnTo>
                  <a:lnTo>
                    <a:pt x="933509" y="1541707"/>
                  </a:lnTo>
                  <a:lnTo>
                    <a:pt x="932024" y="1537038"/>
                  </a:lnTo>
                  <a:lnTo>
                    <a:pt x="934252" y="1531435"/>
                  </a:lnTo>
                  <a:lnTo>
                    <a:pt x="935740" y="1526767"/>
                  </a:lnTo>
                  <a:lnTo>
                    <a:pt x="934996" y="1511826"/>
                  </a:lnTo>
                  <a:lnTo>
                    <a:pt x="934996" y="1508091"/>
                  </a:lnTo>
                  <a:lnTo>
                    <a:pt x="928306" y="1502488"/>
                  </a:lnTo>
                  <a:lnTo>
                    <a:pt x="926820" y="1498752"/>
                  </a:lnTo>
                  <a:lnTo>
                    <a:pt x="922360" y="1496885"/>
                  </a:lnTo>
                  <a:lnTo>
                    <a:pt x="924591" y="1491282"/>
                  </a:lnTo>
                  <a:lnTo>
                    <a:pt x="926820" y="1486613"/>
                  </a:lnTo>
                  <a:lnTo>
                    <a:pt x="926078" y="1480076"/>
                  </a:lnTo>
                  <a:lnTo>
                    <a:pt x="926820" y="1473540"/>
                  </a:lnTo>
                  <a:lnTo>
                    <a:pt x="927563" y="1465136"/>
                  </a:lnTo>
                  <a:lnTo>
                    <a:pt x="923104" y="1464202"/>
                  </a:lnTo>
                  <a:lnTo>
                    <a:pt x="923104" y="1457665"/>
                  </a:lnTo>
                  <a:lnTo>
                    <a:pt x="921617" y="1451129"/>
                  </a:lnTo>
                  <a:lnTo>
                    <a:pt x="910469" y="1442724"/>
                  </a:lnTo>
                  <a:lnTo>
                    <a:pt x="907496" y="1444592"/>
                  </a:lnTo>
                  <a:lnTo>
                    <a:pt x="904523" y="1439923"/>
                  </a:lnTo>
                  <a:lnTo>
                    <a:pt x="899320" y="1438989"/>
                  </a:lnTo>
                  <a:lnTo>
                    <a:pt x="894861" y="1433386"/>
                  </a:lnTo>
                  <a:lnTo>
                    <a:pt x="890401" y="1427784"/>
                  </a:lnTo>
                  <a:lnTo>
                    <a:pt x="888916" y="1423115"/>
                  </a:lnTo>
                  <a:lnTo>
                    <a:pt x="885199" y="1422181"/>
                  </a:lnTo>
                  <a:lnTo>
                    <a:pt x="881482" y="1419379"/>
                  </a:lnTo>
                  <a:lnTo>
                    <a:pt x="879253" y="1413777"/>
                  </a:lnTo>
                  <a:lnTo>
                    <a:pt x="877024" y="1405372"/>
                  </a:lnTo>
                  <a:lnTo>
                    <a:pt x="871821" y="1397902"/>
                  </a:lnTo>
                  <a:lnTo>
                    <a:pt x="871078" y="1392299"/>
                  </a:lnTo>
                  <a:lnTo>
                    <a:pt x="868847" y="1389498"/>
                  </a:lnTo>
                  <a:lnTo>
                    <a:pt x="865875" y="1389498"/>
                  </a:lnTo>
                  <a:lnTo>
                    <a:pt x="862901" y="1386696"/>
                  </a:lnTo>
                  <a:lnTo>
                    <a:pt x="859929" y="1378292"/>
                  </a:lnTo>
                  <a:lnTo>
                    <a:pt x="855470" y="1369888"/>
                  </a:lnTo>
                  <a:lnTo>
                    <a:pt x="851753" y="1363351"/>
                  </a:lnTo>
                  <a:lnTo>
                    <a:pt x="845064" y="1359616"/>
                  </a:lnTo>
                  <a:lnTo>
                    <a:pt x="839118" y="1355881"/>
                  </a:lnTo>
                  <a:lnTo>
                    <a:pt x="836888" y="1352146"/>
                  </a:lnTo>
                  <a:lnTo>
                    <a:pt x="833172" y="1347477"/>
                  </a:lnTo>
                  <a:lnTo>
                    <a:pt x="827226" y="1341874"/>
                  </a:lnTo>
                  <a:lnTo>
                    <a:pt x="824997" y="1337205"/>
                  </a:lnTo>
                  <a:lnTo>
                    <a:pt x="823511" y="1332536"/>
                  </a:lnTo>
                  <a:lnTo>
                    <a:pt x="821280" y="1329734"/>
                  </a:lnTo>
                  <a:lnTo>
                    <a:pt x="820537" y="1324132"/>
                  </a:lnTo>
                  <a:lnTo>
                    <a:pt x="819794" y="1318529"/>
                  </a:lnTo>
                  <a:lnTo>
                    <a:pt x="818308" y="1313860"/>
                  </a:lnTo>
                  <a:lnTo>
                    <a:pt x="814592" y="1310124"/>
                  </a:lnTo>
                  <a:lnTo>
                    <a:pt x="813848" y="1307323"/>
                  </a:lnTo>
                  <a:lnTo>
                    <a:pt x="815334" y="1303588"/>
                  </a:lnTo>
                  <a:lnTo>
                    <a:pt x="814592" y="1300786"/>
                  </a:lnTo>
                  <a:lnTo>
                    <a:pt x="810874" y="1298919"/>
                  </a:lnTo>
                  <a:lnTo>
                    <a:pt x="807902" y="1296117"/>
                  </a:lnTo>
                  <a:lnTo>
                    <a:pt x="807159" y="1291448"/>
                  </a:lnTo>
                  <a:lnTo>
                    <a:pt x="807902" y="1288647"/>
                  </a:lnTo>
                  <a:lnTo>
                    <a:pt x="805673" y="1287713"/>
                  </a:lnTo>
                  <a:lnTo>
                    <a:pt x="803443" y="1284912"/>
                  </a:lnTo>
                  <a:lnTo>
                    <a:pt x="801956" y="1279309"/>
                  </a:lnTo>
                  <a:lnTo>
                    <a:pt x="796754" y="1277441"/>
                  </a:lnTo>
                  <a:lnTo>
                    <a:pt x="794524" y="1272773"/>
                  </a:lnTo>
                  <a:lnTo>
                    <a:pt x="794524" y="1266236"/>
                  </a:lnTo>
                  <a:lnTo>
                    <a:pt x="790064" y="1253163"/>
                  </a:lnTo>
                  <a:lnTo>
                    <a:pt x="787091" y="1251295"/>
                  </a:lnTo>
                  <a:lnTo>
                    <a:pt x="785605" y="1244758"/>
                  </a:lnTo>
                  <a:lnTo>
                    <a:pt x="786348" y="1240089"/>
                  </a:lnTo>
                  <a:lnTo>
                    <a:pt x="781889" y="1239156"/>
                  </a:lnTo>
                  <a:lnTo>
                    <a:pt x="778916" y="1235420"/>
                  </a:lnTo>
                  <a:lnTo>
                    <a:pt x="776687" y="1227950"/>
                  </a:lnTo>
                  <a:lnTo>
                    <a:pt x="773713" y="1212075"/>
                  </a:lnTo>
                  <a:lnTo>
                    <a:pt x="772969" y="1209274"/>
                  </a:lnTo>
                  <a:lnTo>
                    <a:pt x="769996" y="1201804"/>
                  </a:lnTo>
                  <a:lnTo>
                    <a:pt x="764050" y="1196200"/>
                  </a:lnTo>
                  <a:lnTo>
                    <a:pt x="760335" y="1192466"/>
                  </a:lnTo>
                  <a:lnTo>
                    <a:pt x="758104" y="1184995"/>
                  </a:lnTo>
                  <a:lnTo>
                    <a:pt x="758104" y="1181260"/>
                  </a:lnTo>
                  <a:lnTo>
                    <a:pt x="754389" y="1179392"/>
                  </a:lnTo>
                  <a:lnTo>
                    <a:pt x="749930" y="1175657"/>
                  </a:lnTo>
                  <a:lnTo>
                    <a:pt x="745469" y="1170988"/>
                  </a:lnTo>
                  <a:lnTo>
                    <a:pt x="738038" y="1166319"/>
                  </a:lnTo>
                  <a:lnTo>
                    <a:pt x="729862" y="1161650"/>
                  </a:lnTo>
                  <a:lnTo>
                    <a:pt x="726146" y="1148577"/>
                  </a:lnTo>
                  <a:lnTo>
                    <a:pt x="723173" y="1147643"/>
                  </a:lnTo>
                  <a:lnTo>
                    <a:pt x="719456" y="1143907"/>
                  </a:lnTo>
                  <a:lnTo>
                    <a:pt x="712768" y="1142974"/>
                  </a:lnTo>
                  <a:lnTo>
                    <a:pt x="706822" y="1138305"/>
                  </a:lnTo>
                  <a:lnTo>
                    <a:pt x="701619" y="1138305"/>
                  </a:lnTo>
                  <a:lnTo>
                    <a:pt x="700133" y="1133636"/>
                  </a:lnTo>
                  <a:lnTo>
                    <a:pt x="702362" y="1130834"/>
                  </a:lnTo>
                  <a:lnTo>
                    <a:pt x="703105" y="1124298"/>
                  </a:lnTo>
                  <a:lnTo>
                    <a:pt x="700876" y="1121496"/>
                  </a:lnTo>
                  <a:lnTo>
                    <a:pt x="698645" y="1120563"/>
                  </a:lnTo>
                  <a:lnTo>
                    <a:pt x="697902" y="1124298"/>
                  </a:lnTo>
                  <a:lnTo>
                    <a:pt x="696416" y="1128033"/>
                  </a:lnTo>
                  <a:lnTo>
                    <a:pt x="693442" y="1128967"/>
                  </a:lnTo>
                  <a:lnTo>
                    <a:pt x="691956" y="1126165"/>
                  </a:lnTo>
                  <a:lnTo>
                    <a:pt x="693442" y="1119629"/>
                  </a:lnTo>
                  <a:lnTo>
                    <a:pt x="693442" y="1115893"/>
                  </a:lnTo>
                  <a:lnTo>
                    <a:pt x="691214" y="1117761"/>
                  </a:lnTo>
                  <a:lnTo>
                    <a:pt x="687496" y="1116827"/>
                  </a:lnTo>
                  <a:lnTo>
                    <a:pt x="686011" y="1114960"/>
                  </a:lnTo>
                  <a:lnTo>
                    <a:pt x="682295" y="1100019"/>
                  </a:lnTo>
                  <a:lnTo>
                    <a:pt x="680065" y="1100019"/>
                  </a:lnTo>
                  <a:lnTo>
                    <a:pt x="676349" y="1101887"/>
                  </a:lnTo>
                  <a:lnTo>
                    <a:pt x="673376" y="1100953"/>
                  </a:lnTo>
                  <a:lnTo>
                    <a:pt x="672632" y="1096284"/>
                  </a:lnTo>
                  <a:lnTo>
                    <a:pt x="665943" y="1097218"/>
                  </a:lnTo>
                  <a:lnTo>
                    <a:pt x="662970" y="1097218"/>
                  </a:lnTo>
                  <a:lnTo>
                    <a:pt x="663713" y="1093482"/>
                  </a:lnTo>
                  <a:lnTo>
                    <a:pt x="661484" y="1091615"/>
                  </a:lnTo>
                  <a:lnTo>
                    <a:pt x="657767" y="1094416"/>
                  </a:lnTo>
                  <a:lnTo>
                    <a:pt x="653309" y="1098152"/>
                  </a:lnTo>
                  <a:lnTo>
                    <a:pt x="647363" y="1098152"/>
                  </a:lnTo>
                  <a:lnTo>
                    <a:pt x="638443" y="1097218"/>
                  </a:lnTo>
                  <a:lnTo>
                    <a:pt x="635471" y="1096284"/>
                  </a:lnTo>
                  <a:lnTo>
                    <a:pt x="629525" y="1093482"/>
                  </a:lnTo>
                  <a:lnTo>
                    <a:pt x="626552" y="1093482"/>
                  </a:lnTo>
                  <a:lnTo>
                    <a:pt x="611687" y="1096284"/>
                  </a:lnTo>
                  <a:lnTo>
                    <a:pt x="607970" y="1089747"/>
                  </a:lnTo>
                  <a:lnTo>
                    <a:pt x="596822" y="1094416"/>
                  </a:lnTo>
                  <a:lnTo>
                    <a:pt x="574524" y="1084144"/>
                  </a:lnTo>
                  <a:lnTo>
                    <a:pt x="567836" y="1080409"/>
                  </a:lnTo>
                  <a:lnTo>
                    <a:pt x="561146" y="1079475"/>
                  </a:lnTo>
                  <a:lnTo>
                    <a:pt x="555944" y="1082276"/>
                  </a:lnTo>
                  <a:lnTo>
                    <a:pt x="553714" y="1096284"/>
                  </a:lnTo>
                  <a:lnTo>
                    <a:pt x="551484" y="1098152"/>
                  </a:lnTo>
                  <a:lnTo>
                    <a:pt x="543308" y="1097218"/>
                  </a:lnTo>
                  <a:lnTo>
                    <a:pt x="538106" y="1093482"/>
                  </a:lnTo>
                  <a:lnTo>
                    <a:pt x="535133" y="1098152"/>
                  </a:lnTo>
                  <a:lnTo>
                    <a:pt x="532160" y="1100019"/>
                  </a:lnTo>
                  <a:lnTo>
                    <a:pt x="528443" y="1097218"/>
                  </a:lnTo>
                  <a:lnTo>
                    <a:pt x="522497" y="1100953"/>
                  </a:lnTo>
                  <a:lnTo>
                    <a:pt x="518782" y="1100953"/>
                  </a:lnTo>
                  <a:lnTo>
                    <a:pt x="515808" y="1100953"/>
                  </a:lnTo>
                  <a:lnTo>
                    <a:pt x="511348" y="1113092"/>
                  </a:lnTo>
                  <a:lnTo>
                    <a:pt x="506890" y="1117761"/>
                  </a:lnTo>
                  <a:lnTo>
                    <a:pt x="506890" y="1124298"/>
                  </a:lnTo>
                  <a:lnTo>
                    <a:pt x="503917" y="1122430"/>
                  </a:lnTo>
                  <a:lnTo>
                    <a:pt x="503174" y="1127099"/>
                  </a:lnTo>
                  <a:lnTo>
                    <a:pt x="501687" y="1133636"/>
                  </a:lnTo>
                  <a:lnTo>
                    <a:pt x="497971" y="1135504"/>
                  </a:lnTo>
                  <a:lnTo>
                    <a:pt x="497971" y="1142974"/>
                  </a:lnTo>
                  <a:lnTo>
                    <a:pt x="495741" y="1147643"/>
                  </a:lnTo>
                  <a:lnTo>
                    <a:pt x="495741" y="1153245"/>
                  </a:lnTo>
                  <a:lnTo>
                    <a:pt x="494998" y="1161650"/>
                  </a:lnTo>
                  <a:lnTo>
                    <a:pt x="489052" y="1164451"/>
                  </a:lnTo>
                  <a:lnTo>
                    <a:pt x="486822" y="1172855"/>
                  </a:lnTo>
                  <a:lnTo>
                    <a:pt x="486079" y="1177525"/>
                  </a:lnTo>
                  <a:lnTo>
                    <a:pt x="489052" y="1185929"/>
                  </a:lnTo>
                  <a:lnTo>
                    <a:pt x="485336" y="1185929"/>
                  </a:lnTo>
                  <a:lnTo>
                    <a:pt x="481619" y="1190598"/>
                  </a:lnTo>
                  <a:lnTo>
                    <a:pt x="474930" y="1193399"/>
                  </a:lnTo>
                  <a:lnTo>
                    <a:pt x="471958" y="1194333"/>
                  </a:lnTo>
                  <a:lnTo>
                    <a:pt x="468984" y="1202737"/>
                  </a:lnTo>
                  <a:lnTo>
                    <a:pt x="463781" y="1206472"/>
                  </a:lnTo>
                  <a:lnTo>
                    <a:pt x="460066" y="1213009"/>
                  </a:lnTo>
                  <a:lnTo>
                    <a:pt x="458579" y="1222347"/>
                  </a:lnTo>
                  <a:lnTo>
                    <a:pt x="456350" y="1225148"/>
                  </a:lnTo>
                  <a:lnTo>
                    <a:pt x="452633" y="1223280"/>
                  </a:lnTo>
                  <a:lnTo>
                    <a:pt x="448174" y="1223280"/>
                  </a:lnTo>
                  <a:lnTo>
                    <a:pt x="439998" y="1225148"/>
                  </a:lnTo>
                  <a:lnTo>
                    <a:pt x="436282" y="1225148"/>
                  </a:lnTo>
                  <a:lnTo>
                    <a:pt x="429593" y="1214877"/>
                  </a:lnTo>
                  <a:lnTo>
                    <a:pt x="428106" y="1214877"/>
                  </a:lnTo>
                  <a:lnTo>
                    <a:pt x="425133" y="1218612"/>
                  </a:lnTo>
                  <a:lnTo>
                    <a:pt x="422903" y="1218612"/>
                  </a:lnTo>
                  <a:lnTo>
                    <a:pt x="416214" y="1212075"/>
                  </a:lnTo>
                  <a:lnTo>
                    <a:pt x="412499" y="1211141"/>
                  </a:lnTo>
                  <a:lnTo>
                    <a:pt x="409525" y="1200869"/>
                  </a:lnTo>
                  <a:lnTo>
                    <a:pt x="402837" y="1198068"/>
                  </a:lnTo>
                  <a:lnTo>
                    <a:pt x="399119" y="1196200"/>
                  </a:lnTo>
                  <a:lnTo>
                    <a:pt x="390201" y="1196200"/>
                  </a:lnTo>
                  <a:lnTo>
                    <a:pt x="382769" y="1194333"/>
                  </a:lnTo>
                  <a:lnTo>
                    <a:pt x="377566" y="1188730"/>
                  </a:lnTo>
                  <a:lnTo>
                    <a:pt x="375336" y="1185929"/>
                  </a:lnTo>
                  <a:lnTo>
                    <a:pt x="370877" y="1185929"/>
                  </a:lnTo>
                  <a:lnTo>
                    <a:pt x="373106" y="1181260"/>
                  </a:lnTo>
                  <a:lnTo>
                    <a:pt x="370133" y="1178458"/>
                  </a:lnTo>
                  <a:lnTo>
                    <a:pt x="363444" y="1176590"/>
                  </a:lnTo>
                  <a:lnTo>
                    <a:pt x="354526" y="1175657"/>
                  </a:lnTo>
                  <a:lnTo>
                    <a:pt x="342634" y="1172855"/>
                  </a:lnTo>
                  <a:lnTo>
                    <a:pt x="333715" y="1165385"/>
                  </a:lnTo>
                  <a:lnTo>
                    <a:pt x="324796" y="1158849"/>
                  </a:lnTo>
                  <a:lnTo>
                    <a:pt x="319593" y="1156047"/>
                  </a:lnTo>
                  <a:lnTo>
                    <a:pt x="315134" y="1147643"/>
                  </a:lnTo>
                  <a:lnTo>
                    <a:pt x="312904" y="1142974"/>
                  </a:lnTo>
                  <a:lnTo>
                    <a:pt x="306959" y="1138305"/>
                  </a:lnTo>
                  <a:lnTo>
                    <a:pt x="298782" y="1136437"/>
                  </a:lnTo>
                  <a:lnTo>
                    <a:pt x="294323" y="1134570"/>
                  </a:lnTo>
                  <a:lnTo>
                    <a:pt x="287633" y="1125232"/>
                  </a:lnTo>
                  <a:lnTo>
                    <a:pt x="282431" y="1124298"/>
                  </a:lnTo>
                  <a:lnTo>
                    <a:pt x="277229" y="1118695"/>
                  </a:lnTo>
                  <a:lnTo>
                    <a:pt x="274256" y="1114960"/>
                  </a:lnTo>
                  <a:lnTo>
                    <a:pt x="269053" y="1093482"/>
                  </a:lnTo>
                  <a:lnTo>
                    <a:pt x="264594" y="1091615"/>
                  </a:lnTo>
                  <a:lnTo>
                    <a:pt x="260877" y="1080409"/>
                  </a:lnTo>
                  <a:lnTo>
                    <a:pt x="256418" y="1072939"/>
                  </a:lnTo>
                  <a:lnTo>
                    <a:pt x="253445" y="1058931"/>
                  </a:lnTo>
                  <a:lnTo>
                    <a:pt x="253445" y="1044925"/>
                  </a:lnTo>
                  <a:lnTo>
                    <a:pt x="254931" y="1034653"/>
                  </a:lnTo>
                  <a:lnTo>
                    <a:pt x="252701" y="1023447"/>
                  </a:lnTo>
                  <a:lnTo>
                    <a:pt x="248243" y="1016911"/>
                  </a:lnTo>
                  <a:lnTo>
                    <a:pt x="237837" y="999168"/>
                  </a:lnTo>
                  <a:lnTo>
                    <a:pt x="233377" y="997301"/>
                  </a:lnTo>
                  <a:lnTo>
                    <a:pt x="233377" y="992631"/>
                  </a:lnTo>
                  <a:lnTo>
                    <a:pt x="231148" y="978624"/>
                  </a:lnTo>
                  <a:lnTo>
                    <a:pt x="228917" y="968352"/>
                  </a:lnTo>
                  <a:lnTo>
                    <a:pt x="221486" y="962750"/>
                  </a:lnTo>
                  <a:lnTo>
                    <a:pt x="217769" y="958081"/>
                  </a:lnTo>
                  <a:lnTo>
                    <a:pt x="214797" y="951544"/>
                  </a:lnTo>
                  <a:lnTo>
                    <a:pt x="211824" y="949677"/>
                  </a:lnTo>
                  <a:lnTo>
                    <a:pt x="205134" y="947809"/>
                  </a:lnTo>
                  <a:lnTo>
                    <a:pt x="199188" y="941273"/>
                  </a:lnTo>
                  <a:lnTo>
                    <a:pt x="192499" y="935670"/>
                  </a:lnTo>
                  <a:lnTo>
                    <a:pt x="185066" y="931001"/>
                  </a:lnTo>
                  <a:lnTo>
                    <a:pt x="176892" y="928199"/>
                  </a:lnTo>
                  <a:lnTo>
                    <a:pt x="163512" y="919795"/>
                  </a:lnTo>
                  <a:lnTo>
                    <a:pt x="152364" y="908589"/>
                  </a:lnTo>
                  <a:lnTo>
                    <a:pt x="143445" y="900185"/>
                  </a:lnTo>
                  <a:lnTo>
                    <a:pt x="138986" y="891781"/>
                  </a:lnTo>
                  <a:lnTo>
                    <a:pt x="136756" y="884310"/>
                  </a:lnTo>
                  <a:lnTo>
                    <a:pt x="124865" y="874039"/>
                  </a:lnTo>
                  <a:lnTo>
                    <a:pt x="115202" y="870304"/>
                  </a:lnTo>
                  <a:lnTo>
                    <a:pt x="109999" y="863767"/>
                  </a:lnTo>
                  <a:lnTo>
                    <a:pt x="101081" y="851627"/>
                  </a:lnTo>
                  <a:lnTo>
                    <a:pt x="94392" y="846025"/>
                  </a:lnTo>
                  <a:lnTo>
                    <a:pt x="89932" y="838554"/>
                  </a:lnTo>
                  <a:lnTo>
                    <a:pt x="84729" y="832952"/>
                  </a:lnTo>
                  <a:lnTo>
                    <a:pt x="81013" y="832952"/>
                  </a:lnTo>
                  <a:lnTo>
                    <a:pt x="73581" y="832952"/>
                  </a:lnTo>
                  <a:lnTo>
                    <a:pt x="69121" y="828282"/>
                  </a:lnTo>
                  <a:lnTo>
                    <a:pt x="63175" y="823614"/>
                  </a:lnTo>
                  <a:lnTo>
                    <a:pt x="56486" y="819878"/>
                  </a:lnTo>
                  <a:lnTo>
                    <a:pt x="53514" y="811474"/>
                  </a:lnTo>
                  <a:lnTo>
                    <a:pt x="47568" y="804003"/>
                  </a:lnTo>
                  <a:lnTo>
                    <a:pt x="43851" y="795600"/>
                  </a:lnTo>
                  <a:lnTo>
                    <a:pt x="40135" y="785328"/>
                  </a:lnTo>
                  <a:lnTo>
                    <a:pt x="33446" y="773188"/>
                  </a:lnTo>
                  <a:lnTo>
                    <a:pt x="23040" y="774122"/>
                  </a:lnTo>
                  <a:lnTo>
                    <a:pt x="17838" y="772254"/>
                  </a:lnTo>
                  <a:lnTo>
                    <a:pt x="13379" y="767585"/>
                  </a:lnTo>
                  <a:lnTo>
                    <a:pt x="6690" y="761049"/>
                  </a:lnTo>
                  <a:lnTo>
                    <a:pt x="1487" y="753578"/>
                  </a:lnTo>
                  <a:lnTo>
                    <a:pt x="744" y="747975"/>
                  </a:lnTo>
                  <a:lnTo>
                    <a:pt x="1487" y="740505"/>
                  </a:lnTo>
                  <a:lnTo>
                    <a:pt x="0" y="734902"/>
                  </a:lnTo>
                  <a:lnTo>
                    <a:pt x="2974" y="733035"/>
                  </a:lnTo>
                  <a:lnTo>
                    <a:pt x="24527" y="733035"/>
                  </a:lnTo>
                  <a:lnTo>
                    <a:pt x="34189" y="733968"/>
                  </a:lnTo>
                  <a:lnTo>
                    <a:pt x="84729" y="733035"/>
                  </a:lnTo>
                  <a:lnTo>
                    <a:pt x="225202" y="733968"/>
                  </a:lnTo>
                  <a:lnTo>
                    <a:pt x="234120" y="733035"/>
                  </a:lnTo>
                  <a:lnTo>
                    <a:pt x="341891" y="733035"/>
                  </a:lnTo>
                  <a:lnTo>
                    <a:pt x="348580" y="733035"/>
                  </a:lnTo>
                  <a:lnTo>
                    <a:pt x="380539" y="733035"/>
                  </a:lnTo>
                  <a:lnTo>
                    <a:pt x="426620" y="733035"/>
                  </a:lnTo>
                  <a:lnTo>
                    <a:pt x="463781" y="733035"/>
                  </a:lnTo>
                  <a:lnTo>
                    <a:pt x="463781" y="719961"/>
                  </a:lnTo>
                  <a:lnTo>
                    <a:pt x="463781" y="648993"/>
                  </a:lnTo>
                  <a:lnTo>
                    <a:pt x="464525" y="578024"/>
                  </a:lnTo>
                  <a:lnTo>
                    <a:pt x="465269" y="506120"/>
                  </a:lnTo>
                  <a:lnTo>
                    <a:pt x="465269" y="479040"/>
                  </a:lnTo>
                  <a:lnTo>
                    <a:pt x="466012" y="435151"/>
                  </a:lnTo>
                  <a:lnTo>
                    <a:pt x="466755" y="357646"/>
                  </a:lnTo>
                  <a:lnTo>
                    <a:pt x="466755" y="354845"/>
                  </a:lnTo>
                  <a:lnTo>
                    <a:pt x="467499" y="286677"/>
                  </a:lnTo>
                  <a:lnTo>
                    <a:pt x="467499" y="253060"/>
                  </a:lnTo>
                  <a:lnTo>
                    <a:pt x="467499" y="214775"/>
                  </a:lnTo>
                  <a:lnTo>
                    <a:pt x="467499" y="143805"/>
                  </a:lnTo>
                  <a:lnTo>
                    <a:pt x="467499" y="124195"/>
                  </a:lnTo>
                  <a:lnTo>
                    <a:pt x="467499" y="72836"/>
                  </a:lnTo>
                  <a:lnTo>
                    <a:pt x="467499" y="1868"/>
                  </a:lnTo>
                  <a:lnTo>
                    <a:pt x="473444" y="1868"/>
                  </a:lnTo>
                  <a:lnTo>
                    <a:pt x="582701" y="0"/>
                  </a:lnTo>
                  <a:lnTo>
                    <a:pt x="601281" y="0"/>
                  </a:lnTo>
                  <a:lnTo>
                    <a:pt x="651821" y="0"/>
                  </a:lnTo>
                  <a:lnTo>
                    <a:pt x="723173" y="934"/>
                  </a:lnTo>
                  <a:lnTo>
                    <a:pt x="740266" y="0"/>
                  </a:lnTo>
                  <a:lnTo>
                    <a:pt x="792294" y="0"/>
                  </a:lnTo>
                  <a:lnTo>
                    <a:pt x="862159" y="0"/>
                  </a:lnTo>
                  <a:lnTo>
                    <a:pt x="862159" y="72836"/>
                  </a:lnTo>
                  <a:lnTo>
                    <a:pt x="862159" y="99916"/>
                  </a:lnTo>
                  <a:lnTo>
                    <a:pt x="861416" y="142872"/>
                  </a:lnTo>
                  <a:lnTo>
                    <a:pt x="862159" y="175555"/>
                  </a:lnTo>
                  <a:lnTo>
                    <a:pt x="861416" y="213840"/>
                  </a:lnTo>
                  <a:lnTo>
                    <a:pt x="862159" y="238119"/>
                  </a:lnTo>
                  <a:lnTo>
                    <a:pt x="862159" y="283875"/>
                  </a:lnTo>
                  <a:lnTo>
                    <a:pt x="862901" y="314691"/>
                  </a:lnTo>
                  <a:lnTo>
                    <a:pt x="864388" y="314691"/>
                  </a:lnTo>
                  <a:lnTo>
                    <a:pt x="869590" y="314691"/>
                  </a:lnTo>
                  <a:lnTo>
                    <a:pt x="873308" y="314691"/>
                  </a:lnTo>
                  <a:lnTo>
                    <a:pt x="877024" y="316559"/>
                  </a:lnTo>
                  <a:lnTo>
                    <a:pt x="882226" y="321227"/>
                  </a:lnTo>
                  <a:lnTo>
                    <a:pt x="885942" y="324029"/>
                  </a:lnTo>
                  <a:lnTo>
                    <a:pt x="887428" y="328698"/>
                  </a:lnTo>
                  <a:lnTo>
                    <a:pt x="894118" y="335235"/>
                  </a:lnTo>
                  <a:lnTo>
                    <a:pt x="899320" y="342705"/>
                  </a:lnTo>
                  <a:lnTo>
                    <a:pt x="903037" y="344573"/>
                  </a:lnTo>
                  <a:lnTo>
                    <a:pt x="906753" y="343639"/>
                  </a:lnTo>
                  <a:lnTo>
                    <a:pt x="913442" y="345507"/>
                  </a:lnTo>
                  <a:lnTo>
                    <a:pt x="915672" y="344573"/>
                  </a:lnTo>
                  <a:lnTo>
                    <a:pt x="917902" y="338970"/>
                  </a:lnTo>
                  <a:lnTo>
                    <a:pt x="919388" y="338036"/>
                  </a:lnTo>
                  <a:lnTo>
                    <a:pt x="927563" y="338036"/>
                  </a:lnTo>
                  <a:lnTo>
                    <a:pt x="931280" y="338970"/>
                  </a:lnTo>
                  <a:lnTo>
                    <a:pt x="936483" y="344573"/>
                  </a:lnTo>
                  <a:lnTo>
                    <a:pt x="939455" y="344573"/>
                  </a:lnTo>
                  <a:lnTo>
                    <a:pt x="941686" y="340838"/>
                  </a:lnTo>
                  <a:lnTo>
                    <a:pt x="942429" y="334301"/>
                  </a:lnTo>
                  <a:lnTo>
                    <a:pt x="943915" y="333368"/>
                  </a:lnTo>
                  <a:lnTo>
                    <a:pt x="946144" y="331499"/>
                  </a:lnTo>
                  <a:lnTo>
                    <a:pt x="949117" y="333368"/>
                  </a:lnTo>
                  <a:lnTo>
                    <a:pt x="951347" y="337103"/>
                  </a:lnTo>
                  <a:lnTo>
                    <a:pt x="954320" y="338970"/>
                  </a:lnTo>
                  <a:lnTo>
                    <a:pt x="958036" y="340838"/>
                  </a:lnTo>
                  <a:lnTo>
                    <a:pt x="961753" y="346440"/>
                  </a:lnTo>
                  <a:lnTo>
                    <a:pt x="964726" y="350176"/>
                  </a:lnTo>
                  <a:lnTo>
                    <a:pt x="967699" y="350176"/>
                  </a:lnTo>
                  <a:lnTo>
                    <a:pt x="967699" y="355779"/>
                  </a:lnTo>
                  <a:lnTo>
                    <a:pt x="966212" y="366051"/>
                  </a:lnTo>
                  <a:lnTo>
                    <a:pt x="967699" y="369786"/>
                  </a:lnTo>
                  <a:lnTo>
                    <a:pt x="971415" y="371653"/>
                  </a:lnTo>
                  <a:lnTo>
                    <a:pt x="980333" y="372587"/>
                  </a:lnTo>
                  <a:lnTo>
                    <a:pt x="987022" y="372587"/>
                  </a:lnTo>
                  <a:lnTo>
                    <a:pt x="990740" y="371653"/>
                  </a:lnTo>
                  <a:lnTo>
                    <a:pt x="994456" y="369786"/>
                  </a:lnTo>
                  <a:lnTo>
                    <a:pt x="998914" y="371653"/>
                  </a:lnTo>
                  <a:lnTo>
                    <a:pt x="1002631" y="376322"/>
                  </a:lnTo>
                  <a:lnTo>
                    <a:pt x="1007833" y="379123"/>
                  </a:lnTo>
                  <a:lnTo>
                    <a:pt x="1013779" y="380992"/>
                  </a:lnTo>
                  <a:lnTo>
                    <a:pt x="1018239" y="380992"/>
                  </a:lnTo>
                  <a:lnTo>
                    <a:pt x="1022698" y="381925"/>
                  </a:lnTo>
                  <a:lnTo>
                    <a:pt x="1024928" y="384726"/>
                  </a:lnTo>
                  <a:lnTo>
                    <a:pt x="1028643" y="383793"/>
                  </a:lnTo>
                  <a:lnTo>
                    <a:pt x="1032361" y="380992"/>
                  </a:lnTo>
                  <a:lnTo>
                    <a:pt x="1036820" y="380992"/>
                  </a:lnTo>
                  <a:lnTo>
                    <a:pt x="1040536" y="380992"/>
                  </a:lnTo>
                  <a:lnTo>
                    <a:pt x="1043510" y="377256"/>
                  </a:lnTo>
                  <a:lnTo>
                    <a:pt x="1047226" y="380992"/>
                  </a:lnTo>
                  <a:lnTo>
                    <a:pt x="1050198" y="382859"/>
                  </a:lnTo>
                  <a:lnTo>
                    <a:pt x="1052428" y="390329"/>
                  </a:lnTo>
                  <a:lnTo>
                    <a:pt x="1056144" y="394065"/>
                  </a:lnTo>
                  <a:lnTo>
                    <a:pt x="1059118" y="395932"/>
                  </a:lnTo>
                  <a:lnTo>
                    <a:pt x="1064320" y="394998"/>
                  </a:lnTo>
                  <a:lnTo>
                    <a:pt x="1067293" y="392197"/>
                  </a:lnTo>
                  <a:lnTo>
                    <a:pt x="1068779" y="392197"/>
                  </a:lnTo>
                  <a:lnTo>
                    <a:pt x="1071009" y="382859"/>
                  </a:lnTo>
                  <a:lnTo>
                    <a:pt x="1072495" y="380992"/>
                  </a:lnTo>
                  <a:lnTo>
                    <a:pt x="1076212" y="379123"/>
                  </a:lnTo>
                  <a:lnTo>
                    <a:pt x="1079928" y="380992"/>
                  </a:lnTo>
                  <a:lnTo>
                    <a:pt x="1085874" y="385660"/>
                  </a:lnTo>
                  <a:lnTo>
                    <a:pt x="1094793" y="386594"/>
                  </a:lnTo>
                  <a:lnTo>
                    <a:pt x="1098508" y="386594"/>
                  </a:lnTo>
                  <a:lnTo>
                    <a:pt x="1101482" y="384726"/>
                  </a:lnTo>
                  <a:lnTo>
                    <a:pt x="1105198" y="380992"/>
                  </a:lnTo>
                  <a:lnTo>
                    <a:pt x="1107428" y="381925"/>
                  </a:lnTo>
                  <a:lnTo>
                    <a:pt x="1110400" y="383793"/>
                  </a:lnTo>
                  <a:lnTo>
                    <a:pt x="1111144" y="386594"/>
                  </a:lnTo>
                  <a:lnTo>
                    <a:pt x="1108914" y="392197"/>
                  </a:lnTo>
                  <a:lnTo>
                    <a:pt x="1109657" y="399667"/>
                  </a:lnTo>
                  <a:lnTo>
                    <a:pt x="1112631" y="404337"/>
                  </a:lnTo>
                  <a:lnTo>
                    <a:pt x="1116346" y="406204"/>
                  </a:lnTo>
                  <a:lnTo>
                    <a:pt x="1122292" y="404337"/>
                  </a:lnTo>
                  <a:lnTo>
                    <a:pt x="1126752" y="407138"/>
                  </a:lnTo>
                  <a:lnTo>
                    <a:pt x="1128982" y="409005"/>
                  </a:lnTo>
                  <a:lnTo>
                    <a:pt x="1126752" y="413674"/>
                  </a:lnTo>
                  <a:lnTo>
                    <a:pt x="1125265" y="419277"/>
                  </a:lnTo>
                  <a:lnTo>
                    <a:pt x="1125265" y="420211"/>
                  </a:lnTo>
                  <a:lnTo>
                    <a:pt x="1128238" y="427681"/>
                  </a:lnTo>
                  <a:lnTo>
                    <a:pt x="1134184" y="430483"/>
                  </a:lnTo>
                  <a:lnTo>
                    <a:pt x="1137157" y="432350"/>
                  </a:lnTo>
                  <a:lnTo>
                    <a:pt x="1140130" y="432350"/>
                  </a:lnTo>
                  <a:lnTo>
                    <a:pt x="1143847" y="428615"/>
                  </a:lnTo>
                  <a:lnTo>
                    <a:pt x="1147563" y="423012"/>
                  </a:lnTo>
                  <a:lnTo>
                    <a:pt x="1150536" y="418343"/>
                  </a:lnTo>
                  <a:lnTo>
                    <a:pt x="1152766" y="415542"/>
                  </a:lnTo>
                  <a:lnTo>
                    <a:pt x="1156481" y="413674"/>
                  </a:lnTo>
                  <a:lnTo>
                    <a:pt x="1158712" y="409939"/>
                  </a:lnTo>
                  <a:lnTo>
                    <a:pt x="1161684" y="409005"/>
                  </a:lnTo>
                  <a:lnTo>
                    <a:pt x="1166888" y="409005"/>
                  </a:lnTo>
                  <a:lnTo>
                    <a:pt x="1171347" y="409939"/>
                  </a:lnTo>
                  <a:lnTo>
                    <a:pt x="1174319" y="415542"/>
                  </a:lnTo>
                  <a:lnTo>
                    <a:pt x="1175806" y="421145"/>
                  </a:lnTo>
                  <a:lnTo>
                    <a:pt x="1178779" y="422078"/>
                  </a:lnTo>
                  <a:lnTo>
                    <a:pt x="1181008" y="418343"/>
                  </a:lnTo>
                  <a:lnTo>
                    <a:pt x="1184725" y="420211"/>
                  </a:lnTo>
                  <a:lnTo>
                    <a:pt x="1188441" y="420211"/>
                  </a:lnTo>
                  <a:lnTo>
                    <a:pt x="1191414" y="425814"/>
                  </a:lnTo>
                  <a:lnTo>
                    <a:pt x="1192900" y="433284"/>
                  </a:lnTo>
                  <a:lnTo>
                    <a:pt x="1196617" y="437020"/>
                  </a:lnTo>
                  <a:lnTo>
                    <a:pt x="1201076" y="438887"/>
                  </a:lnTo>
                  <a:lnTo>
                    <a:pt x="1209252" y="427681"/>
                  </a:lnTo>
                  <a:lnTo>
                    <a:pt x="1212225" y="428615"/>
                  </a:lnTo>
                  <a:lnTo>
                    <a:pt x="1215940" y="428615"/>
                  </a:lnTo>
                  <a:lnTo>
                    <a:pt x="1218171" y="422078"/>
                  </a:lnTo>
                  <a:lnTo>
                    <a:pt x="1221143" y="420211"/>
                  </a:lnTo>
                  <a:lnTo>
                    <a:pt x="1224860" y="422078"/>
                  </a:lnTo>
                  <a:lnTo>
                    <a:pt x="1227832" y="427681"/>
                  </a:lnTo>
                  <a:lnTo>
                    <a:pt x="1229320" y="431417"/>
                  </a:lnTo>
                  <a:lnTo>
                    <a:pt x="1227089" y="435151"/>
                  </a:lnTo>
                  <a:lnTo>
                    <a:pt x="1224117" y="439820"/>
                  </a:lnTo>
                  <a:lnTo>
                    <a:pt x="1226346" y="446357"/>
                  </a:lnTo>
                  <a:lnTo>
                    <a:pt x="1230063" y="451960"/>
                  </a:lnTo>
                  <a:lnTo>
                    <a:pt x="1233778" y="452894"/>
                  </a:lnTo>
                  <a:lnTo>
                    <a:pt x="1237495" y="451026"/>
                  </a:lnTo>
                  <a:lnTo>
                    <a:pt x="1238981" y="446357"/>
                  </a:lnTo>
                  <a:lnTo>
                    <a:pt x="1238981" y="438887"/>
                  </a:lnTo>
                  <a:lnTo>
                    <a:pt x="1241212" y="437020"/>
                  </a:lnTo>
                  <a:lnTo>
                    <a:pt x="1237495" y="434218"/>
                  </a:lnTo>
                  <a:lnTo>
                    <a:pt x="1237495" y="430483"/>
                  </a:lnTo>
                  <a:lnTo>
                    <a:pt x="1240468" y="429549"/>
                  </a:lnTo>
                  <a:lnTo>
                    <a:pt x="1244184" y="431417"/>
                  </a:lnTo>
                  <a:lnTo>
                    <a:pt x="1247157" y="433284"/>
                  </a:lnTo>
                  <a:lnTo>
                    <a:pt x="1254589" y="424880"/>
                  </a:lnTo>
                  <a:lnTo>
                    <a:pt x="1253103" y="413674"/>
                  </a:lnTo>
                  <a:lnTo>
                    <a:pt x="1259049" y="413674"/>
                  </a:lnTo>
                  <a:lnTo>
                    <a:pt x="1262765" y="411806"/>
                  </a:lnTo>
                  <a:lnTo>
                    <a:pt x="1265738" y="414609"/>
                  </a:lnTo>
                  <a:lnTo>
                    <a:pt x="1267225" y="429549"/>
                  </a:lnTo>
                  <a:lnTo>
                    <a:pt x="1269453" y="431417"/>
                  </a:lnTo>
                  <a:lnTo>
                    <a:pt x="1272427" y="428615"/>
                  </a:lnTo>
                  <a:lnTo>
                    <a:pt x="1277630" y="428615"/>
                  </a:lnTo>
                  <a:lnTo>
                    <a:pt x="1282090" y="433284"/>
                  </a:lnTo>
                  <a:lnTo>
                    <a:pt x="1285805" y="435151"/>
                  </a:lnTo>
                  <a:lnTo>
                    <a:pt x="1288779" y="433284"/>
                  </a:lnTo>
                  <a:lnTo>
                    <a:pt x="1291751" y="424880"/>
                  </a:lnTo>
                  <a:lnTo>
                    <a:pt x="1294725" y="420211"/>
                  </a:lnTo>
                  <a:lnTo>
                    <a:pt x="1298440" y="421145"/>
                  </a:lnTo>
                  <a:lnTo>
                    <a:pt x="1299184" y="424880"/>
                  </a:lnTo>
                  <a:lnTo>
                    <a:pt x="1302157" y="424880"/>
                  </a:lnTo>
                  <a:lnTo>
                    <a:pt x="1304386" y="423946"/>
                  </a:lnTo>
                  <a:lnTo>
                    <a:pt x="1305130" y="427681"/>
                  </a:lnTo>
                  <a:lnTo>
                    <a:pt x="1302157" y="430483"/>
                  </a:lnTo>
                  <a:lnTo>
                    <a:pt x="1299184" y="431417"/>
                  </a:lnTo>
                  <a:lnTo>
                    <a:pt x="1300670" y="435151"/>
                  </a:lnTo>
                  <a:lnTo>
                    <a:pt x="1311076" y="437020"/>
                  </a:lnTo>
                  <a:lnTo>
                    <a:pt x="1313305" y="440755"/>
                  </a:lnTo>
                  <a:lnTo>
                    <a:pt x="1314792" y="444490"/>
                  </a:lnTo>
                  <a:lnTo>
                    <a:pt x="1319251" y="444490"/>
                  </a:lnTo>
                  <a:lnTo>
                    <a:pt x="1322223" y="443556"/>
                  </a:lnTo>
                  <a:lnTo>
                    <a:pt x="1326684" y="447291"/>
                  </a:lnTo>
                  <a:lnTo>
                    <a:pt x="1331143" y="451026"/>
                  </a:lnTo>
                  <a:lnTo>
                    <a:pt x="1334115" y="455695"/>
                  </a:lnTo>
                  <a:lnTo>
                    <a:pt x="1337833" y="455695"/>
                  </a:lnTo>
                  <a:lnTo>
                    <a:pt x="1340806" y="448225"/>
                  </a:lnTo>
                  <a:lnTo>
                    <a:pt x="1343778" y="447291"/>
                  </a:lnTo>
                  <a:lnTo>
                    <a:pt x="1347495" y="446357"/>
                  </a:lnTo>
                  <a:lnTo>
                    <a:pt x="1351210" y="446357"/>
                  </a:lnTo>
                  <a:lnTo>
                    <a:pt x="1354183" y="446357"/>
                  </a:lnTo>
                  <a:lnTo>
                    <a:pt x="1357156" y="443556"/>
                  </a:lnTo>
                  <a:lnTo>
                    <a:pt x="1361616" y="435151"/>
                  </a:lnTo>
                  <a:lnTo>
                    <a:pt x="1366819" y="433284"/>
                  </a:lnTo>
                  <a:lnTo>
                    <a:pt x="1372765" y="429549"/>
                  </a:lnTo>
                  <a:lnTo>
                    <a:pt x="1381684" y="430483"/>
                  </a:lnTo>
                  <a:lnTo>
                    <a:pt x="1383913" y="432350"/>
                  </a:lnTo>
                  <a:lnTo>
                    <a:pt x="1386142" y="427681"/>
                  </a:lnTo>
                  <a:lnTo>
                    <a:pt x="1392088" y="427681"/>
                  </a:lnTo>
                  <a:lnTo>
                    <a:pt x="1399522" y="427681"/>
                  </a:lnTo>
                  <a:lnTo>
                    <a:pt x="1403980" y="427681"/>
                  </a:lnTo>
                  <a:lnTo>
                    <a:pt x="1409183" y="427681"/>
                  </a:lnTo>
                  <a:lnTo>
                    <a:pt x="1408440" y="423012"/>
                  </a:lnTo>
                  <a:lnTo>
                    <a:pt x="1409926" y="420211"/>
                  </a:lnTo>
                  <a:lnTo>
                    <a:pt x="1414386" y="421145"/>
                  </a:lnTo>
                  <a:lnTo>
                    <a:pt x="1416615" y="419277"/>
                  </a:lnTo>
                  <a:lnTo>
                    <a:pt x="1420332" y="421145"/>
                  </a:lnTo>
                  <a:lnTo>
                    <a:pt x="1425535" y="418343"/>
                  </a:lnTo>
                  <a:lnTo>
                    <a:pt x="1430737" y="412740"/>
                  </a:lnTo>
                  <a:lnTo>
                    <a:pt x="1435197" y="412740"/>
                  </a:lnTo>
                  <a:lnTo>
                    <a:pt x="1438170" y="413674"/>
                  </a:lnTo>
                  <a:lnTo>
                    <a:pt x="1439655" y="420211"/>
                  </a:lnTo>
                  <a:lnTo>
                    <a:pt x="1442629" y="423012"/>
                  </a:lnTo>
                  <a:lnTo>
                    <a:pt x="1448575" y="422078"/>
                  </a:lnTo>
                  <a:lnTo>
                    <a:pt x="1454521" y="423946"/>
                  </a:lnTo>
                  <a:lnTo>
                    <a:pt x="1458981" y="424880"/>
                  </a:lnTo>
                  <a:lnTo>
                    <a:pt x="1463439" y="422078"/>
                  </a:lnTo>
                  <a:lnTo>
                    <a:pt x="1469385" y="420211"/>
                  </a:lnTo>
                  <a:lnTo>
                    <a:pt x="1472358" y="421145"/>
                  </a:lnTo>
                  <a:lnTo>
                    <a:pt x="1474588" y="420211"/>
                  </a:lnTo>
                  <a:lnTo>
                    <a:pt x="1476818" y="412740"/>
                  </a:lnTo>
                  <a:lnTo>
                    <a:pt x="1479791" y="409005"/>
                  </a:lnTo>
                  <a:lnTo>
                    <a:pt x="1490197" y="409939"/>
                  </a:lnTo>
                  <a:lnTo>
                    <a:pt x="1492426" y="411806"/>
                  </a:lnTo>
                  <a:lnTo>
                    <a:pt x="1496886" y="415542"/>
                  </a:lnTo>
                  <a:lnTo>
                    <a:pt x="1499115" y="419277"/>
                  </a:lnTo>
                  <a:lnTo>
                    <a:pt x="1502089" y="423012"/>
                  </a:lnTo>
                  <a:lnTo>
                    <a:pt x="1507291" y="424880"/>
                  </a:lnTo>
                  <a:lnTo>
                    <a:pt x="1512494" y="423946"/>
                  </a:lnTo>
                  <a:lnTo>
                    <a:pt x="1515466" y="425814"/>
                  </a:lnTo>
                  <a:lnTo>
                    <a:pt x="1516953" y="430483"/>
                  </a:lnTo>
                  <a:lnTo>
                    <a:pt x="1524386" y="439820"/>
                  </a:lnTo>
                  <a:lnTo>
                    <a:pt x="1528845" y="442622"/>
                  </a:lnTo>
                  <a:lnTo>
                    <a:pt x="1533304" y="442622"/>
                  </a:lnTo>
                  <a:lnTo>
                    <a:pt x="1537764" y="442622"/>
                  </a:lnTo>
                  <a:lnTo>
                    <a:pt x="1539250" y="446357"/>
                  </a:lnTo>
                  <a:lnTo>
                    <a:pt x="1543710" y="447291"/>
                  </a:lnTo>
                  <a:lnTo>
                    <a:pt x="1545939" y="450092"/>
                  </a:lnTo>
                  <a:lnTo>
                    <a:pt x="1548169" y="449159"/>
                  </a:lnTo>
                  <a:lnTo>
                    <a:pt x="1550399" y="451960"/>
                  </a:lnTo>
                  <a:lnTo>
                    <a:pt x="1552629" y="450092"/>
                  </a:lnTo>
                  <a:lnTo>
                    <a:pt x="1554859" y="451026"/>
                  </a:lnTo>
                  <a:lnTo>
                    <a:pt x="1554859" y="455695"/>
                  </a:lnTo>
                  <a:lnTo>
                    <a:pt x="1557087" y="455695"/>
                  </a:lnTo>
                  <a:lnTo>
                    <a:pt x="1560061" y="453828"/>
                  </a:lnTo>
                  <a:lnTo>
                    <a:pt x="1566007" y="456629"/>
                  </a:lnTo>
                  <a:lnTo>
                    <a:pt x="1569723" y="461298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4" name="pg54"/>
            <p:cNvSpPr/>
            <p:nvPr/>
          </p:nvSpPr>
          <p:spPr>
            <a:xfrm>
              <a:off x="2210726" y="2655344"/>
              <a:ext cx="649592" cy="816143"/>
            </a:xfrm>
            <a:custGeom>
              <a:avLst/>
              <a:pathLst>
                <a:path w="649592" h="816143">
                  <a:moveTo>
                    <a:pt x="0" y="0"/>
                  </a:moveTo>
                  <a:lnTo>
                    <a:pt x="133783" y="933"/>
                  </a:lnTo>
                  <a:lnTo>
                    <a:pt x="243039" y="933"/>
                  </a:lnTo>
                  <a:lnTo>
                    <a:pt x="251215" y="0"/>
                  </a:lnTo>
                  <a:lnTo>
                    <a:pt x="327768" y="0"/>
                  </a:lnTo>
                  <a:lnTo>
                    <a:pt x="331485" y="933"/>
                  </a:lnTo>
                  <a:lnTo>
                    <a:pt x="388714" y="933"/>
                  </a:lnTo>
                  <a:lnTo>
                    <a:pt x="387971" y="69101"/>
                  </a:lnTo>
                  <a:lnTo>
                    <a:pt x="387971" y="126062"/>
                  </a:lnTo>
                  <a:lnTo>
                    <a:pt x="387971" y="164349"/>
                  </a:lnTo>
                  <a:lnTo>
                    <a:pt x="518038" y="163415"/>
                  </a:lnTo>
                  <a:lnTo>
                    <a:pt x="523984" y="163415"/>
                  </a:lnTo>
                  <a:lnTo>
                    <a:pt x="648104" y="164349"/>
                  </a:lnTo>
                  <a:lnTo>
                    <a:pt x="647362" y="219443"/>
                  </a:lnTo>
                  <a:lnTo>
                    <a:pt x="647362" y="290412"/>
                  </a:lnTo>
                  <a:lnTo>
                    <a:pt x="647362" y="382859"/>
                  </a:lnTo>
                  <a:lnTo>
                    <a:pt x="646619" y="408071"/>
                  </a:lnTo>
                  <a:lnTo>
                    <a:pt x="647362" y="430483"/>
                  </a:lnTo>
                  <a:lnTo>
                    <a:pt x="647362" y="569619"/>
                  </a:lnTo>
                  <a:lnTo>
                    <a:pt x="648104" y="627515"/>
                  </a:lnTo>
                  <a:lnTo>
                    <a:pt x="648848" y="674205"/>
                  </a:lnTo>
                  <a:lnTo>
                    <a:pt x="648104" y="712491"/>
                  </a:lnTo>
                  <a:lnTo>
                    <a:pt x="649592" y="816143"/>
                  </a:lnTo>
                  <a:lnTo>
                    <a:pt x="635470" y="816143"/>
                  </a:lnTo>
                  <a:lnTo>
                    <a:pt x="601280" y="816143"/>
                  </a:lnTo>
                  <a:lnTo>
                    <a:pt x="561890" y="816143"/>
                  </a:lnTo>
                  <a:lnTo>
                    <a:pt x="533646" y="816143"/>
                  </a:lnTo>
                  <a:lnTo>
                    <a:pt x="523984" y="815209"/>
                  </a:lnTo>
                  <a:lnTo>
                    <a:pt x="513579" y="815209"/>
                  </a:lnTo>
                  <a:lnTo>
                    <a:pt x="485336" y="815209"/>
                  </a:lnTo>
                  <a:lnTo>
                    <a:pt x="454119" y="816143"/>
                  </a:lnTo>
                  <a:lnTo>
                    <a:pt x="436281" y="816143"/>
                  </a:lnTo>
                  <a:lnTo>
                    <a:pt x="426620" y="816143"/>
                  </a:lnTo>
                  <a:lnTo>
                    <a:pt x="415471" y="815209"/>
                  </a:lnTo>
                  <a:lnTo>
                    <a:pt x="379052" y="816143"/>
                  </a:lnTo>
                  <a:lnTo>
                    <a:pt x="362701" y="816143"/>
                  </a:lnTo>
                  <a:lnTo>
                    <a:pt x="353782" y="815209"/>
                  </a:lnTo>
                  <a:lnTo>
                    <a:pt x="341890" y="815209"/>
                  </a:lnTo>
                  <a:lnTo>
                    <a:pt x="306214" y="815209"/>
                  </a:lnTo>
                  <a:lnTo>
                    <a:pt x="272025" y="815209"/>
                  </a:lnTo>
                  <a:lnTo>
                    <a:pt x="238580" y="816143"/>
                  </a:lnTo>
                  <a:lnTo>
                    <a:pt x="211823" y="816143"/>
                  </a:lnTo>
                  <a:lnTo>
                    <a:pt x="195471" y="816143"/>
                  </a:lnTo>
                  <a:lnTo>
                    <a:pt x="170945" y="815209"/>
                  </a:lnTo>
                  <a:lnTo>
                    <a:pt x="147904" y="816143"/>
                  </a:lnTo>
                  <a:lnTo>
                    <a:pt x="135269" y="815209"/>
                  </a:lnTo>
                  <a:lnTo>
                    <a:pt x="99593" y="815209"/>
                  </a:lnTo>
                  <a:lnTo>
                    <a:pt x="66147" y="815209"/>
                  </a:lnTo>
                  <a:lnTo>
                    <a:pt x="28985" y="816143"/>
                  </a:lnTo>
                  <a:lnTo>
                    <a:pt x="743" y="816143"/>
                  </a:lnTo>
                  <a:lnTo>
                    <a:pt x="0" y="716226"/>
                  </a:lnTo>
                  <a:lnTo>
                    <a:pt x="743" y="629382"/>
                  </a:lnTo>
                  <a:lnTo>
                    <a:pt x="0" y="556546"/>
                  </a:lnTo>
                  <a:lnTo>
                    <a:pt x="0" y="543472"/>
                  </a:lnTo>
                  <a:lnTo>
                    <a:pt x="743" y="401534"/>
                  </a:lnTo>
                  <a:lnTo>
                    <a:pt x="1485" y="342705"/>
                  </a:lnTo>
                  <a:lnTo>
                    <a:pt x="743" y="305353"/>
                  </a:lnTo>
                  <a:lnTo>
                    <a:pt x="743" y="162481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5" name="pg55"/>
            <p:cNvSpPr/>
            <p:nvPr/>
          </p:nvSpPr>
          <p:spPr>
            <a:xfrm>
              <a:off x="7476582" y="2163231"/>
              <a:ext cx="252700" cy="373520"/>
            </a:xfrm>
            <a:custGeom>
              <a:avLst/>
              <a:pathLst>
                <a:path w="252700" h="373520">
                  <a:moveTo>
                    <a:pt x="11891" y="1867"/>
                  </a:moveTo>
                  <a:lnTo>
                    <a:pt x="33445" y="1867"/>
                  </a:lnTo>
                  <a:lnTo>
                    <a:pt x="115202" y="1867"/>
                  </a:lnTo>
                  <a:lnTo>
                    <a:pt x="202904" y="0"/>
                  </a:lnTo>
                  <a:lnTo>
                    <a:pt x="252700" y="1867"/>
                  </a:lnTo>
                  <a:lnTo>
                    <a:pt x="248984" y="3735"/>
                  </a:lnTo>
                  <a:lnTo>
                    <a:pt x="247498" y="6536"/>
                  </a:lnTo>
                  <a:lnTo>
                    <a:pt x="249727" y="15874"/>
                  </a:lnTo>
                  <a:lnTo>
                    <a:pt x="249727" y="21477"/>
                  </a:lnTo>
                  <a:lnTo>
                    <a:pt x="241552" y="36418"/>
                  </a:lnTo>
                  <a:lnTo>
                    <a:pt x="237092" y="44822"/>
                  </a:lnTo>
                  <a:lnTo>
                    <a:pt x="244526" y="62564"/>
                  </a:lnTo>
                  <a:lnTo>
                    <a:pt x="246754" y="69101"/>
                  </a:lnTo>
                  <a:lnTo>
                    <a:pt x="245269" y="71902"/>
                  </a:lnTo>
                  <a:lnTo>
                    <a:pt x="243038" y="76571"/>
                  </a:lnTo>
                  <a:lnTo>
                    <a:pt x="241552" y="83107"/>
                  </a:lnTo>
                  <a:lnTo>
                    <a:pt x="240066" y="85909"/>
                  </a:lnTo>
                  <a:lnTo>
                    <a:pt x="234120" y="93379"/>
                  </a:lnTo>
                  <a:lnTo>
                    <a:pt x="228174" y="98048"/>
                  </a:lnTo>
                  <a:lnTo>
                    <a:pt x="220742" y="101783"/>
                  </a:lnTo>
                  <a:lnTo>
                    <a:pt x="217769" y="103651"/>
                  </a:lnTo>
                  <a:lnTo>
                    <a:pt x="213309" y="108320"/>
                  </a:lnTo>
                  <a:lnTo>
                    <a:pt x="209593" y="111122"/>
                  </a:lnTo>
                  <a:lnTo>
                    <a:pt x="205877" y="112055"/>
                  </a:lnTo>
                  <a:lnTo>
                    <a:pt x="193985" y="112989"/>
                  </a:lnTo>
                  <a:lnTo>
                    <a:pt x="189525" y="115790"/>
                  </a:lnTo>
                  <a:lnTo>
                    <a:pt x="187295" y="119526"/>
                  </a:lnTo>
                  <a:lnTo>
                    <a:pt x="185065" y="124195"/>
                  </a:lnTo>
                  <a:lnTo>
                    <a:pt x="184322" y="133533"/>
                  </a:lnTo>
                  <a:lnTo>
                    <a:pt x="182092" y="140070"/>
                  </a:lnTo>
                  <a:lnTo>
                    <a:pt x="183579" y="143805"/>
                  </a:lnTo>
                  <a:lnTo>
                    <a:pt x="182836" y="153143"/>
                  </a:lnTo>
                  <a:lnTo>
                    <a:pt x="180607" y="155944"/>
                  </a:lnTo>
                  <a:lnTo>
                    <a:pt x="176890" y="161548"/>
                  </a:lnTo>
                  <a:lnTo>
                    <a:pt x="174661" y="166216"/>
                  </a:lnTo>
                  <a:lnTo>
                    <a:pt x="175404" y="169017"/>
                  </a:lnTo>
                  <a:lnTo>
                    <a:pt x="173918" y="173687"/>
                  </a:lnTo>
                  <a:lnTo>
                    <a:pt x="171687" y="178355"/>
                  </a:lnTo>
                  <a:lnTo>
                    <a:pt x="164999" y="189561"/>
                  </a:lnTo>
                  <a:lnTo>
                    <a:pt x="164999" y="195164"/>
                  </a:lnTo>
                  <a:lnTo>
                    <a:pt x="163512" y="198899"/>
                  </a:lnTo>
                  <a:lnTo>
                    <a:pt x="160538" y="203568"/>
                  </a:lnTo>
                  <a:lnTo>
                    <a:pt x="157566" y="208237"/>
                  </a:lnTo>
                  <a:lnTo>
                    <a:pt x="151620" y="214774"/>
                  </a:lnTo>
                  <a:lnTo>
                    <a:pt x="149390" y="218509"/>
                  </a:lnTo>
                  <a:lnTo>
                    <a:pt x="148647" y="225979"/>
                  </a:lnTo>
                  <a:lnTo>
                    <a:pt x="147161" y="227847"/>
                  </a:lnTo>
                  <a:lnTo>
                    <a:pt x="143444" y="232516"/>
                  </a:lnTo>
                  <a:lnTo>
                    <a:pt x="139728" y="237185"/>
                  </a:lnTo>
                  <a:lnTo>
                    <a:pt x="138986" y="239986"/>
                  </a:lnTo>
                  <a:lnTo>
                    <a:pt x="135269" y="260530"/>
                  </a:lnTo>
                  <a:lnTo>
                    <a:pt x="134525" y="277339"/>
                  </a:lnTo>
                  <a:lnTo>
                    <a:pt x="131552" y="285742"/>
                  </a:lnTo>
                  <a:lnTo>
                    <a:pt x="130066" y="293213"/>
                  </a:lnTo>
                  <a:lnTo>
                    <a:pt x="130809" y="307220"/>
                  </a:lnTo>
                  <a:lnTo>
                    <a:pt x="131552" y="311889"/>
                  </a:lnTo>
                  <a:lnTo>
                    <a:pt x="129323" y="317492"/>
                  </a:lnTo>
                  <a:lnTo>
                    <a:pt x="127837" y="321227"/>
                  </a:lnTo>
                  <a:lnTo>
                    <a:pt x="129323" y="325896"/>
                  </a:lnTo>
                  <a:lnTo>
                    <a:pt x="127094" y="331499"/>
                  </a:lnTo>
                  <a:lnTo>
                    <a:pt x="123376" y="335235"/>
                  </a:lnTo>
                  <a:lnTo>
                    <a:pt x="120404" y="338970"/>
                  </a:lnTo>
                  <a:lnTo>
                    <a:pt x="119660" y="344572"/>
                  </a:lnTo>
                  <a:lnTo>
                    <a:pt x="116688" y="351109"/>
                  </a:lnTo>
                  <a:lnTo>
                    <a:pt x="119660" y="363248"/>
                  </a:lnTo>
                  <a:lnTo>
                    <a:pt x="123376" y="368851"/>
                  </a:lnTo>
                  <a:lnTo>
                    <a:pt x="127094" y="373520"/>
                  </a:lnTo>
                  <a:lnTo>
                    <a:pt x="68378" y="372587"/>
                  </a:lnTo>
                  <a:lnTo>
                    <a:pt x="54998" y="372587"/>
                  </a:lnTo>
                  <a:lnTo>
                    <a:pt x="22296" y="371652"/>
                  </a:lnTo>
                  <a:lnTo>
                    <a:pt x="22296" y="364182"/>
                  </a:lnTo>
                  <a:lnTo>
                    <a:pt x="22296" y="359513"/>
                  </a:lnTo>
                  <a:lnTo>
                    <a:pt x="23039" y="355778"/>
                  </a:lnTo>
                  <a:lnTo>
                    <a:pt x="22296" y="346440"/>
                  </a:lnTo>
                  <a:lnTo>
                    <a:pt x="22296" y="338970"/>
                  </a:lnTo>
                  <a:lnTo>
                    <a:pt x="22296" y="330565"/>
                  </a:lnTo>
                  <a:lnTo>
                    <a:pt x="23039" y="317492"/>
                  </a:lnTo>
                  <a:lnTo>
                    <a:pt x="23783" y="311889"/>
                  </a:lnTo>
                  <a:lnTo>
                    <a:pt x="23039" y="303485"/>
                  </a:lnTo>
                  <a:lnTo>
                    <a:pt x="22296" y="298816"/>
                  </a:lnTo>
                  <a:lnTo>
                    <a:pt x="23783" y="278272"/>
                  </a:lnTo>
                  <a:lnTo>
                    <a:pt x="25269" y="267067"/>
                  </a:lnTo>
                  <a:lnTo>
                    <a:pt x="25269" y="255861"/>
                  </a:lnTo>
                  <a:lnTo>
                    <a:pt x="24526" y="250258"/>
                  </a:lnTo>
                  <a:lnTo>
                    <a:pt x="25269" y="240920"/>
                  </a:lnTo>
                  <a:lnTo>
                    <a:pt x="24526" y="239053"/>
                  </a:lnTo>
                  <a:lnTo>
                    <a:pt x="23039" y="237185"/>
                  </a:lnTo>
                  <a:lnTo>
                    <a:pt x="21554" y="234384"/>
                  </a:lnTo>
                  <a:lnTo>
                    <a:pt x="19323" y="230648"/>
                  </a:lnTo>
                  <a:lnTo>
                    <a:pt x="17093" y="228781"/>
                  </a:lnTo>
                  <a:lnTo>
                    <a:pt x="14120" y="227847"/>
                  </a:lnTo>
                  <a:lnTo>
                    <a:pt x="11147" y="229714"/>
                  </a:lnTo>
                  <a:lnTo>
                    <a:pt x="8919" y="233450"/>
                  </a:lnTo>
                  <a:lnTo>
                    <a:pt x="6688" y="237185"/>
                  </a:lnTo>
                  <a:lnTo>
                    <a:pt x="3716" y="235318"/>
                  </a:lnTo>
                  <a:lnTo>
                    <a:pt x="2973" y="223178"/>
                  </a:lnTo>
                  <a:lnTo>
                    <a:pt x="6688" y="217575"/>
                  </a:lnTo>
                  <a:lnTo>
                    <a:pt x="8919" y="211972"/>
                  </a:lnTo>
                  <a:lnTo>
                    <a:pt x="10405" y="208237"/>
                  </a:lnTo>
                  <a:lnTo>
                    <a:pt x="11147" y="203568"/>
                  </a:lnTo>
                  <a:lnTo>
                    <a:pt x="10405" y="200767"/>
                  </a:lnTo>
                  <a:lnTo>
                    <a:pt x="8174" y="197031"/>
                  </a:lnTo>
                  <a:lnTo>
                    <a:pt x="8174" y="190495"/>
                  </a:lnTo>
                  <a:lnTo>
                    <a:pt x="7431" y="183959"/>
                  </a:lnTo>
                  <a:lnTo>
                    <a:pt x="5202" y="177422"/>
                  </a:lnTo>
                  <a:lnTo>
                    <a:pt x="3716" y="171818"/>
                  </a:lnTo>
                  <a:lnTo>
                    <a:pt x="3716" y="165282"/>
                  </a:lnTo>
                  <a:lnTo>
                    <a:pt x="0" y="155944"/>
                  </a:lnTo>
                  <a:lnTo>
                    <a:pt x="4459" y="144739"/>
                  </a:lnTo>
                  <a:lnTo>
                    <a:pt x="5202" y="139136"/>
                  </a:lnTo>
                  <a:lnTo>
                    <a:pt x="7431" y="135401"/>
                  </a:lnTo>
                  <a:lnTo>
                    <a:pt x="14120" y="128864"/>
                  </a:lnTo>
                  <a:lnTo>
                    <a:pt x="16350" y="122327"/>
                  </a:lnTo>
                  <a:lnTo>
                    <a:pt x="16350" y="116724"/>
                  </a:lnTo>
                  <a:lnTo>
                    <a:pt x="16350" y="107387"/>
                  </a:lnTo>
                  <a:lnTo>
                    <a:pt x="17093" y="98048"/>
                  </a:lnTo>
                  <a:lnTo>
                    <a:pt x="15608" y="89644"/>
                  </a:lnTo>
                  <a:lnTo>
                    <a:pt x="13377" y="83107"/>
                  </a:lnTo>
                  <a:lnTo>
                    <a:pt x="10405" y="77505"/>
                  </a:lnTo>
                  <a:lnTo>
                    <a:pt x="10405" y="73770"/>
                  </a:lnTo>
                  <a:lnTo>
                    <a:pt x="8919" y="67233"/>
                  </a:lnTo>
                  <a:lnTo>
                    <a:pt x="9662" y="55094"/>
                  </a:lnTo>
                  <a:lnTo>
                    <a:pt x="11891" y="39219"/>
                  </a:lnTo>
                  <a:lnTo>
                    <a:pt x="11147" y="35483"/>
                  </a:lnTo>
                  <a:lnTo>
                    <a:pt x="8174" y="30814"/>
                  </a:lnTo>
                  <a:lnTo>
                    <a:pt x="8174" y="25212"/>
                  </a:lnTo>
                  <a:lnTo>
                    <a:pt x="14120" y="13072"/>
                  </a:lnTo>
                  <a:lnTo>
                    <a:pt x="12634" y="9337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6" name="pg56"/>
            <p:cNvSpPr/>
            <p:nvPr/>
          </p:nvSpPr>
          <p:spPr>
            <a:xfrm>
              <a:off x="7144353" y="3303403"/>
              <a:ext cx="84729" cy="147540"/>
            </a:xfrm>
            <a:custGeom>
              <a:avLst/>
              <a:pathLst>
                <a:path w="84729" h="147540">
                  <a:moveTo>
                    <a:pt x="48311" y="10271"/>
                  </a:moveTo>
                  <a:lnTo>
                    <a:pt x="51283" y="4668"/>
                  </a:lnTo>
                  <a:lnTo>
                    <a:pt x="84729" y="0"/>
                  </a:lnTo>
                  <a:lnTo>
                    <a:pt x="80270" y="5602"/>
                  </a:lnTo>
                  <a:lnTo>
                    <a:pt x="77297" y="9337"/>
                  </a:lnTo>
                  <a:lnTo>
                    <a:pt x="75810" y="14006"/>
                  </a:lnTo>
                  <a:lnTo>
                    <a:pt x="76554" y="15874"/>
                  </a:lnTo>
                  <a:lnTo>
                    <a:pt x="75067" y="19609"/>
                  </a:lnTo>
                  <a:lnTo>
                    <a:pt x="72837" y="22411"/>
                  </a:lnTo>
                  <a:lnTo>
                    <a:pt x="73581" y="25211"/>
                  </a:lnTo>
                  <a:lnTo>
                    <a:pt x="73581" y="27080"/>
                  </a:lnTo>
                  <a:lnTo>
                    <a:pt x="69121" y="33616"/>
                  </a:lnTo>
                  <a:lnTo>
                    <a:pt x="66891" y="38285"/>
                  </a:lnTo>
                  <a:lnTo>
                    <a:pt x="63918" y="42954"/>
                  </a:lnTo>
                  <a:lnTo>
                    <a:pt x="58715" y="47623"/>
                  </a:lnTo>
                  <a:lnTo>
                    <a:pt x="56486" y="53226"/>
                  </a:lnTo>
                  <a:lnTo>
                    <a:pt x="55742" y="56961"/>
                  </a:lnTo>
                  <a:lnTo>
                    <a:pt x="54257" y="62564"/>
                  </a:lnTo>
                  <a:lnTo>
                    <a:pt x="54999" y="66299"/>
                  </a:lnTo>
                  <a:lnTo>
                    <a:pt x="52769" y="70968"/>
                  </a:lnTo>
                  <a:lnTo>
                    <a:pt x="52026" y="71902"/>
                  </a:lnTo>
                  <a:lnTo>
                    <a:pt x="49796" y="70968"/>
                  </a:lnTo>
                  <a:lnTo>
                    <a:pt x="47568" y="73770"/>
                  </a:lnTo>
                  <a:lnTo>
                    <a:pt x="44594" y="77505"/>
                  </a:lnTo>
                  <a:lnTo>
                    <a:pt x="43851" y="82174"/>
                  </a:lnTo>
                  <a:lnTo>
                    <a:pt x="41622" y="83107"/>
                  </a:lnTo>
                  <a:lnTo>
                    <a:pt x="40134" y="86843"/>
                  </a:lnTo>
                  <a:lnTo>
                    <a:pt x="39391" y="88710"/>
                  </a:lnTo>
                  <a:lnTo>
                    <a:pt x="35676" y="87777"/>
                  </a:lnTo>
                  <a:lnTo>
                    <a:pt x="31959" y="89644"/>
                  </a:lnTo>
                  <a:lnTo>
                    <a:pt x="28985" y="91511"/>
                  </a:lnTo>
                  <a:lnTo>
                    <a:pt x="27500" y="95246"/>
                  </a:lnTo>
                  <a:lnTo>
                    <a:pt x="28242" y="103651"/>
                  </a:lnTo>
                  <a:lnTo>
                    <a:pt x="27500" y="106452"/>
                  </a:lnTo>
                  <a:lnTo>
                    <a:pt x="26013" y="108320"/>
                  </a:lnTo>
                  <a:lnTo>
                    <a:pt x="23039" y="110188"/>
                  </a:lnTo>
                  <a:lnTo>
                    <a:pt x="20811" y="112989"/>
                  </a:lnTo>
                  <a:lnTo>
                    <a:pt x="19324" y="115790"/>
                  </a:lnTo>
                  <a:lnTo>
                    <a:pt x="17094" y="122327"/>
                  </a:lnTo>
                  <a:lnTo>
                    <a:pt x="17094" y="125129"/>
                  </a:lnTo>
                  <a:lnTo>
                    <a:pt x="14865" y="127930"/>
                  </a:lnTo>
                  <a:lnTo>
                    <a:pt x="13378" y="129798"/>
                  </a:lnTo>
                  <a:lnTo>
                    <a:pt x="10405" y="138202"/>
                  </a:lnTo>
                  <a:lnTo>
                    <a:pt x="10405" y="141937"/>
                  </a:lnTo>
                  <a:lnTo>
                    <a:pt x="11148" y="143805"/>
                  </a:lnTo>
                  <a:lnTo>
                    <a:pt x="9662" y="146606"/>
                  </a:lnTo>
                  <a:lnTo>
                    <a:pt x="7432" y="147540"/>
                  </a:lnTo>
                  <a:lnTo>
                    <a:pt x="5202" y="145672"/>
                  </a:lnTo>
                  <a:lnTo>
                    <a:pt x="744" y="132599"/>
                  </a:lnTo>
                  <a:lnTo>
                    <a:pt x="1486" y="131665"/>
                  </a:lnTo>
                  <a:lnTo>
                    <a:pt x="2229" y="127930"/>
                  </a:lnTo>
                  <a:lnTo>
                    <a:pt x="0" y="125129"/>
                  </a:lnTo>
                  <a:lnTo>
                    <a:pt x="744" y="120460"/>
                  </a:lnTo>
                  <a:lnTo>
                    <a:pt x="2973" y="116724"/>
                  </a:lnTo>
                  <a:lnTo>
                    <a:pt x="2973" y="113923"/>
                  </a:lnTo>
                  <a:lnTo>
                    <a:pt x="2973" y="110188"/>
                  </a:lnTo>
                  <a:lnTo>
                    <a:pt x="6690" y="106452"/>
                  </a:lnTo>
                  <a:lnTo>
                    <a:pt x="7432" y="103651"/>
                  </a:lnTo>
                  <a:lnTo>
                    <a:pt x="7432" y="100850"/>
                  </a:lnTo>
                  <a:lnTo>
                    <a:pt x="4459" y="98982"/>
                  </a:lnTo>
                  <a:lnTo>
                    <a:pt x="4459" y="96181"/>
                  </a:lnTo>
                  <a:lnTo>
                    <a:pt x="9662" y="91511"/>
                  </a:lnTo>
                  <a:lnTo>
                    <a:pt x="8919" y="87777"/>
                  </a:lnTo>
                  <a:lnTo>
                    <a:pt x="10405" y="81240"/>
                  </a:lnTo>
                  <a:lnTo>
                    <a:pt x="11148" y="77505"/>
                  </a:lnTo>
                  <a:lnTo>
                    <a:pt x="11148" y="75637"/>
                  </a:lnTo>
                  <a:lnTo>
                    <a:pt x="12635" y="73770"/>
                  </a:lnTo>
                  <a:lnTo>
                    <a:pt x="13378" y="70035"/>
                  </a:lnTo>
                  <a:lnTo>
                    <a:pt x="17094" y="69100"/>
                  </a:lnTo>
                  <a:lnTo>
                    <a:pt x="18581" y="68166"/>
                  </a:lnTo>
                  <a:lnTo>
                    <a:pt x="17094" y="66299"/>
                  </a:lnTo>
                  <a:lnTo>
                    <a:pt x="17838" y="62564"/>
                  </a:lnTo>
                  <a:lnTo>
                    <a:pt x="20067" y="60696"/>
                  </a:lnTo>
                  <a:lnTo>
                    <a:pt x="20811" y="57894"/>
                  </a:lnTo>
                  <a:lnTo>
                    <a:pt x="23039" y="56961"/>
                  </a:lnTo>
                  <a:lnTo>
                    <a:pt x="24527" y="54160"/>
                  </a:lnTo>
                  <a:lnTo>
                    <a:pt x="24527" y="50424"/>
                  </a:lnTo>
                  <a:lnTo>
                    <a:pt x="25270" y="49491"/>
                  </a:lnTo>
                  <a:lnTo>
                    <a:pt x="27500" y="45755"/>
                  </a:lnTo>
                  <a:lnTo>
                    <a:pt x="26757" y="41086"/>
                  </a:lnTo>
                  <a:lnTo>
                    <a:pt x="29730" y="40152"/>
                  </a:lnTo>
                  <a:lnTo>
                    <a:pt x="31216" y="41086"/>
                  </a:lnTo>
                  <a:lnTo>
                    <a:pt x="36419" y="42020"/>
                  </a:lnTo>
                  <a:lnTo>
                    <a:pt x="39391" y="41086"/>
                  </a:lnTo>
                  <a:lnTo>
                    <a:pt x="37905" y="36417"/>
                  </a:lnTo>
                  <a:lnTo>
                    <a:pt x="40134" y="31748"/>
                  </a:lnTo>
                  <a:lnTo>
                    <a:pt x="42365" y="31748"/>
                  </a:lnTo>
                  <a:lnTo>
                    <a:pt x="43108" y="29881"/>
                  </a:lnTo>
                  <a:lnTo>
                    <a:pt x="40877" y="25211"/>
                  </a:lnTo>
                  <a:lnTo>
                    <a:pt x="40877" y="22411"/>
                  </a:lnTo>
                  <a:lnTo>
                    <a:pt x="37162" y="21476"/>
                  </a:lnTo>
                  <a:lnTo>
                    <a:pt x="37162" y="18675"/>
                  </a:lnTo>
                  <a:lnTo>
                    <a:pt x="40134" y="16808"/>
                  </a:lnTo>
                  <a:lnTo>
                    <a:pt x="46823" y="15874"/>
                  </a:lnTo>
                  <a:lnTo>
                    <a:pt x="48311" y="14006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7" name="pg57"/>
            <p:cNvSpPr/>
            <p:nvPr/>
          </p:nvSpPr>
          <p:spPr>
            <a:xfrm>
              <a:off x="7228340" y="3301535"/>
              <a:ext cx="19323" cy="30815"/>
            </a:xfrm>
            <a:custGeom>
              <a:avLst/>
              <a:pathLst>
                <a:path w="19323" h="30815">
                  <a:moveTo>
                    <a:pt x="11892" y="0"/>
                  </a:moveTo>
                  <a:lnTo>
                    <a:pt x="19323" y="1868"/>
                  </a:lnTo>
                  <a:lnTo>
                    <a:pt x="15607" y="7470"/>
                  </a:lnTo>
                  <a:lnTo>
                    <a:pt x="8175" y="15874"/>
                  </a:lnTo>
                  <a:lnTo>
                    <a:pt x="6689" y="17742"/>
                  </a:lnTo>
                  <a:lnTo>
                    <a:pt x="4459" y="27080"/>
                  </a:lnTo>
                  <a:lnTo>
                    <a:pt x="3715" y="30815"/>
                  </a:lnTo>
                  <a:lnTo>
                    <a:pt x="743" y="30815"/>
                  </a:lnTo>
                  <a:lnTo>
                    <a:pt x="0" y="28014"/>
                  </a:lnTo>
                  <a:lnTo>
                    <a:pt x="0" y="22411"/>
                  </a:lnTo>
                  <a:lnTo>
                    <a:pt x="743" y="17742"/>
                  </a:lnTo>
                  <a:lnTo>
                    <a:pt x="2229" y="14941"/>
                  </a:lnTo>
                  <a:lnTo>
                    <a:pt x="6689" y="8404"/>
                  </a:lnTo>
                  <a:lnTo>
                    <a:pt x="9661" y="5603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8" name="pg58"/>
            <p:cNvSpPr/>
            <p:nvPr/>
          </p:nvSpPr>
          <p:spPr>
            <a:xfrm>
              <a:off x="6154357" y="3069952"/>
              <a:ext cx="1010063" cy="476239"/>
            </a:xfrm>
            <a:custGeom>
              <a:avLst/>
              <a:pathLst>
                <a:path w="1010063" h="476239">
                  <a:moveTo>
                    <a:pt x="769253" y="21477"/>
                  </a:moveTo>
                  <a:lnTo>
                    <a:pt x="772969" y="22411"/>
                  </a:lnTo>
                  <a:lnTo>
                    <a:pt x="778916" y="24279"/>
                  </a:lnTo>
                  <a:lnTo>
                    <a:pt x="782632" y="24279"/>
                  </a:lnTo>
                  <a:lnTo>
                    <a:pt x="790064" y="29882"/>
                  </a:lnTo>
                  <a:lnTo>
                    <a:pt x="793037" y="30815"/>
                  </a:lnTo>
                  <a:lnTo>
                    <a:pt x="797497" y="33617"/>
                  </a:lnTo>
                  <a:lnTo>
                    <a:pt x="800469" y="34551"/>
                  </a:lnTo>
                  <a:lnTo>
                    <a:pt x="801956" y="37352"/>
                  </a:lnTo>
                  <a:lnTo>
                    <a:pt x="801212" y="39220"/>
                  </a:lnTo>
                  <a:lnTo>
                    <a:pt x="796754" y="42955"/>
                  </a:lnTo>
                  <a:lnTo>
                    <a:pt x="793037" y="46690"/>
                  </a:lnTo>
                  <a:lnTo>
                    <a:pt x="791551" y="49492"/>
                  </a:lnTo>
                  <a:lnTo>
                    <a:pt x="791551" y="52293"/>
                  </a:lnTo>
                  <a:lnTo>
                    <a:pt x="794523" y="56029"/>
                  </a:lnTo>
                  <a:lnTo>
                    <a:pt x="799726" y="59764"/>
                  </a:lnTo>
                  <a:lnTo>
                    <a:pt x="806415" y="64432"/>
                  </a:lnTo>
                  <a:lnTo>
                    <a:pt x="816820" y="65366"/>
                  </a:lnTo>
                  <a:lnTo>
                    <a:pt x="824996" y="69101"/>
                  </a:lnTo>
                  <a:lnTo>
                    <a:pt x="827969" y="74704"/>
                  </a:lnTo>
                  <a:lnTo>
                    <a:pt x="829456" y="77505"/>
                  </a:lnTo>
                  <a:lnTo>
                    <a:pt x="833172" y="79373"/>
                  </a:lnTo>
                  <a:lnTo>
                    <a:pt x="838375" y="80307"/>
                  </a:lnTo>
                  <a:lnTo>
                    <a:pt x="844321" y="84042"/>
                  </a:lnTo>
                  <a:lnTo>
                    <a:pt x="849524" y="89645"/>
                  </a:lnTo>
                  <a:lnTo>
                    <a:pt x="852497" y="93381"/>
                  </a:lnTo>
                  <a:lnTo>
                    <a:pt x="853982" y="97115"/>
                  </a:lnTo>
                  <a:lnTo>
                    <a:pt x="855470" y="102718"/>
                  </a:lnTo>
                  <a:lnTo>
                    <a:pt x="855470" y="106454"/>
                  </a:lnTo>
                  <a:lnTo>
                    <a:pt x="853982" y="111123"/>
                  </a:lnTo>
                  <a:lnTo>
                    <a:pt x="854726" y="117659"/>
                  </a:lnTo>
                  <a:lnTo>
                    <a:pt x="854726" y="120460"/>
                  </a:lnTo>
                  <a:lnTo>
                    <a:pt x="851753" y="123262"/>
                  </a:lnTo>
                  <a:lnTo>
                    <a:pt x="850267" y="124195"/>
                  </a:lnTo>
                  <a:lnTo>
                    <a:pt x="844321" y="126997"/>
                  </a:lnTo>
                  <a:lnTo>
                    <a:pt x="842834" y="128865"/>
                  </a:lnTo>
                  <a:lnTo>
                    <a:pt x="842090" y="133534"/>
                  </a:lnTo>
                  <a:lnTo>
                    <a:pt x="839118" y="136335"/>
                  </a:lnTo>
                  <a:lnTo>
                    <a:pt x="832429" y="139137"/>
                  </a:lnTo>
                  <a:lnTo>
                    <a:pt x="830199" y="140070"/>
                  </a:lnTo>
                  <a:lnTo>
                    <a:pt x="827969" y="142872"/>
                  </a:lnTo>
                  <a:lnTo>
                    <a:pt x="825740" y="149409"/>
                  </a:lnTo>
                  <a:lnTo>
                    <a:pt x="824253" y="151276"/>
                  </a:lnTo>
                  <a:lnTo>
                    <a:pt x="821280" y="155945"/>
                  </a:lnTo>
                  <a:lnTo>
                    <a:pt x="819794" y="160614"/>
                  </a:lnTo>
                  <a:lnTo>
                    <a:pt x="819794" y="168084"/>
                  </a:lnTo>
                  <a:lnTo>
                    <a:pt x="819794" y="171820"/>
                  </a:lnTo>
                  <a:lnTo>
                    <a:pt x="821280" y="177422"/>
                  </a:lnTo>
                  <a:lnTo>
                    <a:pt x="824996" y="182092"/>
                  </a:lnTo>
                  <a:lnTo>
                    <a:pt x="827226" y="184892"/>
                  </a:lnTo>
                  <a:lnTo>
                    <a:pt x="829456" y="184892"/>
                  </a:lnTo>
                  <a:lnTo>
                    <a:pt x="833172" y="183959"/>
                  </a:lnTo>
                  <a:lnTo>
                    <a:pt x="842834" y="179290"/>
                  </a:lnTo>
                  <a:lnTo>
                    <a:pt x="847293" y="179290"/>
                  </a:lnTo>
                  <a:lnTo>
                    <a:pt x="852497" y="175555"/>
                  </a:lnTo>
                  <a:lnTo>
                    <a:pt x="854726" y="174621"/>
                  </a:lnTo>
                  <a:lnTo>
                    <a:pt x="857699" y="177422"/>
                  </a:lnTo>
                  <a:lnTo>
                    <a:pt x="858442" y="182092"/>
                  </a:lnTo>
                  <a:lnTo>
                    <a:pt x="855470" y="186761"/>
                  </a:lnTo>
                  <a:lnTo>
                    <a:pt x="856956" y="187694"/>
                  </a:lnTo>
                  <a:lnTo>
                    <a:pt x="857699" y="189562"/>
                  </a:lnTo>
                  <a:lnTo>
                    <a:pt x="859928" y="193297"/>
                  </a:lnTo>
                  <a:lnTo>
                    <a:pt x="864388" y="196098"/>
                  </a:lnTo>
                  <a:lnTo>
                    <a:pt x="867362" y="198900"/>
                  </a:lnTo>
                  <a:lnTo>
                    <a:pt x="866618" y="203569"/>
                  </a:lnTo>
                  <a:lnTo>
                    <a:pt x="868105" y="205436"/>
                  </a:lnTo>
                  <a:lnTo>
                    <a:pt x="870334" y="206370"/>
                  </a:lnTo>
                  <a:lnTo>
                    <a:pt x="875536" y="209172"/>
                  </a:lnTo>
                  <a:lnTo>
                    <a:pt x="880739" y="211973"/>
                  </a:lnTo>
                  <a:lnTo>
                    <a:pt x="885942" y="212907"/>
                  </a:lnTo>
                  <a:lnTo>
                    <a:pt x="889658" y="214775"/>
                  </a:lnTo>
                  <a:lnTo>
                    <a:pt x="894118" y="216642"/>
                  </a:lnTo>
                  <a:lnTo>
                    <a:pt x="895603" y="218510"/>
                  </a:lnTo>
                  <a:lnTo>
                    <a:pt x="898577" y="218510"/>
                  </a:lnTo>
                  <a:lnTo>
                    <a:pt x="899320" y="214775"/>
                  </a:lnTo>
                  <a:lnTo>
                    <a:pt x="902293" y="214775"/>
                  </a:lnTo>
                  <a:lnTo>
                    <a:pt x="902293" y="216642"/>
                  </a:lnTo>
                  <a:lnTo>
                    <a:pt x="903780" y="218510"/>
                  </a:lnTo>
                  <a:lnTo>
                    <a:pt x="906009" y="220377"/>
                  </a:lnTo>
                  <a:lnTo>
                    <a:pt x="907495" y="221311"/>
                  </a:lnTo>
                  <a:lnTo>
                    <a:pt x="908983" y="217575"/>
                  </a:lnTo>
                  <a:lnTo>
                    <a:pt x="910469" y="217575"/>
                  </a:lnTo>
                  <a:lnTo>
                    <a:pt x="911955" y="219444"/>
                  </a:lnTo>
                  <a:lnTo>
                    <a:pt x="914186" y="224113"/>
                  </a:lnTo>
                  <a:lnTo>
                    <a:pt x="918644" y="226914"/>
                  </a:lnTo>
                  <a:lnTo>
                    <a:pt x="920132" y="230649"/>
                  </a:lnTo>
                  <a:lnTo>
                    <a:pt x="920132" y="234384"/>
                  </a:lnTo>
                  <a:lnTo>
                    <a:pt x="921618" y="235318"/>
                  </a:lnTo>
                  <a:lnTo>
                    <a:pt x="926078" y="236252"/>
                  </a:lnTo>
                  <a:lnTo>
                    <a:pt x="926821" y="240921"/>
                  </a:lnTo>
                  <a:lnTo>
                    <a:pt x="928306" y="242788"/>
                  </a:lnTo>
                  <a:lnTo>
                    <a:pt x="934252" y="239053"/>
                  </a:lnTo>
                  <a:lnTo>
                    <a:pt x="941685" y="244656"/>
                  </a:lnTo>
                  <a:lnTo>
                    <a:pt x="945401" y="247458"/>
                  </a:lnTo>
                  <a:lnTo>
                    <a:pt x="951347" y="250259"/>
                  </a:lnTo>
                  <a:lnTo>
                    <a:pt x="958036" y="252127"/>
                  </a:lnTo>
                  <a:lnTo>
                    <a:pt x="960265" y="253994"/>
                  </a:lnTo>
                  <a:lnTo>
                    <a:pt x="961009" y="257730"/>
                  </a:lnTo>
                  <a:lnTo>
                    <a:pt x="961009" y="262398"/>
                  </a:lnTo>
                  <a:lnTo>
                    <a:pt x="959522" y="265200"/>
                  </a:lnTo>
                  <a:lnTo>
                    <a:pt x="958036" y="266133"/>
                  </a:lnTo>
                  <a:lnTo>
                    <a:pt x="956550" y="265200"/>
                  </a:lnTo>
                  <a:lnTo>
                    <a:pt x="952090" y="265200"/>
                  </a:lnTo>
                  <a:lnTo>
                    <a:pt x="949117" y="262398"/>
                  </a:lnTo>
                  <a:lnTo>
                    <a:pt x="947631" y="262398"/>
                  </a:lnTo>
                  <a:lnTo>
                    <a:pt x="946888" y="264266"/>
                  </a:lnTo>
                  <a:lnTo>
                    <a:pt x="949117" y="268001"/>
                  </a:lnTo>
                  <a:lnTo>
                    <a:pt x="948374" y="271736"/>
                  </a:lnTo>
                  <a:lnTo>
                    <a:pt x="949117" y="272670"/>
                  </a:lnTo>
                  <a:lnTo>
                    <a:pt x="950604" y="274538"/>
                  </a:lnTo>
                  <a:lnTo>
                    <a:pt x="951347" y="277339"/>
                  </a:lnTo>
                  <a:lnTo>
                    <a:pt x="950604" y="278273"/>
                  </a:lnTo>
                  <a:lnTo>
                    <a:pt x="949117" y="281074"/>
                  </a:lnTo>
                  <a:lnTo>
                    <a:pt x="949117" y="284810"/>
                  </a:lnTo>
                  <a:lnTo>
                    <a:pt x="946144" y="287611"/>
                  </a:lnTo>
                  <a:lnTo>
                    <a:pt x="946144" y="288545"/>
                  </a:lnTo>
                  <a:lnTo>
                    <a:pt x="946888" y="291346"/>
                  </a:lnTo>
                  <a:lnTo>
                    <a:pt x="948374" y="295081"/>
                  </a:lnTo>
                  <a:lnTo>
                    <a:pt x="948374" y="297883"/>
                  </a:lnTo>
                  <a:lnTo>
                    <a:pt x="946888" y="299751"/>
                  </a:lnTo>
                  <a:lnTo>
                    <a:pt x="944658" y="299751"/>
                  </a:lnTo>
                  <a:lnTo>
                    <a:pt x="940198" y="297883"/>
                  </a:lnTo>
                  <a:lnTo>
                    <a:pt x="934996" y="296016"/>
                  </a:lnTo>
                  <a:lnTo>
                    <a:pt x="932024" y="291346"/>
                  </a:lnTo>
                  <a:lnTo>
                    <a:pt x="929793" y="291346"/>
                  </a:lnTo>
                  <a:lnTo>
                    <a:pt x="928306" y="293214"/>
                  </a:lnTo>
                  <a:lnTo>
                    <a:pt x="926078" y="294148"/>
                  </a:lnTo>
                  <a:lnTo>
                    <a:pt x="924590" y="293214"/>
                  </a:lnTo>
                  <a:lnTo>
                    <a:pt x="923104" y="287611"/>
                  </a:lnTo>
                  <a:lnTo>
                    <a:pt x="920875" y="282008"/>
                  </a:lnTo>
                  <a:lnTo>
                    <a:pt x="918644" y="281074"/>
                  </a:lnTo>
                  <a:lnTo>
                    <a:pt x="914186" y="277339"/>
                  </a:lnTo>
                  <a:lnTo>
                    <a:pt x="911955" y="274538"/>
                  </a:lnTo>
                  <a:lnTo>
                    <a:pt x="908983" y="271736"/>
                  </a:lnTo>
                  <a:lnTo>
                    <a:pt x="903037" y="268935"/>
                  </a:lnTo>
                  <a:lnTo>
                    <a:pt x="900064" y="266133"/>
                  </a:lnTo>
                  <a:lnTo>
                    <a:pt x="897834" y="262398"/>
                  </a:lnTo>
                  <a:lnTo>
                    <a:pt x="895603" y="256796"/>
                  </a:lnTo>
                  <a:lnTo>
                    <a:pt x="889658" y="253994"/>
                  </a:lnTo>
                  <a:lnTo>
                    <a:pt x="885942" y="250259"/>
                  </a:lnTo>
                  <a:lnTo>
                    <a:pt x="883712" y="247458"/>
                  </a:lnTo>
                  <a:lnTo>
                    <a:pt x="880739" y="243722"/>
                  </a:lnTo>
                  <a:lnTo>
                    <a:pt x="874050" y="233451"/>
                  </a:lnTo>
                  <a:lnTo>
                    <a:pt x="870334" y="233451"/>
                  </a:lnTo>
                  <a:lnTo>
                    <a:pt x="869590" y="233451"/>
                  </a:lnTo>
                  <a:lnTo>
                    <a:pt x="869590" y="235318"/>
                  </a:lnTo>
                  <a:lnTo>
                    <a:pt x="871077" y="239053"/>
                  </a:lnTo>
                  <a:lnTo>
                    <a:pt x="877766" y="248391"/>
                  </a:lnTo>
                  <a:lnTo>
                    <a:pt x="880739" y="253060"/>
                  </a:lnTo>
                  <a:lnTo>
                    <a:pt x="884456" y="254928"/>
                  </a:lnTo>
                  <a:lnTo>
                    <a:pt x="886685" y="256796"/>
                  </a:lnTo>
                  <a:lnTo>
                    <a:pt x="889658" y="262398"/>
                  </a:lnTo>
                  <a:lnTo>
                    <a:pt x="891888" y="267068"/>
                  </a:lnTo>
                  <a:lnTo>
                    <a:pt x="894861" y="268935"/>
                  </a:lnTo>
                  <a:lnTo>
                    <a:pt x="897834" y="269869"/>
                  </a:lnTo>
                  <a:lnTo>
                    <a:pt x="899320" y="272670"/>
                  </a:lnTo>
                  <a:lnTo>
                    <a:pt x="901549" y="277339"/>
                  </a:lnTo>
                  <a:lnTo>
                    <a:pt x="906009" y="281074"/>
                  </a:lnTo>
                  <a:lnTo>
                    <a:pt x="911955" y="283876"/>
                  </a:lnTo>
                  <a:lnTo>
                    <a:pt x="914186" y="286677"/>
                  </a:lnTo>
                  <a:lnTo>
                    <a:pt x="915672" y="291346"/>
                  </a:lnTo>
                  <a:lnTo>
                    <a:pt x="915672" y="296016"/>
                  </a:lnTo>
                  <a:lnTo>
                    <a:pt x="917158" y="299751"/>
                  </a:lnTo>
                  <a:lnTo>
                    <a:pt x="919387" y="301618"/>
                  </a:lnTo>
                  <a:lnTo>
                    <a:pt x="922360" y="303486"/>
                  </a:lnTo>
                  <a:lnTo>
                    <a:pt x="928306" y="302552"/>
                  </a:lnTo>
                  <a:lnTo>
                    <a:pt x="932024" y="302552"/>
                  </a:lnTo>
                  <a:lnTo>
                    <a:pt x="934996" y="303486"/>
                  </a:lnTo>
                  <a:lnTo>
                    <a:pt x="939455" y="307221"/>
                  </a:lnTo>
                  <a:lnTo>
                    <a:pt x="941685" y="309088"/>
                  </a:lnTo>
                  <a:lnTo>
                    <a:pt x="947631" y="309088"/>
                  </a:lnTo>
                  <a:lnTo>
                    <a:pt x="949861" y="309088"/>
                  </a:lnTo>
                  <a:lnTo>
                    <a:pt x="952090" y="310022"/>
                  </a:lnTo>
                  <a:lnTo>
                    <a:pt x="951347" y="312824"/>
                  </a:lnTo>
                  <a:lnTo>
                    <a:pt x="950604" y="314692"/>
                  </a:lnTo>
                  <a:lnTo>
                    <a:pt x="948374" y="314692"/>
                  </a:lnTo>
                  <a:lnTo>
                    <a:pt x="943171" y="314692"/>
                  </a:lnTo>
                  <a:lnTo>
                    <a:pt x="936482" y="313757"/>
                  </a:lnTo>
                  <a:lnTo>
                    <a:pt x="933509" y="313757"/>
                  </a:lnTo>
                  <a:lnTo>
                    <a:pt x="931279" y="315625"/>
                  </a:lnTo>
                  <a:lnTo>
                    <a:pt x="932024" y="318427"/>
                  </a:lnTo>
                  <a:lnTo>
                    <a:pt x="934252" y="319360"/>
                  </a:lnTo>
                  <a:lnTo>
                    <a:pt x="937970" y="318427"/>
                  </a:lnTo>
                  <a:lnTo>
                    <a:pt x="941685" y="319360"/>
                  </a:lnTo>
                  <a:lnTo>
                    <a:pt x="946144" y="321228"/>
                  </a:lnTo>
                  <a:lnTo>
                    <a:pt x="949861" y="324029"/>
                  </a:lnTo>
                  <a:lnTo>
                    <a:pt x="951347" y="325897"/>
                  </a:lnTo>
                  <a:lnTo>
                    <a:pt x="952090" y="328698"/>
                  </a:lnTo>
                  <a:lnTo>
                    <a:pt x="956550" y="328698"/>
                  </a:lnTo>
                  <a:lnTo>
                    <a:pt x="958036" y="329632"/>
                  </a:lnTo>
                  <a:lnTo>
                    <a:pt x="958780" y="334301"/>
                  </a:lnTo>
                  <a:lnTo>
                    <a:pt x="959522" y="337103"/>
                  </a:lnTo>
                  <a:lnTo>
                    <a:pt x="958780" y="338970"/>
                  </a:lnTo>
                  <a:lnTo>
                    <a:pt x="956550" y="340838"/>
                  </a:lnTo>
                  <a:lnTo>
                    <a:pt x="955807" y="343639"/>
                  </a:lnTo>
                  <a:lnTo>
                    <a:pt x="955807" y="346440"/>
                  </a:lnTo>
                  <a:lnTo>
                    <a:pt x="956550" y="349242"/>
                  </a:lnTo>
                  <a:lnTo>
                    <a:pt x="954319" y="349242"/>
                  </a:lnTo>
                  <a:lnTo>
                    <a:pt x="952834" y="346440"/>
                  </a:lnTo>
                  <a:lnTo>
                    <a:pt x="949861" y="343639"/>
                  </a:lnTo>
                  <a:lnTo>
                    <a:pt x="949861" y="339904"/>
                  </a:lnTo>
                  <a:lnTo>
                    <a:pt x="948374" y="338037"/>
                  </a:lnTo>
                  <a:lnTo>
                    <a:pt x="946888" y="338037"/>
                  </a:lnTo>
                  <a:lnTo>
                    <a:pt x="944658" y="339904"/>
                  </a:lnTo>
                  <a:lnTo>
                    <a:pt x="941685" y="337103"/>
                  </a:lnTo>
                  <a:lnTo>
                    <a:pt x="940198" y="333368"/>
                  </a:lnTo>
                  <a:lnTo>
                    <a:pt x="936482" y="333368"/>
                  </a:lnTo>
                  <a:lnTo>
                    <a:pt x="934996" y="334301"/>
                  </a:lnTo>
                  <a:lnTo>
                    <a:pt x="935739" y="338037"/>
                  </a:lnTo>
                  <a:lnTo>
                    <a:pt x="932024" y="338970"/>
                  </a:lnTo>
                  <a:lnTo>
                    <a:pt x="931279" y="339904"/>
                  </a:lnTo>
                  <a:lnTo>
                    <a:pt x="931279" y="341771"/>
                  </a:lnTo>
                  <a:lnTo>
                    <a:pt x="932766" y="342705"/>
                  </a:lnTo>
                  <a:lnTo>
                    <a:pt x="934996" y="343639"/>
                  </a:lnTo>
                  <a:lnTo>
                    <a:pt x="935739" y="346440"/>
                  </a:lnTo>
                  <a:lnTo>
                    <a:pt x="934996" y="347374"/>
                  </a:lnTo>
                  <a:lnTo>
                    <a:pt x="931279" y="349242"/>
                  </a:lnTo>
                  <a:lnTo>
                    <a:pt x="930536" y="350176"/>
                  </a:lnTo>
                  <a:lnTo>
                    <a:pt x="931279" y="352977"/>
                  </a:lnTo>
                  <a:lnTo>
                    <a:pt x="933509" y="353911"/>
                  </a:lnTo>
                  <a:lnTo>
                    <a:pt x="940198" y="352043"/>
                  </a:lnTo>
                  <a:lnTo>
                    <a:pt x="940942" y="352977"/>
                  </a:lnTo>
                  <a:lnTo>
                    <a:pt x="942428" y="352977"/>
                  </a:lnTo>
                  <a:lnTo>
                    <a:pt x="943171" y="355779"/>
                  </a:lnTo>
                  <a:lnTo>
                    <a:pt x="942428" y="358580"/>
                  </a:lnTo>
                  <a:lnTo>
                    <a:pt x="940198" y="360448"/>
                  </a:lnTo>
                  <a:lnTo>
                    <a:pt x="935739" y="359514"/>
                  </a:lnTo>
                  <a:lnTo>
                    <a:pt x="932024" y="359514"/>
                  </a:lnTo>
                  <a:lnTo>
                    <a:pt x="929050" y="359514"/>
                  </a:lnTo>
                  <a:lnTo>
                    <a:pt x="924590" y="356712"/>
                  </a:lnTo>
                  <a:lnTo>
                    <a:pt x="920875" y="353911"/>
                  </a:lnTo>
                  <a:lnTo>
                    <a:pt x="917901" y="349242"/>
                  </a:lnTo>
                  <a:lnTo>
                    <a:pt x="907495" y="338037"/>
                  </a:lnTo>
                  <a:lnTo>
                    <a:pt x="902293" y="332433"/>
                  </a:lnTo>
                  <a:lnTo>
                    <a:pt x="900064" y="328698"/>
                  </a:lnTo>
                  <a:lnTo>
                    <a:pt x="897834" y="324963"/>
                  </a:lnTo>
                  <a:lnTo>
                    <a:pt x="891145" y="316559"/>
                  </a:lnTo>
                  <a:lnTo>
                    <a:pt x="888915" y="315625"/>
                  </a:lnTo>
                  <a:lnTo>
                    <a:pt x="886685" y="315625"/>
                  </a:lnTo>
                  <a:lnTo>
                    <a:pt x="885942" y="318427"/>
                  </a:lnTo>
                  <a:lnTo>
                    <a:pt x="885942" y="320294"/>
                  </a:lnTo>
                  <a:lnTo>
                    <a:pt x="888172" y="323096"/>
                  </a:lnTo>
                  <a:lnTo>
                    <a:pt x="890401" y="324963"/>
                  </a:lnTo>
                  <a:lnTo>
                    <a:pt x="891888" y="329632"/>
                  </a:lnTo>
                  <a:lnTo>
                    <a:pt x="894861" y="332433"/>
                  </a:lnTo>
                  <a:lnTo>
                    <a:pt x="897834" y="335235"/>
                  </a:lnTo>
                  <a:lnTo>
                    <a:pt x="902293" y="342705"/>
                  </a:lnTo>
                  <a:lnTo>
                    <a:pt x="905267" y="346440"/>
                  </a:lnTo>
                  <a:lnTo>
                    <a:pt x="913441" y="355779"/>
                  </a:lnTo>
                  <a:lnTo>
                    <a:pt x="917158" y="358580"/>
                  </a:lnTo>
                  <a:lnTo>
                    <a:pt x="922360" y="363249"/>
                  </a:lnTo>
                  <a:lnTo>
                    <a:pt x="927563" y="366051"/>
                  </a:lnTo>
                  <a:lnTo>
                    <a:pt x="932024" y="366984"/>
                  </a:lnTo>
                  <a:lnTo>
                    <a:pt x="934996" y="366984"/>
                  </a:lnTo>
                  <a:lnTo>
                    <a:pt x="936482" y="367918"/>
                  </a:lnTo>
                  <a:lnTo>
                    <a:pt x="937225" y="368851"/>
                  </a:lnTo>
                  <a:lnTo>
                    <a:pt x="937970" y="372587"/>
                  </a:lnTo>
                  <a:lnTo>
                    <a:pt x="940198" y="375388"/>
                  </a:lnTo>
                  <a:lnTo>
                    <a:pt x="940942" y="376322"/>
                  </a:lnTo>
                  <a:lnTo>
                    <a:pt x="942428" y="375388"/>
                  </a:lnTo>
                  <a:lnTo>
                    <a:pt x="944658" y="375388"/>
                  </a:lnTo>
                  <a:lnTo>
                    <a:pt x="946888" y="375388"/>
                  </a:lnTo>
                  <a:lnTo>
                    <a:pt x="949861" y="376322"/>
                  </a:lnTo>
                  <a:lnTo>
                    <a:pt x="949861" y="379123"/>
                  </a:lnTo>
                  <a:lnTo>
                    <a:pt x="949861" y="380992"/>
                  </a:lnTo>
                  <a:lnTo>
                    <a:pt x="946888" y="384727"/>
                  </a:lnTo>
                  <a:lnTo>
                    <a:pt x="947631" y="384727"/>
                  </a:lnTo>
                  <a:lnTo>
                    <a:pt x="947631" y="386594"/>
                  </a:lnTo>
                  <a:lnTo>
                    <a:pt x="949861" y="386594"/>
                  </a:lnTo>
                  <a:lnTo>
                    <a:pt x="952090" y="385660"/>
                  </a:lnTo>
                  <a:lnTo>
                    <a:pt x="954319" y="385660"/>
                  </a:lnTo>
                  <a:lnTo>
                    <a:pt x="955063" y="386594"/>
                  </a:lnTo>
                  <a:lnTo>
                    <a:pt x="956550" y="388462"/>
                  </a:lnTo>
                  <a:lnTo>
                    <a:pt x="957293" y="391263"/>
                  </a:lnTo>
                  <a:lnTo>
                    <a:pt x="956550" y="394065"/>
                  </a:lnTo>
                  <a:lnTo>
                    <a:pt x="955063" y="396866"/>
                  </a:lnTo>
                  <a:lnTo>
                    <a:pt x="955063" y="398733"/>
                  </a:lnTo>
                  <a:lnTo>
                    <a:pt x="952834" y="398733"/>
                  </a:lnTo>
                  <a:lnTo>
                    <a:pt x="947631" y="398733"/>
                  </a:lnTo>
                  <a:lnTo>
                    <a:pt x="945401" y="400601"/>
                  </a:lnTo>
                  <a:lnTo>
                    <a:pt x="940198" y="403403"/>
                  </a:lnTo>
                  <a:lnTo>
                    <a:pt x="937970" y="404337"/>
                  </a:lnTo>
                  <a:lnTo>
                    <a:pt x="936482" y="405270"/>
                  </a:lnTo>
                  <a:lnTo>
                    <a:pt x="931279" y="396866"/>
                  </a:lnTo>
                  <a:lnTo>
                    <a:pt x="929050" y="394065"/>
                  </a:lnTo>
                  <a:lnTo>
                    <a:pt x="926821" y="394065"/>
                  </a:lnTo>
                  <a:lnTo>
                    <a:pt x="924590" y="392197"/>
                  </a:lnTo>
                  <a:lnTo>
                    <a:pt x="920875" y="385660"/>
                  </a:lnTo>
                  <a:lnTo>
                    <a:pt x="916415" y="386594"/>
                  </a:lnTo>
                  <a:lnTo>
                    <a:pt x="911213" y="381925"/>
                  </a:lnTo>
                  <a:lnTo>
                    <a:pt x="913441" y="377256"/>
                  </a:lnTo>
                  <a:lnTo>
                    <a:pt x="913441" y="375388"/>
                  </a:lnTo>
                  <a:lnTo>
                    <a:pt x="912698" y="372587"/>
                  </a:lnTo>
                  <a:lnTo>
                    <a:pt x="911955" y="369786"/>
                  </a:lnTo>
                  <a:lnTo>
                    <a:pt x="909726" y="366984"/>
                  </a:lnTo>
                  <a:lnTo>
                    <a:pt x="905267" y="366051"/>
                  </a:lnTo>
                  <a:lnTo>
                    <a:pt x="901549" y="365116"/>
                  </a:lnTo>
                  <a:lnTo>
                    <a:pt x="899320" y="366051"/>
                  </a:lnTo>
                  <a:lnTo>
                    <a:pt x="895603" y="366984"/>
                  </a:lnTo>
                  <a:lnTo>
                    <a:pt x="890401" y="365116"/>
                  </a:lnTo>
                  <a:lnTo>
                    <a:pt x="888172" y="363249"/>
                  </a:lnTo>
                  <a:lnTo>
                    <a:pt x="885199" y="362315"/>
                  </a:lnTo>
                  <a:lnTo>
                    <a:pt x="882969" y="362315"/>
                  </a:lnTo>
                  <a:lnTo>
                    <a:pt x="880739" y="362315"/>
                  </a:lnTo>
                  <a:lnTo>
                    <a:pt x="879996" y="360448"/>
                  </a:lnTo>
                  <a:lnTo>
                    <a:pt x="879996" y="353911"/>
                  </a:lnTo>
                  <a:lnTo>
                    <a:pt x="879996" y="351110"/>
                  </a:lnTo>
                  <a:lnTo>
                    <a:pt x="877023" y="351110"/>
                  </a:lnTo>
                  <a:lnTo>
                    <a:pt x="875536" y="352043"/>
                  </a:lnTo>
                  <a:lnTo>
                    <a:pt x="875536" y="355779"/>
                  </a:lnTo>
                  <a:lnTo>
                    <a:pt x="874050" y="359514"/>
                  </a:lnTo>
                  <a:lnTo>
                    <a:pt x="873308" y="360448"/>
                  </a:lnTo>
                  <a:lnTo>
                    <a:pt x="868847" y="360448"/>
                  </a:lnTo>
                  <a:lnTo>
                    <a:pt x="865131" y="359514"/>
                  </a:lnTo>
                  <a:lnTo>
                    <a:pt x="864388" y="362315"/>
                  </a:lnTo>
                  <a:lnTo>
                    <a:pt x="865131" y="364183"/>
                  </a:lnTo>
                  <a:lnTo>
                    <a:pt x="866618" y="365116"/>
                  </a:lnTo>
                  <a:lnTo>
                    <a:pt x="871077" y="366051"/>
                  </a:lnTo>
                  <a:lnTo>
                    <a:pt x="874050" y="368851"/>
                  </a:lnTo>
                  <a:lnTo>
                    <a:pt x="877023" y="369786"/>
                  </a:lnTo>
                  <a:lnTo>
                    <a:pt x="879996" y="369786"/>
                  </a:lnTo>
                  <a:lnTo>
                    <a:pt x="884456" y="368851"/>
                  </a:lnTo>
                  <a:lnTo>
                    <a:pt x="888172" y="368851"/>
                  </a:lnTo>
                  <a:lnTo>
                    <a:pt x="891145" y="373521"/>
                  </a:lnTo>
                  <a:lnTo>
                    <a:pt x="892631" y="375388"/>
                  </a:lnTo>
                  <a:lnTo>
                    <a:pt x="894861" y="376322"/>
                  </a:lnTo>
                  <a:lnTo>
                    <a:pt x="898577" y="376322"/>
                  </a:lnTo>
                  <a:lnTo>
                    <a:pt x="900806" y="373521"/>
                  </a:lnTo>
                  <a:lnTo>
                    <a:pt x="903037" y="375388"/>
                  </a:lnTo>
                  <a:lnTo>
                    <a:pt x="903780" y="376322"/>
                  </a:lnTo>
                  <a:lnTo>
                    <a:pt x="904523" y="380992"/>
                  </a:lnTo>
                  <a:lnTo>
                    <a:pt x="905267" y="384727"/>
                  </a:lnTo>
                  <a:lnTo>
                    <a:pt x="904523" y="390329"/>
                  </a:lnTo>
                  <a:lnTo>
                    <a:pt x="904523" y="394065"/>
                  </a:lnTo>
                  <a:lnTo>
                    <a:pt x="907495" y="395932"/>
                  </a:lnTo>
                  <a:lnTo>
                    <a:pt x="909726" y="397800"/>
                  </a:lnTo>
                  <a:lnTo>
                    <a:pt x="914186" y="397800"/>
                  </a:lnTo>
                  <a:lnTo>
                    <a:pt x="914929" y="401535"/>
                  </a:lnTo>
                  <a:lnTo>
                    <a:pt x="914929" y="403403"/>
                  </a:lnTo>
                  <a:lnTo>
                    <a:pt x="916415" y="403403"/>
                  </a:lnTo>
                  <a:lnTo>
                    <a:pt x="921618" y="403403"/>
                  </a:lnTo>
                  <a:lnTo>
                    <a:pt x="924590" y="407138"/>
                  </a:lnTo>
                  <a:lnTo>
                    <a:pt x="927563" y="408072"/>
                  </a:lnTo>
                  <a:lnTo>
                    <a:pt x="929050" y="409005"/>
                  </a:lnTo>
                  <a:lnTo>
                    <a:pt x="929050" y="410873"/>
                  </a:lnTo>
                  <a:lnTo>
                    <a:pt x="929050" y="415542"/>
                  </a:lnTo>
                  <a:lnTo>
                    <a:pt x="929050" y="419277"/>
                  </a:lnTo>
                  <a:lnTo>
                    <a:pt x="929793" y="422079"/>
                  </a:lnTo>
                  <a:lnTo>
                    <a:pt x="932766" y="418344"/>
                  </a:lnTo>
                  <a:lnTo>
                    <a:pt x="936482" y="417409"/>
                  </a:lnTo>
                  <a:lnTo>
                    <a:pt x="937970" y="417409"/>
                  </a:lnTo>
                  <a:lnTo>
                    <a:pt x="949861" y="419277"/>
                  </a:lnTo>
                  <a:lnTo>
                    <a:pt x="952090" y="416476"/>
                  </a:lnTo>
                  <a:lnTo>
                    <a:pt x="950604" y="412740"/>
                  </a:lnTo>
                  <a:lnTo>
                    <a:pt x="950604" y="410873"/>
                  </a:lnTo>
                  <a:lnTo>
                    <a:pt x="952834" y="408072"/>
                  </a:lnTo>
                  <a:lnTo>
                    <a:pt x="955063" y="407138"/>
                  </a:lnTo>
                  <a:lnTo>
                    <a:pt x="958036" y="409005"/>
                  </a:lnTo>
                  <a:lnTo>
                    <a:pt x="961753" y="409939"/>
                  </a:lnTo>
                  <a:lnTo>
                    <a:pt x="965468" y="412740"/>
                  </a:lnTo>
                  <a:lnTo>
                    <a:pt x="969185" y="413674"/>
                  </a:lnTo>
                  <a:lnTo>
                    <a:pt x="971414" y="413674"/>
                  </a:lnTo>
                  <a:lnTo>
                    <a:pt x="974388" y="414609"/>
                  </a:lnTo>
                  <a:lnTo>
                    <a:pt x="978103" y="417409"/>
                  </a:lnTo>
                  <a:lnTo>
                    <a:pt x="980334" y="418344"/>
                  </a:lnTo>
                  <a:lnTo>
                    <a:pt x="982563" y="416476"/>
                  </a:lnTo>
                  <a:lnTo>
                    <a:pt x="986279" y="414609"/>
                  </a:lnTo>
                  <a:lnTo>
                    <a:pt x="988509" y="413674"/>
                  </a:lnTo>
                  <a:lnTo>
                    <a:pt x="990740" y="414609"/>
                  </a:lnTo>
                  <a:lnTo>
                    <a:pt x="992968" y="416476"/>
                  </a:lnTo>
                  <a:lnTo>
                    <a:pt x="993712" y="418344"/>
                  </a:lnTo>
                  <a:lnTo>
                    <a:pt x="995198" y="422079"/>
                  </a:lnTo>
                  <a:lnTo>
                    <a:pt x="997428" y="428615"/>
                  </a:lnTo>
                  <a:lnTo>
                    <a:pt x="1000401" y="440755"/>
                  </a:lnTo>
                  <a:lnTo>
                    <a:pt x="1001144" y="445424"/>
                  </a:lnTo>
                  <a:lnTo>
                    <a:pt x="1005604" y="454762"/>
                  </a:lnTo>
                  <a:lnTo>
                    <a:pt x="1009320" y="466901"/>
                  </a:lnTo>
                  <a:lnTo>
                    <a:pt x="1010063" y="473438"/>
                  </a:lnTo>
                  <a:lnTo>
                    <a:pt x="1005604" y="473438"/>
                  </a:lnTo>
                  <a:lnTo>
                    <a:pt x="1006347" y="469703"/>
                  </a:lnTo>
                  <a:lnTo>
                    <a:pt x="1005604" y="465033"/>
                  </a:lnTo>
                  <a:lnTo>
                    <a:pt x="1004117" y="462233"/>
                  </a:lnTo>
                  <a:lnTo>
                    <a:pt x="1001144" y="459431"/>
                  </a:lnTo>
                  <a:lnTo>
                    <a:pt x="997428" y="457563"/>
                  </a:lnTo>
                  <a:lnTo>
                    <a:pt x="995198" y="459431"/>
                  </a:lnTo>
                  <a:lnTo>
                    <a:pt x="993712" y="461298"/>
                  </a:lnTo>
                  <a:lnTo>
                    <a:pt x="994455" y="468769"/>
                  </a:lnTo>
                  <a:lnTo>
                    <a:pt x="995941" y="471570"/>
                  </a:lnTo>
                  <a:lnTo>
                    <a:pt x="996686" y="473438"/>
                  </a:lnTo>
                  <a:lnTo>
                    <a:pt x="1001144" y="474372"/>
                  </a:lnTo>
                  <a:lnTo>
                    <a:pt x="999658" y="473438"/>
                  </a:lnTo>
                  <a:lnTo>
                    <a:pt x="991482" y="473438"/>
                  </a:lnTo>
                  <a:lnTo>
                    <a:pt x="989252" y="471570"/>
                  </a:lnTo>
                  <a:lnTo>
                    <a:pt x="987766" y="468769"/>
                  </a:lnTo>
                  <a:lnTo>
                    <a:pt x="986279" y="468769"/>
                  </a:lnTo>
                  <a:lnTo>
                    <a:pt x="985537" y="468769"/>
                  </a:lnTo>
                  <a:lnTo>
                    <a:pt x="984794" y="470636"/>
                  </a:lnTo>
                  <a:lnTo>
                    <a:pt x="986279" y="475305"/>
                  </a:lnTo>
                  <a:lnTo>
                    <a:pt x="985537" y="473438"/>
                  </a:lnTo>
                  <a:lnTo>
                    <a:pt x="977360" y="473438"/>
                  </a:lnTo>
                  <a:lnTo>
                    <a:pt x="947631" y="474372"/>
                  </a:lnTo>
                  <a:lnTo>
                    <a:pt x="928306" y="474372"/>
                  </a:lnTo>
                  <a:lnTo>
                    <a:pt x="923104" y="474372"/>
                  </a:lnTo>
                  <a:lnTo>
                    <a:pt x="872564" y="474372"/>
                  </a:lnTo>
                  <a:lnTo>
                    <a:pt x="842090" y="475305"/>
                  </a:lnTo>
                  <a:lnTo>
                    <a:pt x="818307" y="475305"/>
                  </a:lnTo>
                  <a:lnTo>
                    <a:pt x="763307" y="475305"/>
                  </a:lnTo>
                  <a:lnTo>
                    <a:pt x="746212" y="476239"/>
                  </a:lnTo>
                  <a:lnTo>
                    <a:pt x="726889" y="476239"/>
                  </a:lnTo>
                  <a:lnTo>
                    <a:pt x="691214" y="476239"/>
                  </a:lnTo>
                  <a:lnTo>
                    <a:pt x="674862" y="476239"/>
                  </a:lnTo>
                  <a:lnTo>
                    <a:pt x="639929" y="475305"/>
                  </a:lnTo>
                  <a:lnTo>
                    <a:pt x="628780" y="476239"/>
                  </a:lnTo>
                  <a:lnTo>
                    <a:pt x="586416" y="476239"/>
                  </a:lnTo>
                  <a:lnTo>
                    <a:pt x="574525" y="475305"/>
                  </a:lnTo>
                  <a:lnTo>
                    <a:pt x="539592" y="475305"/>
                  </a:lnTo>
                  <a:lnTo>
                    <a:pt x="510606" y="474372"/>
                  </a:lnTo>
                  <a:lnTo>
                    <a:pt x="468984" y="474372"/>
                  </a:lnTo>
                  <a:lnTo>
                    <a:pt x="460808" y="474372"/>
                  </a:lnTo>
                  <a:lnTo>
                    <a:pt x="415471" y="473438"/>
                  </a:lnTo>
                  <a:lnTo>
                    <a:pt x="395403" y="472503"/>
                  </a:lnTo>
                  <a:lnTo>
                    <a:pt x="364931" y="472503"/>
                  </a:lnTo>
                  <a:lnTo>
                    <a:pt x="358241" y="472503"/>
                  </a:lnTo>
                  <a:lnTo>
                    <a:pt x="295809" y="469703"/>
                  </a:lnTo>
                  <a:lnTo>
                    <a:pt x="259391" y="466901"/>
                  </a:lnTo>
                  <a:lnTo>
                    <a:pt x="258647" y="463166"/>
                  </a:lnTo>
                  <a:lnTo>
                    <a:pt x="236350" y="463166"/>
                  </a:lnTo>
                  <a:lnTo>
                    <a:pt x="225945" y="463166"/>
                  </a:lnTo>
                  <a:lnTo>
                    <a:pt x="222971" y="465967"/>
                  </a:lnTo>
                  <a:lnTo>
                    <a:pt x="175404" y="466901"/>
                  </a:lnTo>
                  <a:lnTo>
                    <a:pt x="136013" y="466901"/>
                  </a:lnTo>
                  <a:lnTo>
                    <a:pt x="104797" y="468769"/>
                  </a:lnTo>
                  <a:lnTo>
                    <a:pt x="85473" y="466901"/>
                  </a:lnTo>
                  <a:lnTo>
                    <a:pt x="22297" y="466901"/>
                  </a:lnTo>
                  <a:lnTo>
                    <a:pt x="1486" y="465967"/>
                  </a:lnTo>
                  <a:lnTo>
                    <a:pt x="0" y="465967"/>
                  </a:lnTo>
                  <a:lnTo>
                    <a:pt x="3716" y="463166"/>
                  </a:lnTo>
                  <a:lnTo>
                    <a:pt x="11148" y="460364"/>
                  </a:lnTo>
                  <a:lnTo>
                    <a:pt x="20067" y="456629"/>
                  </a:lnTo>
                  <a:lnTo>
                    <a:pt x="26013" y="455695"/>
                  </a:lnTo>
                  <a:lnTo>
                    <a:pt x="33446" y="453828"/>
                  </a:lnTo>
                  <a:lnTo>
                    <a:pt x="58715" y="443556"/>
                  </a:lnTo>
                  <a:lnTo>
                    <a:pt x="65405" y="442622"/>
                  </a:lnTo>
                  <a:lnTo>
                    <a:pt x="68378" y="441689"/>
                  </a:lnTo>
                  <a:lnTo>
                    <a:pt x="69864" y="440755"/>
                  </a:lnTo>
                  <a:lnTo>
                    <a:pt x="73581" y="427681"/>
                  </a:lnTo>
                  <a:lnTo>
                    <a:pt x="78783" y="424880"/>
                  </a:lnTo>
                  <a:lnTo>
                    <a:pt x="83985" y="423946"/>
                  </a:lnTo>
                  <a:lnTo>
                    <a:pt x="89188" y="423012"/>
                  </a:lnTo>
                  <a:lnTo>
                    <a:pt x="98851" y="418344"/>
                  </a:lnTo>
                  <a:lnTo>
                    <a:pt x="101080" y="417409"/>
                  </a:lnTo>
                  <a:lnTo>
                    <a:pt x="101823" y="414609"/>
                  </a:lnTo>
                  <a:lnTo>
                    <a:pt x="103311" y="410873"/>
                  </a:lnTo>
                  <a:lnTo>
                    <a:pt x="102567" y="407138"/>
                  </a:lnTo>
                  <a:lnTo>
                    <a:pt x="102567" y="404337"/>
                  </a:lnTo>
                  <a:lnTo>
                    <a:pt x="105539" y="400601"/>
                  </a:lnTo>
                  <a:lnTo>
                    <a:pt x="109257" y="399667"/>
                  </a:lnTo>
                  <a:lnTo>
                    <a:pt x="115203" y="397800"/>
                  </a:lnTo>
                  <a:lnTo>
                    <a:pt x="115945" y="396866"/>
                  </a:lnTo>
                  <a:lnTo>
                    <a:pt x="117431" y="394065"/>
                  </a:lnTo>
                  <a:lnTo>
                    <a:pt x="121148" y="394065"/>
                  </a:lnTo>
                  <a:lnTo>
                    <a:pt x="121148" y="384727"/>
                  </a:lnTo>
                  <a:lnTo>
                    <a:pt x="121148" y="380992"/>
                  </a:lnTo>
                  <a:lnTo>
                    <a:pt x="124121" y="379123"/>
                  </a:lnTo>
                  <a:lnTo>
                    <a:pt x="141959" y="368851"/>
                  </a:lnTo>
                  <a:lnTo>
                    <a:pt x="143445" y="366051"/>
                  </a:lnTo>
                  <a:lnTo>
                    <a:pt x="150878" y="363249"/>
                  </a:lnTo>
                  <a:lnTo>
                    <a:pt x="160539" y="359514"/>
                  </a:lnTo>
                  <a:lnTo>
                    <a:pt x="167229" y="357646"/>
                  </a:lnTo>
                  <a:lnTo>
                    <a:pt x="171688" y="355779"/>
                  </a:lnTo>
                  <a:lnTo>
                    <a:pt x="175404" y="351110"/>
                  </a:lnTo>
                  <a:lnTo>
                    <a:pt x="182093" y="343639"/>
                  </a:lnTo>
                  <a:lnTo>
                    <a:pt x="192499" y="337103"/>
                  </a:lnTo>
                  <a:lnTo>
                    <a:pt x="217769" y="312824"/>
                  </a:lnTo>
                  <a:lnTo>
                    <a:pt x="221486" y="318427"/>
                  </a:lnTo>
                  <a:lnTo>
                    <a:pt x="220743" y="320294"/>
                  </a:lnTo>
                  <a:lnTo>
                    <a:pt x="217769" y="322162"/>
                  </a:lnTo>
                  <a:lnTo>
                    <a:pt x="215540" y="324029"/>
                  </a:lnTo>
                  <a:lnTo>
                    <a:pt x="215540" y="327765"/>
                  </a:lnTo>
                  <a:lnTo>
                    <a:pt x="218512" y="328698"/>
                  </a:lnTo>
                  <a:lnTo>
                    <a:pt x="220743" y="332433"/>
                  </a:lnTo>
                  <a:lnTo>
                    <a:pt x="220743" y="338037"/>
                  </a:lnTo>
                  <a:lnTo>
                    <a:pt x="222971" y="342705"/>
                  </a:lnTo>
                  <a:lnTo>
                    <a:pt x="225201" y="346440"/>
                  </a:lnTo>
                  <a:lnTo>
                    <a:pt x="229661" y="349242"/>
                  </a:lnTo>
                  <a:lnTo>
                    <a:pt x="232635" y="353911"/>
                  </a:lnTo>
                  <a:lnTo>
                    <a:pt x="239323" y="353911"/>
                  </a:lnTo>
                  <a:lnTo>
                    <a:pt x="243783" y="356712"/>
                  </a:lnTo>
                  <a:lnTo>
                    <a:pt x="245269" y="359514"/>
                  </a:lnTo>
                  <a:lnTo>
                    <a:pt x="247499" y="361382"/>
                  </a:lnTo>
                  <a:lnTo>
                    <a:pt x="251215" y="365116"/>
                  </a:lnTo>
                  <a:lnTo>
                    <a:pt x="256418" y="366984"/>
                  </a:lnTo>
                  <a:lnTo>
                    <a:pt x="265336" y="367918"/>
                  </a:lnTo>
                  <a:lnTo>
                    <a:pt x="269796" y="367918"/>
                  </a:lnTo>
                  <a:lnTo>
                    <a:pt x="274256" y="363249"/>
                  </a:lnTo>
                  <a:lnTo>
                    <a:pt x="276485" y="360448"/>
                  </a:lnTo>
                  <a:lnTo>
                    <a:pt x="280202" y="360448"/>
                  </a:lnTo>
                  <a:lnTo>
                    <a:pt x="283174" y="358580"/>
                  </a:lnTo>
                  <a:lnTo>
                    <a:pt x="287633" y="355779"/>
                  </a:lnTo>
                  <a:lnTo>
                    <a:pt x="291351" y="351110"/>
                  </a:lnTo>
                  <a:lnTo>
                    <a:pt x="293579" y="346440"/>
                  </a:lnTo>
                  <a:lnTo>
                    <a:pt x="296552" y="346440"/>
                  </a:lnTo>
                  <a:lnTo>
                    <a:pt x="298039" y="349242"/>
                  </a:lnTo>
                  <a:lnTo>
                    <a:pt x="303242" y="353911"/>
                  </a:lnTo>
                  <a:lnTo>
                    <a:pt x="307701" y="360448"/>
                  </a:lnTo>
                  <a:lnTo>
                    <a:pt x="312904" y="362315"/>
                  </a:lnTo>
                  <a:lnTo>
                    <a:pt x="315134" y="362315"/>
                  </a:lnTo>
                  <a:lnTo>
                    <a:pt x="321823" y="358580"/>
                  </a:lnTo>
                  <a:lnTo>
                    <a:pt x="327769" y="356712"/>
                  </a:lnTo>
                  <a:lnTo>
                    <a:pt x="332972" y="355779"/>
                  </a:lnTo>
                  <a:lnTo>
                    <a:pt x="342633" y="352977"/>
                  </a:lnTo>
                  <a:lnTo>
                    <a:pt x="344864" y="351110"/>
                  </a:lnTo>
                  <a:lnTo>
                    <a:pt x="347093" y="351110"/>
                  </a:lnTo>
                  <a:lnTo>
                    <a:pt x="349322" y="353911"/>
                  </a:lnTo>
                  <a:lnTo>
                    <a:pt x="359728" y="348308"/>
                  </a:lnTo>
                  <a:lnTo>
                    <a:pt x="363444" y="344573"/>
                  </a:lnTo>
                  <a:lnTo>
                    <a:pt x="358241" y="340838"/>
                  </a:lnTo>
                  <a:lnTo>
                    <a:pt x="357498" y="338037"/>
                  </a:lnTo>
                  <a:lnTo>
                    <a:pt x="363444" y="332433"/>
                  </a:lnTo>
                  <a:lnTo>
                    <a:pt x="370133" y="334301"/>
                  </a:lnTo>
                  <a:lnTo>
                    <a:pt x="373106" y="339904"/>
                  </a:lnTo>
                  <a:lnTo>
                    <a:pt x="400606" y="325897"/>
                  </a:lnTo>
                  <a:lnTo>
                    <a:pt x="405065" y="324029"/>
                  </a:lnTo>
                  <a:lnTo>
                    <a:pt x="408038" y="324963"/>
                  </a:lnTo>
                  <a:lnTo>
                    <a:pt x="411011" y="330566"/>
                  </a:lnTo>
                  <a:lnTo>
                    <a:pt x="415471" y="331500"/>
                  </a:lnTo>
                  <a:lnTo>
                    <a:pt x="417701" y="329632"/>
                  </a:lnTo>
                  <a:lnTo>
                    <a:pt x="427363" y="321228"/>
                  </a:lnTo>
                  <a:lnTo>
                    <a:pt x="433309" y="318427"/>
                  </a:lnTo>
                  <a:lnTo>
                    <a:pt x="435539" y="314692"/>
                  </a:lnTo>
                  <a:lnTo>
                    <a:pt x="429593" y="312824"/>
                  </a:lnTo>
                  <a:lnTo>
                    <a:pt x="431078" y="310957"/>
                  </a:lnTo>
                  <a:lnTo>
                    <a:pt x="430336" y="309088"/>
                  </a:lnTo>
                  <a:lnTo>
                    <a:pt x="445944" y="301618"/>
                  </a:lnTo>
                  <a:lnTo>
                    <a:pt x="437024" y="296949"/>
                  </a:lnTo>
                  <a:lnTo>
                    <a:pt x="434795" y="290413"/>
                  </a:lnTo>
                  <a:lnTo>
                    <a:pt x="434795" y="287611"/>
                  </a:lnTo>
                  <a:lnTo>
                    <a:pt x="437024" y="286677"/>
                  </a:lnTo>
                  <a:lnTo>
                    <a:pt x="438512" y="283876"/>
                  </a:lnTo>
                  <a:lnTo>
                    <a:pt x="439998" y="278273"/>
                  </a:lnTo>
                  <a:lnTo>
                    <a:pt x="442227" y="274538"/>
                  </a:lnTo>
                  <a:lnTo>
                    <a:pt x="445944" y="267068"/>
                  </a:lnTo>
                  <a:lnTo>
                    <a:pt x="452633" y="259597"/>
                  </a:lnTo>
                  <a:lnTo>
                    <a:pt x="460065" y="251192"/>
                  </a:lnTo>
                  <a:lnTo>
                    <a:pt x="464525" y="248391"/>
                  </a:lnTo>
                  <a:lnTo>
                    <a:pt x="466011" y="245590"/>
                  </a:lnTo>
                  <a:lnTo>
                    <a:pt x="469727" y="240921"/>
                  </a:lnTo>
                  <a:lnTo>
                    <a:pt x="475673" y="233451"/>
                  </a:lnTo>
                  <a:lnTo>
                    <a:pt x="477160" y="228781"/>
                  </a:lnTo>
                  <a:lnTo>
                    <a:pt x="480133" y="221311"/>
                  </a:lnTo>
                  <a:lnTo>
                    <a:pt x="481619" y="215708"/>
                  </a:lnTo>
                  <a:lnTo>
                    <a:pt x="483106" y="209172"/>
                  </a:lnTo>
                  <a:lnTo>
                    <a:pt x="486822" y="203569"/>
                  </a:lnTo>
                  <a:lnTo>
                    <a:pt x="496484" y="196098"/>
                  </a:lnTo>
                  <a:lnTo>
                    <a:pt x="499457" y="193297"/>
                  </a:lnTo>
                  <a:lnTo>
                    <a:pt x="497228" y="190496"/>
                  </a:lnTo>
                  <a:lnTo>
                    <a:pt x="497228" y="187694"/>
                  </a:lnTo>
                  <a:lnTo>
                    <a:pt x="499457" y="183959"/>
                  </a:lnTo>
                  <a:lnTo>
                    <a:pt x="503174" y="181157"/>
                  </a:lnTo>
                  <a:lnTo>
                    <a:pt x="507632" y="179290"/>
                  </a:lnTo>
                  <a:lnTo>
                    <a:pt x="507632" y="178356"/>
                  </a:lnTo>
                  <a:lnTo>
                    <a:pt x="507632" y="175555"/>
                  </a:lnTo>
                  <a:lnTo>
                    <a:pt x="511348" y="166217"/>
                  </a:lnTo>
                  <a:lnTo>
                    <a:pt x="511348" y="153144"/>
                  </a:lnTo>
                  <a:lnTo>
                    <a:pt x="515809" y="143805"/>
                  </a:lnTo>
                  <a:lnTo>
                    <a:pt x="520269" y="141004"/>
                  </a:lnTo>
                  <a:lnTo>
                    <a:pt x="532903" y="149409"/>
                  </a:lnTo>
                  <a:lnTo>
                    <a:pt x="537362" y="161548"/>
                  </a:lnTo>
                  <a:lnTo>
                    <a:pt x="538106" y="164349"/>
                  </a:lnTo>
                  <a:lnTo>
                    <a:pt x="541079" y="165283"/>
                  </a:lnTo>
                  <a:lnTo>
                    <a:pt x="552971" y="169018"/>
                  </a:lnTo>
                  <a:lnTo>
                    <a:pt x="561890" y="169952"/>
                  </a:lnTo>
                  <a:lnTo>
                    <a:pt x="563376" y="169018"/>
                  </a:lnTo>
                  <a:lnTo>
                    <a:pt x="567092" y="166217"/>
                  </a:lnTo>
                  <a:lnTo>
                    <a:pt x="570064" y="162481"/>
                  </a:lnTo>
                  <a:lnTo>
                    <a:pt x="572294" y="160614"/>
                  </a:lnTo>
                  <a:lnTo>
                    <a:pt x="575267" y="155011"/>
                  </a:lnTo>
                  <a:lnTo>
                    <a:pt x="577497" y="147540"/>
                  </a:lnTo>
                  <a:lnTo>
                    <a:pt x="581213" y="138203"/>
                  </a:lnTo>
                  <a:lnTo>
                    <a:pt x="584931" y="130732"/>
                  </a:lnTo>
                  <a:lnTo>
                    <a:pt x="588646" y="126997"/>
                  </a:lnTo>
                  <a:lnTo>
                    <a:pt x="590132" y="125129"/>
                  </a:lnTo>
                  <a:lnTo>
                    <a:pt x="590877" y="118593"/>
                  </a:lnTo>
                  <a:lnTo>
                    <a:pt x="592362" y="115792"/>
                  </a:lnTo>
                  <a:lnTo>
                    <a:pt x="595335" y="112990"/>
                  </a:lnTo>
                  <a:lnTo>
                    <a:pt x="595335" y="107387"/>
                  </a:lnTo>
                  <a:lnTo>
                    <a:pt x="596078" y="106454"/>
                  </a:lnTo>
                  <a:lnTo>
                    <a:pt x="599051" y="105520"/>
                  </a:lnTo>
                  <a:lnTo>
                    <a:pt x="602024" y="102718"/>
                  </a:lnTo>
                  <a:lnTo>
                    <a:pt x="604254" y="99917"/>
                  </a:lnTo>
                  <a:lnTo>
                    <a:pt x="619862" y="112990"/>
                  </a:lnTo>
                  <a:lnTo>
                    <a:pt x="625064" y="101784"/>
                  </a:lnTo>
                  <a:lnTo>
                    <a:pt x="633983" y="86843"/>
                  </a:lnTo>
                  <a:lnTo>
                    <a:pt x="636213" y="84976"/>
                  </a:lnTo>
                  <a:lnTo>
                    <a:pt x="637700" y="84042"/>
                  </a:lnTo>
                  <a:lnTo>
                    <a:pt x="641416" y="86843"/>
                  </a:lnTo>
                  <a:lnTo>
                    <a:pt x="648105" y="77505"/>
                  </a:lnTo>
                  <a:lnTo>
                    <a:pt x="651078" y="75638"/>
                  </a:lnTo>
                  <a:lnTo>
                    <a:pt x="654794" y="76572"/>
                  </a:lnTo>
                  <a:lnTo>
                    <a:pt x="659997" y="70035"/>
                  </a:lnTo>
                  <a:lnTo>
                    <a:pt x="658511" y="68168"/>
                  </a:lnTo>
                  <a:lnTo>
                    <a:pt x="657767" y="67234"/>
                  </a:lnTo>
                  <a:lnTo>
                    <a:pt x="659254" y="65366"/>
                  </a:lnTo>
                  <a:lnTo>
                    <a:pt x="665200" y="60697"/>
                  </a:lnTo>
                  <a:lnTo>
                    <a:pt x="674862" y="51359"/>
                  </a:lnTo>
                  <a:lnTo>
                    <a:pt x="677834" y="47624"/>
                  </a:lnTo>
                  <a:lnTo>
                    <a:pt x="677834" y="45757"/>
                  </a:lnTo>
                  <a:lnTo>
                    <a:pt x="673376" y="42021"/>
                  </a:lnTo>
                  <a:lnTo>
                    <a:pt x="678578" y="32683"/>
                  </a:lnTo>
                  <a:lnTo>
                    <a:pt x="675605" y="30815"/>
                  </a:lnTo>
                  <a:lnTo>
                    <a:pt x="685268" y="15875"/>
                  </a:lnTo>
                  <a:lnTo>
                    <a:pt x="681551" y="14941"/>
                  </a:lnTo>
                  <a:lnTo>
                    <a:pt x="686011" y="8404"/>
                  </a:lnTo>
                  <a:lnTo>
                    <a:pt x="683037" y="7470"/>
                  </a:lnTo>
                  <a:lnTo>
                    <a:pt x="687496" y="0"/>
                  </a:lnTo>
                  <a:lnTo>
                    <a:pt x="701618" y="10271"/>
                  </a:lnTo>
                  <a:lnTo>
                    <a:pt x="726889" y="30815"/>
                  </a:lnTo>
                  <a:lnTo>
                    <a:pt x="752158" y="51359"/>
                  </a:lnTo>
                  <a:lnTo>
                    <a:pt x="754388" y="50425"/>
                  </a:lnTo>
                  <a:lnTo>
                    <a:pt x="756618" y="45757"/>
                  </a:lnTo>
                  <a:lnTo>
                    <a:pt x="760334" y="36418"/>
                  </a:lnTo>
                  <a:lnTo>
                    <a:pt x="764050" y="29882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9" name="pg59"/>
            <p:cNvSpPr/>
            <p:nvPr/>
          </p:nvSpPr>
          <p:spPr>
            <a:xfrm>
              <a:off x="1034177" y="1577736"/>
              <a:ext cx="23039" cy="28948"/>
            </a:xfrm>
            <a:custGeom>
              <a:avLst/>
              <a:pathLst>
                <a:path w="23039" h="28948">
                  <a:moveTo>
                    <a:pt x="12634" y="7470"/>
                  </a:moveTo>
                  <a:lnTo>
                    <a:pt x="8173" y="0"/>
                  </a:lnTo>
                  <a:lnTo>
                    <a:pt x="2972" y="934"/>
                  </a:lnTo>
                  <a:lnTo>
                    <a:pt x="2972" y="5603"/>
                  </a:lnTo>
                  <a:lnTo>
                    <a:pt x="0" y="8404"/>
                  </a:lnTo>
                  <a:lnTo>
                    <a:pt x="742" y="13073"/>
                  </a:lnTo>
                  <a:lnTo>
                    <a:pt x="3716" y="18676"/>
                  </a:lnTo>
                  <a:lnTo>
                    <a:pt x="6687" y="21477"/>
                  </a:lnTo>
                  <a:lnTo>
                    <a:pt x="9661" y="22411"/>
                  </a:lnTo>
                  <a:lnTo>
                    <a:pt x="14120" y="22411"/>
                  </a:lnTo>
                  <a:lnTo>
                    <a:pt x="20065" y="28948"/>
                  </a:lnTo>
                  <a:lnTo>
                    <a:pt x="23039" y="26146"/>
                  </a:lnTo>
                  <a:lnTo>
                    <a:pt x="19323" y="19610"/>
                  </a:lnTo>
                  <a:lnTo>
                    <a:pt x="23039" y="15874"/>
                  </a:lnTo>
                  <a:lnTo>
                    <a:pt x="19323" y="13073"/>
                  </a:lnTo>
                  <a:lnTo>
                    <a:pt x="17092" y="11205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60" name="pg60"/>
            <p:cNvSpPr/>
            <p:nvPr/>
          </p:nvSpPr>
          <p:spPr>
            <a:xfrm>
              <a:off x="1063906" y="1589876"/>
              <a:ext cx="17094" cy="22411"/>
            </a:xfrm>
            <a:custGeom>
              <a:avLst/>
              <a:pathLst>
                <a:path w="17094" h="22411">
                  <a:moveTo>
                    <a:pt x="8175" y="22411"/>
                  </a:moveTo>
                  <a:lnTo>
                    <a:pt x="11892" y="21476"/>
                  </a:lnTo>
                  <a:lnTo>
                    <a:pt x="15608" y="21476"/>
                  </a:lnTo>
                  <a:lnTo>
                    <a:pt x="17094" y="16808"/>
                  </a:lnTo>
                  <a:lnTo>
                    <a:pt x="14120" y="14006"/>
                  </a:lnTo>
                  <a:lnTo>
                    <a:pt x="11147" y="14006"/>
                  </a:lnTo>
                  <a:lnTo>
                    <a:pt x="8919" y="10271"/>
                  </a:lnTo>
                  <a:lnTo>
                    <a:pt x="8919" y="2800"/>
                  </a:lnTo>
                  <a:lnTo>
                    <a:pt x="6689" y="0"/>
                  </a:lnTo>
                  <a:lnTo>
                    <a:pt x="3716" y="3734"/>
                  </a:lnTo>
                  <a:lnTo>
                    <a:pt x="3716" y="6536"/>
                  </a:lnTo>
                  <a:lnTo>
                    <a:pt x="0" y="7469"/>
                  </a:lnTo>
                  <a:lnTo>
                    <a:pt x="0" y="13072"/>
                  </a:lnTo>
                  <a:lnTo>
                    <a:pt x="2228" y="15874"/>
                  </a:lnTo>
                  <a:lnTo>
                    <a:pt x="6689" y="17741"/>
                  </a:lnTo>
                  <a:lnTo>
                    <a:pt x="5945" y="20542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61" name="pg61"/>
            <p:cNvSpPr/>
            <p:nvPr/>
          </p:nvSpPr>
          <p:spPr>
            <a:xfrm>
              <a:off x="1055731" y="1560928"/>
              <a:ext cx="30473" cy="20543"/>
            </a:xfrm>
            <a:custGeom>
              <a:avLst/>
              <a:pathLst>
                <a:path w="30473" h="20543">
                  <a:moveTo>
                    <a:pt x="23784" y="17742"/>
                  </a:moveTo>
                  <a:lnTo>
                    <a:pt x="26012" y="13072"/>
                  </a:lnTo>
                  <a:lnTo>
                    <a:pt x="30473" y="10271"/>
                  </a:lnTo>
                  <a:lnTo>
                    <a:pt x="28986" y="6536"/>
                  </a:lnTo>
                  <a:lnTo>
                    <a:pt x="23784" y="5602"/>
                  </a:lnTo>
                  <a:lnTo>
                    <a:pt x="14865" y="933"/>
                  </a:lnTo>
                  <a:lnTo>
                    <a:pt x="8918" y="0"/>
                  </a:lnTo>
                  <a:lnTo>
                    <a:pt x="8175" y="6536"/>
                  </a:lnTo>
                  <a:lnTo>
                    <a:pt x="2973" y="8404"/>
                  </a:lnTo>
                  <a:lnTo>
                    <a:pt x="0" y="12139"/>
                  </a:lnTo>
                  <a:lnTo>
                    <a:pt x="742" y="19609"/>
                  </a:lnTo>
                  <a:lnTo>
                    <a:pt x="6689" y="15874"/>
                  </a:lnTo>
                  <a:lnTo>
                    <a:pt x="11148" y="20543"/>
                  </a:lnTo>
                  <a:lnTo>
                    <a:pt x="16351" y="20543"/>
                  </a:lnTo>
                  <a:lnTo>
                    <a:pt x="12634" y="13072"/>
                  </a:lnTo>
                  <a:lnTo>
                    <a:pt x="11148" y="7470"/>
                  </a:lnTo>
                  <a:lnTo>
                    <a:pt x="16351" y="8404"/>
                  </a:lnTo>
                  <a:lnTo>
                    <a:pt x="19323" y="16808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62" name="pg62"/>
            <p:cNvSpPr/>
            <p:nvPr/>
          </p:nvSpPr>
          <p:spPr>
            <a:xfrm>
              <a:off x="1085460" y="1616956"/>
              <a:ext cx="53513" cy="77505"/>
            </a:xfrm>
            <a:custGeom>
              <a:avLst/>
              <a:pathLst>
                <a:path w="53513" h="77505">
                  <a:moveTo>
                    <a:pt x="6689" y="32683"/>
                  </a:moveTo>
                  <a:lnTo>
                    <a:pt x="1486" y="26146"/>
                  </a:lnTo>
                  <a:lnTo>
                    <a:pt x="0" y="22411"/>
                  </a:lnTo>
                  <a:lnTo>
                    <a:pt x="6689" y="10271"/>
                  </a:lnTo>
                  <a:lnTo>
                    <a:pt x="11149" y="2801"/>
                  </a:lnTo>
                  <a:lnTo>
                    <a:pt x="13378" y="0"/>
                  </a:lnTo>
                  <a:lnTo>
                    <a:pt x="22297" y="0"/>
                  </a:lnTo>
                  <a:lnTo>
                    <a:pt x="22297" y="4668"/>
                  </a:lnTo>
                  <a:lnTo>
                    <a:pt x="26012" y="5602"/>
                  </a:lnTo>
                  <a:lnTo>
                    <a:pt x="29729" y="7469"/>
                  </a:lnTo>
                  <a:lnTo>
                    <a:pt x="33446" y="14006"/>
                  </a:lnTo>
                  <a:lnTo>
                    <a:pt x="27499" y="15874"/>
                  </a:lnTo>
                  <a:lnTo>
                    <a:pt x="22297" y="14940"/>
                  </a:lnTo>
                  <a:lnTo>
                    <a:pt x="19323" y="17741"/>
                  </a:lnTo>
                  <a:lnTo>
                    <a:pt x="14865" y="16808"/>
                  </a:lnTo>
                  <a:lnTo>
                    <a:pt x="14865" y="21477"/>
                  </a:lnTo>
                  <a:lnTo>
                    <a:pt x="8175" y="23344"/>
                  </a:lnTo>
                  <a:lnTo>
                    <a:pt x="6689" y="26146"/>
                  </a:lnTo>
                  <a:lnTo>
                    <a:pt x="14865" y="26146"/>
                  </a:lnTo>
                  <a:lnTo>
                    <a:pt x="23784" y="31749"/>
                  </a:lnTo>
                  <a:lnTo>
                    <a:pt x="26757" y="45755"/>
                  </a:lnTo>
                  <a:lnTo>
                    <a:pt x="29729" y="56027"/>
                  </a:lnTo>
                  <a:lnTo>
                    <a:pt x="32702" y="56027"/>
                  </a:lnTo>
                  <a:lnTo>
                    <a:pt x="32702" y="47623"/>
                  </a:lnTo>
                  <a:lnTo>
                    <a:pt x="36418" y="47623"/>
                  </a:lnTo>
                  <a:lnTo>
                    <a:pt x="41621" y="52292"/>
                  </a:lnTo>
                  <a:lnTo>
                    <a:pt x="49796" y="58829"/>
                  </a:lnTo>
                  <a:lnTo>
                    <a:pt x="53513" y="63498"/>
                  </a:lnTo>
                  <a:lnTo>
                    <a:pt x="52026" y="70035"/>
                  </a:lnTo>
                  <a:lnTo>
                    <a:pt x="52026" y="72836"/>
                  </a:lnTo>
                  <a:lnTo>
                    <a:pt x="48310" y="77505"/>
                  </a:lnTo>
                  <a:lnTo>
                    <a:pt x="42365" y="74703"/>
                  </a:lnTo>
                  <a:lnTo>
                    <a:pt x="41621" y="68166"/>
                  </a:lnTo>
                  <a:lnTo>
                    <a:pt x="40135" y="64431"/>
                  </a:lnTo>
                  <a:lnTo>
                    <a:pt x="34931" y="64431"/>
                  </a:lnTo>
                  <a:lnTo>
                    <a:pt x="31215" y="67233"/>
                  </a:lnTo>
                  <a:lnTo>
                    <a:pt x="28243" y="64431"/>
                  </a:lnTo>
                  <a:lnTo>
                    <a:pt x="28986" y="61630"/>
                  </a:lnTo>
                  <a:lnTo>
                    <a:pt x="23784" y="58829"/>
                  </a:lnTo>
                  <a:lnTo>
                    <a:pt x="20810" y="53226"/>
                  </a:lnTo>
                  <a:lnTo>
                    <a:pt x="20067" y="42955"/>
                  </a:lnTo>
                  <a:lnTo>
                    <a:pt x="19323" y="36418"/>
                  </a:lnTo>
                  <a:lnTo>
                    <a:pt x="11892" y="37351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63" name="pg63"/>
            <p:cNvSpPr/>
            <p:nvPr/>
          </p:nvSpPr>
          <p:spPr>
            <a:xfrm>
              <a:off x="831272" y="1514238"/>
              <a:ext cx="1006347" cy="565883"/>
            </a:xfrm>
            <a:custGeom>
              <a:avLst/>
              <a:pathLst>
                <a:path w="1006347" h="565883">
                  <a:moveTo>
                    <a:pt x="1005603" y="490246"/>
                  </a:moveTo>
                  <a:lnTo>
                    <a:pt x="934996" y="488378"/>
                  </a:lnTo>
                  <a:lnTo>
                    <a:pt x="916414" y="488378"/>
                  </a:lnTo>
                  <a:lnTo>
                    <a:pt x="868846" y="490246"/>
                  </a:lnTo>
                  <a:lnTo>
                    <a:pt x="867360" y="488378"/>
                  </a:lnTo>
                  <a:lnTo>
                    <a:pt x="742496" y="490246"/>
                  </a:lnTo>
                  <a:lnTo>
                    <a:pt x="736551" y="491180"/>
                  </a:lnTo>
                  <a:lnTo>
                    <a:pt x="728374" y="495848"/>
                  </a:lnTo>
                  <a:lnTo>
                    <a:pt x="714254" y="502385"/>
                  </a:lnTo>
                  <a:lnTo>
                    <a:pt x="704590" y="501452"/>
                  </a:lnTo>
                  <a:lnTo>
                    <a:pt x="695672" y="500518"/>
                  </a:lnTo>
                  <a:lnTo>
                    <a:pt x="686753" y="503319"/>
                  </a:lnTo>
                  <a:lnTo>
                    <a:pt x="681550" y="504253"/>
                  </a:lnTo>
                  <a:lnTo>
                    <a:pt x="672632" y="506120"/>
                  </a:lnTo>
                  <a:lnTo>
                    <a:pt x="665943" y="503319"/>
                  </a:lnTo>
                  <a:lnTo>
                    <a:pt x="659996" y="503319"/>
                  </a:lnTo>
                  <a:lnTo>
                    <a:pt x="652565" y="509856"/>
                  </a:lnTo>
                  <a:lnTo>
                    <a:pt x="646619" y="513591"/>
                  </a:lnTo>
                  <a:lnTo>
                    <a:pt x="628780" y="516392"/>
                  </a:lnTo>
                  <a:lnTo>
                    <a:pt x="624322" y="516392"/>
                  </a:lnTo>
                  <a:lnTo>
                    <a:pt x="606483" y="521995"/>
                  </a:lnTo>
                  <a:lnTo>
                    <a:pt x="599050" y="523863"/>
                  </a:lnTo>
                  <a:lnTo>
                    <a:pt x="588646" y="526664"/>
                  </a:lnTo>
                  <a:lnTo>
                    <a:pt x="579727" y="533201"/>
                  </a:lnTo>
                  <a:lnTo>
                    <a:pt x="549253" y="540672"/>
                  </a:lnTo>
                  <a:lnTo>
                    <a:pt x="541078" y="537870"/>
                  </a:lnTo>
                  <a:lnTo>
                    <a:pt x="535133" y="534135"/>
                  </a:lnTo>
                  <a:lnTo>
                    <a:pt x="528442" y="532267"/>
                  </a:lnTo>
                  <a:lnTo>
                    <a:pt x="522497" y="534135"/>
                  </a:lnTo>
                  <a:lnTo>
                    <a:pt x="489795" y="548142"/>
                  </a:lnTo>
                  <a:lnTo>
                    <a:pt x="482362" y="548142"/>
                  </a:lnTo>
                  <a:lnTo>
                    <a:pt x="470471" y="547208"/>
                  </a:lnTo>
                  <a:lnTo>
                    <a:pt x="460808" y="553744"/>
                  </a:lnTo>
                  <a:lnTo>
                    <a:pt x="456348" y="554678"/>
                  </a:lnTo>
                  <a:lnTo>
                    <a:pt x="450403" y="547208"/>
                  </a:lnTo>
                  <a:lnTo>
                    <a:pt x="442971" y="543472"/>
                  </a:lnTo>
                  <a:lnTo>
                    <a:pt x="435538" y="540672"/>
                  </a:lnTo>
                  <a:lnTo>
                    <a:pt x="429593" y="539737"/>
                  </a:lnTo>
                  <a:lnTo>
                    <a:pt x="422160" y="539737"/>
                  </a:lnTo>
                  <a:lnTo>
                    <a:pt x="409524" y="537870"/>
                  </a:lnTo>
                  <a:lnTo>
                    <a:pt x="403579" y="537870"/>
                  </a:lnTo>
                  <a:lnTo>
                    <a:pt x="390200" y="539737"/>
                  </a:lnTo>
                  <a:lnTo>
                    <a:pt x="376822" y="539737"/>
                  </a:lnTo>
                  <a:lnTo>
                    <a:pt x="368647" y="539737"/>
                  </a:lnTo>
                  <a:lnTo>
                    <a:pt x="361213" y="543472"/>
                  </a:lnTo>
                  <a:lnTo>
                    <a:pt x="356755" y="548142"/>
                  </a:lnTo>
                  <a:lnTo>
                    <a:pt x="314389" y="564016"/>
                  </a:lnTo>
                  <a:lnTo>
                    <a:pt x="306214" y="565883"/>
                  </a:lnTo>
                  <a:lnTo>
                    <a:pt x="298781" y="562149"/>
                  </a:lnTo>
                  <a:lnTo>
                    <a:pt x="285403" y="559347"/>
                  </a:lnTo>
                  <a:lnTo>
                    <a:pt x="266079" y="556546"/>
                  </a:lnTo>
                  <a:lnTo>
                    <a:pt x="253445" y="552811"/>
                  </a:lnTo>
                  <a:lnTo>
                    <a:pt x="248984" y="548142"/>
                  </a:lnTo>
                  <a:lnTo>
                    <a:pt x="246754" y="541605"/>
                  </a:lnTo>
                  <a:lnTo>
                    <a:pt x="246754" y="537870"/>
                  </a:lnTo>
                  <a:lnTo>
                    <a:pt x="246754" y="533201"/>
                  </a:lnTo>
                  <a:lnTo>
                    <a:pt x="248242" y="527598"/>
                  </a:lnTo>
                  <a:lnTo>
                    <a:pt x="246754" y="523863"/>
                  </a:lnTo>
                  <a:lnTo>
                    <a:pt x="245268" y="519194"/>
                  </a:lnTo>
                  <a:lnTo>
                    <a:pt x="245268" y="515458"/>
                  </a:lnTo>
                  <a:lnTo>
                    <a:pt x="245268" y="509856"/>
                  </a:lnTo>
                  <a:lnTo>
                    <a:pt x="243039" y="500518"/>
                  </a:lnTo>
                  <a:lnTo>
                    <a:pt x="237836" y="493047"/>
                  </a:lnTo>
                  <a:lnTo>
                    <a:pt x="229661" y="478107"/>
                  </a:lnTo>
                  <a:lnTo>
                    <a:pt x="218513" y="471570"/>
                  </a:lnTo>
                  <a:lnTo>
                    <a:pt x="202905" y="462231"/>
                  </a:lnTo>
                  <a:lnTo>
                    <a:pt x="195471" y="462231"/>
                  </a:lnTo>
                  <a:lnTo>
                    <a:pt x="189526" y="464100"/>
                  </a:lnTo>
                  <a:lnTo>
                    <a:pt x="187296" y="465033"/>
                  </a:lnTo>
                  <a:lnTo>
                    <a:pt x="182093" y="466901"/>
                  </a:lnTo>
                  <a:lnTo>
                    <a:pt x="175404" y="467835"/>
                  </a:lnTo>
                  <a:lnTo>
                    <a:pt x="170201" y="466901"/>
                  </a:lnTo>
                  <a:lnTo>
                    <a:pt x="166484" y="462231"/>
                  </a:lnTo>
                  <a:lnTo>
                    <a:pt x="162768" y="459431"/>
                  </a:lnTo>
                  <a:lnTo>
                    <a:pt x="162026" y="452894"/>
                  </a:lnTo>
                  <a:lnTo>
                    <a:pt x="166484" y="456629"/>
                  </a:lnTo>
                  <a:lnTo>
                    <a:pt x="171687" y="458496"/>
                  </a:lnTo>
                  <a:lnTo>
                    <a:pt x="173173" y="452894"/>
                  </a:lnTo>
                  <a:lnTo>
                    <a:pt x="167971" y="448225"/>
                  </a:lnTo>
                  <a:lnTo>
                    <a:pt x="159797" y="446357"/>
                  </a:lnTo>
                  <a:lnTo>
                    <a:pt x="150876" y="446357"/>
                  </a:lnTo>
                  <a:lnTo>
                    <a:pt x="141958" y="445423"/>
                  </a:lnTo>
                  <a:lnTo>
                    <a:pt x="136755" y="443556"/>
                  </a:lnTo>
                  <a:lnTo>
                    <a:pt x="132297" y="439820"/>
                  </a:lnTo>
                  <a:lnTo>
                    <a:pt x="126349" y="443556"/>
                  </a:lnTo>
                  <a:lnTo>
                    <a:pt x="119660" y="443556"/>
                  </a:lnTo>
                  <a:lnTo>
                    <a:pt x="114457" y="446357"/>
                  </a:lnTo>
                  <a:lnTo>
                    <a:pt x="107768" y="447291"/>
                  </a:lnTo>
                  <a:lnTo>
                    <a:pt x="102565" y="445423"/>
                  </a:lnTo>
                  <a:lnTo>
                    <a:pt x="98849" y="439820"/>
                  </a:lnTo>
                  <a:lnTo>
                    <a:pt x="91418" y="437953"/>
                  </a:lnTo>
                  <a:lnTo>
                    <a:pt x="87701" y="441688"/>
                  </a:lnTo>
                  <a:lnTo>
                    <a:pt x="84728" y="438887"/>
                  </a:lnTo>
                  <a:lnTo>
                    <a:pt x="86215" y="429548"/>
                  </a:lnTo>
                  <a:lnTo>
                    <a:pt x="86957" y="415542"/>
                  </a:lnTo>
                  <a:lnTo>
                    <a:pt x="85473" y="403402"/>
                  </a:lnTo>
                  <a:lnTo>
                    <a:pt x="83986" y="389395"/>
                  </a:lnTo>
                  <a:lnTo>
                    <a:pt x="86215" y="386594"/>
                  </a:lnTo>
                  <a:lnTo>
                    <a:pt x="89931" y="389395"/>
                  </a:lnTo>
                  <a:lnTo>
                    <a:pt x="92160" y="396866"/>
                  </a:lnTo>
                  <a:lnTo>
                    <a:pt x="93647" y="429548"/>
                  </a:lnTo>
                  <a:lnTo>
                    <a:pt x="101823" y="427681"/>
                  </a:lnTo>
                  <a:lnTo>
                    <a:pt x="104796" y="418343"/>
                  </a:lnTo>
                  <a:lnTo>
                    <a:pt x="104052" y="409005"/>
                  </a:lnTo>
                  <a:lnTo>
                    <a:pt x="107768" y="404337"/>
                  </a:lnTo>
                  <a:lnTo>
                    <a:pt x="98107" y="387528"/>
                  </a:lnTo>
                  <a:lnTo>
                    <a:pt x="104052" y="386594"/>
                  </a:lnTo>
                  <a:lnTo>
                    <a:pt x="106284" y="379123"/>
                  </a:lnTo>
                  <a:lnTo>
                    <a:pt x="114457" y="374454"/>
                  </a:lnTo>
                  <a:lnTo>
                    <a:pt x="107768" y="367918"/>
                  </a:lnTo>
                  <a:lnTo>
                    <a:pt x="104052" y="370719"/>
                  </a:lnTo>
                  <a:lnTo>
                    <a:pt x="101081" y="371653"/>
                  </a:lnTo>
                  <a:lnTo>
                    <a:pt x="98107" y="369785"/>
                  </a:lnTo>
                  <a:lnTo>
                    <a:pt x="94392" y="374454"/>
                  </a:lnTo>
                  <a:lnTo>
                    <a:pt x="89931" y="372587"/>
                  </a:lnTo>
                  <a:lnTo>
                    <a:pt x="84728" y="373521"/>
                  </a:lnTo>
                  <a:lnTo>
                    <a:pt x="82500" y="369785"/>
                  </a:lnTo>
                  <a:lnTo>
                    <a:pt x="82500" y="361381"/>
                  </a:lnTo>
                  <a:lnTo>
                    <a:pt x="81012" y="354844"/>
                  </a:lnTo>
                  <a:lnTo>
                    <a:pt x="77297" y="345507"/>
                  </a:lnTo>
                  <a:lnTo>
                    <a:pt x="78039" y="341771"/>
                  </a:lnTo>
                  <a:lnTo>
                    <a:pt x="82500" y="342705"/>
                  </a:lnTo>
                  <a:lnTo>
                    <a:pt x="84728" y="349242"/>
                  </a:lnTo>
                  <a:lnTo>
                    <a:pt x="89931" y="352043"/>
                  </a:lnTo>
                  <a:lnTo>
                    <a:pt x="89931" y="349242"/>
                  </a:lnTo>
                  <a:lnTo>
                    <a:pt x="89189" y="343639"/>
                  </a:lnTo>
                  <a:lnTo>
                    <a:pt x="93647" y="339904"/>
                  </a:lnTo>
                  <a:lnTo>
                    <a:pt x="105539" y="337102"/>
                  </a:lnTo>
                  <a:lnTo>
                    <a:pt x="118174" y="330566"/>
                  </a:lnTo>
                  <a:lnTo>
                    <a:pt x="107026" y="326831"/>
                  </a:lnTo>
                  <a:lnTo>
                    <a:pt x="95134" y="326831"/>
                  </a:lnTo>
                  <a:lnTo>
                    <a:pt x="92904" y="323096"/>
                  </a:lnTo>
                  <a:lnTo>
                    <a:pt x="89931" y="318426"/>
                  </a:lnTo>
                  <a:lnTo>
                    <a:pt x="82500" y="319360"/>
                  </a:lnTo>
                  <a:lnTo>
                    <a:pt x="78783" y="330566"/>
                  </a:lnTo>
                  <a:lnTo>
                    <a:pt x="76553" y="332433"/>
                  </a:lnTo>
                  <a:lnTo>
                    <a:pt x="74323" y="328698"/>
                  </a:lnTo>
                  <a:lnTo>
                    <a:pt x="74323" y="314691"/>
                  </a:lnTo>
                  <a:lnTo>
                    <a:pt x="70608" y="296015"/>
                  </a:lnTo>
                  <a:lnTo>
                    <a:pt x="68378" y="284809"/>
                  </a:lnTo>
                  <a:lnTo>
                    <a:pt x="63175" y="278272"/>
                  </a:lnTo>
                  <a:lnTo>
                    <a:pt x="56486" y="272670"/>
                  </a:lnTo>
                  <a:lnTo>
                    <a:pt x="52769" y="260530"/>
                  </a:lnTo>
                  <a:lnTo>
                    <a:pt x="49052" y="247457"/>
                  </a:lnTo>
                  <a:lnTo>
                    <a:pt x="47568" y="242788"/>
                  </a:lnTo>
                  <a:lnTo>
                    <a:pt x="49052" y="239053"/>
                  </a:lnTo>
                  <a:lnTo>
                    <a:pt x="46823" y="229715"/>
                  </a:lnTo>
                  <a:lnTo>
                    <a:pt x="40133" y="211039"/>
                  </a:lnTo>
                  <a:lnTo>
                    <a:pt x="38647" y="203568"/>
                  </a:lnTo>
                  <a:lnTo>
                    <a:pt x="32702" y="198900"/>
                  </a:lnTo>
                  <a:lnTo>
                    <a:pt x="31215" y="191429"/>
                  </a:lnTo>
                  <a:lnTo>
                    <a:pt x="26757" y="189561"/>
                  </a:lnTo>
                  <a:lnTo>
                    <a:pt x="23039" y="186760"/>
                  </a:lnTo>
                  <a:lnTo>
                    <a:pt x="14865" y="180223"/>
                  </a:lnTo>
                  <a:lnTo>
                    <a:pt x="11148" y="172753"/>
                  </a:lnTo>
                  <a:lnTo>
                    <a:pt x="5946" y="166217"/>
                  </a:lnTo>
                  <a:lnTo>
                    <a:pt x="4459" y="151276"/>
                  </a:lnTo>
                  <a:lnTo>
                    <a:pt x="0" y="138203"/>
                  </a:lnTo>
                  <a:lnTo>
                    <a:pt x="2973" y="126063"/>
                  </a:lnTo>
                  <a:lnTo>
                    <a:pt x="5946" y="116725"/>
                  </a:lnTo>
                  <a:lnTo>
                    <a:pt x="7431" y="108321"/>
                  </a:lnTo>
                  <a:lnTo>
                    <a:pt x="2228" y="106453"/>
                  </a:lnTo>
                  <a:lnTo>
                    <a:pt x="0" y="101784"/>
                  </a:lnTo>
                  <a:lnTo>
                    <a:pt x="5946" y="99916"/>
                  </a:lnTo>
                  <a:lnTo>
                    <a:pt x="11892" y="99916"/>
                  </a:lnTo>
                  <a:lnTo>
                    <a:pt x="23784" y="103651"/>
                  </a:lnTo>
                  <a:lnTo>
                    <a:pt x="34188" y="110188"/>
                  </a:lnTo>
                  <a:lnTo>
                    <a:pt x="45336" y="114857"/>
                  </a:lnTo>
                  <a:lnTo>
                    <a:pt x="52769" y="116725"/>
                  </a:lnTo>
                  <a:lnTo>
                    <a:pt x="59458" y="120460"/>
                  </a:lnTo>
                  <a:lnTo>
                    <a:pt x="68378" y="122328"/>
                  </a:lnTo>
                  <a:lnTo>
                    <a:pt x="78039" y="126063"/>
                  </a:lnTo>
                  <a:lnTo>
                    <a:pt x="82500" y="130732"/>
                  </a:lnTo>
                  <a:lnTo>
                    <a:pt x="99593" y="135401"/>
                  </a:lnTo>
                  <a:lnTo>
                    <a:pt x="118174" y="138203"/>
                  </a:lnTo>
                  <a:lnTo>
                    <a:pt x="136013" y="135401"/>
                  </a:lnTo>
                  <a:lnTo>
                    <a:pt x="143444" y="140070"/>
                  </a:lnTo>
                  <a:lnTo>
                    <a:pt x="152362" y="141938"/>
                  </a:lnTo>
                  <a:lnTo>
                    <a:pt x="158309" y="141004"/>
                  </a:lnTo>
                  <a:lnTo>
                    <a:pt x="169457" y="142872"/>
                  </a:lnTo>
                  <a:lnTo>
                    <a:pt x="181349" y="144739"/>
                  </a:lnTo>
                  <a:lnTo>
                    <a:pt x="188038" y="143805"/>
                  </a:lnTo>
                  <a:lnTo>
                    <a:pt x="199186" y="144739"/>
                  </a:lnTo>
                  <a:lnTo>
                    <a:pt x="204389" y="140070"/>
                  </a:lnTo>
                  <a:lnTo>
                    <a:pt x="211823" y="142872"/>
                  </a:lnTo>
                  <a:lnTo>
                    <a:pt x="217769" y="148474"/>
                  </a:lnTo>
                  <a:lnTo>
                    <a:pt x="219255" y="153143"/>
                  </a:lnTo>
                  <a:lnTo>
                    <a:pt x="222970" y="157812"/>
                  </a:lnTo>
                  <a:lnTo>
                    <a:pt x="225200" y="154077"/>
                  </a:lnTo>
                  <a:lnTo>
                    <a:pt x="225944" y="149409"/>
                  </a:lnTo>
                  <a:lnTo>
                    <a:pt x="234120" y="151276"/>
                  </a:lnTo>
                  <a:lnTo>
                    <a:pt x="234120" y="156878"/>
                  </a:lnTo>
                  <a:lnTo>
                    <a:pt x="240809" y="159680"/>
                  </a:lnTo>
                  <a:lnTo>
                    <a:pt x="237836" y="165283"/>
                  </a:lnTo>
                  <a:lnTo>
                    <a:pt x="240809" y="166217"/>
                  </a:lnTo>
                  <a:lnTo>
                    <a:pt x="248242" y="159680"/>
                  </a:lnTo>
                  <a:lnTo>
                    <a:pt x="241553" y="151276"/>
                  </a:lnTo>
                  <a:lnTo>
                    <a:pt x="243781" y="144739"/>
                  </a:lnTo>
                  <a:lnTo>
                    <a:pt x="252700" y="142872"/>
                  </a:lnTo>
                  <a:lnTo>
                    <a:pt x="254931" y="147540"/>
                  </a:lnTo>
                  <a:lnTo>
                    <a:pt x="249728" y="152209"/>
                  </a:lnTo>
                  <a:lnTo>
                    <a:pt x="251957" y="160614"/>
                  </a:lnTo>
                  <a:lnTo>
                    <a:pt x="257160" y="155945"/>
                  </a:lnTo>
                  <a:lnTo>
                    <a:pt x="260876" y="160614"/>
                  </a:lnTo>
                  <a:lnTo>
                    <a:pt x="260876" y="147540"/>
                  </a:lnTo>
                  <a:lnTo>
                    <a:pt x="266079" y="151276"/>
                  </a:lnTo>
                  <a:lnTo>
                    <a:pt x="268308" y="162481"/>
                  </a:lnTo>
                  <a:lnTo>
                    <a:pt x="263849" y="172753"/>
                  </a:lnTo>
                  <a:lnTo>
                    <a:pt x="268308" y="181157"/>
                  </a:lnTo>
                  <a:lnTo>
                    <a:pt x="269794" y="184892"/>
                  </a:lnTo>
                  <a:lnTo>
                    <a:pt x="263849" y="187694"/>
                  </a:lnTo>
                  <a:lnTo>
                    <a:pt x="263105" y="193297"/>
                  </a:lnTo>
                  <a:lnTo>
                    <a:pt x="256418" y="195164"/>
                  </a:lnTo>
                  <a:lnTo>
                    <a:pt x="255673" y="200767"/>
                  </a:lnTo>
                  <a:lnTo>
                    <a:pt x="250471" y="203568"/>
                  </a:lnTo>
                  <a:lnTo>
                    <a:pt x="251957" y="195164"/>
                  </a:lnTo>
                  <a:lnTo>
                    <a:pt x="248242" y="190495"/>
                  </a:lnTo>
                  <a:lnTo>
                    <a:pt x="248242" y="196098"/>
                  </a:lnTo>
                  <a:lnTo>
                    <a:pt x="246754" y="199833"/>
                  </a:lnTo>
                  <a:lnTo>
                    <a:pt x="240809" y="194231"/>
                  </a:lnTo>
                  <a:lnTo>
                    <a:pt x="240809" y="201701"/>
                  </a:lnTo>
                  <a:lnTo>
                    <a:pt x="242295" y="207303"/>
                  </a:lnTo>
                  <a:lnTo>
                    <a:pt x="237836" y="208237"/>
                  </a:lnTo>
                  <a:lnTo>
                    <a:pt x="234862" y="216642"/>
                  </a:lnTo>
                  <a:lnTo>
                    <a:pt x="224458" y="224112"/>
                  </a:lnTo>
                  <a:lnTo>
                    <a:pt x="220742" y="225980"/>
                  </a:lnTo>
                  <a:lnTo>
                    <a:pt x="217769" y="229715"/>
                  </a:lnTo>
                  <a:lnTo>
                    <a:pt x="215539" y="235318"/>
                  </a:lnTo>
                  <a:lnTo>
                    <a:pt x="208850" y="248391"/>
                  </a:lnTo>
                  <a:lnTo>
                    <a:pt x="205877" y="259597"/>
                  </a:lnTo>
                  <a:lnTo>
                    <a:pt x="202905" y="269869"/>
                  </a:lnTo>
                  <a:lnTo>
                    <a:pt x="208107" y="271736"/>
                  </a:lnTo>
                  <a:lnTo>
                    <a:pt x="212566" y="269869"/>
                  </a:lnTo>
                  <a:lnTo>
                    <a:pt x="217769" y="270802"/>
                  </a:lnTo>
                  <a:lnTo>
                    <a:pt x="231147" y="266133"/>
                  </a:lnTo>
                  <a:lnTo>
                    <a:pt x="235607" y="263332"/>
                  </a:lnTo>
                  <a:lnTo>
                    <a:pt x="243039" y="257729"/>
                  </a:lnTo>
                  <a:lnTo>
                    <a:pt x="237092" y="256796"/>
                  </a:lnTo>
                  <a:lnTo>
                    <a:pt x="225200" y="264266"/>
                  </a:lnTo>
                  <a:lnTo>
                    <a:pt x="218513" y="265200"/>
                  </a:lnTo>
                  <a:lnTo>
                    <a:pt x="211823" y="265200"/>
                  </a:lnTo>
                  <a:lnTo>
                    <a:pt x="210336" y="261464"/>
                  </a:lnTo>
                  <a:lnTo>
                    <a:pt x="217025" y="250259"/>
                  </a:lnTo>
                  <a:lnTo>
                    <a:pt x="218513" y="247457"/>
                  </a:lnTo>
                  <a:lnTo>
                    <a:pt x="222228" y="242788"/>
                  </a:lnTo>
                  <a:lnTo>
                    <a:pt x="225944" y="237185"/>
                  </a:lnTo>
                  <a:lnTo>
                    <a:pt x="234862" y="229715"/>
                  </a:lnTo>
                  <a:lnTo>
                    <a:pt x="241553" y="223178"/>
                  </a:lnTo>
                  <a:lnTo>
                    <a:pt x="254187" y="219443"/>
                  </a:lnTo>
                  <a:lnTo>
                    <a:pt x="260876" y="204502"/>
                  </a:lnTo>
                  <a:lnTo>
                    <a:pt x="267566" y="197031"/>
                  </a:lnTo>
                  <a:lnTo>
                    <a:pt x="272026" y="190495"/>
                  </a:lnTo>
                  <a:lnTo>
                    <a:pt x="278713" y="193297"/>
                  </a:lnTo>
                  <a:lnTo>
                    <a:pt x="278713" y="186760"/>
                  </a:lnTo>
                  <a:lnTo>
                    <a:pt x="273511" y="179290"/>
                  </a:lnTo>
                  <a:lnTo>
                    <a:pt x="273511" y="173687"/>
                  </a:lnTo>
                  <a:lnTo>
                    <a:pt x="279458" y="178356"/>
                  </a:lnTo>
                  <a:lnTo>
                    <a:pt x="285403" y="182091"/>
                  </a:lnTo>
                  <a:lnTo>
                    <a:pt x="289119" y="191429"/>
                  </a:lnTo>
                  <a:lnTo>
                    <a:pt x="287633" y="196098"/>
                  </a:lnTo>
                  <a:lnTo>
                    <a:pt x="292092" y="204502"/>
                  </a:lnTo>
                  <a:lnTo>
                    <a:pt x="286889" y="207303"/>
                  </a:lnTo>
                  <a:lnTo>
                    <a:pt x="282431" y="203568"/>
                  </a:lnTo>
                  <a:lnTo>
                    <a:pt x="279458" y="210105"/>
                  </a:lnTo>
                  <a:lnTo>
                    <a:pt x="276485" y="211972"/>
                  </a:lnTo>
                  <a:lnTo>
                    <a:pt x="270539" y="206370"/>
                  </a:lnTo>
                  <a:lnTo>
                    <a:pt x="267566" y="209172"/>
                  </a:lnTo>
                  <a:lnTo>
                    <a:pt x="270539" y="212907"/>
                  </a:lnTo>
                  <a:lnTo>
                    <a:pt x="272768" y="221311"/>
                  </a:lnTo>
                  <a:lnTo>
                    <a:pt x="274997" y="225980"/>
                  </a:lnTo>
                  <a:lnTo>
                    <a:pt x="274997" y="231583"/>
                  </a:lnTo>
                  <a:lnTo>
                    <a:pt x="271282" y="232516"/>
                  </a:lnTo>
                  <a:lnTo>
                    <a:pt x="267566" y="226914"/>
                  </a:lnTo>
                  <a:lnTo>
                    <a:pt x="263105" y="225980"/>
                  </a:lnTo>
                  <a:lnTo>
                    <a:pt x="263849" y="232516"/>
                  </a:lnTo>
                  <a:lnTo>
                    <a:pt x="266823" y="235318"/>
                  </a:lnTo>
                  <a:lnTo>
                    <a:pt x="263105" y="238119"/>
                  </a:lnTo>
                  <a:lnTo>
                    <a:pt x="263849" y="240920"/>
                  </a:lnTo>
                  <a:lnTo>
                    <a:pt x="270539" y="240920"/>
                  </a:lnTo>
                  <a:lnTo>
                    <a:pt x="276485" y="238119"/>
                  </a:lnTo>
                  <a:lnTo>
                    <a:pt x="280944" y="235318"/>
                  </a:lnTo>
                  <a:lnTo>
                    <a:pt x="285403" y="240920"/>
                  </a:lnTo>
                  <a:lnTo>
                    <a:pt x="287633" y="245590"/>
                  </a:lnTo>
                  <a:lnTo>
                    <a:pt x="285403" y="253994"/>
                  </a:lnTo>
                  <a:lnTo>
                    <a:pt x="283174" y="258663"/>
                  </a:lnTo>
                  <a:lnTo>
                    <a:pt x="282431" y="262398"/>
                  </a:lnTo>
                  <a:lnTo>
                    <a:pt x="280944" y="263332"/>
                  </a:lnTo>
                  <a:lnTo>
                    <a:pt x="279458" y="270802"/>
                  </a:lnTo>
                  <a:lnTo>
                    <a:pt x="276485" y="273604"/>
                  </a:lnTo>
                  <a:lnTo>
                    <a:pt x="278713" y="280141"/>
                  </a:lnTo>
                  <a:lnTo>
                    <a:pt x="279458" y="284809"/>
                  </a:lnTo>
                  <a:lnTo>
                    <a:pt x="277971" y="284809"/>
                  </a:lnTo>
                  <a:lnTo>
                    <a:pt x="272768" y="282008"/>
                  </a:lnTo>
                  <a:lnTo>
                    <a:pt x="266079" y="280141"/>
                  </a:lnTo>
                  <a:lnTo>
                    <a:pt x="266823" y="273604"/>
                  </a:lnTo>
                  <a:lnTo>
                    <a:pt x="271282" y="268001"/>
                  </a:lnTo>
                  <a:lnTo>
                    <a:pt x="271282" y="264266"/>
                  </a:lnTo>
                  <a:lnTo>
                    <a:pt x="262363" y="269869"/>
                  </a:lnTo>
                  <a:lnTo>
                    <a:pt x="255673" y="277339"/>
                  </a:lnTo>
                  <a:lnTo>
                    <a:pt x="254931" y="282008"/>
                  </a:lnTo>
                  <a:lnTo>
                    <a:pt x="258647" y="288544"/>
                  </a:lnTo>
                  <a:lnTo>
                    <a:pt x="256418" y="292280"/>
                  </a:lnTo>
                  <a:lnTo>
                    <a:pt x="254931" y="298816"/>
                  </a:lnTo>
                  <a:lnTo>
                    <a:pt x="250471" y="297883"/>
                  </a:lnTo>
                  <a:lnTo>
                    <a:pt x="248242" y="289478"/>
                  </a:lnTo>
                  <a:lnTo>
                    <a:pt x="248984" y="281074"/>
                  </a:lnTo>
                  <a:lnTo>
                    <a:pt x="250471" y="274537"/>
                  </a:lnTo>
                  <a:lnTo>
                    <a:pt x="250471" y="271736"/>
                  </a:lnTo>
                  <a:lnTo>
                    <a:pt x="249728" y="266133"/>
                  </a:lnTo>
                  <a:lnTo>
                    <a:pt x="246754" y="265200"/>
                  </a:lnTo>
                  <a:lnTo>
                    <a:pt x="245268" y="270802"/>
                  </a:lnTo>
                  <a:lnTo>
                    <a:pt x="243781" y="276405"/>
                  </a:lnTo>
                  <a:lnTo>
                    <a:pt x="241553" y="276405"/>
                  </a:lnTo>
                  <a:lnTo>
                    <a:pt x="233376" y="281074"/>
                  </a:lnTo>
                  <a:lnTo>
                    <a:pt x="231147" y="289478"/>
                  </a:lnTo>
                  <a:lnTo>
                    <a:pt x="229661" y="292280"/>
                  </a:lnTo>
                  <a:lnTo>
                    <a:pt x="218513" y="293213"/>
                  </a:lnTo>
                  <a:lnTo>
                    <a:pt x="220742" y="288544"/>
                  </a:lnTo>
                  <a:lnTo>
                    <a:pt x="215539" y="288544"/>
                  </a:lnTo>
                  <a:lnTo>
                    <a:pt x="212566" y="296949"/>
                  </a:lnTo>
                  <a:lnTo>
                    <a:pt x="225944" y="296949"/>
                  </a:lnTo>
                  <a:lnTo>
                    <a:pt x="223715" y="299750"/>
                  </a:lnTo>
                  <a:lnTo>
                    <a:pt x="217025" y="305353"/>
                  </a:lnTo>
                  <a:lnTo>
                    <a:pt x="217025" y="310955"/>
                  </a:lnTo>
                  <a:lnTo>
                    <a:pt x="222970" y="305353"/>
                  </a:lnTo>
                  <a:lnTo>
                    <a:pt x="228173" y="301618"/>
                  </a:lnTo>
                  <a:lnTo>
                    <a:pt x="232634" y="302552"/>
                  </a:lnTo>
                  <a:lnTo>
                    <a:pt x="227431" y="309088"/>
                  </a:lnTo>
                  <a:lnTo>
                    <a:pt x="223715" y="314691"/>
                  </a:lnTo>
                  <a:lnTo>
                    <a:pt x="228173" y="314691"/>
                  </a:lnTo>
                  <a:lnTo>
                    <a:pt x="231147" y="310955"/>
                  </a:lnTo>
                  <a:lnTo>
                    <a:pt x="232634" y="310955"/>
                  </a:lnTo>
                  <a:lnTo>
                    <a:pt x="234120" y="322161"/>
                  </a:lnTo>
                  <a:lnTo>
                    <a:pt x="238579" y="322161"/>
                  </a:lnTo>
                  <a:lnTo>
                    <a:pt x="237836" y="310955"/>
                  </a:lnTo>
                  <a:lnTo>
                    <a:pt x="237836" y="306287"/>
                  </a:lnTo>
                  <a:lnTo>
                    <a:pt x="243039" y="306287"/>
                  </a:lnTo>
                  <a:lnTo>
                    <a:pt x="246754" y="310022"/>
                  </a:lnTo>
                  <a:lnTo>
                    <a:pt x="246754" y="302552"/>
                  </a:lnTo>
                  <a:lnTo>
                    <a:pt x="251215" y="303485"/>
                  </a:lnTo>
                  <a:lnTo>
                    <a:pt x="253445" y="307221"/>
                  </a:lnTo>
                  <a:lnTo>
                    <a:pt x="254931" y="310955"/>
                  </a:lnTo>
                  <a:lnTo>
                    <a:pt x="260876" y="311890"/>
                  </a:lnTo>
                  <a:lnTo>
                    <a:pt x="265337" y="311890"/>
                  </a:lnTo>
                  <a:lnTo>
                    <a:pt x="271282" y="302552"/>
                  </a:lnTo>
                  <a:lnTo>
                    <a:pt x="276485" y="296949"/>
                  </a:lnTo>
                  <a:lnTo>
                    <a:pt x="280200" y="288544"/>
                  </a:lnTo>
                  <a:lnTo>
                    <a:pt x="284660" y="283876"/>
                  </a:lnTo>
                  <a:lnTo>
                    <a:pt x="284660" y="277339"/>
                  </a:lnTo>
                  <a:lnTo>
                    <a:pt x="287633" y="279207"/>
                  </a:lnTo>
                  <a:lnTo>
                    <a:pt x="293578" y="284809"/>
                  </a:lnTo>
                  <a:lnTo>
                    <a:pt x="300269" y="286677"/>
                  </a:lnTo>
                  <a:lnTo>
                    <a:pt x="298781" y="281074"/>
                  </a:lnTo>
                  <a:lnTo>
                    <a:pt x="297295" y="276405"/>
                  </a:lnTo>
                  <a:lnTo>
                    <a:pt x="306214" y="270802"/>
                  </a:lnTo>
                  <a:lnTo>
                    <a:pt x="311416" y="268001"/>
                  </a:lnTo>
                  <a:lnTo>
                    <a:pt x="308444" y="261464"/>
                  </a:lnTo>
                  <a:lnTo>
                    <a:pt x="308444" y="255861"/>
                  </a:lnTo>
                  <a:lnTo>
                    <a:pt x="304728" y="249325"/>
                  </a:lnTo>
                  <a:lnTo>
                    <a:pt x="301011" y="239053"/>
                  </a:lnTo>
                  <a:lnTo>
                    <a:pt x="300269" y="232516"/>
                  </a:lnTo>
                  <a:lnTo>
                    <a:pt x="307700" y="231583"/>
                  </a:lnTo>
                  <a:lnTo>
                    <a:pt x="308444" y="227847"/>
                  </a:lnTo>
                  <a:lnTo>
                    <a:pt x="303242" y="224112"/>
                  </a:lnTo>
                  <a:lnTo>
                    <a:pt x="298781" y="219443"/>
                  </a:lnTo>
                  <a:lnTo>
                    <a:pt x="303242" y="216642"/>
                  </a:lnTo>
                  <a:lnTo>
                    <a:pt x="303242" y="209172"/>
                  </a:lnTo>
                  <a:lnTo>
                    <a:pt x="303984" y="202635"/>
                  </a:lnTo>
                  <a:lnTo>
                    <a:pt x="301755" y="196098"/>
                  </a:lnTo>
                  <a:lnTo>
                    <a:pt x="307700" y="188628"/>
                  </a:lnTo>
                  <a:lnTo>
                    <a:pt x="312161" y="179290"/>
                  </a:lnTo>
                  <a:lnTo>
                    <a:pt x="314389" y="170885"/>
                  </a:lnTo>
                  <a:lnTo>
                    <a:pt x="323309" y="166217"/>
                  </a:lnTo>
                  <a:lnTo>
                    <a:pt x="323309" y="162481"/>
                  </a:lnTo>
                  <a:lnTo>
                    <a:pt x="326282" y="158746"/>
                  </a:lnTo>
                  <a:lnTo>
                    <a:pt x="317362" y="158746"/>
                  </a:lnTo>
                  <a:lnTo>
                    <a:pt x="307700" y="149409"/>
                  </a:lnTo>
                  <a:lnTo>
                    <a:pt x="306214" y="136335"/>
                  </a:lnTo>
                  <a:lnTo>
                    <a:pt x="303242" y="127931"/>
                  </a:lnTo>
                  <a:lnTo>
                    <a:pt x="303984" y="121394"/>
                  </a:lnTo>
                  <a:lnTo>
                    <a:pt x="303984" y="116725"/>
                  </a:lnTo>
                  <a:lnTo>
                    <a:pt x="301011" y="113923"/>
                  </a:lnTo>
                  <a:lnTo>
                    <a:pt x="293578" y="110188"/>
                  </a:lnTo>
                  <a:lnTo>
                    <a:pt x="289863" y="105520"/>
                  </a:lnTo>
                  <a:lnTo>
                    <a:pt x="282431" y="102718"/>
                  </a:lnTo>
                  <a:lnTo>
                    <a:pt x="280944" y="95248"/>
                  </a:lnTo>
                  <a:lnTo>
                    <a:pt x="274255" y="98049"/>
                  </a:lnTo>
                  <a:lnTo>
                    <a:pt x="268308" y="96181"/>
                  </a:lnTo>
                  <a:lnTo>
                    <a:pt x="269794" y="92446"/>
                  </a:lnTo>
                  <a:lnTo>
                    <a:pt x="264593" y="85910"/>
                  </a:lnTo>
                  <a:lnTo>
                    <a:pt x="269794" y="82174"/>
                  </a:lnTo>
                  <a:lnTo>
                    <a:pt x="276485" y="84042"/>
                  </a:lnTo>
                  <a:lnTo>
                    <a:pt x="277971" y="89644"/>
                  </a:lnTo>
                  <a:lnTo>
                    <a:pt x="282431" y="87777"/>
                  </a:lnTo>
                  <a:lnTo>
                    <a:pt x="288377" y="91512"/>
                  </a:lnTo>
                  <a:lnTo>
                    <a:pt x="290605" y="91512"/>
                  </a:lnTo>
                  <a:lnTo>
                    <a:pt x="290605" y="81240"/>
                  </a:lnTo>
                  <a:lnTo>
                    <a:pt x="289863" y="74704"/>
                  </a:lnTo>
                  <a:lnTo>
                    <a:pt x="295066" y="71903"/>
                  </a:lnTo>
                  <a:lnTo>
                    <a:pt x="295808" y="67233"/>
                  </a:lnTo>
                  <a:lnTo>
                    <a:pt x="292836" y="62565"/>
                  </a:lnTo>
                  <a:lnTo>
                    <a:pt x="289863" y="59763"/>
                  </a:lnTo>
                  <a:lnTo>
                    <a:pt x="289863" y="55094"/>
                  </a:lnTo>
                  <a:lnTo>
                    <a:pt x="290605" y="51359"/>
                  </a:lnTo>
                  <a:lnTo>
                    <a:pt x="285403" y="48557"/>
                  </a:lnTo>
                  <a:lnTo>
                    <a:pt x="290605" y="45756"/>
                  </a:lnTo>
                  <a:lnTo>
                    <a:pt x="289119" y="42021"/>
                  </a:lnTo>
                  <a:lnTo>
                    <a:pt x="282431" y="38285"/>
                  </a:lnTo>
                  <a:lnTo>
                    <a:pt x="276485" y="39219"/>
                  </a:lnTo>
                  <a:lnTo>
                    <a:pt x="271282" y="46690"/>
                  </a:lnTo>
                  <a:lnTo>
                    <a:pt x="267566" y="45756"/>
                  </a:lnTo>
                  <a:lnTo>
                    <a:pt x="268308" y="39219"/>
                  </a:lnTo>
                  <a:lnTo>
                    <a:pt x="260876" y="36418"/>
                  </a:lnTo>
                  <a:lnTo>
                    <a:pt x="260876" y="27080"/>
                  </a:lnTo>
                  <a:lnTo>
                    <a:pt x="256418" y="23344"/>
                  </a:lnTo>
                  <a:lnTo>
                    <a:pt x="251215" y="20543"/>
                  </a:lnTo>
                  <a:lnTo>
                    <a:pt x="251215" y="16808"/>
                  </a:lnTo>
                  <a:lnTo>
                    <a:pt x="256418" y="14941"/>
                  </a:lnTo>
                  <a:lnTo>
                    <a:pt x="255673" y="11205"/>
                  </a:lnTo>
                  <a:lnTo>
                    <a:pt x="248984" y="10271"/>
                  </a:lnTo>
                  <a:lnTo>
                    <a:pt x="248984" y="7470"/>
                  </a:lnTo>
                  <a:lnTo>
                    <a:pt x="251215" y="5602"/>
                  </a:lnTo>
                  <a:lnTo>
                    <a:pt x="256418" y="7470"/>
                  </a:lnTo>
                  <a:lnTo>
                    <a:pt x="255673" y="2801"/>
                  </a:lnTo>
                  <a:lnTo>
                    <a:pt x="335945" y="1868"/>
                  </a:lnTo>
                  <a:lnTo>
                    <a:pt x="422902" y="933"/>
                  </a:lnTo>
                  <a:lnTo>
                    <a:pt x="496484" y="933"/>
                  </a:lnTo>
                  <a:lnTo>
                    <a:pt x="589388" y="933"/>
                  </a:lnTo>
                  <a:lnTo>
                    <a:pt x="693442" y="933"/>
                  </a:lnTo>
                  <a:lnTo>
                    <a:pt x="757361" y="0"/>
                  </a:lnTo>
                  <a:lnTo>
                    <a:pt x="839859" y="1868"/>
                  </a:lnTo>
                  <a:lnTo>
                    <a:pt x="940942" y="0"/>
                  </a:lnTo>
                  <a:lnTo>
                    <a:pt x="993712" y="1868"/>
                  </a:lnTo>
                  <a:lnTo>
                    <a:pt x="992967" y="27080"/>
                  </a:lnTo>
                  <a:lnTo>
                    <a:pt x="992225" y="155945"/>
                  </a:lnTo>
                  <a:lnTo>
                    <a:pt x="992225" y="169018"/>
                  </a:lnTo>
                  <a:lnTo>
                    <a:pt x="992225" y="268001"/>
                  </a:lnTo>
                  <a:lnTo>
                    <a:pt x="992225" y="285743"/>
                  </a:lnTo>
                  <a:lnTo>
                    <a:pt x="992225" y="305353"/>
                  </a:lnTo>
                  <a:lnTo>
                    <a:pt x="992967" y="402468"/>
                  </a:lnTo>
                  <a:lnTo>
                    <a:pt x="992967" y="420211"/>
                  </a:lnTo>
                  <a:lnTo>
                    <a:pt x="992225" y="426748"/>
                  </a:lnTo>
                  <a:lnTo>
                    <a:pt x="992225" y="434218"/>
                  </a:lnTo>
                  <a:lnTo>
                    <a:pt x="1001144" y="444489"/>
                  </a:lnTo>
                  <a:lnTo>
                    <a:pt x="1001886" y="455695"/>
                  </a:lnTo>
                  <a:lnTo>
                    <a:pt x="1006347" y="462231"/>
                  </a:lnTo>
                  <a:lnTo>
                    <a:pt x="1002631" y="479040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64" name="pg64"/>
            <p:cNvSpPr/>
            <p:nvPr/>
          </p:nvSpPr>
          <p:spPr>
            <a:xfrm>
              <a:off x="6287398" y="2876655"/>
              <a:ext cx="636213" cy="561215"/>
            </a:xfrm>
            <a:custGeom>
              <a:avLst/>
              <a:pathLst>
                <a:path w="636213" h="561215">
                  <a:moveTo>
                    <a:pt x="405065" y="150342"/>
                  </a:moveTo>
                  <a:lnTo>
                    <a:pt x="405809" y="234384"/>
                  </a:lnTo>
                  <a:lnTo>
                    <a:pt x="410268" y="230649"/>
                  </a:lnTo>
                  <a:lnTo>
                    <a:pt x="417701" y="224112"/>
                  </a:lnTo>
                  <a:lnTo>
                    <a:pt x="422160" y="220377"/>
                  </a:lnTo>
                  <a:lnTo>
                    <a:pt x="426619" y="217575"/>
                  </a:lnTo>
                  <a:lnTo>
                    <a:pt x="430336" y="216642"/>
                  </a:lnTo>
                  <a:lnTo>
                    <a:pt x="432565" y="214774"/>
                  </a:lnTo>
                  <a:lnTo>
                    <a:pt x="434795" y="211972"/>
                  </a:lnTo>
                  <a:lnTo>
                    <a:pt x="437024" y="209172"/>
                  </a:lnTo>
                  <a:lnTo>
                    <a:pt x="441485" y="206370"/>
                  </a:lnTo>
                  <a:lnTo>
                    <a:pt x="451146" y="200767"/>
                  </a:lnTo>
                  <a:lnTo>
                    <a:pt x="453376" y="197966"/>
                  </a:lnTo>
                  <a:lnTo>
                    <a:pt x="456349" y="193296"/>
                  </a:lnTo>
                  <a:lnTo>
                    <a:pt x="457836" y="191429"/>
                  </a:lnTo>
                  <a:lnTo>
                    <a:pt x="461552" y="191429"/>
                  </a:lnTo>
                  <a:lnTo>
                    <a:pt x="463038" y="191429"/>
                  </a:lnTo>
                  <a:lnTo>
                    <a:pt x="467498" y="194231"/>
                  </a:lnTo>
                  <a:lnTo>
                    <a:pt x="471957" y="196098"/>
                  </a:lnTo>
                  <a:lnTo>
                    <a:pt x="474930" y="195164"/>
                  </a:lnTo>
                  <a:lnTo>
                    <a:pt x="480876" y="187694"/>
                  </a:lnTo>
                  <a:lnTo>
                    <a:pt x="486822" y="180223"/>
                  </a:lnTo>
                  <a:lnTo>
                    <a:pt x="489795" y="177422"/>
                  </a:lnTo>
                  <a:lnTo>
                    <a:pt x="492768" y="176488"/>
                  </a:lnTo>
                  <a:lnTo>
                    <a:pt x="493511" y="172753"/>
                  </a:lnTo>
                  <a:lnTo>
                    <a:pt x="494998" y="168084"/>
                  </a:lnTo>
                  <a:lnTo>
                    <a:pt x="498714" y="165283"/>
                  </a:lnTo>
                  <a:lnTo>
                    <a:pt x="500201" y="164349"/>
                  </a:lnTo>
                  <a:lnTo>
                    <a:pt x="502429" y="165283"/>
                  </a:lnTo>
                  <a:lnTo>
                    <a:pt x="502429" y="168084"/>
                  </a:lnTo>
                  <a:lnTo>
                    <a:pt x="500943" y="172753"/>
                  </a:lnTo>
                  <a:lnTo>
                    <a:pt x="503173" y="174620"/>
                  </a:lnTo>
                  <a:lnTo>
                    <a:pt x="508375" y="178356"/>
                  </a:lnTo>
                  <a:lnTo>
                    <a:pt x="515065" y="180223"/>
                  </a:lnTo>
                  <a:lnTo>
                    <a:pt x="520268" y="182091"/>
                  </a:lnTo>
                  <a:lnTo>
                    <a:pt x="528443" y="183025"/>
                  </a:lnTo>
                  <a:lnTo>
                    <a:pt x="534389" y="184892"/>
                  </a:lnTo>
                  <a:lnTo>
                    <a:pt x="536619" y="183025"/>
                  </a:lnTo>
                  <a:lnTo>
                    <a:pt x="537362" y="182091"/>
                  </a:lnTo>
                  <a:lnTo>
                    <a:pt x="537362" y="180223"/>
                  </a:lnTo>
                  <a:lnTo>
                    <a:pt x="539592" y="178356"/>
                  </a:lnTo>
                  <a:lnTo>
                    <a:pt x="539592" y="175555"/>
                  </a:lnTo>
                  <a:lnTo>
                    <a:pt x="541822" y="174620"/>
                  </a:lnTo>
                  <a:lnTo>
                    <a:pt x="543308" y="172753"/>
                  </a:lnTo>
                  <a:lnTo>
                    <a:pt x="541822" y="170885"/>
                  </a:lnTo>
                  <a:lnTo>
                    <a:pt x="541079" y="168084"/>
                  </a:lnTo>
                  <a:lnTo>
                    <a:pt x="542565" y="166216"/>
                  </a:lnTo>
                  <a:lnTo>
                    <a:pt x="544051" y="166216"/>
                  </a:lnTo>
                  <a:lnTo>
                    <a:pt x="547768" y="168084"/>
                  </a:lnTo>
                  <a:lnTo>
                    <a:pt x="553714" y="164349"/>
                  </a:lnTo>
                  <a:lnTo>
                    <a:pt x="557430" y="165283"/>
                  </a:lnTo>
                  <a:lnTo>
                    <a:pt x="560402" y="166216"/>
                  </a:lnTo>
                  <a:lnTo>
                    <a:pt x="563376" y="166216"/>
                  </a:lnTo>
                  <a:lnTo>
                    <a:pt x="566348" y="164349"/>
                  </a:lnTo>
                  <a:lnTo>
                    <a:pt x="567835" y="161548"/>
                  </a:lnTo>
                  <a:lnTo>
                    <a:pt x="570064" y="158746"/>
                  </a:lnTo>
                  <a:lnTo>
                    <a:pt x="574524" y="156878"/>
                  </a:lnTo>
                  <a:lnTo>
                    <a:pt x="581957" y="157812"/>
                  </a:lnTo>
                  <a:lnTo>
                    <a:pt x="584930" y="159679"/>
                  </a:lnTo>
                  <a:lnTo>
                    <a:pt x="593849" y="167150"/>
                  </a:lnTo>
                  <a:lnTo>
                    <a:pt x="598308" y="169951"/>
                  </a:lnTo>
                  <a:lnTo>
                    <a:pt x="605741" y="169951"/>
                  </a:lnTo>
                  <a:lnTo>
                    <a:pt x="608713" y="170885"/>
                  </a:lnTo>
                  <a:lnTo>
                    <a:pt x="611687" y="170885"/>
                  </a:lnTo>
                  <a:lnTo>
                    <a:pt x="613172" y="168084"/>
                  </a:lnTo>
                  <a:lnTo>
                    <a:pt x="616146" y="168084"/>
                  </a:lnTo>
                  <a:lnTo>
                    <a:pt x="618375" y="169018"/>
                  </a:lnTo>
                  <a:lnTo>
                    <a:pt x="621348" y="172753"/>
                  </a:lnTo>
                  <a:lnTo>
                    <a:pt x="620605" y="174620"/>
                  </a:lnTo>
                  <a:lnTo>
                    <a:pt x="617633" y="178356"/>
                  </a:lnTo>
                  <a:lnTo>
                    <a:pt x="616889" y="179290"/>
                  </a:lnTo>
                  <a:lnTo>
                    <a:pt x="618375" y="183025"/>
                  </a:lnTo>
                  <a:lnTo>
                    <a:pt x="620605" y="185826"/>
                  </a:lnTo>
                  <a:lnTo>
                    <a:pt x="622835" y="186760"/>
                  </a:lnTo>
                  <a:lnTo>
                    <a:pt x="626551" y="186760"/>
                  </a:lnTo>
                  <a:lnTo>
                    <a:pt x="628038" y="186760"/>
                  </a:lnTo>
                  <a:lnTo>
                    <a:pt x="628781" y="189561"/>
                  </a:lnTo>
                  <a:lnTo>
                    <a:pt x="627294" y="191429"/>
                  </a:lnTo>
                  <a:lnTo>
                    <a:pt x="626551" y="196098"/>
                  </a:lnTo>
                  <a:lnTo>
                    <a:pt x="627294" y="198900"/>
                  </a:lnTo>
                  <a:lnTo>
                    <a:pt x="630267" y="200767"/>
                  </a:lnTo>
                  <a:lnTo>
                    <a:pt x="631753" y="202635"/>
                  </a:lnTo>
                  <a:lnTo>
                    <a:pt x="631753" y="204502"/>
                  </a:lnTo>
                  <a:lnTo>
                    <a:pt x="631010" y="210105"/>
                  </a:lnTo>
                  <a:lnTo>
                    <a:pt x="636213" y="214774"/>
                  </a:lnTo>
                  <a:lnTo>
                    <a:pt x="631010" y="223178"/>
                  </a:lnTo>
                  <a:lnTo>
                    <a:pt x="627294" y="229714"/>
                  </a:lnTo>
                  <a:lnTo>
                    <a:pt x="623578" y="239053"/>
                  </a:lnTo>
                  <a:lnTo>
                    <a:pt x="621348" y="243722"/>
                  </a:lnTo>
                  <a:lnTo>
                    <a:pt x="619118" y="244656"/>
                  </a:lnTo>
                  <a:lnTo>
                    <a:pt x="593849" y="224112"/>
                  </a:lnTo>
                  <a:lnTo>
                    <a:pt x="568578" y="203568"/>
                  </a:lnTo>
                  <a:lnTo>
                    <a:pt x="554456" y="193296"/>
                  </a:lnTo>
                  <a:lnTo>
                    <a:pt x="549997" y="200767"/>
                  </a:lnTo>
                  <a:lnTo>
                    <a:pt x="552971" y="201701"/>
                  </a:lnTo>
                  <a:lnTo>
                    <a:pt x="548511" y="208237"/>
                  </a:lnTo>
                  <a:lnTo>
                    <a:pt x="552227" y="209172"/>
                  </a:lnTo>
                  <a:lnTo>
                    <a:pt x="542565" y="224112"/>
                  </a:lnTo>
                  <a:lnTo>
                    <a:pt x="545538" y="225980"/>
                  </a:lnTo>
                  <a:lnTo>
                    <a:pt x="540335" y="235318"/>
                  </a:lnTo>
                  <a:lnTo>
                    <a:pt x="544794" y="239053"/>
                  </a:lnTo>
                  <a:lnTo>
                    <a:pt x="544794" y="240920"/>
                  </a:lnTo>
                  <a:lnTo>
                    <a:pt x="541822" y="244656"/>
                  </a:lnTo>
                  <a:lnTo>
                    <a:pt x="532160" y="253994"/>
                  </a:lnTo>
                  <a:lnTo>
                    <a:pt x="526214" y="258663"/>
                  </a:lnTo>
                  <a:lnTo>
                    <a:pt x="524727" y="260530"/>
                  </a:lnTo>
                  <a:lnTo>
                    <a:pt x="525470" y="261464"/>
                  </a:lnTo>
                  <a:lnTo>
                    <a:pt x="526957" y="263331"/>
                  </a:lnTo>
                  <a:lnTo>
                    <a:pt x="521754" y="269869"/>
                  </a:lnTo>
                  <a:lnTo>
                    <a:pt x="518038" y="268935"/>
                  </a:lnTo>
                  <a:lnTo>
                    <a:pt x="515065" y="270802"/>
                  </a:lnTo>
                  <a:lnTo>
                    <a:pt x="508375" y="280140"/>
                  </a:lnTo>
                  <a:lnTo>
                    <a:pt x="504660" y="277339"/>
                  </a:lnTo>
                  <a:lnTo>
                    <a:pt x="503173" y="278272"/>
                  </a:lnTo>
                  <a:lnTo>
                    <a:pt x="500943" y="280140"/>
                  </a:lnTo>
                  <a:lnTo>
                    <a:pt x="492024" y="295081"/>
                  </a:lnTo>
                  <a:lnTo>
                    <a:pt x="486822" y="306287"/>
                  </a:lnTo>
                  <a:lnTo>
                    <a:pt x="471214" y="293213"/>
                  </a:lnTo>
                  <a:lnTo>
                    <a:pt x="468984" y="296015"/>
                  </a:lnTo>
                  <a:lnTo>
                    <a:pt x="466011" y="298816"/>
                  </a:lnTo>
                  <a:lnTo>
                    <a:pt x="463038" y="299750"/>
                  </a:lnTo>
                  <a:lnTo>
                    <a:pt x="462295" y="300684"/>
                  </a:lnTo>
                  <a:lnTo>
                    <a:pt x="462295" y="306287"/>
                  </a:lnTo>
                  <a:lnTo>
                    <a:pt x="459322" y="309088"/>
                  </a:lnTo>
                  <a:lnTo>
                    <a:pt x="457836" y="311890"/>
                  </a:lnTo>
                  <a:lnTo>
                    <a:pt x="457092" y="318426"/>
                  </a:lnTo>
                  <a:lnTo>
                    <a:pt x="455606" y="320294"/>
                  </a:lnTo>
                  <a:lnTo>
                    <a:pt x="451890" y="324029"/>
                  </a:lnTo>
                  <a:lnTo>
                    <a:pt x="448173" y="331499"/>
                  </a:lnTo>
                  <a:lnTo>
                    <a:pt x="444457" y="340837"/>
                  </a:lnTo>
                  <a:lnTo>
                    <a:pt x="442227" y="348307"/>
                  </a:lnTo>
                  <a:lnTo>
                    <a:pt x="439254" y="353910"/>
                  </a:lnTo>
                  <a:lnTo>
                    <a:pt x="437024" y="355778"/>
                  </a:lnTo>
                  <a:lnTo>
                    <a:pt x="434052" y="359513"/>
                  </a:lnTo>
                  <a:lnTo>
                    <a:pt x="430336" y="362315"/>
                  </a:lnTo>
                  <a:lnTo>
                    <a:pt x="428849" y="363249"/>
                  </a:lnTo>
                  <a:lnTo>
                    <a:pt x="419930" y="362315"/>
                  </a:lnTo>
                  <a:lnTo>
                    <a:pt x="408038" y="358579"/>
                  </a:lnTo>
                  <a:lnTo>
                    <a:pt x="405065" y="357646"/>
                  </a:lnTo>
                  <a:lnTo>
                    <a:pt x="404322" y="354844"/>
                  </a:lnTo>
                  <a:lnTo>
                    <a:pt x="399863" y="342705"/>
                  </a:lnTo>
                  <a:lnTo>
                    <a:pt x="387228" y="334301"/>
                  </a:lnTo>
                  <a:lnTo>
                    <a:pt x="382769" y="337102"/>
                  </a:lnTo>
                  <a:lnTo>
                    <a:pt x="378308" y="346440"/>
                  </a:lnTo>
                  <a:lnTo>
                    <a:pt x="378308" y="359513"/>
                  </a:lnTo>
                  <a:lnTo>
                    <a:pt x="374592" y="368851"/>
                  </a:lnTo>
                  <a:lnTo>
                    <a:pt x="374592" y="371653"/>
                  </a:lnTo>
                  <a:lnTo>
                    <a:pt x="374592" y="372587"/>
                  </a:lnTo>
                  <a:lnTo>
                    <a:pt x="370133" y="374454"/>
                  </a:lnTo>
                  <a:lnTo>
                    <a:pt x="366417" y="377255"/>
                  </a:lnTo>
                  <a:lnTo>
                    <a:pt x="364187" y="380990"/>
                  </a:lnTo>
                  <a:lnTo>
                    <a:pt x="364187" y="383793"/>
                  </a:lnTo>
                  <a:lnTo>
                    <a:pt x="366417" y="386594"/>
                  </a:lnTo>
                  <a:lnTo>
                    <a:pt x="363444" y="389395"/>
                  </a:lnTo>
                  <a:lnTo>
                    <a:pt x="353782" y="396865"/>
                  </a:lnTo>
                  <a:lnTo>
                    <a:pt x="350066" y="402468"/>
                  </a:lnTo>
                  <a:lnTo>
                    <a:pt x="348579" y="409005"/>
                  </a:lnTo>
                  <a:lnTo>
                    <a:pt x="347093" y="414607"/>
                  </a:lnTo>
                  <a:lnTo>
                    <a:pt x="344120" y="422078"/>
                  </a:lnTo>
                  <a:lnTo>
                    <a:pt x="342633" y="426748"/>
                  </a:lnTo>
                  <a:lnTo>
                    <a:pt x="336687" y="434218"/>
                  </a:lnTo>
                  <a:lnTo>
                    <a:pt x="332971" y="438887"/>
                  </a:lnTo>
                  <a:lnTo>
                    <a:pt x="331484" y="441688"/>
                  </a:lnTo>
                  <a:lnTo>
                    <a:pt x="327025" y="444489"/>
                  </a:lnTo>
                  <a:lnTo>
                    <a:pt x="319592" y="452894"/>
                  </a:lnTo>
                  <a:lnTo>
                    <a:pt x="312904" y="460364"/>
                  </a:lnTo>
                  <a:lnTo>
                    <a:pt x="309187" y="467834"/>
                  </a:lnTo>
                  <a:lnTo>
                    <a:pt x="306958" y="471570"/>
                  </a:lnTo>
                  <a:lnTo>
                    <a:pt x="305471" y="477173"/>
                  </a:lnTo>
                  <a:lnTo>
                    <a:pt x="303984" y="479974"/>
                  </a:lnTo>
                  <a:lnTo>
                    <a:pt x="301755" y="480908"/>
                  </a:lnTo>
                  <a:lnTo>
                    <a:pt x="301755" y="483709"/>
                  </a:lnTo>
                  <a:lnTo>
                    <a:pt x="303984" y="490246"/>
                  </a:lnTo>
                  <a:lnTo>
                    <a:pt x="312904" y="494914"/>
                  </a:lnTo>
                  <a:lnTo>
                    <a:pt x="297296" y="502385"/>
                  </a:lnTo>
                  <a:lnTo>
                    <a:pt x="298038" y="504253"/>
                  </a:lnTo>
                  <a:lnTo>
                    <a:pt x="296552" y="506120"/>
                  </a:lnTo>
                  <a:lnTo>
                    <a:pt x="302498" y="507989"/>
                  </a:lnTo>
                  <a:lnTo>
                    <a:pt x="300269" y="511723"/>
                  </a:lnTo>
                  <a:lnTo>
                    <a:pt x="294323" y="514525"/>
                  </a:lnTo>
                  <a:lnTo>
                    <a:pt x="284660" y="522929"/>
                  </a:lnTo>
                  <a:lnTo>
                    <a:pt x="282431" y="524797"/>
                  </a:lnTo>
                  <a:lnTo>
                    <a:pt x="277971" y="523863"/>
                  </a:lnTo>
                  <a:lnTo>
                    <a:pt x="274998" y="518259"/>
                  </a:lnTo>
                  <a:lnTo>
                    <a:pt x="272025" y="517326"/>
                  </a:lnTo>
                  <a:lnTo>
                    <a:pt x="267566" y="519194"/>
                  </a:lnTo>
                  <a:lnTo>
                    <a:pt x="240066" y="533200"/>
                  </a:lnTo>
                  <a:lnTo>
                    <a:pt x="237093" y="527598"/>
                  </a:lnTo>
                  <a:lnTo>
                    <a:pt x="230404" y="525730"/>
                  </a:lnTo>
                  <a:lnTo>
                    <a:pt x="224458" y="531333"/>
                  </a:lnTo>
                  <a:lnTo>
                    <a:pt x="225201" y="534135"/>
                  </a:lnTo>
                  <a:lnTo>
                    <a:pt x="230404" y="537870"/>
                  </a:lnTo>
                  <a:lnTo>
                    <a:pt x="226688" y="541605"/>
                  </a:lnTo>
                  <a:lnTo>
                    <a:pt x="216282" y="547208"/>
                  </a:lnTo>
                  <a:lnTo>
                    <a:pt x="214052" y="544406"/>
                  </a:lnTo>
                  <a:lnTo>
                    <a:pt x="211824" y="544406"/>
                  </a:lnTo>
                  <a:lnTo>
                    <a:pt x="209593" y="546274"/>
                  </a:lnTo>
                  <a:lnTo>
                    <a:pt x="199932" y="549075"/>
                  </a:lnTo>
                  <a:lnTo>
                    <a:pt x="194729" y="550009"/>
                  </a:lnTo>
                  <a:lnTo>
                    <a:pt x="188783" y="551877"/>
                  </a:lnTo>
                  <a:lnTo>
                    <a:pt x="182093" y="555612"/>
                  </a:lnTo>
                  <a:lnTo>
                    <a:pt x="179864" y="555612"/>
                  </a:lnTo>
                  <a:lnTo>
                    <a:pt x="174661" y="553744"/>
                  </a:lnTo>
                  <a:lnTo>
                    <a:pt x="170201" y="547208"/>
                  </a:lnTo>
                  <a:lnTo>
                    <a:pt x="164999" y="542539"/>
                  </a:lnTo>
                  <a:lnTo>
                    <a:pt x="163512" y="539737"/>
                  </a:lnTo>
                  <a:lnTo>
                    <a:pt x="160539" y="539737"/>
                  </a:lnTo>
                  <a:lnTo>
                    <a:pt x="158310" y="544406"/>
                  </a:lnTo>
                  <a:lnTo>
                    <a:pt x="154593" y="549075"/>
                  </a:lnTo>
                  <a:lnTo>
                    <a:pt x="150134" y="551877"/>
                  </a:lnTo>
                  <a:lnTo>
                    <a:pt x="147162" y="553744"/>
                  </a:lnTo>
                  <a:lnTo>
                    <a:pt x="143444" y="553744"/>
                  </a:lnTo>
                  <a:lnTo>
                    <a:pt x="141216" y="556546"/>
                  </a:lnTo>
                  <a:lnTo>
                    <a:pt x="136756" y="561215"/>
                  </a:lnTo>
                  <a:lnTo>
                    <a:pt x="132296" y="561215"/>
                  </a:lnTo>
                  <a:lnTo>
                    <a:pt x="123377" y="560281"/>
                  </a:lnTo>
                  <a:lnTo>
                    <a:pt x="118175" y="558413"/>
                  </a:lnTo>
                  <a:lnTo>
                    <a:pt x="114458" y="554678"/>
                  </a:lnTo>
                  <a:lnTo>
                    <a:pt x="112229" y="552811"/>
                  </a:lnTo>
                  <a:lnTo>
                    <a:pt x="110743" y="550009"/>
                  </a:lnTo>
                  <a:lnTo>
                    <a:pt x="106283" y="547208"/>
                  </a:lnTo>
                  <a:lnTo>
                    <a:pt x="99594" y="547208"/>
                  </a:lnTo>
                  <a:lnTo>
                    <a:pt x="96620" y="542539"/>
                  </a:lnTo>
                  <a:lnTo>
                    <a:pt x="92161" y="539737"/>
                  </a:lnTo>
                  <a:lnTo>
                    <a:pt x="89931" y="536002"/>
                  </a:lnTo>
                  <a:lnTo>
                    <a:pt x="87702" y="531333"/>
                  </a:lnTo>
                  <a:lnTo>
                    <a:pt x="87702" y="525730"/>
                  </a:lnTo>
                  <a:lnTo>
                    <a:pt x="85472" y="521995"/>
                  </a:lnTo>
                  <a:lnTo>
                    <a:pt x="82500" y="521061"/>
                  </a:lnTo>
                  <a:lnTo>
                    <a:pt x="82500" y="517326"/>
                  </a:lnTo>
                  <a:lnTo>
                    <a:pt x="84728" y="515458"/>
                  </a:lnTo>
                  <a:lnTo>
                    <a:pt x="87702" y="513591"/>
                  </a:lnTo>
                  <a:lnTo>
                    <a:pt x="88446" y="511723"/>
                  </a:lnTo>
                  <a:lnTo>
                    <a:pt x="84728" y="506120"/>
                  </a:lnTo>
                  <a:lnTo>
                    <a:pt x="78040" y="505186"/>
                  </a:lnTo>
                  <a:lnTo>
                    <a:pt x="72094" y="506120"/>
                  </a:lnTo>
                  <a:lnTo>
                    <a:pt x="69121" y="505186"/>
                  </a:lnTo>
                  <a:lnTo>
                    <a:pt x="64661" y="504253"/>
                  </a:lnTo>
                  <a:lnTo>
                    <a:pt x="62432" y="502385"/>
                  </a:lnTo>
                  <a:lnTo>
                    <a:pt x="63175" y="499584"/>
                  </a:lnTo>
                  <a:lnTo>
                    <a:pt x="63175" y="497717"/>
                  </a:lnTo>
                  <a:lnTo>
                    <a:pt x="60202" y="496783"/>
                  </a:lnTo>
                  <a:lnTo>
                    <a:pt x="58715" y="493981"/>
                  </a:lnTo>
                  <a:lnTo>
                    <a:pt x="57972" y="489312"/>
                  </a:lnTo>
                  <a:lnTo>
                    <a:pt x="55742" y="489312"/>
                  </a:lnTo>
                  <a:lnTo>
                    <a:pt x="52769" y="493047"/>
                  </a:lnTo>
                  <a:lnTo>
                    <a:pt x="47567" y="487445"/>
                  </a:lnTo>
                  <a:lnTo>
                    <a:pt x="42364" y="481842"/>
                  </a:lnTo>
                  <a:lnTo>
                    <a:pt x="40135" y="477173"/>
                  </a:lnTo>
                  <a:lnTo>
                    <a:pt x="40135" y="472503"/>
                  </a:lnTo>
                  <a:lnTo>
                    <a:pt x="39391" y="469702"/>
                  </a:lnTo>
                  <a:lnTo>
                    <a:pt x="34189" y="465967"/>
                  </a:lnTo>
                  <a:lnTo>
                    <a:pt x="28986" y="461298"/>
                  </a:lnTo>
                  <a:lnTo>
                    <a:pt x="27499" y="455695"/>
                  </a:lnTo>
                  <a:lnTo>
                    <a:pt x="25270" y="448224"/>
                  </a:lnTo>
                  <a:lnTo>
                    <a:pt x="22297" y="447291"/>
                  </a:lnTo>
                  <a:lnTo>
                    <a:pt x="20067" y="446357"/>
                  </a:lnTo>
                  <a:lnTo>
                    <a:pt x="17838" y="443556"/>
                  </a:lnTo>
                  <a:lnTo>
                    <a:pt x="17838" y="441688"/>
                  </a:lnTo>
                  <a:lnTo>
                    <a:pt x="19324" y="437953"/>
                  </a:lnTo>
                  <a:lnTo>
                    <a:pt x="20067" y="436085"/>
                  </a:lnTo>
                  <a:lnTo>
                    <a:pt x="18581" y="432350"/>
                  </a:lnTo>
                  <a:lnTo>
                    <a:pt x="8919" y="419277"/>
                  </a:lnTo>
                  <a:lnTo>
                    <a:pt x="743" y="409939"/>
                  </a:lnTo>
                  <a:lnTo>
                    <a:pt x="0" y="406204"/>
                  </a:lnTo>
                  <a:lnTo>
                    <a:pt x="743" y="404336"/>
                  </a:lnTo>
                  <a:lnTo>
                    <a:pt x="2973" y="402468"/>
                  </a:lnTo>
                  <a:lnTo>
                    <a:pt x="5202" y="400601"/>
                  </a:lnTo>
                  <a:lnTo>
                    <a:pt x="4459" y="395932"/>
                  </a:lnTo>
                  <a:lnTo>
                    <a:pt x="4459" y="392196"/>
                  </a:lnTo>
                  <a:lnTo>
                    <a:pt x="5946" y="389395"/>
                  </a:lnTo>
                  <a:lnTo>
                    <a:pt x="7432" y="385660"/>
                  </a:lnTo>
                  <a:lnTo>
                    <a:pt x="6689" y="381924"/>
                  </a:lnTo>
                  <a:lnTo>
                    <a:pt x="5202" y="376322"/>
                  </a:lnTo>
                  <a:lnTo>
                    <a:pt x="4459" y="372587"/>
                  </a:lnTo>
                  <a:lnTo>
                    <a:pt x="5202" y="361381"/>
                  </a:lnTo>
                  <a:lnTo>
                    <a:pt x="5946" y="359513"/>
                  </a:lnTo>
                  <a:lnTo>
                    <a:pt x="6689" y="361381"/>
                  </a:lnTo>
                  <a:lnTo>
                    <a:pt x="16351" y="361381"/>
                  </a:lnTo>
                  <a:lnTo>
                    <a:pt x="37904" y="354844"/>
                  </a:lnTo>
                  <a:lnTo>
                    <a:pt x="43107" y="335235"/>
                  </a:lnTo>
                  <a:lnTo>
                    <a:pt x="44594" y="333367"/>
                  </a:lnTo>
                  <a:lnTo>
                    <a:pt x="52769" y="332433"/>
                  </a:lnTo>
                  <a:lnTo>
                    <a:pt x="54999" y="330566"/>
                  </a:lnTo>
                  <a:lnTo>
                    <a:pt x="54256" y="320294"/>
                  </a:lnTo>
                  <a:lnTo>
                    <a:pt x="54256" y="311890"/>
                  </a:lnTo>
                  <a:lnTo>
                    <a:pt x="52027" y="304419"/>
                  </a:lnTo>
                  <a:lnTo>
                    <a:pt x="52027" y="298816"/>
                  </a:lnTo>
                  <a:lnTo>
                    <a:pt x="60945" y="292280"/>
                  </a:lnTo>
                  <a:lnTo>
                    <a:pt x="62432" y="282008"/>
                  </a:lnTo>
                  <a:lnTo>
                    <a:pt x="65405" y="272670"/>
                  </a:lnTo>
                  <a:lnTo>
                    <a:pt x="69864" y="268001"/>
                  </a:lnTo>
                  <a:lnTo>
                    <a:pt x="76554" y="263331"/>
                  </a:lnTo>
                  <a:lnTo>
                    <a:pt x="81756" y="267067"/>
                  </a:lnTo>
                  <a:lnTo>
                    <a:pt x="89189" y="269869"/>
                  </a:lnTo>
                  <a:lnTo>
                    <a:pt x="92161" y="274537"/>
                  </a:lnTo>
                  <a:lnTo>
                    <a:pt x="91418" y="280140"/>
                  </a:lnTo>
                  <a:lnTo>
                    <a:pt x="89189" y="285743"/>
                  </a:lnTo>
                  <a:lnTo>
                    <a:pt x="90674" y="285743"/>
                  </a:lnTo>
                  <a:lnTo>
                    <a:pt x="93648" y="285743"/>
                  </a:lnTo>
                  <a:lnTo>
                    <a:pt x="97364" y="283875"/>
                  </a:lnTo>
                  <a:lnTo>
                    <a:pt x="100337" y="276405"/>
                  </a:lnTo>
                  <a:lnTo>
                    <a:pt x="103310" y="276405"/>
                  </a:lnTo>
                  <a:lnTo>
                    <a:pt x="109999" y="277339"/>
                  </a:lnTo>
                  <a:lnTo>
                    <a:pt x="108512" y="270802"/>
                  </a:lnTo>
                  <a:lnTo>
                    <a:pt x="109256" y="264266"/>
                  </a:lnTo>
                  <a:lnTo>
                    <a:pt x="103310" y="258663"/>
                  </a:lnTo>
                  <a:lnTo>
                    <a:pt x="103310" y="253994"/>
                  </a:lnTo>
                  <a:lnTo>
                    <a:pt x="109999" y="253060"/>
                  </a:lnTo>
                  <a:lnTo>
                    <a:pt x="112229" y="249325"/>
                  </a:lnTo>
                  <a:lnTo>
                    <a:pt x="112972" y="237185"/>
                  </a:lnTo>
                  <a:lnTo>
                    <a:pt x="115202" y="231583"/>
                  </a:lnTo>
                  <a:lnTo>
                    <a:pt x="118918" y="229714"/>
                  </a:lnTo>
                  <a:lnTo>
                    <a:pt x="120404" y="223178"/>
                  </a:lnTo>
                  <a:lnTo>
                    <a:pt x="124121" y="221311"/>
                  </a:lnTo>
                  <a:lnTo>
                    <a:pt x="133782" y="222244"/>
                  </a:lnTo>
                  <a:lnTo>
                    <a:pt x="136756" y="215708"/>
                  </a:lnTo>
                  <a:lnTo>
                    <a:pt x="138242" y="210105"/>
                  </a:lnTo>
                  <a:lnTo>
                    <a:pt x="147905" y="201701"/>
                  </a:lnTo>
                  <a:lnTo>
                    <a:pt x="151620" y="200767"/>
                  </a:lnTo>
                  <a:lnTo>
                    <a:pt x="157566" y="203568"/>
                  </a:lnTo>
                  <a:lnTo>
                    <a:pt x="159796" y="208237"/>
                  </a:lnTo>
                  <a:lnTo>
                    <a:pt x="162769" y="209172"/>
                  </a:lnTo>
                  <a:lnTo>
                    <a:pt x="171688" y="205436"/>
                  </a:lnTo>
                  <a:lnTo>
                    <a:pt x="179864" y="202635"/>
                  </a:lnTo>
                  <a:lnTo>
                    <a:pt x="188783" y="195164"/>
                  </a:lnTo>
                  <a:lnTo>
                    <a:pt x="192498" y="192363"/>
                  </a:lnTo>
                  <a:lnTo>
                    <a:pt x="196215" y="189561"/>
                  </a:lnTo>
                  <a:lnTo>
                    <a:pt x="206621" y="177422"/>
                  </a:lnTo>
                  <a:lnTo>
                    <a:pt x="211824" y="170885"/>
                  </a:lnTo>
                  <a:lnTo>
                    <a:pt x="220742" y="167150"/>
                  </a:lnTo>
                  <a:lnTo>
                    <a:pt x="225201" y="164349"/>
                  </a:lnTo>
                  <a:lnTo>
                    <a:pt x="228174" y="154077"/>
                  </a:lnTo>
                  <a:lnTo>
                    <a:pt x="231147" y="150342"/>
                  </a:lnTo>
                  <a:lnTo>
                    <a:pt x="231147" y="148474"/>
                  </a:lnTo>
                  <a:lnTo>
                    <a:pt x="228917" y="141004"/>
                  </a:lnTo>
                  <a:lnTo>
                    <a:pt x="232634" y="133533"/>
                  </a:lnTo>
                  <a:lnTo>
                    <a:pt x="232634" y="127931"/>
                  </a:lnTo>
                  <a:lnTo>
                    <a:pt x="235607" y="123261"/>
                  </a:lnTo>
                  <a:lnTo>
                    <a:pt x="234120" y="119526"/>
                  </a:lnTo>
                  <a:lnTo>
                    <a:pt x="234863" y="116725"/>
                  </a:lnTo>
                  <a:lnTo>
                    <a:pt x="240066" y="114857"/>
                  </a:lnTo>
                  <a:lnTo>
                    <a:pt x="240809" y="109254"/>
                  </a:lnTo>
                  <a:lnTo>
                    <a:pt x="243039" y="98982"/>
                  </a:lnTo>
                  <a:lnTo>
                    <a:pt x="243039" y="98049"/>
                  </a:lnTo>
                  <a:lnTo>
                    <a:pt x="242296" y="93379"/>
                  </a:lnTo>
                  <a:lnTo>
                    <a:pt x="248242" y="78439"/>
                  </a:lnTo>
                  <a:lnTo>
                    <a:pt x="250471" y="72836"/>
                  </a:lnTo>
                  <a:lnTo>
                    <a:pt x="254188" y="65366"/>
                  </a:lnTo>
                  <a:lnTo>
                    <a:pt x="257904" y="59763"/>
                  </a:lnTo>
                  <a:lnTo>
                    <a:pt x="260134" y="54160"/>
                  </a:lnTo>
                  <a:lnTo>
                    <a:pt x="260134" y="50425"/>
                  </a:lnTo>
                  <a:lnTo>
                    <a:pt x="258647" y="42955"/>
                  </a:lnTo>
                  <a:lnTo>
                    <a:pt x="258647" y="38285"/>
                  </a:lnTo>
                  <a:lnTo>
                    <a:pt x="258647" y="34550"/>
                  </a:lnTo>
                  <a:lnTo>
                    <a:pt x="260876" y="28947"/>
                  </a:lnTo>
                  <a:lnTo>
                    <a:pt x="259391" y="23344"/>
                  </a:lnTo>
                  <a:lnTo>
                    <a:pt x="252701" y="9338"/>
                  </a:lnTo>
                  <a:lnTo>
                    <a:pt x="253445" y="6536"/>
                  </a:lnTo>
                  <a:lnTo>
                    <a:pt x="254188" y="4669"/>
                  </a:lnTo>
                  <a:lnTo>
                    <a:pt x="259391" y="1867"/>
                  </a:lnTo>
                  <a:lnTo>
                    <a:pt x="267566" y="933"/>
                  </a:lnTo>
                  <a:lnTo>
                    <a:pt x="272768" y="0"/>
                  </a:lnTo>
                  <a:lnTo>
                    <a:pt x="272768" y="27080"/>
                  </a:lnTo>
                  <a:lnTo>
                    <a:pt x="272025" y="39219"/>
                  </a:lnTo>
                  <a:lnTo>
                    <a:pt x="272768" y="78439"/>
                  </a:lnTo>
                  <a:lnTo>
                    <a:pt x="272025" y="102718"/>
                  </a:lnTo>
                  <a:lnTo>
                    <a:pt x="272768" y="112990"/>
                  </a:lnTo>
                  <a:lnTo>
                    <a:pt x="272768" y="150342"/>
                  </a:lnTo>
                  <a:lnTo>
                    <a:pt x="286890" y="150342"/>
                  </a:lnTo>
                  <a:lnTo>
                    <a:pt x="354525" y="149408"/>
                  </a:lnTo>
                  <a:lnTo>
                    <a:pt x="371620" y="149408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65" name="pg65"/>
            <p:cNvSpPr/>
            <p:nvPr/>
          </p:nvSpPr>
          <p:spPr>
            <a:xfrm>
              <a:off x="4951052" y="1851340"/>
              <a:ext cx="773713" cy="723696"/>
            </a:xfrm>
            <a:custGeom>
              <a:avLst/>
              <a:pathLst>
                <a:path w="773713" h="723696">
                  <a:moveTo>
                    <a:pt x="664456" y="722762"/>
                  </a:moveTo>
                  <a:lnTo>
                    <a:pt x="612430" y="721829"/>
                  </a:lnTo>
                  <a:lnTo>
                    <a:pt x="599050" y="722762"/>
                  </a:lnTo>
                  <a:lnTo>
                    <a:pt x="547768" y="722762"/>
                  </a:lnTo>
                  <a:lnTo>
                    <a:pt x="538106" y="722762"/>
                  </a:lnTo>
                  <a:lnTo>
                    <a:pt x="516551" y="723696"/>
                  </a:lnTo>
                  <a:lnTo>
                    <a:pt x="460065" y="722762"/>
                  </a:lnTo>
                  <a:lnTo>
                    <a:pt x="457835" y="722762"/>
                  </a:lnTo>
                  <a:lnTo>
                    <a:pt x="399119" y="721829"/>
                  </a:lnTo>
                  <a:lnTo>
                    <a:pt x="390200" y="722762"/>
                  </a:lnTo>
                  <a:lnTo>
                    <a:pt x="324796" y="721829"/>
                  </a:lnTo>
                  <a:lnTo>
                    <a:pt x="295809" y="721829"/>
                  </a:lnTo>
                  <a:lnTo>
                    <a:pt x="293579" y="716226"/>
                  </a:lnTo>
                  <a:lnTo>
                    <a:pt x="292836" y="711557"/>
                  </a:lnTo>
                  <a:lnTo>
                    <a:pt x="288377" y="705020"/>
                  </a:lnTo>
                  <a:lnTo>
                    <a:pt x="281687" y="699417"/>
                  </a:lnTo>
                  <a:lnTo>
                    <a:pt x="272768" y="695682"/>
                  </a:lnTo>
                  <a:lnTo>
                    <a:pt x="265337" y="693815"/>
                  </a:lnTo>
                  <a:lnTo>
                    <a:pt x="262363" y="691947"/>
                  </a:lnTo>
                  <a:lnTo>
                    <a:pt x="254931" y="690079"/>
                  </a:lnTo>
                  <a:lnTo>
                    <a:pt x="248242" y="685410"/>
                  </a:lnTo>
                  <a:lnTo>
                    <a:pt x="241553" y="681675"/>
                  </a:lnTo>
                  <a:lnTo>
                    <a:pt x="240066" y="676072"/>
                  </a:lnTo>
                  <a:lnTo>
                    <a:pt x="237836" y="662065"/>
                  </a:lnTo>
                  <a:lnTo>
                    <a:pt x="232634" y="654595"/>
                  </a:lnTo>
                  <a:lnTo>
                    <a:pt x="229661" y="642455"/>
                  </a:lnTo>
                  <a:lnTo>
                    <a:pt x="226688" y="627515"/>
                  </a:lnTo>
                  <a:lnTo>
                    <a:pt x="225944" y="628449"/>
                  </a:lnTo>
                  <a:lnTo>
                    <a:pt x="226688" y="620979"/>
                  </a:lnTo>
                  <a:lnTo>
                    <a:pt x="231147" y="614441"/>
                  </a:lnTo>
                  <a:lnTo>
                    <a:pt x="240066" y="602302"/>
                  </a:lnTo>
                  <a:lnTo>
                    <a:pt x="241553" y="598567"/>
                  </a:lnTo>
                  <a:lnTo>
                    <a:pt x="240066" y="592964"/>
                  </a:lnTo>
                  <a:lnTo>
                    <a:pt x="229661" y="582692"/>
                  </a:lnTo>
                  <a:lnTo>
                    <a:pt x="227431" y="574288"/>
                  </a:lnTo>
                  <a:lnTo>
                    <a:pt x="222971" y="571486"/>
                  </a:lnTo>
                  <a:lnTo>
                    <a:pt x="219998" y="567751"/>
                  </a:lnTo>
                  <a:lnTo>
                    <a:pt x="219998" y="560281"/>
                  </a:lnTo>
                  <a:lnTo>
                    <a:pt x="220742" y="558413"/>
                  </a:lnTo>
                  <a:lnTo>
                    <a:pt x="219998" y="558413"/>
                  </a:lnTo>
                  <a:lnTo>
                    <a:pt x="215539" y="550943"/>
                  </a:lnTo>
                  <a:lnTo>
                    <a:pt x="217025" y="544406"/>
                  </a:lnTo>
                  <a:lnTo>
                    <a:pt x="218513" y="538803"/>
                  </a:lnTo>
                  <a:lnTo>
                    <a:pt x="214052" y="529466"/>
                  </a:lnTo>
                  <a:lnTo>
                    <a:pt x="216282" y="522929"/>
                  </a:lnTo>
                  <a:lnTo>
                    <a:pt x="217769" y="513591"/>
                  </a:lnTo>
                  <a:lnTo>
                    <a:pt x="217769" y="510789"/>
                  </a:lnTo>
                  <a:lnTo>
                    <a:pt x="215539" y="504253"/>
                  </a:lnTo>
                  <a:lnTo>
                    <a:pt x="211823" y="502385"/>
                  </a:lnTo>
                  <a:lnTo>
                    <a:pt x="209593" y="495849"/>
                  </a:lnTo>
                  <a:lnTo>
                    <a:pt x="202905" y="490245"/>
                  </a:lnTo>
                  <a:lnTo>
                    <a:pt x="197702" y="482775"/>
                  </a:lnTo>
                  <a:lnTo>
                    <a:pt x="192498" y="479974"/>
                  </a:lnTo>
                  <a:lnTo>
                    <a:pt x="185066" y="476239"/>
                  </a:lnTo>
                  <a:lnTo>
                    <a:pt x="178377" y="473438"/>
                  </a:lnTo>
                  <a:lnTo>
                    <a:pt x="170945" y="467834"/>
                  </a:lnTo>
                  <a:lnTo>
                    <a:pt x="162769" y="462232"/>
                  </a:lnTo>
                  <a:lnTo>
                    <a:pt x="155336" y="455695"/>
                  </a:lnTo>
                  <a:lnTo>
                    <a:pt x="144189" y="450092"/>
                  </a:lnTo>
                  <a:lnTo>
                    <a:pt x="141215" y="447291"/>
                  </a:lnTo>
                  <a:lnTo>
                    <a:pt x="137499" y="440754"/>
                  </a:lnTo>
                  <a:lnTo>
                    <a:pt x="135269" y="433284"/>
                  </a:lnTo>
                  <a:lnTo>
                    <a:pt x="131553" y="424879"/>
                  </a:lnTo>
                  <a:lnTo>
                    <a:pt x="127094" y="419277"/>
                  </a:lnTo>
                  <a:lnTo>
                    <a:pt x="117431" y="413673"/>
                  </a:lnTo>
                  <a:lnTo>
                    <a:pt x="106283" y="409938"/>
                  </a:lnTo>
                  <a:lnTo>
                    <a:pt x="107027" y="409005"/>
                  </a:lnTo>
                  <a:lnTo>
                    <a:pt x="86958" y="404336"/>
                  </a:lnTo>
                  <a:lnTo>
                    <a:pt x="81012" y="399667"/>
                  </a:lnTo>
                  <a:lnTo>
                    <a:pt x="78040" y="393130"/>
                  </a:lnTo>
                  <a:lnTo>
                    <a:pt x="75809" y="390329"/>
                  </a:lnTo>
                  <a:lnTo>
                    <a:pt x="72837" y="388462"/>
                  </a:lnTo>
                  <a:lnTo>
                    <a:pt x="63175" y="384726"/>
                  </a:lnTo>
                  <a:lnTo>
                    <a:pt x="50540" y="383792"/>
                  </a:lnTo>
                  <a:lnTo>
                    <a:pt x="43107" y="380057"/>
                  </a:lnTo>
                  <a:lnTo>
                    <a:pt x="37904" y="372587"/>
                  </a:lnTo>
                  <a:lnTo>
                    <a:pt x="31959" y="366050"/>
                  </a:lnTo>
                  <a:lnTo>
                    <a:pt x="23783" y="362315"/>
                  </a:lnTo>
                  <a:lnTo>
                    <a:pt x="15608" y="355779"/>
                  </a:lnTo>
                  <a:lnTo>
                    <a:pt x="16350" y="343638"/>
                  </a:lnTo>
                  <a:lnTo>
                    <a:pt x="20811" y="337102"/>
                  </a:lnTo>
                  <a:lnTo>
                    <a:pt x="18581" y="329632"/>
                  </a:lnTo>
                  <a:lnTo>
                    <a:pt x="20811" y="323095"/>
                  </a:lnTo>
                  <a:lnTo>
                    <a:pt x="17093" y="308155"/>
                  </a:lnTo>
                  <a:lnTo>
                    <a:pt x="15608" y="303485"/>
                  </a:lnTo>
                  <a:lnTo>
                    <a:pt x="18581" y="294147"/>
                  </a:lnTo>
                  <a:lnTo>
                    <a:pt x="17093" y="282941"/>
                  </a:lnTo>
                  <a:lnTo>
                    <a:pt x="20067" y="280140"/>
                  </a:lnTo>
                  <a:lnTo>
                    <a:pt x="17837" y="268934"/>
                  </a:lnTo>
                  <a:lnTo>
                    <a:pt x="20811" y="267067"/>
                  </a:lnTo>
                  <a:lnTo>
                    <a:pt x="22296" y="261464"/>
                  </a:lnTo>
                  <a:lnTo>
                    <a:pt x="25270" y="254928"/>
                  </a:lnTo>
                  <a:lnTo>
                    <a:pt x="30473" y="249325"/>
                  </a:lnTo>
                  <a:lnTo>
                    <a:pt x="32702" y="245589"/>
                  </a:lnTo>
                  <a:lnTo>
                    <a:pt x="31216" y="240921"/>
                  </a:lnTo>
                  <a:lnTo>
                    <a:pt x="23783" y="230649"/>
                  </a:lnTo>
                  <a:lnTo>
                    <a:pt x="18581" y="223178"/>
                  </a:lnTo>
                  <a:lnTo>
                    <a:pt x="1486" y="220377"/>
                  </a:lnTo>
                  <a:lnTo>
                    <a:pt x="0" y="214775"/>
                  </a:lnTo>
                  <a:lnTo>
                    <a:pt x="2229" y="211039"/>
                  </a:lnTo>
                  <a:lnTo>
                    <a:pt x="4459" y="200767"/>
                  </a:lnTo>
                  <a:lnTo>
                    <a:pt x="9662" y="196098"/>
                  </a:lnTo>
                  <a:lnTo>
                    <a:pt x="14865" y="192363"/>
                  </a:lnTo>
                  <a:lnTo>
                    <a:pt x="17837" y="187694"/>
                  </a:lnTo>
                  <a:lnTo>
                    <a:pt x="18581" y="178356"/>
                  </a:lnTo>
                  <a:lnTo>
                    <a:pt x="21554" y="174621"/>
                  </a:lnTo>
                  <a:lnTo>
                    <a:pt x="24527" y="169951"/>
                  </a:lnTo>
                  <a:lnTo>
                    <a:pt x="30473" y="167150"/>
                  </a:lnTo>
                  <a:lnTo>
                    <a:pt x="44594" y="160614"/>
                  </a:lnTo>
                  <a:lnTo>
                    <a:pt x="49796" y="155945"/>
                  </a:lnTo>
                  <a:lnTo>
                    <a:pt x="59459" y="154077"/>
                  </a:lnTo>
                  <a:lnTo>
                    <a:pt x="63175" y="148474"/>
                  </a:lnTo>
                  <a:lnTo>
                    <a:pt x="72837" y="148474"/>
                  </a:lnTo>
                  <a:lnTo>
                    <a:pt x="76553" y="143805"/>
                  </a:lnTo>
                  <a:lnTo>
                    <a:pt x="80270" y="141004"/>
                  </a:lnTo>
                  <a:lnTo>
                    <a:pt x="81755" y="127931"/>
                  </a:lnTo>
                  <a:lnTo>
                    <a:pt x="81755" y="84042"/>
                  </a:lnTo>
                  <a:lnTo>
                    <a:pt x="80270" y="45756"/>
                  </a:lnTo>
                  <a:lnTo>
                    <a:pt x="83986" y="44822"/>
                  </a:lnTo>
                  <a:lnTo>
                    <a:pt x="90675" y="43888"/>
                  </a:lnTo>
                  <a:lnTo>
                    <a:pt x="93647" y="36418"/>
                  </a:lnTo>
                  <a:lnTo>
                    <a:pt x="98850" y="31749"/>
                  </a:lnTo>
                  <a:lnTo>
                    <a:pt x="98107" y="40153"/>
                  </a:lnTo>
                  <a:lnTo>
                    <a:pt x="101081" y="41087"/>
                  </a:lnTo>
                  <a:lnTo>
                    <a:pt x="104796" y="34550"/>
                  </a:lnTo>
                  <a:lnTo>
                    <a:pt x="106283" y="32683"/>
                  </a:lnTo>
                  <a:lnTo>
                    <a:pt x="108512" y="34550"/>
                  </a:lnTo>
                  <a:lnTo>
                    <a:pt x="113715" y="38285"/>
                  </a:lnTo>
                  <a:lnTo>
                    <a:pt x="120404" y="41087"/>
                  </a:lnTo>
                  <a:lnTo>
                    <a:pt x="123376" y="42021"/>
                  </a:lnTo>
                  <a:lnTo>
                    <a:pt x="128579" y="43888"/>
                  </a:lnTo>
                  <a:lnTo>
                    <a:pt x="135269" y="42955"/>
                  </a:lnTo>
                  <a:lnTo>
                    <a:pt x="142702" y="42955"/>
                  </a:lnTo>
                  <a:lnTo>
                    <a:pt x="150134" y="41087"/>
                  </a:lnTo>
                  <a:lnTo>
                    <a:pt x="161282" y="36418"/>
                  </a:lnTo>
                  <a:lnTo>
                    <a:pt x="168715" y="32683"/>
                  </a:lnTo>
                  <a:lnTo>
                    <a:pt x="176891" y="32683"/>
                  </a:lnTo>
                  <a:lnTo>
                    <a:pt x="186553" y="31749"/>
                  </a:lnTo>
                  <a:lnTo>
                    <a:pt x="194729" y="28947"/>
                  </a:lnTo>
                  <a:lnTo>
                    <a:pt x="200675" y="26146"/>
                  </a:lnTo>
                  <a:lnTo>
                    <a:pt x="208107" y="23345"/>
                  </a:lnTo>
                  <a:lnTo>
                    <a:pt x="217769" y="15874"/>
                  </a:lnTo>
                  <a:lnTo>
                    <a:pt x="221485" y="15874"/>
                  </a:lnTo>
                  <a:lnTo>
                    <a:pt x="227431" y="16808"/>
                  </a:lnTo>
                  <a:lnTo>
                    <a:pt x="246011" y="9338"/>
                  </a:lnTo>
                  <a:lnTo>
                    <a:pt x="254188" y="3735"/>
                  </a:lnTo>
                  <a:lnTo>
                    <a:pt x="261621" y="2801"/>
                  </a:lnTo>
                  <a:lnTo>
                    <a:pt x="265337" y="933"/>
                  </a:lnTo>
                  <a:lnTo>
                    <a:pt x="270539" y="0"/>
                  </a:lnTo>
                  <a:lnTo>
                    <a:pt x="272768" y="2801"/>
                  </a:lnTo>
                  <a:lnTo>
                    <a:pt x="275741" y="4669"/>
                  </a:lnTo>
                  <a:lnTo>
                    <a:pt x="280944" y="5602"/>
                  </a:lnTo>
                  <a:lnTo>
                    <a:pt x="281687" y="8404"/>
                  </a:lnTo>
                  <a:lnTo>
                    <a:pt x="280201" y="14940"/>
                  </a:lnTo>
                  <a:lnTo>
                    <a:pt x="279458" y="19610"/>
                  </a:lnTo>
                  <a:lnTo>
                    <a:pt x="272026" y="25212"/>
                  </a:lnTo>
                  <a:lnTo>
                    <a:pt x="269795" y="33616"/>
                  </a:lnTo>
                  <a:lnTo>
                    <a:pt x="270539" y="42021"/>
                  </a:lnTo>
                  <a:lnTo>
                    <a:pt x="269795" y="43888"/>
                  </a:lnTo>
                  <a:lnTo>
                    <a:pt x="263106" y="49491"/>
                  </a:lnTo>
                  <a:lnTo>
                    <a:pt x="258647" y="55094"/>
                  </a:lnTo>
                  <a:lnTo>
                    <a:pt x="266080" y="58829"/>
                  </a:lnTo>
                  <a:lnTo>
                    <a:pt x="269795" y="55094"/>
                  </a:lnTo>
                  <a:lnTo>
                    <a:pt x="274255" y="51358"/>
                  </a:lnTo>
                  <a:lnTo>
                    <a:pt x="278714" y="50425"/>
                  </a:lnTo>
                  <a:lnTo>
                    <a:pt x="283174" y="49491"/>
                  </a:lnTo>
                  <a:lnTo>
                    <a:pt x="285404" y="45756"/>
                  </a:lnTo>
                  <a:lnTo>
                    <a:pt x="289120" y="44822"/>
                  </a:lnTo>
                  <a:lnTo>
                    <a:pt x="296552" y="49491"/>
                  </a:lnTo>
                  <a:lnTo>
                    <a:pt x="306958" y="56028"/>
                  </a:lnTo>
                  <a:lnTo>
                    <a:pt x="315134" y="58829"/>
                  </a:lnTo>
                  <a:lnTo>
                    <a:pt x="321079" y="60697"/>
                  </a:lnTo>
                  <a:lnTo>
                    <a:pt x="325539" y="61630"/>
                  </a:lnTo>
                  <a:lnTo>
                    <a:pt x="326282" y="64432"/>
                  </a:lnTo>
                  <a:lnTo>
                    <a:pt x="329998" y="65366"/>
                  </a:lnTo>
                  <a:lnTo>
                    <a:pt x="335201" y="64432"/>
                  </a:lnTo>
                  <a:lnTo>
                    <a:pt x="336687" y="66299"/>
                  </a:lnTo>
                  <a:lnTo>
                    <a:pt x="338174" y="69101"/>
                  </a:lnTo>
                  <a:lnTo>
                    <a:pt x="340403" y="69101"/>
                  </a:lnTo>
                  <a:lnTo>
                    <a:pt x="347836" y="70035"/>
                  </a:lnTo>
                  <a:lnTo>
                    <a:pt x="350809" y="70968"/>
                  </a:lnTo>
                  <a:lnTo>
                    <a:pt x="353038" y="73770"/>
                  </a:lnTo>
                  <a:lnTo>
                    <a:pt x="356755" y="79373"/>
                  </a:lnTo>
                  <a:lnTo>
                    <a:pt x="361214" y="88710"/>
                  </a:lnTo>
                  <a:lnTo>
                    <a:pt x="361958" y="97115"/>
                  </a:lnTo>
                  <a:lnTo>
                    <a:pt x="363443" y="98049"/>
                  </a:lnTo>
                  <a:lnTo>
                    <a:pt x="367160" y="99916"/>
                  </a:lnTo>
                  <a:lnTo>
                    <a:pt x="389458" y="106453"/>
                  </a:lnTo>
                  <a:lnTo>
                    <a:pt x="393917" y="106453"/>
                  </a:lnTo>
                  <a:lnTo>
                    <a:pt x="419930" y="112056"/>
                  </a:lnTo>
                  <a:lnTo>
                    <a:pt x="464525" y="125129"/>
                  </a:lnTo>
                  <a:lnTo>
                    <a:pt x="494998" y="129798"/>
                  </a:lnTo>
                  <a:lnTo>
                    <a:pt x="500200" y="131665"/>
                  </a:lnTo>
                  <a:lnTo>
                    <a:pt x="503916" y="132599"/>
                  </a:lnTo>
                  <a:lnTo>
                    <a:pt x="509862" y="136334"/>
                  </a:lnTo>
                  <a:lnTo>
                    <a:pt x="517295" y="140070"/>
                  </a:lnTo>
                  <a:lnTo>
                    <a:pt x="526957" y="146606"/>
                  </a:lnTo>
                  <a:lnTo>
                    <a:pt x="532903" y="147540"/>
                  </a:lnTo>
                  <a:lnTo>
                    <a:pt x="541822" y="148474"/>
                  </a:lnTo>
                  <a:lnTo>
                    <a:pt x="548511" y="151276"/>
                  </a:lnTo>
                  <a:lnTo>
                    <a:pt x="552226" y="153143"/>
                  </a:lnTo>
                  <a:lnTo>
                    <a:pt x="555200" y="153143"/>
                  </a:lnTo>
                  <a:lnTo>
                    <a:pt x="558916" y="150342"/>
                  </a:lnTo>
                  <a:lnTo>
                    <a:pt x="567835" y="149408"/>
                  </a:lnTo>
                  <a:lnTo>
                    <a:pt x="577497" y="153143"/>
                  </a:lnTo>
                  <a:lnTo>
                    <a:pt x="584930" y="154077"/>
                  </a:lnTo>
                  <a:lnTo>
                    <a:pt x="589389" y="155010"/>
                  </a:lnTo>
                  <a:lnTo>
                    <a:pt x="593848" y="157812"/>
                  </a:lnTo>
                  <a:lnTo>
                    <a:pt x="604996" y="158745"/>
                  </a:lnTo>
                  <a:lnTo>
                    <a:pt x="614659" y="159680"/>
                  </a:lnTo>
                  <a:lnTo>
                    <a:pt x="617632" y="162481"/>
                  </a:lnTo>
                  <a:lnTo>
                    <a:pt x="621348" y="164349"/>
                  </a:lnTo>
                  <a:lnTo>
                    <a:pt x="622091" y="165282"/>
                  </a:lnTo>
                  <a:lnTo>
                    <a:pt x="622091" y="168084"/>
                  </a:lnTo>
                  <a:lnTo>
                    <a:pt x="625807" y="171819"/>
                  </a:lnTo>
                  <a:lnTo>
                    <a:pt x="624322" y="174621"/>
                  </a:lnTo>
                  <a:lnTo>
                    <a:pt x="619861" y="177422"/>
                  </a:lnTo>
                  <a:lnTo>
                    <a:pt x="619861" y="181157"/>
                  </a:lnTo>
                  <a:lnTo>
                    <a:pt x="622834" y="184892"/>
                  </a:lnTo>
                  <a:lnTo>
                    <a:pt x="627294" y="186760"/>
                  </a:lnTo>
                  <a:lnTo>
                    <a:pt x="631010" y="187694"/>
                  </a:lnTo>
                  <a:lnTo>
                    <a:pt x="635470" y="186760"/>
                  </a:lnTo>
                  <a:lnTo>
                    <a:pt x="637699" y="186760"/>
                  </a:lnTo>
                  <a:lnTo>
                    <a:pt x="641416" y="189561"/>
                  </a:lnTo>
                  <a:lnTo>
                    <a:pt x="651078" y="192363"/>
                  </a:lnTo>
                  <a:lnTo>
                    <a:pt x="659997" y="197966"/>
                  </a:lnTo>
                  <a:lnTo>
                    <a:pt x="663712" y="203569"/>
                  </a:lnTo>
                  <a:lnTo>
                    <a:pt x="662969" y="205436"/>
                  </a:lnTo>
                  <a:lnTo>
                    <a:pt x="659997" y="208238"/>
                  </a:lnTo>
                  <a:lnTo>
                    <a:pt x="662227" y="211972"/>
                  </a:lnTo>
                  <a:lnTo>
                    <a:pt x="663712" y="215708"/>
                  </a:lnTo>
                  <a:lnTo>
                    <a:pt x="662969" y="220377"/>
                  </a:lnTo>
                  <a:lnTo>
                    <a:pt x="659997" y="224112"/>
                  </a:lnTo>
                  <a:lnTo>
                    <a:pt x="660740" y="228781"/>
                  </a:lnTo>
                  <a:lnTo>
                    <a:pt x="661484" y="235317"/>
                  </a:lnTo>
                  <a:lnTo>
                    <a:pt x="657766" y="241855"/>
                  </a:lnTo>
                  <a:lnTo>
                    <a:pt x="654794" y="249325"/>
                  </a:lnTo>
                  <a:lnTo>
                    <a:pt x="651820" y="253994"/>
                  </a:lnTo>
                  <a:lnTo>
                    <a:pt x="656281" y="258663"/>
                  </a:lnTo>
                  <a:lnTo>
                    <a:pt x="659997" y="258663"/>
                  </a:lnTo>
                  <a:lnTo>
                    <a:pt x="671889" y="256795"/>
                  </a:lnTo>
                  <a:lnTo>
                    <a:pt x="677835" y="253994"/>
                  </a:lnTo>
                  <a:lnTo>
                    <a:pt x="680807" y="258663"/>
                  </a:lnTo>
                  <a:lnTo>
                    <a:pt x="677835" y="267067"/>
                  </a:lnTo>
                  <a:lnTo>
                    <a:pt x="672632" y="276405"/>
                  </a:lnTo>
                  <a:lnTo>
                    <a:pt x="671146" y="282008"/>
                  </a:lnTo>
                  <a:lnTo>
                    <a:pt x="671146" y="285743"/>
                  </a:lnTo>
                  <a:lnTo>
                    <a:pt x="677092" y="290412"/>
                  </a:lnTo>
                  <a:lnTo>
                    <a:pt x="681550" y="296015"/>
                  </a:lnTo>
                  <a:lnTo>
                    <a:pt x="686753" y="297883"/>
                  </a:lnTo>
                  <a:lnTo>
                    <a:pt x="691213" y="299750"/>
                  </a:lnTo>
                  <a:lnTo>
                    <a:pt x="689726" y="304419"/>
                  </a:lnTo>
                  <a:lnTo>
                    <a:pt x="688984" y="314691"/>
                  </a:lnTo>
                  <a:lnTo>
                    <a:pt x="686010" y="316558"/>
                  </a:lnTo>
                  <a:lnTo>
                    <a:pt x="674861" y="319360"/>
                  </a:lnTo>
                  <a:lnTo>
                    <a:pt x="669658" y="323095"/>
                  </a:lnTo>
                  <a:lnTo>
                    <a:pt x="665200" y="324029"/>
                  </a:lnTo>
                  <a:lnTo>
                    <a:pt x="662227" y="328698"/>
                  </a:lnTo>
                  <a:lnTo>
                    <a:pt x="661484" y="334301"/>
                  </a:lnTo>
                  <a:lnTo>
                    <a:pt x="657766" y="339903"/>
                  </a:lnTo>
                  <a:lnTo>
                    <a:pt x="653308" y="343638"/>
                  </a:lnTo>
                  <a:lnTo>
                    <a:pt x="649592" y="346440"/>
                  </a:lnTo>
                  <a:lnTo>
                    <a:pt x="648848" y="352977"/>
                  </a:lnTo>
                  <a:lnTo>
                    <a:pt x="641416" y="360447"/>
                  </a:lnTo>
                  <a:lnTo>
                    <a:pt x="641416" y="364182"/>
                  </a:lnTo>
                  <a:lnTo>
                    <a:pt x="640672" y="369785"/>
                  </a:lnTo>
                  <a:lnTo>
                    <a:pt x="636956" y="374454"/>
                  </a:lnTo>
                  <a:lnTo>
                    <a:pt x="636956" y="380991"/>
                  </a:lnTo>
                  <a:lnTo>
                    <a:pt x="635470" y="383792"/>
                  </a:lnTo>
                  <a:lnTo>
                    <a:pt x="632497" y="386593"/>
                  </a:lnTo>
                  <a:lnTo>
                    <a:pt x="632497" y="389395"/>
                  </a:lnTo>
                  <a:lnTo>
                    <a:pt x="635470" y="393130"/>
                  </a:lnTo>
                  <a:lnTo>
                    <a:pt x="639186" y="390329"/>
                  </a:lnTo>
                  <a:lnTo>
                    <a:pt x="647362" y="390329"/>
                  </a:lnTo>
                  <a:lnTo>
                    <a:pt x="651820" y="380057"/>
                  </a:lnTo>
                  <a:lnTo>
                    <a:pt x="660740" y="374454"/>
                  </a:lnTo>
                  <a:lnTo>
                    <a:pt x="668915" y="373521"/>
                  </a:lnTo>
                  <a:lnTo>
                    <a:pt x="671146" y="370719"/>
                  </a:lnTo>
                  <a:lnTo>
                    <a:pt x="678577" y="355779"/>
                  </a:lnTo>
                  <a:lnTo>
                    <a:pt x="686010" y="342705"/>
                  </a:lnTo>
                  <a:lnTo>
                    <a:pt x="691213" y="339903"/>
                  </a:lnTo>
                  <a:lnTo>
                    <a:pt x="694186" y="341771"/>
                  </a:lnTo>
                  <a:lnTo>
                    <a:pt x="694929" y="341771"/>
                  </a:lnTo>
                  <a:lnTo>
                    <a:pt x="697159" y="341771"/>
                  </a:lnTo>
                  <a:lnTo>
                    <a:pt x="698645" y="339903"/>
                  </a:lnTo>
                  <a:lnTo>
                    <a:pt x="706821" y="338036"/>
                  </a:lnTo>
                  <a:lnTo>
                    <a:pt x="708307" y="335235"/>
                  </a:lnTo>
                  <a:lnTo>
                    <a:pt x="710536" y="334301"/>
                  </a:lnTo>
                  <a:lnTo>
                    <a:pt x="712767" y="333367"/>
                  </a:lnTo>
                  <a:lnTo>
                    <a:pt x="714997" y="336168"/>
                  </a:lnTo>
                  <a:lnTo>
                    <a:pt x="716482" y="338970"/>
                  </a:lnTo>
                  <a:lnTo>
                    <a:pt x="718713" y="341771"/>
                  </a:lnTo>
                  <a:lnTo>
                    <a:pt x="720943" y="338970"/>
                  </a:lnTo>
                  <a:lnTo>
                    <a:pt x="721685" y="336168"/>
                  </a:lnTo>
                  <a:lnTo>
                    <a:pt x="719456" y="329632"/>
                  </a:lnTo>
                  <a:lnTo>
                    <a:pt x="720943" y="325896"/>
                  </a:lnTo>
                  <a:lnTo>
                    <a:pt x="724659" y="314691"/>
                  </a:lnTo>
                  <a:lnTo>
                    <a:pt x="726888" y="310956"/>
                  </a:lnTo>
                  <a:lnTo>
                    <a:pt x="732091" y="307221"/>
                  </a:lnTo>
                  <a:lnTo>
                    <a:pt x="734320" y="301618"/>
                  </a:lnTo>
                  <a:lnTo>
                    <a:pt x="738037" y="296015"/>
                  </a:lnTo>
                  <a:lnTo>
                    <a:pt x="738037" y="287611"/>
                  </a:lnTo>
                  <a:lnTo>
                    <a:pt x="741010" y="287611"/>
                  </a:lnTo>
                  <a:lnTo>
                    <a:pt x="744726" y="288544"/>
                  </a:lnTo>
                  <a:lnTo>
                    <a:pt x="749929" y="288544"/>
                  </a:lnTo>
                  <a:lnTo>
                    <a:pt x="749185" y="284809"/>
                  </a:lnTo>
                  <a:lnTo>
                    <a:pt x="754388" y="282941"/>
                  </a:lnTo>
                  <a:lnTo>
                    <a:pt x="752902" y="275472"/>
                  </a:lnTo>
                  <a:lnTo>
                    <a:pt x="758848" y="272669"/>
                  </a:lnTo>
                  <a:lnTo>
                    <a:pt x="758104" y="269868"/>
                  </a:lnTo>
                  <a:lnTo>
                    <a:pt x="759591" y="268001"/>
                  </a:lnTo>
                  <a:lnTo>
                    <a:pt x="762564" y="268934"/>
                  </a:lnTo>
                  <a:lnTo>
                    <a:pt x="765537" y="268001"/>
                  </a:lnTo>
                  <a:lnTo>
                    <a:pt x="770740" y="268934"/>
                  </a:lnTo>
                  <a:lnTo>
                    <a:pt x="772969" y="269868"/>
                  </a:lnTo>
                  <a:lnTo>
                    <a:pt x="773713" y="273603"/>
                  </a:lnTo>
                  <a:lnTo>
                    <a:pt x="772226" y="276405"/>
                  </a:lnTo>
                  <a:lnTo>
                    <a:pt x="767023" y="281074"/>
                  </a:lnTo>
                  <a:lnTo>
                    <a:pt x="764049" y="285743"/>
                  </a:lnTo>
                  <a:lnTo>
                    <a:pt x="762564" y="289478"/>
                  </a:lnTo>
                  <a:lnTo>
                    <a:pt x="764049" y="294147"/>
                  </a:lnTo>
                  <a:lnTo>
                    <a:pt x="762564" y="299750"/>
                  </a:lnTo>
                  <a:lnTo>
                    <a:pt x="758104" y="302551"/>
                  </a:lnTo>
                  <a:lnTo>
                    <a:pt x="753645" y="305353"/>
                  </a:lnTo>
                  <a:lnTo>
                    <a:pt x="752158" y="310956"/>
                  </a:lnTo>
                  <a:lnTo>
                    <a:pt x="749929" y="314691"/>
                  </a:lnTo>
                  <a:lnTo>
                    <a:pt x="746212" y="317492"/>
                  </a:lnTo>
                  <a:lnTo>
                    <a:pt x="743239" y="323095"/>
                  </a:lnTo>
                  <a:lnTo>
                    <a:pt x="742496" y="332433"/>
                  </a:lnTo>
                  <a:lnTo>
                    <a:pt x="735064" y="339903"/>
                  </a:lnTo>
                  <a:lnTo>
                    <a:pt x="727631" y="348308"/>
                  </a:lnTo>
                  <a:lnTo>
                    <a:pt x="723916" y="357646"/>
                  </a:lnTo>
                  <a:lnTo>
                    <a:pt x="721685" y="363249"/>
                  </a:lnTo>
                  <a:lnTo>
                    <a:pt x="720200" y="370719"/>
                  </a:lnTo>
                  <a:lnTo>
                    <a:pt x="719456" y="374454"/>
                  </a:lnTo>
                  <a:lnTo>
                    <a:pt x="713510" y="380991"/>
                  </a:lnTo>
                  <a:lnTo>
                    <a:pt x="708307" y="389395"/>
                  </a:lnTo>
                  <a:lnTo>
                    <a:pt x="704591" y="399667"/>
                  </a:lnTo>
                  <a:lnTo>
                    <a:pt x="701618" y="409005"/>
                  </a:lnTo>
                  <a:lnTo>
                    <a:pt x="700132" y="417409"/>
                  </a:lnTo>
                  <a:lnTo>
                    <a:pt x="700875" y="426747"/>
                  </a:lnTo>
                  <a:lnTo>
                    <a:pt x="700875" y="432350"/>
                  </a:lnTo>
                  <a:lnTo>
                    <a:pt x="703848" y="440754"/>
                  </a:lnTo>
                  <a:lnTo>
                    <a:pt x="702361" y="447291"/>
                  </a:lnTo>
                  <a:lnTo>
                    <a:pt x="694186" y="454761"/>
                  </a:lnTo>
                  <a:lnTo>
                    <a:pt x="686010" y="458497"/>
                  </a:lnTo>
                  <a:lnTo>
                    <a:pt x="683780" y="462232"/>
                  </a:lnTo>
                  <a:lnTo>
                    <a:pt x="683780" y="469703"/>
                  </a:lnTo>
                  <a:lnTo>
                    <a:pt x="679321" y="475305"/>
                  </a:lnTo>
                  <a:lnTo>
                    <a:pt x="680064" y="483709"/>
                  </a:lnTo>
                  <a:lnTo>
                    <a:pt x="677092" y="488378"/>
                  </a:lnTo>
                  <a:lnTo>
                    <a:pt x="675604" y="493981"/>
                  </a:lnTo>
                  <a:lnTo>
                    <a:pt x="676348" y="496783"/>
                  </a:lnTo>
                  <a:lnTo>
                    <a:pt x="674861" y="501451"/>
                  </a:lnTo>
                  <a:lnTo>
                    <a:pt x="677092" y="507054"/>
                  </a:lnTo>
                  <a:lnTo>
                    <a:pt x="679321" y="523862"/>
                  </a:lnTo>
                  <a:lnTo>
                    <a:pt x="678577" y="527597"/>
                  </a:lnTo>
                  <a:lnTo>
                    <a:pt x="675604" y="534134"/>
                  </a:lnTo>
                  <a:lnTo>
                    <a:pt x="671889" y="538803"/>
                  </a:lnTo>
                  <a:lnTo>
                    <a:pt x="669658" y="547208"/>
                  </a:lnTo>
                  <a:lnTo>
                    <a:pt x="668915" y="553744"/>
                  </a:lnTo>
                  <a:lnTo>
                    <a:pt x="666686" y="564016"/>
                  </a:lnTo>
                  <a:lnTo>
                    <a:pt x="662227" y="572420"/>
                  </a:lnTo>
                  <a:lnTo>
                    <a:pt x="657766" y="578957"/>
                  </a:lnTo>
                  <a:lnTo>
                    <a:pt x="654051" y="588295"/>
                  </a:lnTo>
                  <a:lnTo>
                    <a:pt x="652564" y="597633"/>
                  </a:lnTo>
                  <a:lnTo>
                    <a:pt x="651820" y="605103"/>
                  </a:lnTo>
                  <a:lnTo>
                    <a:pt x="652564" y="609773"/>
                  </a:lnTo>
                  <a:lnTo>
                    <a:pt x="651820" y="615375"/>
                  </a:lnTo>
                  <a:lnTo>
                    <a:pt x="654051" y="621912"/>
                  </a:lnTo>
                  <a:lnTo>
                    <a:pt x="655538" y="627515"/>
                  </a:lnTo>
                  <a:lnTo>
                    <a:pt x="655538" y="631249"/>
                  </a:lnTo>
                  <a:lnTo>
                    <a:pt x="653308" y="634051"/>
                  </a:lnTo>
                  <a:lnTo>
                    <a:pt x="654051" y="638720"/>
                  </a:lnTo>
                  <a:lnTo>
                    <a:pt x="659997" y="648058"/>
                  </a:lnTo>
                  <a:lnTo>
                    <a:pt x="660740" y="654595"/>
                  </a:lnTo>
                  <a:lnTo>
                    <a:pt x="659997" y="662065"/>
                  </a:lnTo>
                  <a:lnTo>
                    <a:pt x="661484" y="666734"/>
                  </a:lnTo>
                  <a:lnTo>
                    <a:pt x="663712" y="671403"/>
                  </a:lnTo>
                  <a:lnTo>
                    <a:pt x="668172" y="675138"/>
                  </a:lnTo>
                  <a:lnTo>
                    <a:pt x="668915" y="680742"/>
                  </a:lnTo>
                  <a:lnTo>
                    <a:pt x="668172" y="687278"/>
                  </a:lnTo>
                  <a:lnTo>
                    <a:pt x="666686" y="692881"/>
                  </a:lnTo>
                  <a:lnTo>
                    <a:pt x="665943" y="695682"/>
                  </a:lnTo>
                  <a:lnTo>
                    <a:pt x="662969" y="704087"/>
                  </a:lnTo>
                  <a:lnTo>
                    <a:pt x="662227" y="710623"/>
                  </a:lnTo>
                  <a:lnTo>
                    <a:pt x="662969" y="718094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66" name="pg66"/>
            <p:cNvSpPr/>
            <p:nvPr/>
          </p:nvSpPr>
          <p:spPr>
            <a:xfrm>
              <a:off x="2597953" y="2166032"/>
              <a:ext cx="908983" cy="654595"/>
            </a:xfrm>
            <a:custGeom>
              <a:avLst/>
              <a:pathLst>
                <a:path w="908983" h="654595">
                  <a:moveTo>
                    <a:pt x="260876" y="653661"/>
                  </a:moveTo>
                  <a:lnTo>
                    <a:pt x="136756" y="652727"/>
                  </a:lnTo>
                  <a:lnTo>
                    <a:pt x="130810" y="652727"/>
                  </a:lnTo>
                  <a:lnTo>
                    <a:pt x="743" y="653661"/>
                  </a:lnTo>
                  <a:lnTo>
                    <a:pt x="743" y="615374"/>
                  </a:lnTo>
                  <a:lnTo>
                    <a:pt x="743" y="558413"/>
                  </a:lnTo>
                  <a:lnTo>
                    <a:pt x="1486" y="490245"/>
                  </a:lnTo>
                  <a:lnTo>
                    <a:pt x="743" y="405269"/>
                  </a:lnTo>
                  <a:lnTo>
                    <a:pt x="743" y="323095"/>
                  </a:lnTo>
                  <a:lnTo>
                    <a:pt x="1486" y="279206"/>
                  </a:lnTo>
                  <a:lnTo>
                    <a:pt x="0" y="244656"/>
                  </a:lnTo>
                  <a:lnTo>
                    <a:pt x="743" y="166216"/>
                  </a:lnTo>
                  <a:lnTo>
                    <a:pt x="0" y="141004"/>
                  </a:lnTo>
                  <a:lnTo>
                    <a:pt x="743" y="84041"/>
                  </a:lnTo>
                  <a:lnTo>
                    <a:pt x="2229" y="1867"/>
                  </a:lnTo>
                  <a:lnTo>
                    <a:pt x="138243" y="1867"/>
                  </a:lnTo>
                  <a:lnTo>
                    <a:pt x="162027" y="1867"/>
                  </a:lnTo>
                  <a:lnTo>
                    <a:pt x="172431" y="933"/>
                  </a:lnTo>
                  <a:lnTo>
                    <a:pt x="203648" y="933"/>
                  </a:lnTo>
                  <a:lnTo>
                    <a:pt x="232635" y="933"/>
                  </a:lnTo>
                  <a:lnTo>
                    <a:pt x="268310" y="1867"/>
                  </a:lnTo>
                  <a:lnTo>
                    <a:pt x="295066" y="933"/>
                  </a:lnTo>
                  <a:lnTo>
                    <a:pt x="317363" y="1867"/>
                  </a:lnTo>
                  <a:lnTo>
                    <a:pt x="360471" y="933"/>
                  </a:lnTo>
                  <a:lnTo>
                    <a:pt x="409526" y="1867"/>
                  </a:lnTo>
                  <a:lnTo>
                    <a:pt x="425876" y="933"/>
                  </a:lnTo>
                  <a:lnTo>
                    <a:pt x="451147" y="933"/>
                  </a:lnTo>
                  <a:lnTo>
                    <a:pt x="483849" y="0"/>
                  </a:lnTo>
                  <a:lnTo>
                    <a:pt x="523241" y="0"/>
                  </a:lnTo>
                  <a:lnTo>
                    <a:pt x="567092" y="0"/>
                  </a:lnTo>
                  <a:lnTo>
                    <a:pt x="611687" y="0"/>
                  </a:lnTo>
                  <a:lnTo>
                    <a:pt x="625808" y="0"/>
                  </a:lnTo>
                  <a:lnTo>
                    <a:pt x="654051" y="933"/>
                  </a:lnTo>
                  <a:lnTo>
                    <a:pt x="668173" y="0"/>
                  </a:lnTo>
                  <a:lnTo>
                    <a:pt x="696416" y="0"/>
                  </a:lnTo>
                  <a:lnTo>
                    <a:pt x="738781" y="0"/>
                  </a:lnTo>
                  <a:lnTo>
                    <a:pt x="761822" y="0"/>
                  </a:lnTo>
                  <a:lnTo>
                    <a:pt x="775199" y="933"/>
                  </a:lnTo>
                  <a:lnTo>
                    <a:pt x="782632" y="0"/>
                  </a:lnTo>
                  <a:lnTo>
                    <a:pt x="796009" y="0"/>
                  </a:lnTo>
                  <a:lnTo>
                    <a:pt x="814592" y="0"/>
                  </a:lnTo>
                  <a:lnTo>
                    <a:pt x="840605" y="0"/>
                  </a:lnTo>
                  <a:lnTo>
                    <a:pt x="871820" y="0"/>
                  </a:lnTo>
                  <a:lnTo>
                    <a:pt x="895604" y="0"/>
                  </a:lnTo>
                  <a:lnTo>
                    <a:pt x="908983" y="0"/>
                  </a:lnTo>
                  <a:lnTo>
                    <a:pt x="908983" y="69100"/>
                  </a:lnTo>
                  <a:lnTo>
                    <a:pt x="908983" y="134467"/>
                  </a:lnTo>
                  <a:lnTo>
                    <a:pt x="908240" y="141937"/>
                  </a:lnTo>
                  <a:lnTo>
                    <a:pt x="908983" y="188628"/>
                  </a:lnTo>
                  <a:lnTo>
                    <a:pt x="908240" y="245589"/>
                  </a:lnTo>
                  <a:lnTo>
                    <a:pt x="907495" y="249324"/>
                  </a:lnTo>
                  <a:lnTo>
                    <a:pt x="908240" y="325896"/>
                  </a:lnTo>
                  <a:lnTo>
                    <a:pt x="908240" y="390328"/>
                  </a:lnTo>
                  <a:lnTo>
                    <a:pt x="908983" y="490245"/>
                  </a:lnTo>
                  <a:lnTo>
                    <a:pt x="908240" y="538803"/>
                  </a:lnTo>
                  <a:lnTo>
                    <a:pt x="908240" y="561215"/>
                  </a:lnTo>
                  <a:lnTo>
                    <a:pt x="908240" y="588294"/>
                  </a:lnTo>
                  <a:lnTo>
                    <a:pt x="908240" y="651793"/>
                  </a:lnTo>
                  <a:lnTo>
                    <a:pt x="793781" y="650860"/>
                  </a:lnTo>
                  <a:lnTo>
                    <a:pt x="749186" y="651793"/>
                  </a:lnTo>
                  <a:lnTo>
                    <a:pt x="629524" y="650860"/>
                  </a:lnTo>
                  <a:lnTo>
                    <a:pt x="630267" y="651793"/>
                  </a:lnTo>
                  <a:lnTo>
                    <a:pt x="613916" y="651793"/>
                  </a:lnTo>
                  <a:lnTo>
                    <a:pt x="545538" y="650860"/>
                  </a:lnTo>
                  <a:lnTo>
                    <a:pt x="486822" y="649926"/>
                  </a:lnTo>
                  <a:lnTo>
                    <a:pt x="407295" y="649926"/>
                  </a:lnTo>
                  <a:lnTo>
                    <a:pt x="260134" y="654595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67" name="pg67"/>
            <p:cNvSpPr/>
            <p:nvPr/>
          </p:nvSpPr>
          <p:spPr>
            <a:xfrm>
              <a:off x="7522373" y="2565315"/>
              <a:ext cx="142962" cy="90997"/>
            </a:xfrm>
            <a:custGeom>
              <a:avLst/>
              <a:pathLst>
                <a:path w="142962" h="90997">
                  <a:moveTo>
                    <a:pt x="16190" y="0"/>
                  </a:moveTo>
                  <a:lnTo>
                    <a:pt x="28958" y="2408"/>
                  </a:lnTo>
                  <a:lnTo>
                    <a:pt x="28982" y="3948"/>
                  </a:lnTo>
                  <a:lnTo>
                    <a:pt x="29144" y="4910"/>
                  </a:lnTo>
                  <a:lnTo>
                    <a:pt x="29681" y="5115"/>
                  </a:lnTo>
                  <a:lnTo>
                    <a:pt x="29186" y="7963"/>
                  </a:lnTo>
                  <a:lnTo>
                    <a:pt x="29390" y="9550"/>
                  </a:lnTo>
                  <a:lnTo>
                    <a:pt x="29705" y="11694"/>
                  </a:lnTo>
                  <a:lnTo>
                    <a:pt x="31154" y="12069"/>
                  </a:lnTo>
                  <a:lnTo>
                    <a:pt x="33870" y="12728"/>
                  </a:lnTo>
                  <a:lnTo>
                    <a:pt x="34858" y="12861"/>
                  </a:lnTo>
                  <a:lnTo>
                    <a:pt x="41025" y="14221"/>
                  </a:lnTo>
                  <a:lnTo>
                    <a:pt x="41935" y="14496"/>
                  </a:lnTo>
                  <a:lnTo>
                    <a:pt x="42607" y="14796"/>
                  </a:lnTo>
                  <a:lnTo>
                    <a:pt x="43643" y="15046"/>
                  </a:lnTo>
                  <a:lnTo>
                    <a:pt x="43570" y="15622"/>
                  </a:lnTo>
                  <a:lnTo>
                    <a:pt x="44349" y="15482"/>
                  </a:lnTo>
                  <a:lnTo>
                    <a:pt x="44251" y="16210"/>
                  </a:lnTo>
                  <a:lnTo>
                    <a:pt x="43463" y="16313"/>
                  </a:lnTo>
                  <a:lnTo>
                    <a:pt x="43356" y="16997"/>
                  </a:lnTo>
                  <a:lnTo>
                    <a:pt x="44502" y="16874"/>
                  </a:lnTo>
                  <a:lnTo>
                    <a:pt x="44425" y="17923"/>
                  </a:lnTo>
                  <a:lnTo>
                    <a:pt x="45635" y="17726"/>
                  </a:lnTo>
                  <a:lnTo>
                    <a:pt x="51788" y="16787"/>
                  </a:lnTo>
                  <a:lnTo>
                    <a:pt x="51609" y="20353"/>
                  </a:lnTo>
                  <a:lnTo>
                    <a:pt x="51369" y="24189"/>
                  </a:lnTo>
                  <a:lnTo>
                    <a:pt x="52021" y="24411"/>
                  </a:lnTo>
                  <a:lnTo>
                    <a:pt x="56083" y="23807"/>
                  </a:lnTo>
                  <a:lnTo>
                    <a:pt x="61116" y="22990"/>
                  </a:lnTo>
                  <a:lnTo>
                    <a:pt x="61455" y="22977"/>
                  </a:lnTo>
                  <a:lnTo>
                    <a:pt x="61973" y="22939"/>
                  </a:lnTo>
                  <a:lnTo>
                    <a:pt x="66758" y="21636"/>
                  </a:lnTo>
                  <a:lnTo>
                    <a:pt x="67095" y="21706"/>
                  </a:lnTo>
                  <a:lnTo>
                    <a:pt x="67503" y="21718"/>
                  </a:lnTo>
                  <a:lnTo>
                    <a:pt x="72140" y="20997"/>
                  </a:lnTo>
                  <a:lnTo>
                    <a:pt x="73856" y="20739"/>
                  </a:lnTo>
                  <a:lnTo>
                    <a:pt x="73446" y="18674"/>
                  </a:lnTo>
                  <a:lnTo>
                    <a:pt x="73397" y="17690"/>
                  </a:lnTo>
                  <a:lnTo>
                    <a:pt x="73366" y="15894"/>
                  </a:lnTo>
                  <a:lnTo>
                    <a:pt x="74675" y="12959"/>
                  </a:lnTo>
                  <a:lnTo>
                    <a:pt x="74905" y="10540"/>
                  </a:lnTo>
                  <a:lnTo>
                    <a:pt x="74783" y="10238"/>
                  </a:lnTo>
                  <a:lnTo>
                    <a:pt x="74142" y="9224"/>
                  </a:lnTo>
                  <a:lnTo>
                    <a:pt x="74214" y="8549"/>
                  </a:lnTo>
                  <a:lnTo>
                    <a:pt x="74637" y="8488"/>
                  </a:lnTo>
                  <a:lnTo>
                    <a:pt x="74451" y="8135"/>
                  </a:lnTo>
                  <a:lnTo>
                    <a:pt x="73980" y="7569"/>
                  </a:lnTo>
                  <a:lnTo>
                    <a:pt x="83100" y="6420"/>
                  </a:lnTo>
                  <a:lnTo>
                    <a:pt x="85588" y="6099"/>
                  </a:lnTo>
                  <a:lnTo>
                    <a:pt x="85619" y="6484"/>
                  </a:lnTo>
                  <a:lnTo>
                    <a:pt x="85566" y="7051"/>
                  </a:lnTo>
                  <a:lnTo>
                    <a:pt x="85825" y="7472"/>
                  </a:lnTo>
                  <a:lnTo>
                    <a:pt x="88012" y="7766"/>
                  </a:lnTo>
                  <a:lnTo>
                    <a:pt x="88429" y="7598"/>
                  </a:lnTo>
                  <a:lnTo>
                    <a:pt x="89126" y="7743"/>
                  </a:lnTo>
                  <a:lnTo>
                    <a:pt x="89523" y="7971"/>
                  </a:lnTo>
                  <a:lnTo>
                    <a:pt x="93567" y="8509"/>
                  </a:lnTo>
                  <a:lnTo>
                    <a:pt x="93819" y="8715"/>
                  </a:lnTo>
                  <a:lnTo>
                    <a:pt x="93490" y="9101"/>
                  </a:lnTo>
                  <a:lnTo>
                    <a:pt x="93278" y="9629"/>
                  </a:lnTo>
                  <a:lnTo>
                    <a:pt x="93122" y="10288"/>
                  </a:lnTo>
                  <a:lnTo>
                    <a:pt x="93129" y="10795"/>
                  </a:lnTo>
                  <a:lnTo>
                    <a:pt x="93313" y="11566"/>
                  </a:lnTo>
                  <a:lnTo>
                    <a:pt x="93316" y="12979"/>
                  </a:lnTo>
                  <a:lnTo>
                    <a:pt x="93219" y="14074"/>
                  </a:lnTo>
                  <a:lnTo>
                    <a:pt x="93319" y="14696"/>
                  </a:lnTo>
                  <a:lnTo>
                    <a:pt x="92922" y="15069"/>
                  </a:lnTo>
                  <a:lnTo>
                    <a:pt x="92353" y="15027"/>
                  </a:lnTo>
                  <a:lnTo>
                    <a:pt x="91852" y="15295"/>
                  </a:lnTo>
                  <a:lnTo>
                    <a:pt x="90670" y="16763"/>
                  </a:lnTo>
                  <a:lnTo>
                    <a:pt x="90998" y="17024"/>
                  </a:lnTo>
                  <a:lnTo>
                    <a:pt x="91991" y="17151"/>
                  </a:lnTo>
                  <a:lnTo>
                    <a:pt x="92532" y="17103"/>
                  </a:lnTo>
                  <a:lnTo>
                    <a:pt x="93125" y="16671"/>
                  </a:lnTo>
                  <a:lnTo>
                    <a:pt x="93513" y="17431"/>
                  </a:lnTo>
                  <a:lnTo>
                    <a:pt x="93650" y="17849"/>
                  </a:lnTo>
                  <a:lnTo>
                    <a:pt x="93457" y="18077"/>
                  </a:lnTo>
                  <a:lnTo>
                    <a:pt x="93461" y="18931"/>
                  </a:lnTo>
                  <a:lnTo>
                    <a:pt x="93545" y="19192"/>
                  </a:lnTo>
                  <a:lnTo>
                    <a:pt x="93979" y="19491"/>
                  </a:lnTo>
                  <a:lnTo>
                    <a:pt x="94108" y="20886"/>
                  </a:lnTo>
                  <a:lnTo>
                    <a:pt x="93925" y="21152"/>
                  </a:lnTo>
                  <a:lnTo>
                    <a:pt x="93858" y="21394"/>
                  </a:lnTo>
                  <a:lnTo>
                    <a:pt x="94013" y="22084"/>
                  </a:lnTo>
                  <a:lnTo>
                    <a:pt x="93997" y="22285"/>
                  </a:lnTo>
                  <a:lnTo>
                    <a:pt x="94268" y="23115"/>
                  </a:lnTo>
                  <a:lnTo>
                    <a:pt x="94500" y="23504"/>
                  </a:lnTo>
                  <a:lnTo>
                    <a:pt x="94840" y="24309"/>
                  </a:lnTo>
                  <a:lnTo>
                    <a:pt x="94930" y="25037"/>
                  </a:lnTo>
                  <a:lnTo>
                    <a:pt x="94796" y="25347"/>
                  </a:lnTo>
                  <a:lnTo>
                    <a:pt x="94865" y="26008"/>
                  </a:lnTo>
                  <a:lnTo>
                    <a:pt x="95245" y="27049"/>
                  </a:lnTo>
                  <a:lnTo>
                    <a:pt x="95092" y="27879"/>
                  </a:lnTo>
                  <a:lnTo>
                    <a:pt x="95170" y="28821"/>
                  </a:lnTo>
                  <a:lnTo>
                    <a:pt x="95551" y="29763"/>
                  </a:lnTo>
                  <a:lnTo>
                    <a:pt x="96206" y="30783"/>
                  </a:lnTo>
                  <a:lnTo>
                    <a:pt x="96383" y="31995"/>
                  </a:lnTo>
                  <a:lnTo>
                    <a:pt x="96365" y="33023"/>
                  </a:lnTo>
                  <a:lnTo>
                    <a:pt x="96173" y="34346"/>
                  </a:lnTo>
                  <a:lnTo>
                    <a:pt x="97023" y="35816"/>
                  </a:lnTo>
                  <a:lnTo>
                    <a:pt x="97044" y="36261"/>
                  </a:lnTo>
                  <a:lnTo>
                    <a:pt x="96964" y="36489"/>
                  </a:lnTo>
                  <a:lnTo>
                    <a:pt x="96896" y="37138"/>
                  </a:lnTo>
                  <a:lnTo>
                    <a:pt x="97106" y="37630"/>
                  </a:lnTo>
                  <a:lnTo>
                    <a:pt x="96734" y="39154"/>
                  </a:lnTo>
                  <a:lnTo>
                    <a:pt x="96364" y="39999"/>
                  </a:lnTo>
                  <a:lnTo>
                    <a:pt x="96213" y="40052"/>
                  </a:lnTo>
                  <a:lnTo>
                    <a:pt x="95947" y="40330"/>
                  </a:lnTo>
                  <a:lnTo>
                    <a:pt x="96460" y="41178"/>
                  </a:lnTo>
                  <a:lnTo>
                    <a:pt x="97328" y="40975"/>
                  </a:lnTo>
                  <a:lnTo>
                    <a:pt x="97792" y="40122"/>
                  </a:lnTo>
                  <a:lnTo>
                    <a:pt x="98726" y="39380"/>
                  </a:lnTo>
                  <a:lnTo>
                    <a:pt x="99494" y="38611"/>
                  </a:lnTo>
                  <a:lnTo>
                    <a:pt x="99973" y="38498"/>
                  </a:lnTo>
                  <a:lnTo>
                    <a:pt x="100246" y="37345"/>
                  </a:lnTo>
                  <a:lnTo>
                    <a:pt x="100808" y="36189"/>
                  </a:lnTo>
                  <a:lnTo>
                    <a:pt x="101530" y="35243"/>
                  </a:lnTo>
                  <a:lnTo>
                    <a:pt x="101863" y="35267"/>
                  </a:lnTo>
                  <a:lnTo>
                    <a:pt x="101906" y="34617"/>
                  </a:lnTo>
                  <a:lnTo>
                    <a:pt x="102200" y="34744"/>
                  </a:lnTo>
                  <a:lnTo>
                    <a:pt x="102384" y="34692"/>
                  </a:lnTo>
                  <a:lnTo>
                    <a:pt x="103290" y="34283"/>
                  </a:lnTo>
                  <a:lnTo>
                    <a:pt x="103654" y="33821"/>
                  </a:lnTo>
                  <a:lnTo>
                    <a:pt x="103842" y="33722"/>
                  </a:lnTo>
                  <a:lnTo>
                    <a:pt x="104840" y="33277"/>
                  </a:lnTo>
                  <a:lnTo>
                    <a:pt x="105261" y="33232"/>
                  </a:lnTo>
                  <a:lnTo>
                    <a:pt x="105606" y="32615"/>
                  </a:lnTo>
                  <a:lnTo>
                    <a:pt x="105795" y="31967"/>
                  </a:lnTo>
                  <a:lnTo>
                    <a:pt x="105720" y="31039"/>
                  </a:lnTo>
                  <a:lnTo>
                    <a:pt x="105737" y="29789"/>
                  </a:lnTo>
                  <a:lnTo>
                    <a:pt x="106506" y="28371"/>
                  </a:lnTo>
                  <a:lnTo>
                    <a:pt x="106951" y="28072"/>
                  </a:lnTo>
                  <a:lnTo>
                    <a:pt x="107152" y="27931"/>
                  </a:lnTo>
                  <a:lnTo>
                    <a:pt x="107268" y="27419"/>
                  </a:lnTo>
                  <a:lnTo>
                    <a:pt x="107969" y="27181"/>
                  </a:lnTo>
                  <a:lnTo>
                    <a:pt x="108195" y="27512"/>
                  </a:lnTo>
                  <a:lnTo>
                    <a:pt x="108410" y="27586"/>
                  </a:lnTo>
                  <a:lnTo>
                    <a:pt x="108890" y="26923"/>
                  </a:lnTo>
                  <a:lnTo>
                    <a:pt x="109992" y="27238"/>
                  </a:lnTo>
                  <a:lnTo>
                    <a:pt x="110172" y="27555"/>
                  </a:lnTo>
                  <a:lnTo>
                    <a:pt x="110388" y="27079"/>
                  </a:lnTo>
                  <a:lnTo>
                    <a:pt x="110850" y="27182"/>
                  </a:lnTo>
                  <a:lnTo>
                    <a:pt x="111322" y="27047"/>
                  </a:lnTo>
                  <a:lnTo>
                    <a:pt x="111635" y="26490"/>
                  </a:lnTo>
                  <a:lnTo>
                    <a:pt x="111716" y="26273"/>
                  </a:lnTo>
                  <a:lnTo>
                    <a:pt x="112057" y="25841"/>
                  </a:lnTo>
                  <a:lnTo>
                    <a:pt x="112864" y="25424"/>
                  </a:lnTo>
                  <a:lnTo>
                    <a:pt x="113062" y="25509"/>
                  </a:lnTo>
                  <a:lnTo>
                    <a:pt x="113161" y="25138"/>
                  </a:lnTo>
                  <a:lnTo>
                    <a:pt x="113337" y="24941"/>
                  </a:lnTo>
                  <a:lnTo>
                    <a:pt x="114165" y="24467"/>
                  </a:lnTo>
                  <a:lnTo>
                    <a:pt x="113941" y="24173"/>
                  </a:lnTo>
                  <a:lnTo>
                    <a:pt x="113805" y="24177"/>
                  </a:lnTo>
                  <a:lnTo>
                    <a:pt x="113801" y="23853"/>
                  </a:lnTo>
                  <a:lnTo>
                    <a:pt x="113937" y="23484"/>
                  </a:lnTo>
                  <a:lnTo>
                    <a:pt x="114201" y="23450"/>
                  </a:lnTo>
                  <a:lnTo>
                    <a:pt x="114237" y="23216"/>
                  </a:lnTo>
                  <a:lnTo>
                    <a:pt x="114069" y="23003"/>
                  </a:lnTo>
                  <a:lnTo>
                    <a:pt x="114072" y="22645"/>
                  </a:lnTo>
                  <a:lnTo>
                    <a:pt x="114340" y="22001"/>
                  </a:lnTo>
                  <a:lnTo>
                    <a:pt x="114464" y="21852"/>
                  </a:lnTo>
                  <a:lnTo>
                    <a:pt x="114644" y="22012"/>
                  </a:lnTo>
                  <a:lnTo>
                    <a:pt x="114837" y="22049"/>
                  </a:lnTo>
                  <a:lnTo>
                    <a:pt x="115236" y="21929"/>
                  </a:lnTo>
                  <a:lnTo>
                    <a:pt x="115591" y="21876"/>
                  </a:lnTo>
                  <a:lnTo>
                    <a:pt x="117267" y="21616"/>
                  </a:lnTo>
                  <a:lnTo>
                    <a:pt x="118990" y="20246"/>
                  </a:lnTo>
                  <a:lnTo>
                    <a:pt x="118647" y="20182"/>
                  </a:lnTo>
                  <a:lnTo>
                    <a:pt x="118479" y="19962"/>
                  </a:lnTo>
                  <a:lnTo>
                    <a:pt x="118743" y="19247"/>
                  </a:lnTo>
                  <a:lnTo>
                    <a:pt x="119292" y="18375"/>
                  </a:lnTo>
                  <a:lnTo>
                    <a:pt x="119592" y="18085"/>
                  </a:lnTo>
                  <a:lnTo>
                    <a:pt x="120125" y="17884"/>
                  </a:lnTo>
                  <a:lnTo>
                    <a:pt x="120857" y="18461"/>
                  </a:lnTo>
                  <a:lnTo>
                    <a:pt x="121206" y="18485"/>
                  </a:lnTo>
                  <a:lnTo>
                    <a:pt x="129629" y="11777"/>
                  </a:lnTo>
                  <a:lnTo>
                    <a:pt x="129804" y="11637"/>
                  </a:lnTo>
                  <a:lnTo>
                    <a:pt x="132666" y="14103"/>
                  </a:lnTo>
                  <a:lnTo>
                    <a:pt x="132832" y="14527"/>
                  </a:lnTo>
                  <a:lnTo>
                    <a:pt x="132792" y="15283"/>
                  </a:lnTo>
                  <a:lnTo>
                    <a:pt x="133040" y="15700"/>
                  </a:lnTo>
                  <a:lnTo>
                    <a:pt x="133757" y="16073"/>
                  </a:lnTo>
                  <a:lnTo>
                    <a:pt x="135215" y="18323"/>
                  </a:lnTo>
                  <a:lnTo>
                    <a:pt x="135655" y="19184"/>
                  </a:lnTo>
                  <a:lnTo>
                    <a:pt x="136083" y="19415"/>
                  </a:lnTo>
                  <a:lnTo>
                    <a:pt x="137000" y="19422"/>
                  </a:lnTo>
                  <a:lnTo>
                    <a:pt x="137452" y="19326"/>
                  </a:lnTo>
                  <a:lnTo>
                    <a:pt x="137901" y="19091"/>
                  </a:lnTo>
                  <a:lnTo>
                    <a:pt x="138376" y="19026"/>
                  </a:lnTo>
                  <a:lnTo>
                    <a:pt x="139275" y="19801"/>
                  </a:lnTo>
                  <a:lnTo>
                    <a:pt x="139297" y="20261"/>
                  </a:lnTo>
                  <a:lnTo>
                    <a:pt x="139209" y="20496"/>
                  </a:lnTo>
                  <a:lnTo>
                    <a:pt x="139041" y="20678"/>
                  </a:lnTo>
                  <a:lnTo>
                    <a:pt x="139486" y="20866"/>
                  </a:lnTo>
                  <a:lnTo>
                    <a:pt x="139665" y="20928"/>
                  </a:lnTo>
                  <a:lnTo>
                    <a:pt x="139673" y="21178"/>
                  </a:lnTo>
                  <a:lnTo>
                    <a:pt x="139505" y="21405"/>
                  </a:lnTo>
                  <a:lnTo>
                    <a:pt x="139025" y="21602"/>
                  </a:lnTo>
                  <a:lnTo>
                    <a:pt x="138728" y="23070"/>
                  </a:lnTo>
                  <a:lnTo>
                    <a:pt x="138919" y="24180"/>
                  </a:lnTo>
                  <a:lnTo>
                    <a:pt x="138183" y="24753"/>
                  </a:lnTo>
                  <a:lnTo>
                    <a:pt x="138682" y="26125"/>
                  </a:lnTo>
                  <a:lnTo>
                    <a:pt x="138734" y="26680"/>
                  </a:lnTo>
                  <a:lnTo>
                    <a:pt x="138410" y="26669"/>
                  </a:lnTo>
                  <a:lnTo>
                    <a:pt x="137734" y="26952"/>
                  </a:lnTo>
                  <a:lnTo>
                    <a:pt x="137866" y="27365"/>
                  </a:lnTo>
                  <a:lnTo>
                    <a:pt x="138126" y="27813"/>
                  </a:lnTo>
                  <a:lnTo>
                    <a:pt x="138438" y="27958"/>
                  </a:lnTo>
                  <a:lnTo>
                    <a:pt x="138782" y="27816"/>
                  </a:lnTo>
                  <a:lnTo>
                    <a:pt x="139359" y="27792"/>
                  </a:lnTo>
                  <a:lnTo>
                    <a:pt x="140134" y="29795"/>
                  </a:lnTo>
                  <a:lnTo>
                    <a:pt x="141062" y="30132"/>
                  </a:lnTo>
                  <a:lnTo>
                    <a:pt x="140877" y="30300"/>
                  </a:lnTo>
                  <a:lnTo>
                    <a:pt x="140364" y="30415"/>
                  </a:lnTo>
                  <a:lnTo>
                    <a:pt x="142962" y="37131"/>
                  </a:lnTo>
                  <a:lnTo>
                    <a:pt x="142903" y="37889"/>
                  </a:lnTo>
                  <a:lnTo>
                    <a:pt x="142778" y="38277"/>
                  </a:lnTo>
                  <a:lnTo>
                    <a:pt x="142498" y="38760"/>
                  </a:lnTo>
                  <a:lnTo>
                    <a:pt x="142852" y="40119"/>
                  </a:lnTo>
                  <a:lnTo>
                    <a:pt x="141771" y="40241"/>
                  </a:lnTo>
                  <a:lnTo>
                    <a:pt x="139545" y="40309"/>
                  </a:lnTo>
                  <a:lnTo>
                    <a:pt x="138128" y="40768"/>
                  </a:lnTo>
                  <a:lnTo>
                    <a:pt x="137835" y="40810"/>
                  </a:lnTo>
                  <a:lnTo>
                    <a:pt x="137640" y="40689"/>
                  </a:lnTo>
                  <a:lnTo>
                    <a:pt x="137427" y="40991"/>
                  </a:lnTo>
                  <a:lnTo>
                    <a:pt x="137231" y="39754"/>
                  </a:lnTo>
                  <a:lnTo>
                    <a:pt x="136880" y="40026"/>
                  </a:lnTo>
                  <a:lnTo>
                    <a:pt x="127992" y="32472"/>
                  </a:lnTo>
                  <a:lnTo>
                    <a:pt x="126668" y="31316"/>
                  </a:lnTo>
                  <a:lnTo>
                    <a:pt x="126638" y="31615"/>
                  </a:lnTo>
                  <a:lnTo>
                    <a:pt x="126304" y="31943"/>
                  </a:lnTo>
                  <a:lnTo>
                    <a:pt x="125920" y="31984"/>
                  </a:lnTo>
                  <a:lnTo>
                    <a:pt x="125485" y="32010"/>
                  </a:lnTo>
                  <a:lnTo>
                    <a:pt x="125232" y="32267"/>
                  </a:lnTo>
                  <a:lnTo>
                    <a:pt x="124904" y="32893"/>
                  </a:lnTo>
                  <a:lnTo>
                    <a:pt x="124932" y="33221"/>
                  </a:lnTo>
                  <a:lnTo>
                    <a:pt x="124867" y="33869"/>
                  </a:lnTo>
                  <a:lnTo>
                    <a:pt x="124439" y="34450"/>
                  </a:lnTo>
                  <a:lnTo>
                    <a:pt x="124000" y="34527"/>
                  </a:lnTo>
                  <a:lnTo>
                    <a:pt x="123648" y="34270"/>
                  </a:lnTo>
                  <a:lnTo>
                    <a:pt x="122972" y="34296"/>
                  </a:lnTo>
                  <a:lnTo>
                    <a:pt x="122109" y="34743"/>
                  </a:lnTo>
                  <a:lnTo>
                    <a:pt x="122005" y="35000"/>
                  </a:lnTo>
                  <a:lnTo>
                    <a:pt x="121973" y="35421"/>
                  </a:lnTo>
                  <a:lnTo>
                    <a:pt x="121441" y="36375"/>
                  </a:lnTo>
                  <a:lnTo>
                    <a:pt x="120993" y="36646"/>
                  </a:lnTo>
                  <a:lnTo>
                    <a:pt x="120317" y="37503"/>
                  </a:lnTo>
                  <a:lnTo>
                    <a:pt x="120329" y="37894"/>
                  </a:lnTo>
                  <a:lnTo>
                    <a:pt x="119462" y="39366"/>
                  </a:lnTo>
                  <a:lnTo>
                    <a:pt x="118855" y="39731"/>
                  </a:lnTo>
                  <a:lnTo>
                    <a:pt x="118699" y="39995"/>
                  </a:lnTo>
                  <a:lnTo>
                    <a:pt x="118655" y="40383"/>
                  </a:lnTo>
                  <a:lnTo>
                    <a:pt x="118851" y="40569"/>
                  </a:lnTo>
                  <a:lnTo>
                    <a:pt x="118823" y="40711"/>
                  </a:lnTo>
                  <a:lnTo>
                    <a:pt x="118535" y="40890"/>
                  </a:lnTo>
                  <a:lnTo>
                    <a:pt x="118231" y="40957"/>
                  </a:lnTo>
                  <a:lnTo>
                    <a:pt x="117892" y="40927"/>
                  </a:lnTo>
                  <a:lnTo>
                    <a:pt x="117580" y="40756"/>
                  </a:lnTo>
                  <a:lnTo>
                    <a:pt x="117544" y="40554"/>
                  </a:lnTo>
                  <a:lnTo>
                    <a:pt x="117624" y="40294"/>
                  </a:lnTo>
                  <a:lnTo>
                    <a:pt x="117328" y="40070"/>
                  </a:lnTo>
                  <a:lnTo>
                    <a:pt x="116901" y="39880"/>
                  </a:lnTo>
                  <a:lnTo>
                    <a:pt x="116545" y="39843"/>
                  </a:lnTo>
                  <a:lnTo>
                    <a:pt x="116313" y="39914"/>
                  </a:lnTo>
                  <a:lnTo>
                    <a:pt x="115870" y="39806"/>
                  </a:lnTo>
                  <a:lnTo>
                    <a:pt x="115303" y="39906"/>
                  </a:lnTo>
                  <a:lnTo>
                    <a:pt x="115123" y="40339"/>
                  </a:lnTo>
                  <a:lnTo>
                    <a:pt x="115087" y="41065"/>
                  </a:lnTo>
                  <a:lnTo>
                    <a:pt x="114668" y="41918"/>
                  </a:lnTo>
                  <a:lnTo>
                    <a:pt x="114584" y="42667"/>
                  </a:lnTo>
                  <a:lnTo>
                    <a:pt x="115369" y="42614"/>
                  </a:lnTo>
                  <a:lnTo>
                    <a:pt x="116336" y="43152"/>
                  </a:lnTo>
                  <a:lnTo>
                    <a:pt x="116252" y="43537"/>
                  </a:lnTo>
                  <a:lnTo>
                    <a:pt x="115831" y="44123"/>
                  </a:lnTo>
                  <a:lnTo>
                    <a:pt x="115198" y="44536"/>
                  </a:lnTo>
                  <a:lnTo>
                    <a:pt x="115093" y="46613"/>
                  </a:lnTo>
                  <a:lnTo>
                    <a:pt x="114453" y="46586"/>
                  </a:lnTo>
                  <a:lnTo>
                    <a:pt x="114678" y="48859"/>
                  </a:lnTo>
                  <a:lnTo>
                    <a:pt x="115309" y="48942"/>
                  </a:lnTo>
                  <a:lnTo>
                    <a:pt x="115305" y="49470"/>
                  </a:lnTo>
                  <a:lnTo>
                    <a:pt x="116030" y="49672"/>
                  </a:lnTo>
                  <a:lnTo>
                    <a:pt x="119028" y="49647"/>
                  </a:lnTo>
                  <a:lnTo>
                    <a:pt x="119394" y="50841"/>
                  </a:lnTo>
                  <a:lnTo>
                    <a:pt x="119788" y="52502"/>
                  </a:lnTo>
                  <a:lnTo>
                    <a:pt x="120199" y="52260"/>
                  </a:lnTo>
                  <a:lnTo>
                    <a:pt x="120559" y="52540"/>
                  </a:lnTo>
                  <a:lnTo>
                    <a:pt x="121619" y="52295"/>
                  </a:lnTo>
                  <a:lnTo>
                    <a:pt x="121649" y="52446"/>
                  </a:lnTo>
                  <a:lnTo>
                    <a:pt x="121345" y="52715"/>
                  </a:lnTo>
                  <a:lnTo>
                    <a:pt x="121001" y="53460"/>
                  </a:lnTo>
                  <a:lnTo>
                    <a:pt x="120486" y="54276"/>
                  </a:lnTo>
                  <a:lnTo>
                    <a:pt x="119736" y="54783"/>
                  </a:lnTo>
                  <a:lnTo>
                    <a:pt x="119389" y="55137"/>
                  </a:lnTo>
                  <a:lnTo>
                    <a:pt x="118874" y="56239"/>
                  </a:lnTo>
                  <a:lnTo>
                    <a:pt x="118352" y="56653"/>
                  </a:lnTo>
                  <a:lnTo>
                    <a:pt x="117705" y="56496"/>
                  </a:lnTo>
                  <a:lnTo>
                    <a:pt x="117618" y="56049"/>
                  </a:lnTo>
                  <a:lnTo>
                    <a:pt x="116975" y="56396"/>
                  </a:lnTo>
                  <a:lnTo>
                    <a:pt x="116557" y="57368"/>
                  </a:lnTo>
                  <a:lnTo>
                    <a:pt x="116437" y="58628"/>
                  </a:lnTo>
                  <a:lnTo>
                    <a:pt x="116469" y="59037"/>
                  </a:lnTo>
                  <a:lnTo>
                    <a:pt x="116378" y="59615"/>
                  </a:lnTo>
                  <a:lnTo>
                    <a:pt x="115851" y="60603"/>
                  </a:lnTo>
                  <a:lnTo>
                    <a:pt x="115696" y="61493"/>
                  </a:lnTo>
                  <a:lnTo>
                    <a:pt x="116075" y="61933"/>
                  </a:lnTo>
                  <a:lnTo>
                    <a:pt x="118662" y="62480"/>
                  </a:lnTo>
                  <a:lnTo>
                    <a:pt x="118921" y="62368"/>
                  </a:lnTo>
                  <a:lnTo>
                    <a:pt x="119388" y="61940"/>
                  </a:lnTo>
                  <a:lnTo>
                    <a:pt x="120341" y="61918"/>
                  </a:lnTo>
                  <a:lnTo>
                    <a:pt x="121035" y="61210"/>
                  </a:lnTo>
                  <a:lnTo>
                    <a:pt x="121214" y="60744"/>
                  </a:lnTo>
                  <a:lnTo>
                    <a:pt x="121521" y="61013"/>
                  </a:lnTo>
                  <a:lnTo>
                    <a:pt x="121999" y="61762"/>
                  </a:lnTo>
                  <a:lnTo>
                    <a:pt x="122541" y="62354"/>
                  </a:lnTo>
                  <a:lnTo>
                    <a:pt x="123035" y="62772"/>
                  </a:lnTo>
                  <a:lnTo>
                    <a:pt x="123450" y="63297"/>
                  </a:lnTo>
                  <a:lnTo>
                    <a:pt x="123577" y="63923"/>
                  </a:lnTo>
                  <a:lnTo>
                    <a:pt x="123220" y="64557"/>
                  </a:lnTo>
                  <a:lnTo>
                    <a:pt x="124316" y="64382"/>
                  </a:lnTo>
                  <a:lnTo>
                    <a:pt x="125230" y="64246"/>
                  </a:lnTo>
                  <a:lnTo>
                    <a:pt x="125210" y="75809"/>
                  </a:lnTo>
                  <a:lnTo>
                    <a:pt x="121027" y="75734"/>
                  </a:lnTo>
                  <a:lnTo>
                    <a:pt x="120999" y="76649"/>
                  </a:lnTo>
                  <a:lnTo>
                    <a:pt x="121322" y="76929"/>
                  </a:lnTo>
                  <a:lnTo>
                    <a:pt x="121477" y="77224"/>
                  </a:lnTo>
                  <a:lnTo>
                    <a:pt x="120872" y="77379"/>
                  </a:lnTo>
                  <a:lnTo>
                    <a:pt x="120255" y="76481"/>
                  </a:lnTo>
                  <a:lnTo>
                    <a:pt x="119104" y="75710"/>
                  </a:lnTo>
                  <a:lnTo>
                    <a:pt x="117729" y="75679"/>
                  </a:lnTo>
                  <a:lnTo>
                    <a:pt x="117768" y="76780"/>
                  </a:lnTo>
                  <a:lnTo>
                    <a:pt x="117595" y="79719"/>
                  </a:lnTo>
                  <a:lnTo>
                    <a:pt x="117247" y="80207"/>
                  </a:lnTo>
                  <a:lnTo>
                    <a:pt x="116865" y="81440"/>
                  </a:lnTo>
                  <a:lnTo>
                    <a:pt x="116867" y="81771"/>
                  </a:lnTo>
                  <a:lnTo>
                    <a:pt x="117036" y="82100"/>
                  </a:lnTo>
                  <a:lnTo>
                    <a:pt x="117238" y="82322"/>
                  </a:lnTo>
                  <a:lnTo>
                    <a:pt x="116921" y="83112"/>
                  </a:lnTo>
                  <a:lnTo>
                    <a:pt x="116632" y="83417"/>
                  </a:lnTo>
                  <a:lnTo>
                    <a:pt x="116467" y="84180"/>
                  </a:lnTo>
                  <a:lnTo>
                    <a:pt x="116954" y="84993"/>
                  </a:lnTo>
                  <a:lnTo>
                    <a:pt x="116932" y="85551"/>
                  </a:lnTo>
                  <a:lnTo>
                    <a:pt x="116265" y="85541"/>
                  </a:lnTo>
                  <a:lnTo>
                    <a:pt x="110348" y="85451"/>
                  </a:lnTo>
                  <a:lnTo>
                    <a:pt x="107614" y="85436"/>
                  </a:lnTo>
                  <a:lnTo>
                    <a:pt x="106887" y="85433"/>
                  </a:lnTo>
                  <a:lnTo>
                    <a:pt x="101575" y="85405"/>
                  </a:lnTo>
                  <a:lnTo>
                    <a:pt x="95101" y="85283"/>
                  </a:lnTo>
                  <a:lnTo>
                    <a:pt x="91161" y="85209"/>
                  </a:lnTo>
                  <a:lnTo>
                    <a:pt x="83475" y="85064"/>
                  </a:lnTo>
                  <a:lnTo>
                    <a:pt x="83282" y="85063"/>
                  </a:lnTo>
                  <a:lnTo>
                    <a:pt x="80413" y="85048"/>
                  </a:lnTo>
                  <a:lnTo>
                    <a:pt x="76662" y="85028"/>
                  </a:lnTo>
                  <a:lnTo>
                    <a:pt x="76301" y="85027"/>
                  </a:lnTo>
                  <a:lnTo>
                    <a:pt x="75011" y="85020"/>
                  </a:lnTo>
                  <a:lnTo>
                    <a:pt x="74207" y="85016"/>
                  </a:lnTo>
                  <a:lnTo>
                    <a:pt x="73761" y="85067"/>
                  </a:lnTo>
                  <a:lnTo>
                    <a:pt x="73078" y="80240"/>
                  </a:lnTo>
                  <a:lnTo>
                    <a:pt x="72715" y="77405"/>
                  </a:lnTo>
                  <a:lnTo>
                    <a:pt x="73221" y="77356"/>
                  </a:lnTo>
                  <a:lnTo>
                    <a:pt x="78982" y="76433"/>
                  </a:lnTo>
                  <a:lnTo>
                    <a:pt x="81601" y="76052"/>
                  </a:lnTo>
                  <a:lnTo>
                    <a:pt x="81510" y="75426"/>
                  </a:lnTo>
                  <a:lnTo>
                    <a:pt x="80070" y="66355"/>
                  </a:lnTo>
                  <a:lnTo>
                    <a:pt x="79863" y="65084"/>
                  </a:lnTo>
                  <a:lnTo>
                    <a:pt x="79422" y="64953"/>
                  </a:lnTo>
                  <a:lnTo>
                    <a:pt x="79357" y="64823"/>
                  </a:lnTo>
                  <a:lnTo>
                    <a:pt x="79486" y="64546"/>
                  </a:lnTo>
                  <a:lnTo>
                    <a:pt x="79214" y="64676"/>
                  </a:lnTo>
                  <a:lnTo>
                    <a:pt x="79214" y="64285"/>
                  </a:lnTo>
                  <a:lnTo>
                    <a:pt x="77048" y="64187"/>
                  </a:lnTo>
                  <a:lnTo>
                    <a:pt x="76490" y="64432"/>
                  </a:lnTo>
                  <a:lnTo>
                    <a:pt x="74959" y="64350"/>
                  </a:lnTo>
                  <a:lnTo>
                    <a:pt x="74220" y="64741"/>
                  </a:lnTo>
                  <a:lnTo>
                    <a:pt x="73208" y="64986"/>
                  </a:lnTo>
                  <a:lnTo>
                    <a:pt x="72871" y="65328"/>
                  </a:lnTo>
                  <a:lnTo>
                    <a:pt x="72546" y="65230"/>
                  </a:lnTo>
                  <a:lnTo>
                    <a:pt x="72417" y="64970"/>
                  </a:lnTo>
                  <a:lnTo>
                    <a:pt x="66722" y="68034"/>
                  </a:lnTo>
                  <a:lnTo>
                    <a:pt x="65801" y="68522"/>
                  </a:lnTo>
                  <a:lnTo>
                    <a:pt x="62454" y="70315"/>
                  </a:lnTo>
                  <a:lnTo>
                    <a:pt x="62116" y="70495"/>
                  </a:lnTo>
                  <a:lnTo>
                    <a:pt x="62090" y="71309"/>
                  </a:lnTo>
                  <a:lnTo>
                    <a:pt x="63050" y="72923"/>
                  </a:lnTo>
                  <a:lnTo>
                    <a:pt x="64996" y="74096"/>
                  </a:lnTo>
                  <a:lnTo>
                    <a:pt x="65528" y="74504"/>
                  </a:lnTo>
                  <a:lnTo>
                    <a:pt x="65995" y="74993"/>
                  </a:lnTo>
                  <a:lnTo>
                    <a:pt x="66358" y="75465"/>
                  </a:lnTo>
                  <a:lnTo>
                    <a:pt x="67072" y="77079"/>
                  </a:lnTo>
                  <a:lnTo>
                    <a:pt x="67111" y="77323"/>
                  </a:lnTo>
                  <a:lnTo>
                    <a:pt x="67033" y="77843"/>
                  </a:lnTo>
                  <a:lnTo>
                    <a:pt x="66281" y="78872"/>
                  </a:lnTo>
                  <a:lnTo>
                    <a:pt x="64127" y="82620"/>
                  </a:lnTo>
                  <a:lnTo>
                    <a:pt x="63907" y="83549"/>
                  </a:lnTo>
                  <a:lnTo>
                    <a:pt x="63855" y="85586"/>
                  </a:lnTo>
                  <a:lnTo>
                    <a:pt x="63479" y="85565"/>
                  </a:lnTo>
                  <a:lnTo>
                    <a:pt x="62214" y="85492"/>
                  </a:lnTo>
                  <a:lnTo>
                    <a:pt x="59720" y="85350"/>
                  </a:lnTo>
                  <a:lnTo>
                    <a:pt x="59288" y="85325"/>
                  </a:lnTo>
                  <a:lnTo>
                    <a:pt x="56678" y="85052"/>
                  </a:lnTo>
                  <a:lnTo>
                    <a:pt x="54688" y="84844"/>
                  </a:lnTo>
                  <a:lnTo>
                    <a:pt x="53230" y="84692"/>
                  </a:lnTo>
                  <a:lnTo>
                    <a:pt x="52440" y="84609"/>
                  </a:lnTo>
                  <a:lnTo>
                    <a:pt x="52181" y="84613"/>
                  </a:lnTo>
                  <a:lnTo>
                    <a:pt x="50062" y="84639"/>
                  </a:lnTo>
                  <a:lnTo>
                    <a:pt x="49933" y="84641"/>
                  </a:lnTo>
                  <a:lnTo>
                    <a:pt x="44669" y="84706"/>
                  </a:lnTo>
                  <a:lnTo>
                    <a:pt x="44448" y="85179"/>
                  </a:lnTo>
                  <a:lnTo>
                    <a:pt x="44967" y="85374"/>
                  </a:lnTo>
                  <a:lnTo>
                    <a:pt x="45200" y="85684"/>
                  </a:lnTo>
                  <a:lnTo>
                    <a:pt x="44902" y="86466"/>
                  </a:lnTo>
                  <a:lnTo>
                    <a:pt x="44368" y="87204"/>
                  </a:lnTo>
                  <a:lnTo>
                    <a:pt x="44056" y="87045"/>
                  </a:lnTo>
                  <a:lnTo>
                    <a:pt x="43850" y="87097"/>
                  </a:lnTo>
                  <a:lnTo>
                    <a:pt x="43886" y="87502"/>
                  </a:lnTo>
                  <a:lnTo>
                    <a:pt x="43953" y="87642"/>
                  </a:lnTo>
                  <a:lnTo>
                    <a:pt x="44163" y="87835"/>
                  </a:lnTo>
                  <a:lnTo>
                    <a:pt x="43968" y="88226"/>
                  </a:lnTo>
                  <a:lnTo>
                    <a:pt x="43709" y="88520"/>
                  </a:lnTo>
                  <a:lnTo>
                    <a:pt x="43705" y="89017"/>
                  </a:lnTo>
                  <a:lnTo>
                    <a:pt x="43332" y="89351"/>
                  </a:lnTo>
                  <a:lnTo>
                    <a:pt x="43254" y="90117"/>
                  </a:lnTo>
                  <a:lnTo>
                    <a:pt x="42799" y="90179"/>
                  </a:lnTo>
                  <a:lnTo>
                    <a:pt x="37830" y="90853"/>
                  </a:lnTo>
                  <a:lnTo>
                    <a:pt x="36768" y="90997"/>
                  </a:lnTo>
                  <a:lnTo>
                    <a:pt x="37183" y="84657"/>
                  </a:lnTo>
                  <a:lnTo>
                    <a:pt x="34414" y="84616"/>
                  </a:lnTo>
                  <a:lnTo>
                    <a:pt x="34223" y="84613"/>
                  </a:lnTo>
                  <a:lnTo>
                    <a:pt x="32825" y="84592"/>
                  </a:lnTo>
                  <a:lnTo>
                    <a:pt x="30672" y="84459"/>
                  </a:lnTo>
                  <a:lnTo>
                    <a:pt x="30521" y="84458"/>
                  </a:lnTo>
                  <a:lnTo>
                    <a:pt x="20802" y="84373"/>
                  </a:lnTo>
                  <a:lnTo>
                    <a:pt x="18118" y="84350"/>
                  </a:lnTo>
                  <a:lnTo>
                    <a:pt x="13054" y="84305"/>
                  </a:lnTo>
                  <a:lnTo>
                    <a:pt x="11862" y="84272"/>
                  </a:lnTo>
                  <a:lnTo>
                    <a:pt x="6088" y="84109"/>
                  </a:lnTo>
                  <a:lnTo>
                    <a:pt x="5925" y="83764"/>
                  </a:lnTo>
                  <a:lnTo>
                    <a:pt x="5630" y="82779"/>
                  </a:lnTo>
                  <a:lnTo>
                    <a:pt x="5878" y="82414"/>
                  </a:lnTo>
                  <a:lnTo>
                    <a:pt x="5938" y="82184"/>
                  </a:lnTo>
                  <a:lnTo>
                    <a:pt x="6016" y="81719"/>
                  </a:lnTo>
                  <a:lnTo>
                    <a:pt x="5982" y="81150"/>
                  </a:lnTo>
                  <a:lnTo>
                    <a:pt x="5324" y="80848"/>
                  </a:lnTo>
                  <a:lnTo>
                    <a:pt x="5150" y="80688"/>
                  </a:lnTo>
                  <a:lnTo>
                    <a:pt x="5126" y="80300"/>
                  </a:lnTo>
                  <a:lnTo>
                    <a:pt x="5412" y="79820"/>
                  </a:lnTo>
                  <a:lnTo>
                    <a:pt x="5416" y="79663"/>
                  </a:lnTo>
                  <a:lnTo>
                    <a:pt x="5126" y="79190"/>
                  </a:lnTo>
                  <a:lnTo>
                    <a:pt x="4988" y="79122"/>
                  </a:lnTo>
                  <a:lnTo>
                    <a:pt x="3529" y="75281"/>
                  </a:lnTo>
                  <a:lnTo>
                    <a:pt x="3282" y="73428"/>
                  </a:lnTo>
                  <a:lnTo>
                    <a:pt x="3596" y="72384"/>
                  </a:lnTo>
                  <a:lnTo>
                    <a:pt x="4082" y="72026"/>
                  </a:lnTo>
                  <a:lnTo>
                    <a:pt x="4728" y="71836"/>
                  </a:lnTo>
                  <a:lnTo>
                    <a:pt x="5047" y="71471"/>
                  </a:lnTo>
                  <a:lnTo>
                    <a:pt x="5083" y="71236"/>
                  </a:lnTo>
                  <a:lnTo>
                    <a:pt x="4991" y="71008"/>
                  </a:lnTo>
                  <a:lnTo>
                    <a:pt x="4389" y="70298"/>
                  </a:lnTo>
                  <a:lnTo>
                    <a:pt x="4327" y="70041"/>
                  </a:lnTo>
                  <a:lnTo>
                    <a:pt x="4006" y="69205"/>
                  </a:lnTo>
                  <a:lnTo>
                    <a:pt x="3966" y="68892"/>
                  </a:lnTo>
                  <a:lnTo>
                    <a:pt x="4110" y="68523"/>
                  </a:lnTo>
                  <a:lnTo>
                    <a:pt x="4106" y="68240"/>
                  </a:lnTo>
                  <a:lnTo>
                    <a:pt x="4050" y="67964"/>
                  </a:lnTo>
                  <a:lnTo>
                    <a:pt x="3882" y="67764"/>
                  </a:lnTo>
                  <a:lnTo>
                    <a:pt x="3679" y="67219"/>
                  </a:lnTo>
                  <a:lnTo>
                    <a:pt x="3764" y="66447"/>
                  </a:lnTo>
                  <a:lnTo>
                    <a:pt x="4755" y="66492"/>
                  </a:lnTo>
                  <a:lnTo>
                    <a:pt x="4799" y="65549"/>
                  </a:lnTo>
                  <a:lnTo>
                    <a:pt x="5581" y="64453"/>
                  </a:lnTo>
                  <a:lnTo>
                    <a:pt x="5788" y="63943"/>
                  </a:lnTo>
                  <a:lnTo>
                    <a:pt x="5952" y="63413"/>
                  </a:lnTo>
                  <a:lnTo>
                    <a:pt x="5940" y="62698"/>
                  </a:lnTo>
                  <a:lnTo>
                    <a:pt x="5106" y="62824"/>
                  </a:lnTo>
                  <a:lnTo>
                    <a:pt x="4636" y="63458"/>
                  </a:lnTo>
                  <a:lnTo>
                    <a:pt x="4656" y="63984"/>
                  </a:lnTo>
                  <a:lnTo>
                    <a:pt x="4500" y="64293"/>
                  </a:lnTo>
                  <a:lnTo>
                    <a:pt x="4000" y="64677"/>
                  </a:lnTo>
                  <a:lnTo>
                    <a:pt x="3834" y="64505"/>
                  </a:lnTo>
                  <a:lnTo>
                    <a:pt x="3763" y="64308"/>
                  </a:lnTo>
                  <a:lnTo>
                    <a:pt x="3451" y="62884"/>
                  </a:lnTo>
                  <a:lnTo>
                    <a:pt x="3511" y="62485"/>
                  </a:lnTo>
                  <a:lnTo>
                    <a:pt x="3639" y="62094"/>
                  </a:lnTo>
                  <a:lnTo>
                    <a:pt x="4389" y="61281"/>
                  </a:lnTo>
                  <a:lnTo>
                    <a:pt x="4452" y="61076"/>
                  </a:lnTo>
                  <a:lnTo>
                    <a:pt x="4456" y="60629"/>
                  </a:lnTo>
                  <a:lnTo>
                    <a:pt x="4767" y="60390"/>
                  </a:lnTo>
                  <a:lnTo>
                    <a:pt x="5290" y="60376"/>
                  </a:lnTo>
                  <a:lnTo>
                    <a:pt x="6132" y="60174"/>
                  </a:lnTo>
                  <a:lnTo>
                    <a:pt x="6375" y="59709"/>
                  </a:lnTo>
                  <a:lnTo>
                    <a:pt x="6527" y="59228"/>
                  </a:lnTo>
                  <a:lnTo>
                    <a:pt x="6395" y="59019"/>
                  </a:lnTo>
                  <a:lnTo>
                    <a:pt x="5865" y="58799"/>
                  </a:lnTo>
                  <a:lnTo>
                    <a:pt x="5501" y="59023"/>
                  </a:lnTo>
                  <a:lnTo>
                    <a:pt x="4963" y="58877"/>
                  </a:lnTo>
                  <a:lnTo>
                    <a:pt x="3151" y="56224"/>
                  </a:lnTo>
                  <a:lnTo>
                    <a:pt x="2345" y="53950"/>
                  </a:lnTo>
                  <a:lnTo>
                    <a:pt x="2321" y="53458"/>
                  </a:lnTo>
                  <a:lnTo>
                    <a:pt x="2684" y="52400"/>
                  </a:lnTo>
                  <a:lnTo>
                    <a:pt x="2728" y="52090"/>
                  </a:lnTo>
                  <a:lnTo>
                    <a:pt x="2640" y="51807"/>
                  </a:lnTo>
                  <a:lnTo>
                    <a:pt x="2241" y="51162"/>
                  </a:lnTo>
                  <a:lnTo>
                    <a:pt x="2153" y="50670"/>
                  </a:lnTo>
                  <a:lnTo>
                    <a:pt x="2065" y="50156"/>
                  </a:lnTo>
                  <a:lnTo>
                    <a:pt x="1514" y="50276"/>
                  </a:lnTo>
                  <a:lnTo>
                    <a:pt x="831" y="49475"/>
                  </a:lnTo>
                  <a:lnTo>
                    <a:pt x="551" y="49427"/>
                  </a:lnTo>
                  <a:lnTo>
                    <a:pt x="483" y="49699"/>
                  </a:lnTo>
                  <a:lnTo>
                    <a:pt x="83" y="49654"/>
                  </a:lnTo>
                  <a:lnTo>
                    <a:pt x="0" y="49367"/>
                  </a:lnTo>
                  <a:lnTo>
                    <a:pt x="47" y="48748"/>
                  </a:lnTo>
                  <a:lnTo>
                    <a:pt x="263" y="48342"/>
                  </a:lnTo>
                  <a:lnTo>
                    <a:pt x="574" y="48156"/>
                  </a:lnTo>
                  <a:lnTo>
                    <a:pt x="798" y="48133"/>
                  </a:lnTo>
                  <a:lnTo>
                    <a:pt x="1513" y="48420"/>
                  </a:lnTo>
                  <a:lnTo>
                    <a:pt x="3026" y="48569"/>
                  </a:lnTo>
                  <a:lnTo>
                    <a:pt x="4176" y="49355"/>
                  </a:lnTo>
                  <a:lnTo>
                    <a:pt x="4584" y="50040"/>
                  </a:lnTo>
                  <a:lnTo>
                    <a:pt x="4588" y="50488"/>
                  </a:lnTo>
                  <a:lnTo>
                    <a:pt x="4736" y="50666"/>
                  </a:lnTo>
                  <a:lnTo>
                    <a:pt x="5171" y="50797"/>
                  </a:lnTo>
                  <a:lnTo>
                    <a:pt x="5522" y="50488"/>
                  </a:lnTo>
                  <a:lnTo>
                    <a:pt x="5347" y="49973"/>
                  </a:lnTo>
                  <a:lnTo>
                    <a:pt x="4879" y="49295"/>
                  </a:lnTo>
                  <a:lnTo>
                    <a:pt x="4695" y="47793"/>
                  </a:lnTo>
                  <a:lnTo>
                    <a:pt x="5342" y="47320"/>
                  </a:lnTo>
                  <a:lnTo>
                    <a:pt x="5606" y="47242"/>
                  </a:lnTo>
                  <a:lnTo>
                    <a:pt x="6137" y="47641"/>
                  </a:lnTo>
                  <a:lnTo>
                    <a:pt x="6449" y="47659"/>
                  </a:lnTo>
                  <a:lnTo>
                    <a:pt x="5798" y="46015"/>
                  </a:lnTo>
                  <a:lnTo>
                    <a:pt x="4839" y="44590"/>
                  </a:lnTo>
                  <a:lnTo>
                    <a:pt x="5054" y="44335"/>
                  </a:lnTo>
                  <a:lnTo>
                    <a:pt x="5364" y="44261"/>
                  </a:lnTo>
                  <a:lnTo>
                    <a:pt x="5549" y="44399"/>
                  </a:lnTo>
                  <a:lnTo>
                    <a:pt x="5747" y="44969"/>
                  </a:lnTo>
                  <a:lnTo>
                    <a:pt x="6786" y="45264"/>
                  </a:lnTo>
                  <a:lnTo>
                    <a:pt x="7115" y="44966"/>
                  </a:lnTo>
                  <a:lnTo>
                    <a:pt x="6513" y="44644"/>
                  </a:lnTo>
                  <a:lnTo>
                    <a:pt x="5982" y="43682"/>
                  </a:lnTo>
                  <a:lnTo>
                    <a:pt x="8231" y="43355"/>
                  </a:lnTo>
                  <a:lnTo>
                    <a:pt x="9413" y="45114"/>
                  </a:lnTo>
                  <a:lnTo>
                    <a:pt x="9896" y="45681"/>
                  </a:lnTo>
                  <a:lnTo>
                    <a:pt x="10743" y="46416"/>
                  </a:lnTo>
                  <a:lnTo>
                    <a:pt x="11481" y="46804"/>
                  </a:lnTo>
                  <a:lnTo>
                    <a:pt x="12823" y="46487"/>
                  </a:lnTo>
                  <a:lnTo>
                    <a:pt x="12947" y="39698"/>
                  </a:lnTo>
                  <a:lnTo>
                    <a:pt x="12741" y="39865"/>
                  </a:lnTo>
                  <a:lnTo>
                    <a:pt x="12213" y="40595"/>
                  </a:lnTo>
                  <a:lnTo>
                    <a:pt x="12156" y="40889"/>
                  </a:lnTo>
                  <a:lnTo>
                    <a:pt x="11657" y="40934"/>
                  </a:lnTo>
                  <a:lnTo>
                    <a:pt x="11334" y="40583"/>
                  </a:lnTo>
                  <a:lnTo>
                    <a:pt x="11082" y="40177"/>
                  </a:lnTo>
                  <a:lnTo>
                    <a:pt x="10802" y="39964"/>
                  </a:lnTo>
                  <a:lnTo>
                    <a:pt x="10422" y="40359"/>
                  </a:lnTo>
                  <a:lnTo>
                    <a:pt x="9463" y="40426"/>
                  </a:lnTo>
                  <a:lnTo>
                    <a:pt x="9116" y="40310"/>
                  </a:lnTo>
                  <a:lnTo>
                    <a:pt x="8740" y="40075"/>
                  </a:lnTo>
                  <a:lnTo>
                    <a:pt x="7925" y="39296"/>
                  </a:lnTo>
                  <a:lnTo>
                    <a:pt x="7829" y="38905"/>
                  </a:lnTo>
                  <a:lnTo>
                    <a:pt x="7877" y="38636"/>
                  </a:lnTo>
                  <a:lnTo>
                    <a:pt x="7725" y="38401"/>
                  </a:lnTo>
                  <a:lnTo>
                    <a:pt x="6970" y="38297"/>
                  </a:lnTo>
                  <a:lnTo>
                    <a:pt x="4786" y="36910"/>
                  </a:lnTo>
                  <a:lnTo>
                    <a:pt x="4095" y="28565"/>
                  </a:lnTo>
                  <a:lnTo>
                    <a:pt x="4446" y="27201"/>
                  </a:lnTo>
                  <a:lnTo>
                    <a:pt x="11478" y="28711"/>
                  </a:lnTo>
                  <a:lnTo>
                    <a:pt x="11984" y="26557"/>
                  </a:lnTo>
                  <a:lnTo>
                    <a:pt x="12055" y="26268"/>
                  </a:lnTo>
                  <a:lnTo>
                    <a:pt x="13055" y="21631"/>
                  </a:lnTo>
                  <a:lnTo>
                    <a:pt x="14511" y="14516"/>
                  </a:lnTo>
                  <a:lnTo>
                    <a:pt x="14694" y="14535"/>
                  </a:lnTo>
                  <a:lnTo>
                    <a:pt x="14842" y="13925"/>
                  </a:lnTo>
                  <a:lnTo>
                    <a:pt x="15670" y="9482"/>
                  </a:lnTo>
                  <a:lnTo>
                    <a:pt x="16049" y="7748"/>
                  </a:lnTo>
                  <a:lnTo>
                    <a:pt x="17075" y="2604"/>
                  </a:lnTo>
                  <a:lnTo>
                    <a:pt x="15702" y="2326"/>
                  </a:lnTo>
                  <a:close/>
                </a:path>
              </a:pathLst>
            </a:custGeom>
            <a:solidFill>
              <a:srgbClr val="336A98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8" name="pg68"/>
            <p:cNvSpPr/>
            <p:nvPr/>
          </p:nvSpPr>
          <p:spPr>
            <a:xfrm>
              <a:off x="7639718" y="2618839"/>
              <a:ext cx="2937" cy="2324"/>
            </a:xfrm>
            <a:custGeom>
              <a:avLst/>
              <a:pathLst>
                <a:path w="2937" h="2324">
                  <a:moveTo>
                    <a:pt x="1898" y="67"/>
                  </a:moveTo>
                  <a:lnTo>
                    <a:pt x="1553" y="0"/>
                  </a:lnTo>
                  <a:lnTo>
                    <a:pt x="1063" y="186"/>
                  </a:lnTo>
                  <a:lnTo>
                    <a:pt x="221" y="1669"/>
                  </a:lnTo>
                  <a:lnTo>
                    <a:pt x="0" y="2309"/>
                  </a:lnTo>
                  <a:lnTo>
                    <a:pt x="695" y="2324"/>
                  </a:lnTo>
                  <a:lnTo>
                    <a:pt x="1051" y="2089"/>
                  </a:lnTo>
                  <a:lnTo>
                    <a:pt x="2937" y="293"/>
                  </a:lnTo>
                  <a:lnTo>
                    <a:pt x="2802" y="264"/>
                  </a:lnTo>
                  <a:lnTo>
                    <a:pt x="2663" y="380"/>
                  </a:lnTo>
                  <a:lnTo>
                    <a:pt x="2192" y="480"/>
                  </a:lnTo>
                  <a:close/>
                </a:path>
              </a:pathLst>
            </a:custGeom>
            <a:solidFill>
              <a:srgbClr val="336A98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9" name="pg69"/>
            <p:cNvSpPr/>
            <p:nvPr/>
          </p:nvSpPr>
          <p:spPr>
            <a:xfrm>
              <a:off x="7532322" y="2535131"/>
              <a:ext cx="122310" cy="71361"/>
            </a:xfrm>
            <a:custGeom>
              <a:avLst/>
              <a:pathLst>
                <a:path w="122310" h="71361">
                  <a:moveTo>
                    <a:pt x="76" y="0"/>
                  </a:moveTo>
                  <a:lnTo>
                    <a:pt x="629" y="14"/>
                  </a:lnTo>
                  <a:lnTo>
                    <a:pt x="12094" y="321"/>
                  </a:lnTo>
                  <a:lnTo>
                    <a:pt x="12280" y="326"/>
                  </a:lnTo>
                  <a:lnTo>
                    <a:pt x="20664" y="550"/>
                  </a:lnTo>
                  <a:lnTo>
                    <a:pt x="23702" y="632"/>
                  </a:lnTo>
                  <a:lnTo>
                    <a:pt x="26834" y="715"/>
                  </a:lnTo>
                  <a:lnTo>
                    <a:pt x="27110" y="723"/>
                  </a:lnTo>
                  <a:lnTo>
                    <a:pt x="27809" y="741"/>
                  </a:lnTo>
                  <a:lnTo>
                    <a:pt x="30155" y="823"/>
                  </a:lnTo>
                  <a:lnTo>
                    <a:pt x="39189" y="1138"/>
                  </a:lnTo>
                  <a:lnTo>
                    <a:pt x="42491" y="1253"/>
                  </a:lnTo>
                  <a:lnTo>
                    <a:pt x="42889" y="1267"/>
                  </a:lnTo>
                  <a:lnTo>
                    <a:pt x="45018" y="1341"/>
                  </a:lnTo>
                  <a:lnTo>
                    <a:pt x="59362" y="1841"/>
                  </a:lnTo>
                  <a:lnTo>
                    <a:pt x="65735" y="2064"/>
                  </a:lnTo>
                  <a:lnTo>
                    <a:pt x="73288" y="2327"/>
                  </a:lnTo>
                  <a:lnTo>
                    <a:pt x="73622" y="2340"/>
                  </a:lnTo>
                  <a:lnTo>
                    <a:pt x="74341" y="2367"/>
                  </a:lnTo>
                  <a:lnTo>
                    <a:pt x="79320" y="2556"/>
                  </a:lnTo>
                  <a:lnTo>
                    <a:pt x="88931" y="2922"/>
                  </a:lnTo>
                  <a:lnTo>
                    <a:pt x="95673" y="3178"/>
                  </a:lnTo>
                  <a:lnTo>
                    <a:pt x="95868" y="3184"/>
                  </a:lnTo>
                  <a:lnTo>
                    <a:pt x="96059" y="3190"/>
                  </a:lnTo>
                  <a:lnTo>
                    <a:pt x="106349" y="3510"/>
                  </a:lnTo>
                  <a:lnTo>
                    <a:pt x="116535" y="3827"/>
                  </a:lnTo>
                  <a:lnTo>
                    <a:pt x="116555" y="4223"/>
                  </a:lnTo>
                  <a:lnTo>
                    <a:pt x="116696" y="4554"/>
                  </a:lnTo>
                  <a:lnTo>
                    <a:pt x="117339" y="4702"/>
                  </a:lnTo>
                  <a:lnTo>
                    <a:pt x="118330" y="4497"/>
                  </a:lnTo>
                  <a:lnTo>
                    <a:pt x="118086" y="9429"/>
                  </a:lnTo>
                  <a:lnTo>
                    <a:pt x="118233" y="9617"/>
                  </a:lnTo>
                  <a:lnTo>
                    <a:pt x="118328" y="9996"/>
                  </a:lnTo>
                  <a:lnTo>
                    <a:pt x="118514" y="11966"/>
                  </a:lnTo>
                  <a:lnTo>
                    <a:pt x="118921" y="14622"/>
                  </a:lnTo>
                  <a:lnTo>
                    <a:pt x="119496" y="15773"/>
                  </a:lnTo>
                  <a:lnTo>
                    <a:pt x="119765" y="15963"/>
                  </a:lnTo>
                  <a:lnTo>
                    <a:pt x="119809" y="15717"/>
                  </a:lnTo>
                  <a:lnTo>
                    <a:pt x="119958" y="15743"/>
                  </a:lnTo>
                  <a:lnTo>
                    <a:pt x="120597" y="16388"/>
                  </a:lnTo>
                  <a:lnTo>
                    <a:pt x="120741" y="16708"/>
                  </a:lnTo>
                  <a:lnTo>
                    <a:pt x="120505" y="17970"/>
                  </a:lnTo>
                  <a:lnTo>
                    <a:pt x="119948" y="17846"/>
                  </a:lnTo>
                  <a:lnTo>
                    <a:pt x="119688" y="17885"/>
                  </a:lnTo>
                  <a:lnTo>
                    <a:pt x="119582" y="18355"/>
                  </a:lnTo>
                  <a:lnTo>
                    <a:pt x="119598" y="18736"/>
                  </a:lnTo>
                  <a:lnTo>
                    <a:pt x="117660" y="18669"/>
                  </a:lnTo>
                  <a:lnTo>
                    <a:pt x="114771" y="19120"/>
                  </a:lnTo>
                  <a:lnTo>
                    <a:pt x="115135" y="19944"/>
                  </a:lnTo>
                  <a:lnTo>
                    <a:pt x="116150" y="21096"/>
                  </a:lnTo>
                  <a:lnTo>
                    <a:pt x="116528" y="21141"/>
                  </a:lnTo>
                  <a:lnTo>
                    <a:pt x="116655" y="22265"/>
                  </a:lnTo>
                  <a:lnTo>
                    <a:pt x="117025" y="26500"/>
                  </a:lnTo>
                  <a:lnTo>
                    <a:pt x="116284" y="27048"/>
                  </a:lnTo>
                  <a:lnTo>
                    <a:pt x="120405" y="33509"/>
                  </a:lnTo>
                  <a:lnTo>
                    <a:pt x="121005" y="35359"/>
                  </a:lnTo>
                  <a:lnTo>
                    <a:pt x="120845" y="35866"/>
                  </a:lnTo>
                  <a:lnTo>
                    <a:pt x="120942" y="36506"/>
                  </a:lnTo>
                  <a:lnTo>
                    <a:pt x="121270" y="36797"/>
                  </a:lnTo>
                  <a:lnTo>
                    <a:pt x="121695" y="37348"/>
                  </a:lnTo>
                  <a:lnTo>
                    <a:pt x="121904" y="37881"/>
                  </a:lnTo>
                  <a:lnTo>
                    <a:pt x="121936" y="38618"/>
                  </a:lnTo>
                  <a:lnTo>
                    <a:pt x="122089" y="39080"/>
                  </a:lnTo>
                  <a:lnTo>
                    <a:pt x="122310" y="39484"/>
                  </a:lnTo>
                  <a:lnTo>
                    <a:pt x="122141" y="40000"/>
                  </a:lnTo>
                  <a:lnTo>
                    <a:pt x="119856" y="41820"/>
                  </a:lnTo>
                  <a:lnTo>
                    <a:pt x="119681" y="41960"/>
                  </a:lnTo>
                  <a:lnTo>
                    <a:pt x="111258" y="48669"/>
                  </a:lnTo>
                  <a:lnTo>
                    <a:pt x="110909" y="48645"/>
                  </a:lnTo>
                  <a:lnTo>
                    <a:pt x="110176" y="48067"/>
                  </a:lnTo>
                  <a:lnTo>
                    <a:pt x="109643" y="48268"/>
                  </a:lnTo>
                  <a:lnTo>
                    <a:pt x="109343" y="48559"/>
                  </a:lnTo>
                  <a:lnTo>
                    <a:pt x="108795" y="49431"/>
                  </a:lnTo>
                  <a:lnTo>
                    <a:pt x="108530" y="50146"/>
                  </a:lnTo>
                  <a:lnTo>
                    <a:pt x="108698" y="50366"/>
                  </a:lnTo>
                  <a:lnTo>
                    <a:pt x="109042" y="50430"/>
                  </a:lnTo>
                  <a:lnTo>
                    <a:pt x="107318" y="51799"/>
                  </a:lnTo>
                  <a:lnTo>
                    <a:pt x="105643" y="52059"/>
                  </a:lnTo>
                  <a:lnTo>
                    <a:pt x="105212" y="52237"/>
                  </a:lnTo>
                  <a:lnTo>
                    <a:pt x="104888" y="52233"/>
                  </a:lnTo>
                  <a:lnTo>
                    <a:pt x="104696" y="52196"/>
                  </a:lnTo>
                  <a:lnTo>
                    <a:pt x="104516" y="52036"/>
                  </a:lnTo>
                  <a:lnTo>
                    <a:pt x="104392" y="52185"/>
                  </a:lnTo>
                  <a:lnTo>
                    <a:pt x="104124" y="52829"/>
                  </a:lnTo>
                  <a:lnTo>
                    <a:pt x="104120" y="53187"/>
                  </a:lnTo>
                  <a:lnTo>
                    <a:pt x="104288" y="53399"/>
                  </a:lnTo>
                  <a:lnTo>
                    <a:pt x="104252" y="53634"/>
                  </a:lnTo>
                  <a:lnTo>
                    <a:pt x="103988" y="53668"/>
                  </a:lnTo>
                  <a:lnTo>
                    <a:pt x="103852" y="54037"/>
                  </a:lnTo>
                  <a:lnTo>
                    <a:pt x="103856" y="54361"/>
                  </a:lnTo>
                  <a:lnTo>
                    <a:pt x="104113" y="54450"/>
                  </a:lnTo>
                  <a:lnTo>
                    <a:pt x="104217" y="54651"/>
                  </a:lnTo>
                  <a:lnTo>
                    <a:pt x="103389" y="55125"/>
                  </a:lnTo>
                  <a:lnTo>
                    <a:pt x="103213" y="55322"/>
                  </a:lnTo>
                  <a:lnTo>
                    <a:pt x="103114" y="55693"/>
                  </a:lnTo>
                  <a:lnTo>
                    <a:pt x="102915" y="55608"/>
                  </a:lnTo>
                  <a:lnTo>
                    <a:pt x="102108" y="56024"/>
                  </a:lnTo>
                  <a:lnTo>
                    <a:pt x="101768" y="56456"/>
                  </a:lnTo>
                  <a:lnTo>
                    <a:pt x="101796" y="56840"/>
                  </a:lnTo>
                  <a:lnTo>
                    <a:pt x="101374" y="57231"/>
                  </a:lnTo>
                  <a:lnTo>
                    <a:pt x="100901" y="57365"/>
                  </a:lnTo>
                  <a:lnTo>
                    <a:pt x="100440" y="57262"/>
                  </a:lnTo>
                  <a:lnTo>
                    <a:pt x="100067" y="57746"/>
                  </a:lnTo>
                  <a:lnTo>
                    <a:pt x="99980" y="57351"/>
                  </a:lnTo>
                  <a:lnTo>
                    <a:pt x="98942" y="57107"/>
                  </a:lnTo>
                  <a:lnTo>
                    <a:pt x="98461" y="57770"/>
                  </a:lnTo>
                  <a:lnTo>
                    <a:pt x="98247" y="57696"/>
                  </a:lnTo>
                  <a:lnTo>
                    <a:pt x="98021" y="57364"/>
                  </a:lnTo>
                  <a:lnTo>
                    <a:pt x="97320" y="57603"/>
                  </a:lnTo>
                  <a:lnTo>
                    <a:pt x="97203" y="58115"/>
                  </a:lnTo>
                  <a:lnTo>
                    <a:pt x="96912" y="58326"/>
                  </a:lnTo>
                  <a:lnTo>
                    <a:pt x="96557" y="58555"/>
                  </a:lnTo>
                  <a:lnTo>
                    <a:pt x="95789" y="59973"/>
                  </a:lnTo>
                  <a:lnTo>
                    <a:pt x="95772" y="61223"/>
                  </a:lnTo>
                  <a:lnTo>
                    <a:pt x="95846" y="62151"/>
                  </a:lnTo>
                  <a:lnTo>
                    <a:pt x="95658" y="62799"/>
                  </a:lnTo>
                  <a:lnTo>
                    <a:pt x="95313" y="63416"/>
                  </a:lnTo>
                  <a:lnTo>
                    <a:pt x="94892" y="63461"/>
                  </a:lnTo>
                  <a:lnTo>
                    <a:pt x="93894" y="63906"/>
                  </a:lnTo>
                  <a:lnTo>
                    <a:pt x="93705" y="64005"/>
                  </a:lnTo>
                  <a:lnTo>
                    <a:pt x="93342" y="64466"/>
                  </a:lnTo>
                  <a:lnTo>
                    <a:pt x="92436" y="64876"/>
                  </a:lnTo>
                  <a:lnTo>
                    <a:pt x="92252" y="64927"/>
                  </a:lnTo>
                  <a:lnTo>
                    <a:pt x="91958" y="64801"/>
                  </a:lnTo>
                  <a:lnTo>
                    <a:pt x="91914" y="65450"/>
                  </a:lnTo>
                  <a:lnTo>
                    <a:pt x="91582" y="65427"/>
                  </a:lnTo>
                  <a:lnTo>
                    <a:pt x="90860" y="66373"/>
                  </a:lnTo>
                  <a:lnTo>
                    <a:pt x="90298" y="67528"/>
                  </a:lnTo>
                  <a:lnTo>
                    <a:pt x="90024" y="68682"/>
                  </a:lnTo>
                  <a:lnTo>
                    <a:pt x="89546" y="68795"/>
                  </a:lnTo>
                  <a:lnTo>
                    <a:pt x="88778" y="69564"/>
                  </a:lnTo>
                  <a:lnTo>
                    <a:pt x="87843" y="70306"/>
                  </a:lnTo>
                  <a:lnTo>
                    <a:pt x="87268" y="71249"/>
                  </a:lnTo>
                  <a:lnTo>
                    <a:pt x="86511" y="71361"/>
                  </a:lnTo>
                  <a:lnTo>
                    <a:pt x="85999" y="70514"/>
                  </a:lnTo>
                  <a:lnTo>
                    <a:pt x="86264" y="70236"/>
                  </a:lnTo>
                  <a:lnTo>
                    <a:pt x="86416" y="70182"/>
                  </a:lnTo>
                  <a:lnTo>
                    <a:pt x="86786" y="69338"/>
                  </a:lnTo>
                  <a:lnTo>
                    <a:pt x="87157" y="67814"/>
                  </a:lnTo>
                  <a:lnTo>
                    <a:pt x="86948" y="67322"/>
                  </a:lnTo>
                  <a:lnTo>
                    <a:pt x="87015" y="66673"/>
                  </a:lnTo>
                  <a:lnTo>
                    <a:pt x="87096" y="66445"/>
                  </a:lnTo>
                  <a:lnTo>
                    <a:pt x="87075" y="66000"/>
                  </a:lnTo>
                  <a:lnTo>
                    <a:pt x="86225" y="64530"/>
                  </a:lnTo>
                  <a:lnTo>
                    <a:pt x="86417" y="63206"/>
                  </a:lnTo>
                  <a:lnTo>
                    <a:pt x="86435" y="62179"/>
                  </a:lnTo>
                  <a:lnTo>
                    <a:pt x="86257" y="60967"/>
                  </a:lnTo>
                  <a:lnTo>
                    <a:pt x="85602" y="59947"/>
                  </a:lnTo>
                  <a:lnTo>
                    <a:pt x="85222" y="59005"/>
                  </a:lnTo>
                  <a:lnTo>
                    <a:pt x="85143" y="58063"/>
                  </a:lnTo>
                  <a:lnTo>
                    <a:pt x="85297" y="57232"/>
                  </a:lnTo>
                  <a:lnTo>
                    <a:pt x="84917" y="56192"/>
                  </a:lnTo>
                  <a:lnTo>
                    <a:pt x="84848" y="55531"/>
                  </a:lnTo>
                  <a:lnTo>
                    <a:pt x="85080" y="55156"/>
                  </a:lnTo>
                  <a:lnTo>
                    <a:pt x="84891" y="54493"/>
                  </a:lnTo>
                  <a:lnTo>
                    <a:pt x="84552" y="53688"/>
                  </a:lnTo>
                  <a:lnTo>
                    <a:pt x="84319" y="53299"/>
                  </a:lnTo>
                  <a:lnTo>
                    <a:pt x="84049" y="52469"/>
                  </a:lnTo>
                  <a:lnTo>
                    <a:pt x="84064" y="52267"/>
                  </a:lnTo>
                  <a:lnTo>
                    <a:pt x="83910" y="51578"/>
                  </a:lnTo>
                  <a:lnTo>
                    <a:pt x="83976" y="51335"/>
                  </a:lnTo>
                  <a:lnTo>
                    <a:pt x="84160" y="51069"/>
                  </a:lnTo>
                  <a:lnTo>
                    <a:pt x="84031" y="49675"/>
                  </a:lnTo>
                  <a:lnTo>
                    <a:pt x="83597" y="49376"/>
                  </a:lnTo>
                  <a:lnTo>
                    <a:pt x="83512" y="49114"/>
                  </a:lnTo>
                  <a:lnTo>
                    <a:pt x="83509" y="48261"/>
                  </a:lnTo>
                  <a:lnTo>
                    <a:pt x="83702" y="48033"/>
                  </a:lnTo>
                  <a:lnTo>
                    <a:pt x="83564" y="47615"/>
                  </a:lnTo>
                  <a:lnTo>
                    <a:pt x="83176" y="46855"/>
                  </a:lnTo>
                  <a:lnTo>
                    <a:pt x="82583" y="47287"/>
                  </a:lnTo>
                  <a:lnTo>
                    <a:pt x="82043" y="47335"/>
                  </a:lnTo>
                  <a:lnTo>
                    <a:pt x="81050" y="47208"/>
                  </a:lnTo>
                  <a:lnTo>
                    <a:pt x="80721" y="46946"/>
                  </a:lnTo>
                  <a:lnTo>
                    <a:pt x="81904" y="45479"/>
                  </a:lnTo>
                  <a:lnTo>
                    <a:pt x="82405" y="45211"/>
                  </a:lnTo>
                  <a:lnTo>
                    <a:pt x="82973" y="45252"/>
                  </a:lnTo>
                  <a:lnTo>
                    <a:pt x="83370" y="44880"/>
                  </a:lnTo>
                  <a:lnTo>
                    <a:pt x="83270" y="44258"/>
                  </a:lnTo>
                  <a:lnTo>
                    <a:pt x="83367" y="43162"/>
                  </a:lnTo>
                  <a:lnTo>
                    <a:pt x="83364" y="41750"/>
                  </a:lnTo>
                  <a:lnTo>
                    <a:pt x="83181" y="40979"/>
                  </a:lnTo>
                  <a:lnTo>
                    <a:pt x="83173" y="40472"/>
                  </a:lnTo>
                  <a:lnTo>
                    <a:pt x="83330" y="39813"/>
                  </a:lnTo>
                  <a:lnTo>
                    <a:pt x="83542" y="39285"/>
                  </a:lnTo>
                  <a:lnTo>
                    <a:pt x="83870" y="38899"/>
                  </a:lnTo>
                  <a:lnTo>
                    <a:pt x="83618" y="38693"/>
                  </a:lnTo>
                  <a:lnTo>
                    <a:pt x="79575" y="38155"/>
                  </a:lnTo>
                  <a:lnTo>
                    <a:pt x="79178" y="37927"/>
                  </a:lnTo>
                  <a:lnTo>
                    <a:pt x="78481" y="37782"/>
                  </a:lnTo>
                  <a:lnTo>
                    <a:pt x="78064" y="37949"/>
                  </a:lnTo>
                  <a:lnTo>
                    <a:pt x="75876" y="37655"/>
                  </a:lnTo>
                  <a:lnTo>
                    <a:pt x="75617" y="37235"/>
                  </a:lnTo>
                  <a:lnTo>
                    <a:pt x="75671" y="36668"/>
                  </a:lnTo>
                  <a:lnTo>
                    <a:pt x="75639" y="36283"/>
                  </a:lnTo>
                  <a:lnTo>
                    <a:pt x="73152" y="36604"/>
                  </a:lnTo>
                  <a:lnTo>
                    <a:pt x="64031" y="37753"/>
                  </a:lnTo>
                  <a:lnTo>
                    <a:pt x="64503" y="38319"/>
                  </a:lnTo>
                  <a:lnTo>
                    <a:pt x="64674" y="38729"/>
                  </a:lnTo>
                  <a:lnTo>
                    <a:pt x="64265" y="38733"/>
                  </a:lnTo>
                  <a:lnTo>
                    <a:pt x="64194" y="39408"/>
                  </a:lnTo>
                  <a:lnTo>
                    <a:pt x="64834" y="40422"/>
                  </a:lnTo>
                  <a:lnTo>
                    <a:pt x="64956" y="40724"/>
                  </a:lnTo>
                  <a:lnTo>
                    <a:pt x="64726" y="43143"/>
                  </a:lnTo>
                  <a:lnTo>
                    <a:pt x="63418" y="46077"/>
                  </a:lnTo>
                  <a:lnTo>
                    <a:pt x="63509" y="47811"/>
                  </a:lnTo>
                  <a:lnTo>
                    <a:pt x="63497" y="48858"/>
                  </a:lnTo>
                  <a:lnTo>
                    <a:pt x="63908" y="50923"/>
                  </a:lnTo>
                  <a:lnTo>
                    <a:pt x="62192" y="51180"/>
                  </a:lnTo>
                  <a:lnTo>
                    <a:pt x="57555" y="51902"/>
                  </a:lnTo>
                  <a:lnTo>
                    <a:pt x="57146" y="51890"/>
                  </a:lnTo>
                  <a:lnTo>
                    <a:pt x="56809" y="51820"/>
                  </a:lnTo>
                  <a:lnTo>
                    <a:pt x="52024" y="53123"/>
                  </a:lnTo>
                  <a:lnTo>
                    <a:pt x="51506" y="53160"/>
                  </a:lnTo>
                  <a:lnTo>
                    <a:pt x="51172" y="53263"/>
                  </a:lnTo>
                  <a:lnTo>
                    <a:pt x="46135" y="53991"/>
                  </a:lnTo>
                  <a:lnTo>
                    <a:pt x="42073" y="54595"/>
                  </a:lnTo>
                  <a:lnTo>
                    <a:pt x="41420" y="54373"/>
                  </a:lnTo>
                  <a:lnTo>
                    <a:pt x="41661" y="50536"/>
                  </a:lnTo>
                  <a:lnTo>
                    <a:pt x="41839" y="46971"/>
                  </a:lnTo>
                  <a:lnTo>
                    <a:pt x="35628" y="47919"/>
                  </a:lnTo>
                  <a:lnTo>
                    <a:pt x="34477" y="48107"/>
                  </a:lnTo>
                  <a:lnTo>
                    <a:pt x="34553" y="47057"/>
                  </a:lnTo>
                  <a:lnTo>
                    <a:pt x="33407" y="47181"/>
                  </a:lnTo>
                  <a:lnTo>
                    <a:pt x="33515" y="46497"/>
                  </a:lnTo>
                  <a:lnTo>
                    <a:pt x="34303" y="46393"/>
                  </a:lnTo>
                  <a:lnTo>
                    <a:pt x="34400" y="45665"/>
                  </a:lnTo>
                  <a:lnTo>
                    <a:pt x="33621" y="45805"/>
                  </a:lnTo>
                  <a:lnTo>
                    <a:pt x="33694" y="45230"/>
                  </a:lnTo>
                  <a:lnTo>
                    <a:pt x="32658" y="44980"/>
                  </a:lnTo>
                  <a:lnTo>
                    <a:pt x="31987" y="44679"/>
                  </a:lnTo>
                  <a:lnTo>
                    <a:pt x="31076" y="44405"/>
                  </a:lnTo>
                  <a:lnTo>
                    <a:pt x="24909" y="43044"/>
                  </a:lnTo>
                  <a:lnTo>
                    <a:pt x="23921" y="42911"/>
                  </a:lnTo>
                  <a:lnTo>
                    <a:pt x="21206" y="42253"/>
                  </a:lnTo>
                  <a:lnTo>
                    <a:pt x="19757" y="41878"/>
                  </a:lnTo>
                  <a:lnTo>
                    <a:pt x="19441" y="39733"/>
                  </a:lnTo>
                  <a:lnTo>
                    <a:pt x="19237" y="38147"/>
                  </a:lnTo>
                  <a:lnTo>
                    <a:pt x="19733" y="35299"/>
                  </a:lnTo>
                  <a:lnTo>
                    <a:pt x="19195" y="35094"/>
                  </a:lnTo>
                  <a:lnTo>
                    <a:pt x="19034" y="34131"/>
                  </a:lnTo>
                  <a:lnTo>
                    <a:pt x="19010" y="32592"/>
                  </a:lnTo>
                  <a:lnTo>
                    <a:pt x="6241" y="30183"/>
                  </a:lnTo>
                  <a:lnTo>
                    <a:pt x="9417" y="16357"/>
                  </a:lnTo>
                  <a:lnTo>
                    <a:pt x="9390" y="16219"/>
                  </a:lnTo>
                  <a:lnTo>
                    <a:pt x="9168" y="14721"/>
                  </a:lnTo>
                  <a:lnTo>
                    <a:pt x="8925" y="14443"/>
                  </a:lnTo>
                  <a:lnTo>
                    <a:pt x="8783" y="14113"/>
                  </a:lnTo>
                  <a:lnTo>
                    <a:pt x="8751" y="13547"/>
                  </a:lnTo>
                  <a:lnTo>
                    <a:pt x="8923" y="12736"/>
                  </a:lnTo>
                  <a:lnTo>
                    <a:pt x="8863" y="12310"/>
                  </a:lnTo>
                  <a:lnTo>
                    <a:pt x="8722" y="12187"/>
                  </a:lnTo>
                  <a:lnTo>
                    <a:pt x="8420" y="12076"/>
                  </a:lnTo>
                  <a:lnTo>
                    <a:pt x="8012" y="12061"/>
                  </a:lnTo>
                  <a:lnTo>
                    <a:pt x="6154" y="13082"/>
                  </a:lnTo>
                  <a:lnTo>
                    <a:pt x="5503" y="12467"/>
                  </a:lnTo>
                  <a:lnTo>
                    <a:pt x="4501" y="12061"/>
                  </a:lnTo>
                  <a:lnTo>
                    <a:pt x="3657" y="11160"/>
                  </a:lnTo>
                  <a:lnTo>
                    <a:pt x="3705" y="10881"/>
                  </a:lnTo>
                  <a:lnTo>
                    <a:pt x="4203" y="10925"/>
                  </a:lnTo>
                  <a:lnTo>
                    <a:pt x="4481" y="10865"/>
                  </a:lnTo>
                  <a:lnTo>
                    <a:pt x="4368" y="10303"/>
                  </a:lnTo>
                  <a:lnTo>
                    <a:pt x="4556" y="10187"/>
                  </a:lnTo>
                  <a:lnTo>
                    <a:pt x="5331" y="10049"/>
                  </a:lnTo>
                  <a:lnTo>
                    <a:pt x="6137" y="10097"/>
                  </a:lnTo>
                  <a:lnTo>
                    <a:pt x="6181" y="9907"/>
                  </a:lnTo>
                  <a:lnTo>
                    <a:pt x="5983" y="9385"/>
                  </a:lnTo>
                  <a:lnTo>
                    <a:pt x="6329" y="8552"/>
                  </a:lnTo>
                  <a:lnTo>
                    <a:pt x="6770" y="8495"/>
                  </a:lnTo>
                  <a:lnTo>
                    <a:pt x="7556" y="8716"/>
                  </a:lnTo>
                  <a:lnTo>
                    <a:pt x="7827" y="8715"/>
                  </a:lnTo>
                  <a:lnTo>
                    <a:pt x="9059" y="8212"/>
                  </a:lnTo>
                  <a:lnTo>
                    <a:pt x="9280" y="7897"/>
                  </a:lnTo>
                  <a:lnTo>
                    <a:pt x="9357" y="7595"/>
                  </a:lnTo>
                  <a:lnTo>
                    <a:pt x="9345" y="7432"/>
                  </a:lnTo>
                  <a:lnTo>
                    <a:pt x="9048" y="6965"/>
                  </a:lnTo>
                  <a:lnTo>
                    <a:pt x="9485" y="6507"/>
                  </a:lnTo>
                  <a:lnTo>
                    <a:pt x="9686" y="6048"/>
                  </a:lnTo>
                  <a:lnTo>
                    <a:pt x="9582" y="5903"/>
                  </a:lnTo>
                  <a:lnTo>
                    <a:pt x="3319" y="6501"/>
                  </a:lnTo>
                  <a:lnTo>
                    <a:pt x="0" y="6279"/>
                  </a:lnTo>
                  <a:close/>
                </a:path>
              </a:pathLst>
            </a:custGeom>
            <a:solidFill>
              <a:srgbClr val="22496C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70" name="pg70"/>
            <p:cNvSpPr/>
            <p:nvPr/>
          </p:nvSpPr>
          <p:spPr>
            <a:xfrm>
              <a:off x="7772939" y="2622168"/>
              <a:ext cx="83413" cy="72404"/>
            </a:xfrm>
            <a:custGeom>
              <a:avLst/>
              <a:pathLst>
                <a:path w="83413" h="72404">
                  <a:moveTo>
                    <a:pt x="31646" y="8083"/>
                  </a:moveTo>
                  <a:lnTo>
                    <a:pt x="35745" y="6084"/>
                  </a:lnTo>
                  <a:lnTo>
                    <a:pt x="35604" y="5949"/>
                  </a:lnTo>
                  <a:lnTo>
                    <a:pt x="35646" y="5612"/>
                  </a:lnTo>
                  <a:lnTo>
                    <a:pt x="35978" y="5344"/>
                  </a:lnTo>
                  <a:lnTo>
                    <a:pt x="36243" y="5381"/>
                  </a:lnTo>
                  <a:lnTo>
                    <a:pt x="36577" y="5656"/>
                  </a:lnTo>
                  <a:lnTo>
                    <a:pt x="36573" y="5793"/>
                  </a:lnTo>
                  <a:lnTo>
                    <a:pt x="36314" y="6513"/>
                  </a:lnTo>
                  <a:lnTo>
                    <a:pt x="36910" y="8730"/>
                  </a:lnTo>
                  <a:lnTo>
                    <a:pt x="41677" y="7956"/>
                  </a:lnTo>
                  <a:lnTo>
                    <a:pt x="41818" y="8351"/>
                  </a:lnTo>
                  <a:lnTo>
                    <a:pt x="42890" y="9786"/>
                  </a:lnTo>
                  <a:lnTo>
                    <a:pt x="43035" y="10644"/>
                  </a:lnTo>
                  <a:lnTo>
                    <a:pt x="43374" y="11819"/>
                  </a:lnTo>
                  <a:lnTo>
                    <a:pt x="43641" y="12047"/>
                  </a:lnTo>
                  <a:lnTo>
                    <a:pt x="44334" y="12243"/>
                  </a:lnTo>
                  <a:lnTo>
                    <a:pt x="45090" y="12066"/>
                  </a:lnTo>
                  <a:lnTo>
                    <a:pt x="45388" y="12082"/>
                  </a:lnTo>
                  <a:lnTo>
                    <a:pt x="46640" y="13439"/>
                  </a:lnTo>
                  <a:lnTo>
                    <a:pt x="46744" y="13972"/>
                  </a:lnTo>
                  <a:lnTo>
                    <a:pt x="46546" y="14574"/>
                  </a:lnTo>
                  <a:lnTo>
                    <a:pt x="46738" y="14962"/>
                  </a:lnTo>
                  <a:lnTo>
                    <a:pt x="47198" y="15133"/>
                  </a:lnTo>
                  <a:lnTo>
                    <a:pt x="47327" y="15307"/>
                  </a:lnTo>
                  <a:lnTo>
                    <a:pt x="47359" y="15547"/>
                  </a:lnTo>
                  <a:lnTo>
                    <a:pt x="47725" y="15873"/>
                  </a:lnTo>
                  <a:lnTo>
                    <a:pt x="47958" y="15450"/>
                  </a:lnTo>
                  <a:lnTo>
                    <a:pt x="48827" y="16444"/>
                  </a:lnTo>
                  <a:lnTo>
                    <a:pt x="49178" y="16346"/>
                  </a:lnTo>
                  <a:lnTo>
                    <a:pt x="48840" y="15971"/>
                  </a:lnTo>
                  <a:lnTo>
                    <a:pt x="49087" y="15710"/>
                  </a:lnTo>
                  <a:lnTo>
                    <a:pt x="49320" y="15564"/>
                  </a:lnTo>
                  <a:lnTo>
                    <a:pt x="49982" y="15515"/>
                  </a:lnTo>
                  <a:lnTo>
                    <a:pt x="50138" y="15075"/>
                  </a:lnTo>
                  <a:lnTo>
                    <a:pt x="50663" y="14815"/>
                  </a:lnTo>
                  <a:lnTo>
                    <a:pt x="51250" y="15317"/>
                  </a:lnTo>
                  <a:lnTo>
                    <a:pt x="52096" y="15287"/>
                  </a:lnTo>
                  <a:lnTo>
                    <a:pt x="52148" y="15824"/>
                  </a:lnTo>
                  <a:lnTo>
                    <a:pt x="52978" y="15889"/>
                  </a:lnTo>
                  <a:lnTo>
                    <a:pt x="52935" y="16245"/>
                  </a:lnTo>
                  <a:lnTo>
                    <a:pt x="52773" y="16725"/>
                  </a:lnTo>
                  <a:lnTo>
                    <a:pt x="53840" y="17635"/>
                  </a:lnTo>
                  <a:lnTo>
                    <a:pt x="54224" y="18065"/>
                  </a:lnTo>
                  <a:lnTo>
                    <a:pt x="54302" y="17894"/>
                  </a:lnTo>
                  <a:lnTo>
                    <a:pt x="60728" y="22043"/>
                  </a:lnTo>
                  <a:lnTo>
                    <a:pt x="61007" y="22262"/>
                  </a:lnTo>
                  <a:lnTo>
                    <a:pt x="61012" y="22502"/>
                  </a:lnTo>
                  <a:lnTo>
                    <a:pt x="61174" y="22766"/>
                  </a:lnTo>
                  <a:lnTo>
                    <a:pt x="63076" y="24352"/>
                  </a:lnTo>
                  <a:lnTo>
                    <a:pt x="64475" y="23574"/>
                  </a:lnTo>
                  <a:lnTo>
                    <a:pt x="64723" y="23432"/>
                  </a:lnTo>
                  <a:lnTo>
                    <a:pt x="64913" y="23520"/>
                  </a:lnTo>
                  <a:lnTo>
                    <a:pt x="65183" y="23247"/>
                  </a:lnTo>
                  <a:lnTo>
                    <a:pt x="65342" y="23226"/>
                  </a:lnTo>
                  <a:lnTo>
                    <a:pt x="65169" y="23342"/>
                  </a:lnTo>
                  <a:lnTo>
                    <a:pt x="64987" y="23597"/>
                  </a:lnTo>
                  <a:lnTo>
                    <a:pt x="65225" y="23904"/>
                  </a:lnTo>
                  <a:lnTo>
                    <a:pt x="65207" y="24263"/>
                  </a:lnTo>
                  <a:lnTo>
                    <a:pt x="65288" y="24413"/>
                  </a:lnTo>
                  <a:lnTo>
                    <a:pt x="65553" y="24469"/>
                  </a:lnTo>
                  <a:lnTo>
                    <a:pt x="65594" y="24195"/>
                  </a:lnTo>
                  <a:lnTo>
                    <a:pt x="65659" y="24829"/>
                  </a:lnTo>
                  <a:lnTo>
                    <a:pt x="65953" y="25181"/>
                  </a:lnTo>
                  <a:lnTo>
                    <a:pt x="66059" y="25009"/>
                  </a:lnTo>
                  <a:lnTo>
                    <a:pt x="65787" y="24576"/>
                  </a:lnTo>
                  <a:lnTo>
                    <a:pt x="65807" y="24407"/>
                  </a:lnTo>
                  <a:lnTo>
                    <a:pt x="65895" y="24217"/>
                  </a:lnTo>
                  <a:lnTo>
                    <a:pt x="66095" y="24044"/>
                  </a:lnTo>
                  <a:lnTo>
                    <a:pt x="66536" y="23778"/>
                  </a:lnTo>
                  <a:lnTo>
                    <a:pt x="66087" y="23061"/>
                  </a:lnTo>
                  <a:lnTo>
                    <a:pt x="66228" y="22798"/>
                  </a:lnTo>
                  <a:lnTo>
                    <a:pt x="66427" y="22744"/>
                  </a:lnTo>
                  <a:lnTo>
                    <a:pt x="66210" y="22668"/>
                  </a:lnTo>
                  <a:lnTo>
                    <a:pt x="66450" y="22729"/>
                  </a:lnTo>
                  <a:lnTo>
                    <a:pt x="66225" y="22894"/>
                  </a:lnTo>
                  <a:lnTo>
                    <a:pt x="66191" y="23130"/>
                  </a:lnTo>
                  <a:lnTo>
                    <a:pt x="66554" y="23492"/>
                  </a:lnTo>
                  <a:lnTo>
                    <a:pt x="66684" y="23116"/>
                  </a:lnTo>
                  <a:lnTo>
                    <a:pt x="66636" y="22913"/>
                  </a:lnTo>
                  <a:lnTo>
                    <a:pt x="66810" y="22696"/>
                  </a:lnTo>
                  <a:lnTo>
                    <a:pt x="66952" y="22665"/>
                  </a:lnTo>
                  <a:lnTo>
                    <a:pt x="67569" y="21855"/>
                  </a:lnTo>
                  <a:lnTo>
                    <a:pt x="67506" y="22598"/>
                  </a:lnTo>
                  <a:lnTo>
                    <a:pt x="68088" y="25181"/>
                  </a:lnTo>
                  <a:lnTo>
                    <a:pt x="68153" y="25470"/>
                  </a:lnTo>
                  <a:lnTo>
                    <a:pt x="68086" y="25837"/>
                  </a:lnTo>
                  <a:lnTo>
                    <a:pt x="68006" y="26272"/>
                  </a:lnTo>
                  <a:lnTo>
                    <a:pt x="67115" y="26242"/>
                  </a:lnTo>
                  <a:lnTo>
                    <a:pt x="66187" y="26818"/>
                  </a:lnTo>
                  <a:lnTo>
                    <a:pt x="64760" y="27703"/>
                  </a:lnTo>
                  <a:lnTo>
                    <a:pt x="64618" y="28921"/>
                  </a:lnTo>
                  <a:lnTo>
                    <a:pt x="64468" y="30285"/>
                  </a:lnTo>
                  <a:lnTo>
                    <a:pt x="64944" y="31591"/>
                  </a:lnTo>
                  <a:lnTo>
                    <a:pt x="64983" y="31773"/>
                  </a:lnTo>
                  <a:lnTo>
                    <a:pt x="64556" y="32483"/>
                  </a:lnTo>
                  <a:lnTo>
                    <a:pt x="64398" y="32541"/>
                  </a:lnTo>
                  <a:lnTo>
                    <a:pt x="63504" y="32818"/>
                  </a:lnTo>
                  <a:lnTo>
                    <a:pt x="62498" y="31672"/>
                  </a:lnTo>
                  <a:lnTo>
                    <a:pt x="61329" y="31577"/>
                  </a:lnTo>
                  <a:lnTo>
                    <a:pt x="60531" y="31929"/>
                  </a:lnTo>
                  <a:lnTo>
                    <a:pt x="59202" y="32516"/>
                  </a:lnTo>
                  <a:lnTo>
                    <a:pt x="59330" y="33110"/>
                  </a:lnTo>
                  <a:lnTo>
                    <a:pt x="59358" y="33239"/>
                  </a:lnTo>
                  <a:lnTo>
                    <a:pt x="59484" y="33827"/>
                  </a:lnTo>
                  <a:lnTo>
                    <a:pt x="59656" y="34070"/>
                  </a:lnTo>
                  <a:lnTo>
                    <a:pt x="60918" y="35854"/>
                  </a:lnTo>
                  <a:lnTo>
                    <a:pt x="61631" y="36505"/>
                  </a:lnTo>
                  <a:lnTo>
                    <a:pt x="64563" y="39181"/>
                  </a:lnTo>
                  <a:lnTo>
                    <a:pt x="65653" y="40175"/>
                  </a:lnTo>
                  <a:lnTo>
                    <a:pt x="67055" y="40483"/>
                  </a:lnTo>
                  <a:lnTo>
                    <a:pt x="67484" y="39999"/>
                  </a:lnTo>
                  <a:lnTo>
                    <a:pt x="69456" y="41620"/>
                  </a:lnTo>
                  <a:lnTo>
                    <a:pt x="69704" y="41824"/>
                  </a:lnTo>
                  <a:lnTo>
                    <a:pt x="70719" y="43004"/>
                  </a:lnTo>
                  <a:lnTo>
                    <a:pt x="71418" y="43388"/>
                  </a:lnTo>
                  <a:lnTo>
                    <a:pt x="71662" y="43495"/>
                  </a:lnTo>
                  <a:lnTo>
                    <a:pt x="72698" y="43417"/>
                  </a:lnTo>
                  <a:lnTo>
                    <a:pt x="74007" y="42264"/>
                  </a:lnTo>
                  <a:lnTo>
                    <a:pt x="75889" y="41900"/>
                  </a:lnTo>
                  <a:lnTo>
                    <a:pt x="77822" y="43515"/>
                  </a:lnTo>
                  <a:lnTo>
                    <a:pt x="79862" y="45219"/>
                  </a:lnTo>
                  <a:lnTo>
                    <a:pt x="80712" y="47320"/>
                  </a:lnTo>
                  <a:lnTo>
                    <a:pt x="80691" y="47448"/>
                  </a:lnTo>
                  <a:lnTo>
                    <a:pt x="80580" y="48105"/>
                  </a:lnTo>
                  <a:lnTo>
                    <a:pt x="80712" y="48651"/>
                  </a:lnTo>
                  <a:lnTo>
                    <a:pt x="80769" y="48884"/>
                  </a:lnTo>
                  <a:lnTo>
                    <a:pt x="80878" y="49057"/>
                  </a:lnTo>
                  <a:lnTo>
                    <a:pt x="82348" y="51401"/>
                  </a:lnTo>
                  <a:lnTo>
                    <a:pt x="82568" y="51750"/>
                  </a:lnTo>
                  <a:lnTo>
                    <a:pt x="83413" y="56776"/>
                  </a:lnTo>
                  <a:lnTo>
                    <a:pt x="83227" y="57233"/>
                  </a:lnTo>
                  <a:lnTo>
                    <a:pt x="82814" y="58245"/>
                  </a:lnTo>
                  <a:lnTo>
                    <a:pt x="82235" y="59663"/>
                  </a:lnTo>
                  <a:lnTo>
                    <a:pt x="82126" y="59930"/>
                  </a:lnTo>
                  <a:lnTo>
                    <a:pt x="81905" y="60273"/>
                  </a:lnTo>
                  <a:lnTo>
                    <a:pt x="81260" y="61355"/>
                  </a:lnTo>
                  <a:lnTo>
                    <a:pt x="81130" y="62364"/>
                  </a:lnTo>
                  <a:lnTo>
                    <a:pt x="81162" y="62527"/>
                  </a:lnTo>
                  <a:lnTo>
                    <a:pt x="81407" y="63781"/>
                  </a:lnTo>
                  <a:lnTo>
                    <a:pt x="81893" y="64579"/>
                  </a:lnTo>
                  <a:lnTo>
                    <a:pt x="78261" y="68515"/>
                  </a:lnTo>
                  <a:lnTo>
                    <a:pt x="73374" y="70479"/>
                  </a:lnTo>
                  <a:lnTo>
                    <a:pt x="69538" y="72404"/>
                  </a:lnTo>
                  <a:lnTo>
                    <a:pt x="69068" y="71314"/>
                  </a:lnTo>
                  <a:lnTo>
                    <a:pt x="69818" y="70613"/>
                  </a:lnTo>
                  <a:lnTo>
                    <a:pt x="69828" y="70331"/>
                  </a:lnTo>
                  <a:lnTo>
                    <a:pt x="69799" y="68623"/>
                  </a:lnTo>
                  <a:lnTo>
                    <a:pt x="70019" y="68454"/>
                  </a:lnTo>
                  <a:lnTo>
                    <a:pt x="70583" y="67562"/>
                  </a:lnTo>
                  <a:lnTo>
                    <a:pt x="71419" y="65859"/>
                  </a:lnTo>
                  <a:lnTo>
                    <a:pt x="71551" y="65453"/>
                  </a:lnTo>
                  <a:lnTo>
                    <a:pt x="71191" y="65433"/>
                  </a:lnTo>
                  <a:lnTo>
                    <a:pt x="70834" y="65413"/>
                  </a:lnTo>
                  <a:lnTo>
                    <a:pt x="70700" y="65286"/>
                  </a:lnTo>
                  <a:lnTo>
                    <a:pt x="70544" y="65372"/>
                  </a:lnTo>
                  <a:lnTo>
                    <a:pt x="70517" y="65593"/>
                  </a:lnTo>
                  <a:lnTo>
                    <a:pt x="70301" y="65583"/>
                  </a:lnTo>
                  <a:lnTo>
                    <a:pt x="69955" y="65528"/>
                  </a:lnTo>
                  <a:lnTo>
                    <a:pt x="69934" y="65319"/>
                  </a:lnTo>
                  <a:lnTo>
                    <a:pt x="69652" y="65304"/>
                  </a:lnTo>
                  <a:lnTo>
                    <a:pt x="68103" y="65413"/>
                  </a:lnTo>
                  <a:lnTo>
                    <a:pt x="67744" y="65442"/>
                  </a:lnTo>
                  <a:lnTo>
                    <a:pt x="67327" y="66524"/>
                  </a:lnTo>
                  <a:lnTo>
                    <a:pt x="67425" y="66232"/>
                  </a:lnTo>
                  <a:lnTo>
                    <a:pt x="67030" y="65799"/>
                  </a:lnTo>
                  <a:lnTo>
                    <a:pt x="66862" y="65945"/>
                  </a:lnTo>
                  <a:lnTo>
                    <a:pt x="66721" y="66232"/>
                  </a:lnTo>
                  <a:lnTo>
                    <a:pt x="66636" y="66853"/>
                  </a:lnTo>
                  <a:lnTo>
                    <a:pt x="66478" y="67207"/>
                  </a:lnTo>
                  <a:lnTo>
                    <a:pt x="66221" y="67231"/>
                  </a:lnTo>
                  <a:lnTo>
                    <a:pt x="65627" y="66855"/>
                  </a:lnTo>
                  <a:lnTo>
                    <a:pt x="65395" y="65609"/>
                  </a:lnTo>
                  <a:lnTo>
                    <a:pt x="65602" y="63862"/>
                  </a:lnTo>
                  <a:lnTo>
                    <a:pt x="64301" y="63974"/>
                  </a:lnTo>
                  <a:lnTo>
                    <a:pt x="64085" y="64076"/>
                  </a:lnTo>
                  <a:lnTo>
                    <a:pt x="63892" y="64036"/>
                  </a:lnTo>
                  <a:lnTo>
                    <a:pt x="63655" y="63703"/>
                  </a:lnTo>
                  <a:lnTo>
                    <a:pt x="63622" y="63531"/>
                  </a:lnTo>
                  <a:lnTo>
                    <a:pt x="63801" y="63286"/>
                  </a:lnTo>
                  <a:lnTo>
                    <a:pt x="64290" y="63051"/>
                  </a:lnTo>
                  <a:lnTo>
                    <a:pt x="64529" y="62581"/>
                  </a:lnTo>
                  <a:lnTo>
                    <a:pt x="63595" y="62266"/>
                  </a:lnTo>
                  <a:lnTo>
                    <a:pt x="61995" y="62115"/>
                  </a:lnTo>
                  <a:lnTo>
                    <a:pt x="62111" y="60832"/>
                  </a:lnTo>
                  <a:lnTo>
                    <a:pt x="61926" y="60782"/>
                  </a:lnTo>
                  <a:lnTo>
                    <a:pt x="60380" y="61619"/>
                  </a:lnTo>
                  <a:lnTo>
                    <a:pt x="59961" y="61945"/>
                  </a:lnTo>
                  <a:lnTo>
                    <a:pt x="59940" y="62347"/>
                  </a:lnTo>
                  <a:lnTo>
                    <a:pt x="59722" y="62819"/>
                  </a:lnTo>
                  <a:lnTo>
                    <a:pt x="59205" y="63546"/>
                  </a:lnTo>
                  <a:lnTo>
                    <a:pt x="58958" y="63768"/>
                  </a:lnTo>
                  <a:lnTo>
                    <a:pt x="58431" y="63513"/>
                  </a:lnTo>
                  <a:lnTo>
                    <a:pt x="58211" y="63708"/>
                  </a:lnTo>
                  <a:lnTo>
                    <a:pt x="57453" y="65009"/>
                  </a:lnTo>
                  <a:lnTo>
                    <a:pt x="57536" y="65487"/>
                  </a:lnTo>
                  <a:lnTo>
                    <a:pt x="57555" y="66159"/>
                  </a:lnTo>
                  <a:lnTo>
                    <a:pt x="56735" y="66522"/>
                  </a:lnTo>
                  <a:lnTo>
                    <a:pt x="56179" y="66524"/>
                  </a:lnTo>
                  <a:lnTo>
                    <a:pt x="55239" y="65455"/>
                  </a:lnTo>
                  <a:lnTo>
                    <a:pt x="54817" y="65591"/>
                  </a:lnTo>
                  <a:lnTo>
                    <a:pt x="54651" y="65400"/>
                  </a:lnTo>
                  <a:lnTo>
                    <a:pt x="53095" y="63672"/>
                  </a:lnTo>
                  <a:lnTo>
                    <a:pt x="52997" y="64167"/>
                  </a:lnTo>
                  <a:lnTo>
                    <a:pt x="52864" y="64402"/>
                  </a:lnTo>
                  <a:lnTo>
                    <a:pt x="52240" y="64806"/>
                  </a:lnTo>
                  <a:lnTo>
                    <a:pt x="47929" y="65403"/>
                  </a:lnTo>
                  <a:lnTo>
                    <a:pt x="36731" y="67056"/>
                  </a:lnTo>
                  <a:lnTo>
                    <a:pt x="36249" y="67137"/>
                  </a:lnTo>
                  <a:lnTo>
                    <a:pt x="35863" y="67197"/>
                  </a:lnTo>
                  <a:lnTo>
                    <a:pt x="34722" y="67385"/>
                  </a:lnTo>
                  <a:lnTo>
                    <a:pt x="34871" y="67171"/>
                  </a:lnTo>
                  <a:lnTo>
                    <a:pt x="34946" y="66629"/>
                  </a:lnTo>
                  <a:lnTo>
                    <a:pt x="34819" y="66235"/>
                  </a:lnTo>
                  <a:lnTo>
                    <a:pt x="34448" y="67163"/>
                  </a:lnTo>
                  <a:lnTo>
                    <a:pt x="34485" y="67419"/>
                  </a:lnTo>
                  <a:lnTo>
                    <a:pt x="34068" y="67484"/>
                  </a:lnTo>
                  <a:lnTo>
                    <a:pt x="33779" y="67542"/>
                  </a:lnTo>
                  <a:lnTo>
                    <a:pt x="33605" y="68063"/>
                  </a:lnTo>
                  <a:lnTo>
                    <a:pt x="33672" y="68272"/>
                  </a:lnTo>
                  <a:lnTo>
                    <a:pt x="33636" y="68592"/>
                  </a:lnTo>
                  <a:lnTo>
                    <a:pt x="33078" y="68757"/>
                  </a:lnTo>
                  <a:lnTo>
                    <a:pt x="32374" y="68621"/>
                  </a:lnTo>
                  <a:lnTo>
                    <a:pt x="32026" y="67839"/>
                  </a:lnTo>
                  <a:lnTo>
                    <a:pt x="30930" y="68008"/>
                  </a:lnTo>
                  <a:lnTo>
                    <a:pt x="30757" y="68034"/>
                  </a:lnTo>
                  <a:lnTo>
                    <a:pt x="28549" y="68384"/>
                  </a:lnTo>
                  <a:lnTo>
                    <a:pt x="23416" y="69012"/>
                  </a:lnTo>
                  <a:lnTo>
                    <a:pt x="18447" y="69732"/>
                  </a:lnTo>
                  <a:lnTo>
                    <a:pt x="19989" y="66449"/>
                  </a:lnTo>
                  <a:lnTo>
                    <a:pt x="17116" y="63687"/>
                  </a:lnTo>
                  <a:lnTo>
                    <a:pt x="20833" y="60161"/>
                  </a:lnTo>
                  <a:lnTo>
                    <a:pt x="22760" y="58438"/>
                  </a:lnTo>
                  <a:lnTo>
                    <a:pt x="23619" y="57676"/>
                  </a:lnTo>
                  <a:lnTo>
                    <a:pt x="23991" y="57346"/>
                  </a:lnTo>
                  <a:lnTo>
                    <a:pt x="24757" y="56942"/>
                  </a:lnTo>
                  <a:lnTo>
                    <a:pt x="25278" y="56402"/>
                  </a:lnTo>
                  <a:lnTo>
                    <a:pt x="24636" y="53320"/>
                  </a:lnTo>
                  <a:lnTo>
                    <a:pt x="24502" y="52790"/>
                  </a:lnTo>
                  <a:lnTo>
                    <a:pt x="23501" y="49053"/>
                  </a:lnTo>
                  <a:lnTo>
                    <a:pt x="22571" y="49006"/>
                  </a:lnTo>
                  <a:lnTo>
                    <a:pt x="22808" y="48724"/>
                  </a:lnTo>
                  <a:lnTo>
                    <a:pt x="22866" y="48450"/>
                  </a:lnTo>
                  <a:lnTo>
                    <a:pt x="22754" y="47616"/>
                  </a:lnTo>
                  <a:lnTo>
                    <a:pt x="22329" y="45663"/>
                  </a:lnTo>
                  <a:lnTo>
                    <a:pt x="21871" y="45226"/>
                  </a:lnTo>
                  <a:lnTo>
                    <a:pt x="21365" y="44655"/>
                  </a:lnTo>
                  <a:lnTo>
                    <a:pt x="20399" y="43499"/>
                  </a:lnTo>
                  <a:lnTo>
                    <a:pt x="16332" y="40369"/>
                  </a:lnTo>
                  <a:lnTo>
                    <a:pt x="15723" y="40053"/>
                  </a:lnTo>
                  <a:lnTo>
                    <a:pt x="15359" y="39603"/>
                  </a:lnTo>
                  <a:lnTo>
                    <a:pt x="15152" y="38601"/>
                  </a:lnTo>
                  <a:lnTo>
                    <a:pt x="14819" y="36869"/>
                  </a:lnTo>
                  <a:lnTo>
                    <a:pt x="14672" y="36116"/>
                  </a:lnTo>
                  <a:lnTo>
                    <a:pt x="8665" y="34600"/>
                  </a:lnTo>
                  <a:lnTo>
                    <a:pt x="5111" y="34046"/>
                  </a:lnTo>
                  <a:lnTo>
                    <a:pt x="1427" y="33696"/>
                  </a:lnTo>
                  <a:lnTo>
                    <a:pt x="1168" y="32784"/>
                  </a:lnTo>
                  <a:lnTo>
                    <a:pt x="1375" y="32595"/>
                  </a:lnTo>
                  <a:lnTo>
                    <a:pt x="1206" y="31569"/>
                  </a:lnTo>
                  <a:lnTo>
                    <a:pt x="583" y="27462"/>
                  </a:lnTo>
                  <a:lnTo>
                    <a:pt x="0" y="23696"/>
                  </a:lnTo>
                  <a:lnTo>
                    <a:pt x="3945" y="21815"/>
                  </a:lnTo>
                  <a:lnTo>
                    <a:pt x="6628" y="20535"/>
                  </a:lnTo>
                  <a:lnTo>
                    <a:pt x="11036" y="18373"/>
                  </a:lnTo>
                  <a:lnTo>
                    <a:pt x="11467" y="18155"/>
                  </a:lnTo>
                  <a:lnTo>
                    <a:pt x="13828" y="16900"/>
                  </a:lnTo>
                  <a:lnTo>
                    <a:pt x="13919" y="16444"/>
                  </a:lnTo>
                  <a:lnTo>
                    <a:pt x="13867" y="16134"/>
                  </a:lnTo>
                  <a:lnTo>
                    <a:pt x="12894" y="13217"/>
                  </a:lnTo>
                  <a:lnTo>
                    <a:pt x="12583" y="12109"/>
                  </a:lnTo>
                  <a:lnTo>
                    <a:pt x="13659" y="10691"/>
                  </a:lnTo>
                  <a:lnTo>
                    <a:pt x="14548" y="8576"/>
                  </a:lnTo>
                  <a:lnTo>
                    <a:pt x="13257" y="7024"/>
                  </a:lnTo>
                  <a:lnTo>
                    <a:pt x="12803" y="7350"/>
                  </a:lnTo>
                  <a:lnTo>
                    <a:pt x="12446" y="5969"/>
                  </a:lnTo>
                  <a:lnTo>
                    <a:pt x="8561" y="1042"/>
                  </a:lnTo>
                  <a:lnTo>
                    <a:pt x="8834" y="912"/>
                  </a:lnTo>
                  <a:lnTo>
                    <a:pt x="9495" y="798"/>
                  </a:lnTo>
                  <a:lnTo>
                    <a:pt x="10925" y="646"/>
                  </a:lnTo>
                  <a:lnTo>
                    <a:pt x="12258" y="407"/>
                  </a:lnTo>
                  <a:lnTo>
                    <a:pt x="12855" y="391"/>
                  </a:lnTo>
                  <a:lnTo>
                    <a:pt x="13439" y="228"/>
                  </a:lnTo>
                  <a:lnTo>
                    <a:pt x="14502" y="0"/>
                  </a:lnTo>
                  <a:lnTo>
                    <a:pt x="14347" y="65"/>
                  </a:lnTo>
                  <a:lnTo>
                    <a:pt x="14684" y="195"/>
                  </a:lnTo>
                  <a:lnTo>
                    <a:pt x="15449" y="81"/>
                  </a:lnTo>
                  <a:lnTo>
                    <a:pt x="15761" y="2004"/>
                  </a:lnTo>
                  <a:lnTo>
                    <a:pt x="18079" y="2531"/>
                  </a:lnTo>
                  <a:lnTo>
                    <a:pt x="19419" y="3340"/>
                  </a:lnTo>
                  <a:lnTo>
                    <a:pt x="19432" y="4025"/>
                  </a:lnTo>
                  <a:lnTo>
                    <a:pt x="19276" y="4400"/>
                  </a:lnTo>
                  <a:lnTo>
                    <a:pt x="19147" y="5443"/>
                  </a:lnTo>
                  <a:lnTo>
                    <a:pt x="19198" y="5769"/>
                  </a:lnTo>
                  <a:lnTo>
                    <a:pt x="19037" y="6252"/>
                  </a:lnTo>
                  <a:lnTo>
                    <a:pt x="21525" y="6350"/>
                  </a:lnTo>
                  <a:lnTo>
                    <a:pt x="24906" y="6339"/>
                  </a:lnTo>
                  <a:lnTo>
                    <a:pt x="24712" y="8735"/>
                  </a:lnTo>
                  <a:lnTo>
                    <a:pt x="24426" y="10837"/>
                  </a:lnTo>
                  <a:lnTo>
                    <a:pt x="24426" y="11033"/>
                  </a:lnTo>
                  <a:lnTo>
                    <a:pt x="24816" y="11440"/>
                  </a:lnTo>
                  <a:lnTo>
                    <a:pt x="28525" y="9629"/>
                  </a:lnTo>
                  <a:lnTo>
                    <a:pt x="29576" y="9126"/>
                  </a:lnTo>
                  <a:close/>
                </a:path>
              </a:pathLst>
            </a:custGeom>
            <a:solidFill>
              <a:srgbClr val="56B1F7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71" name="pg71"/>
            <p:cNvSpPr/>
            <p:nvPr/>
          </p:nvSpPr>
          <p:spPr>
            <a:xfrm>
              <a:off x="7751301" y="2576102"/>
              <a:ext cx="29797" cy="38308"/>
            </a:xfrm>
            <a:custGeom>
              <a:avLst/>
              <a:pathLst>
                <a:path w="29797" h="38308">
                  <a:moveTo>
                    <a:pt x="3528" y="35668"/>
                  </a:moveTo>
                  <a:lnTo>
                    <a:pt x="1621" y="31463"/>
                  </a:lnTo>
                  <a:lnTo>
                    <a:pt x="765" y="28823"/>
                  </a:lnTo>
                  <a:lnTo>
                    <a:pt x="1076" y="28692"/>
                  </a:lnTo>
                  <a:lnTo>
                    <a:pt x="1089" y="27470"/>
                  </a:lnTo>
                  <a:lnTo>
                    <a:pt x="960" y="26541"/>
                  </a:lnTo>
                  <a:lnTo>
                    <a:pt x="75" y="16895"/>
                  </a:lnTo>
                  <a:lnTo>
                    <a:pt x="0" y="15670"/>
                  </a:lnTo>
                  <a:lnTo>
                    <a:pt x="181" y="15247"/>
                  </a:lnTo>
                  <a:lnTo>
                    <a:pt x="1845" y="15841"/>
                  </a:lnTo>
                  <a:lnTo>
                    <a:pt x="2296" y="15882"/>
                  </a:lnTo>
                  <a:lnTo>
                    <a:pt x="2724" y="15687"/>
                  </a:lnTo>
                  <a:lnTo>
                    <a:pt x="3035" y="15296"/>
                  </a:lnTo>
                  <a:lnTo>
                    <a:pt x="3300" y="14721"/>
                  </a:lnTo>
                  <a:lnTo>
                    <a:pt x="3613" y="14637"/>
                  </a:lnTo>
                  <a:lnTo>
                    <a:pt x="5225" y="14318"/>
                  </a:lnTo>
                  <a:lnTo>
                    <a:pt x="5950" y="14459"/>
                  </a:lnTo>
                  <a:lnTo>
                    <a:pt x="6875" y="14660"/>
                  </a:lnTo>
                  <a:lnTo>
                    <a:pt x="7057" y="14187"/>
                  </a:lnTo>
                  <a:lnTo>
                    <a:pt x="6473" y="13927"/>
                  </a:lnTo>
                  <a:lnTo>
                    <a:pt x="7062" y="12683"/>
                  </a:lnTo>
                  <a:lnTo>
                    <a:pt x="8017" y="12908"/>
                  </a:lnTo>
                  <a:lnTo>
                    <a:pt x="8458" y="11922"/>
                  </a:lnTo>
                  <a:lnTo>
                    <a:pt x="8435" y="11767"/>
                  </a:lnTo>
                  <a:lnTo>
                    <a:pt x="8507" y="11490"/>
                  </a:lnTo>
                  <a:lnTo>
                    <a:pt x="9032" y="10000"/>
                  </a:lnTo>
                  <a:lnTo>
                    <a:pt x="8380" y="6309"/>
                  </a:lnTo>
                  <a:lnTo>
                    <a:pt x="8170" y="4920"/>
                  </a:lnTo>
                  <a:lnTo>
                    <a:pt x="8923" y="3505"/>
                  </a:lnTo>
                  <a:lnTo>
                    <a:pt x="9626" y="2210"/>
                  </a:lnTo>
                  <a:lnTo>
                    <a:pt x="10235" y="1883"/>
                  </a:lnTo>
                  <a:lnTo>
                    <a:pt x="10364" y="1687"/>
                  </a:lnTo>
                  <a:lnTo>
                    <a:pt x="10805" y="856"/>
                  </a:lnTo>
                  <a:lnTo>
                    <a:pt x="12279" y="0"/>
                  </a:lnTo>
                  <a:lnTo>
                    <a:pt x="16012" y="3862"/>
                  </a:lnTo>
                  <a:lnTo>
                    <a:pt x="16215" y="3661"/>
                  </a:lnTo>
                  <a:lnTo>
                    <a:pt x="16241" y="3138"/>
                  </a:lnTo>
                  <a:lnTo>
                    <a:pt x="17019" y="3903"/>
                  </a:lnTo>
                  <a:lnTo>
                    <a:pt x="16669" y="4278"/>
                  </a:lnTo>
                  <a:lnTo>
                    <a:pt x="18083" y="5778"/>
                  </a:lnTo>
                  <a:lnTo>
                    <a:pt x="18446" y="6039"/>
                  </a:lnTo>
                  <a:lnTo>
                    <a:pt x="18913" y="6511"/>
                  </a:lnTo>
                  <a:lnTo>
                    <a:pt x="19396" y="7278"/>
                  </a:lnTo>
                  <a:lnTo>
                    <a:pt x="19744" y="7440"/>
                  </a:lnTo>
                  <a:lnTo>
                    <a:pt x="20457" y="8076"/>
                  </a:lnTo>
                  <a:lnTo>
                    <a:pt x="19899" y="8711"/>
                  </a:lnTo>
                  <a:lnTo>
                    <a:pt x="24076" y="8793"/>
                  </a:lnTo>
                  <a:lnTo>
                    <a:pt x="24245" y="9559"/>
                  </a:lnTo>
                  <a:lnTo>
                    <a:pt x="25036" y="11482"/>
                  </a:lnTo>
                  <a:lnTo>
                    <a:pt x="25568" y="12085"/>
                  </a:lnTo>
                  <a:lnTo>
                    <a:pt x="26334" y="12248"/>
                  </a:lnTo>
                  <a:lnTo>
                    <a:pt x="26074" y="14008"/>
                  </a:lnTo>
                  <a:lnTo>
                    <a:pt x="25828" y="14448"/>
                  </a:lnTo>
                  <a:lnTo>
                    <a:pt x="25336" y="14676"/>
                  </a:lnTo>
                  <a:lnTo>
                    <a:pt x="24920" y="15116"/>
                  </a:lnTo>
                  <a:lnTo>
                    <a:pt x="23757" y="14486"/>
                  </a:lnTo>
                  <a:lnTo>
                    <a:pt x="23233" y="15328"/>
                  </a:lnTo>
                  <a:lnTo>
                    <a:pt x="22961" y="15540"/>
                  </a:lnTo>
                  <a:lnTo>
                    <a:pt x="23064" y="15996"/>
                  </a:lnTo>
                  <a:lnTo>
                    <a:pt x="22701" y="16828"/>
                  </a:lnTo>
                  <a:lnTo>
                    <a:pt x="22896" y="17317"/>
                  </a:lnTo>
                  <a:lnTo>
                    <a:pt x="23233" y="17805"/>
                  </a:lnTo>
                  <a:lnTo>
                    <a:pt x="23428" y="18523"/>
                  </a:lnTo>
                  <a:lnTo>
                    <a:pt x="23402" y="18653"/>
                  </a:lnTo>
                  <a:lnTo>
                    <a:pt x="23856" y="18718"/>
                  </a:lnTo>
                  <a:lnTo>
                    <a:pt x="24738" y="18620"/>
                  </a:lnTo>
                  <a:lnTo>
                    <a:pt x="25335" y="18930"/>
                  </a:lnTo>
                  <a:lnTo>
                    <a:pt x="25283" y="19419"/>
                  </a:lnTo>
                  <a:lnTo>
                    <a:pt x="24855" y="20332"/>
                  </a:lnTo>
                  <a:lnTo>
                    <a:pt x="24686" y="20413"/>
                  </a:lnTo>
                  <a:lnTo>
                    <a:pt x="24466" y="20772"/>
                  </a:lnTo>
                  <a:lnTo>
                    <a:pt x="24245" y="20951"/>
                  </a:lnTo>
                  <a:lnTo>
                    <a:pt x="22273" y="21391"/>
                  </a:lnTo>
                  <a:lnTo>
                    <a:pt x="21715" y="21114"/>
                  </a:lnTo>
                  <a:lnTo>
                    <a:pt x="21625" y="21244"/>
                  </a:lnTo>
                  <a:lnTo>
                    <a:pt x="20937" y="22255"/>
                  </a:lnTo>
                  <a:lnTo>
                    <a:pt x="20833" y="22760"/>
                  </a:lnTo>
                  <a:lnTo>
                    <a:pt x="21028" y="23086"/>
                  </a:lnTo>
                  <a:lnTo>
                    <a:pt x="21525" y="23879"/>
                  </a:lnTo>
                  <a:lnTo>
                    <a:pt x="21871" y="24438"/>
                  </a:lnTo>
                  <a:lnTo>
                    <a:pt x="21573" y="24699"/>
                  </a:lnTo>
                  <a:lnTo>
                    <a:pt x="21754" y="25498"/>
                  </a:lnTo>
                  <a:lnTo>
                    <a:pt x="22588" y="25482"/>
                  </a:lnTo>
                  <a:lnTo>
                    <a:pt x="23142" y="26019"/>
                  </a:lnTo>
                  <a:lnTo>
                    <a:pt x="24076" y="25302"/>
                  </a:lnTo>
                  <a:lnTo>
                    <a:pt x="24258" y="25090"/>
                  </a:lnTo>
                  <a:lnTo>
                    <a:pt x="24219" y="24928"/>
                  </a:lnTo>
                  <a:lnTo>
                    <a:pt x="24388" y="24879"/>
                  </a:lnTo>
                  <a:lnTo>
                    <a:pt x="24492" y="24650"/>
                  </a:lnTo>
                  <a:lnTo>
                    <a:pt x="25309" y="24064"/>
                  </a:lnTo>
                  <a:lnTo>
                    <a:pt x="25944" y="23412"/>
                  </a:lnTo>
                  <a:lnTo>
                    <a:pt x="27293" y="22581"/>
                  </a:lnTo>
                  <a:lnTo>
                    <a:pt x="27735" y="22532"/>
                  </a:lnTo>
                  <a:lnTo>
                    <a:pt x="29097" y="22744"/>
                  </a:lnTo>
                  <a:lnTo>
                    <a:pt x="29680" y="22825"/>
                  </a:lnTo>
                  <a:lnTo>
                    <a:pt x="29797" y="23754"/>
                  </a:lnTo>
                  <a:lnTo>
                    <a:pt x="29162" y="24373"/>
                  </a:lnTo>
                  <a:lnTo>
                    <a:pt x="29032" y="24862"/>
                  </a:lnTo>
                  <a:lnTo>
                    <a:pt x="29110" y="25139"/>
                  </a:lnTo>
                  <a:lnTo>
                    <a:pt x="28811" y="25742"/>
                  </a:lnTo>
                  <a:lnTo>
                    <a:pt x="28733" y="26019"/>
                  </a:lnTo>
                  <a:lnTo>
                    <a:pt x="28617" y="26297"/>
                  </a:lnTo>
                  <a:lnTo>
                    <a:pt x="28370" y="27063"/>
                  </a:lnTo>
                  <a:lnTo>
                    <a:pt x="28020" y="27209"/>
                  </a:lnTo>
                  <a:lnTo>
                    <a:pt x="27410" y="27340"/>
                  </a:lnTo>
                  <a:lnTo>
                    <a:pt x="26541" y="28562"/>
                  </a:lnTo>
                  <a:lnTo>
                    <a:pt x="25983" y="29589"/>
                  </a:lnTo>
                  <a:lnTo>
                    <a:pt x="25335" y="30583"/>
                  </a:lnTo>
                  <a:lnTo>
                    <a:pt x="25075" y="30844"/>
                  </a:lnTo>
                  <a:lnTo>
                    <a:pt x="24595" y="31267"/>
                  </a:lnTo>
                  <a:lnTo>
                    <a:pt x="24466" y="31365"/>
                  </a:lnTo>
                  <a:lnTo>
                    <a:pt x="24271" y="31512"/>
                  </a:lnTo>
                  <a:lnTo>
                    <a:pt x="23765" y="31805"/>
                  </a:lnTo>
                  <a:lnTo>
                    <a:pt x="22144" y="30322"/>
                  </a:lnTo>
                  <a:lnTo>
                    <a:pt x="20639" y="31593"/>
                  </a:lnTo>
                  <a:lnTo>
                    <a:pt x="20366" y="31822"/>
                  </a:lnTo>
                  <a:lnTo>
                    <a:pt x="18706" y="33745"/>
                  </a:lnTo>
                  <a:lnTo>
                    <a:pt x="19108" y="34152"/>
                  </a:lnTo>
                  <a:lnTo>
                    <a:pt x="18952" y="34396"/>
                  </a:lnTo>
                  <a:lnTo>
                    <a:pt x="18057" y="35814"/>
                  </a:lnTo>
                  <a:lnTo>
                    <a:pt x="17266" y="36271"/>
                  </a:lnTo>
                  <a:lnTo>
                    <a:pt x="16189" y="36254"/>
                  </a:lnTo>
                  <a:lnTo>
                    <a:pt x="15255" y="36043"/>
                  </a:lnTo>
                  <a:lnTo>
                    <a:pt x="15125" y="36646"/>
                  </a:lnTo>
                  <a:lnTo>
                    <a:pt x="14970" y="36922"/>
                  </a:lnTo>
                  <a:lnTo>
                    <a:pt x="14619" y="37020"/>
                  </a:lnTo>
                  <a:lnTo>
                    <a:pt x="14334" y="36841"/>
                  </a:lnTo>
                  <a:lnTo>
                    <a:pt x="13815" y="36792"/>
                  </a:lnTo>
                  <a:lnTo>
                    <a:pt x="13478" y="37558"/>
                  </a:lnTo>
                  <a:lnTo>
                    <a:pt x="13374" y="37738"/>
                  </a:lnTo>
                  <a:lnTo>
                    <a:pt x="12777" y="37477"/>
                  </a:lnTo>
                  <a:lnTo>
                    <a:pt x="11740" y="37558"/>
                  </a:lnTo>
                  <a:lnTo>
                    <a:pt x="11493" y="37754"/>
                  </a:lnTo>
                  <a:lnTo>
                    <a:pt x="11260" y="38161"/>
                  </a:lnTo>
                  <a:lnTo>
                    <a:pt x="10157" y="38308"/>
                  </a:lnTo>
                  <a:lnTo>
                    <a:pt x="9496" y="37819"/>
                  </a:lnTo>
                  <a:lnTo>
                    <a:pt x="9132" y="38308"/>
                  </a:lnTo>
                  <a:lnTo>
                    <a:pt x="8452" y="37851"/>
                  </a:lnTo>
                  <a:lnTo>
                    <a:pt x="8354" y="37640"/>
                  </a:lnTo>
                  <a:lnTo>
                    <a:pt x="8367" y="37167"/>
                  </a:lnTo>
                  <a:lnTo>
                    <a:pt x="8069" y="37167"/>
                  </a:lnTo>
                  <a:lnTo>
                    <a:pt x="7394" y="37493"/>
                  </a:lnTo>
                  <a:lnTo>
                    <a:pt x="6655" y="36906"/>
                  </a:lnTo>
                  <a:lnTo>
                    <a:pt x="6421" y="36499"/>
                  </a:lnTo>
                  <a:lnTo>
                    <a:pt x="5954" y="36320"/>
                  </a:lnTo>
                  <a:lnTo>
                    <a:pt x="4757" y="36372"/>
                  </a:lnTo>
                  <a:lnTo>
                    <a:pt x="4514" y="36271"/>
                  </a:lnTo>
                  <a:lnTo>
                    <a:pt x="4615" y="35954"/>
                  </a:lnTo>
                  <a:lnTo>
                    <a:pt x="5305" y="35293"/>
                  </a:lnTo>
                  <a:lnTo>
                    <a:pt x="5059" y="35081"/>
                  </a:lnTo>
                  <a:lnTo>
                    <a:pt x="4838" y="35114"/>
                  </a:lnTo>
                  <a:lnTo>
                    <a:pt x="4670" y="34886"/>
                  </a:lnTo>
                  <a:lnTo>
                    <a:pt x="4981" y="34120"/>
                  </a:lnTo>
                  <a:lnTo>
                    <a:pt x="4864" y="33908"/>
                  </a:lnTo>
                  <a:lnTo>
                    <a:pt x="4605" y="33728"/>
                  </a:lnTo>
                  <a:lnTo>
                    <a:pt x="4099" y="34413"/>
                  </a:lnTo>
                  <a:lnTo>
                    <a:pt x="3412" y="34869"/>
                  </a:lnTo>
                  <a:lnTo>
                    <a:pt x="3580" y="35521"/>
                  </a:lnTo>
                  <a:close/>
                </a:path>
              </a:pathLst>
            </a:custGeom>
            <a:solidFill>
              <a:srgbClr val="56B1F7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72" name="pg72"/>
            <p:cNvSpPr/>
            <p:nvPr/>
          </p:nvSpPr>
          <p:spPr>
            <a:xfrm>
              <a:off x="7818160" y="2682950"/>
              <a:ext cx="56683" cy="63314"/>
            </a:xfrm>
            <a:custGeom>
              <a:avLst/>
              <a:pathLst>
                <a:path w="56683" h="63314">
                  <a:moveTo>
                    <a:pt x="2707" y="4620"/>
                  </a:moveTo>
                  <a:lnTo>
                    <a:pt x="7018" y="4023"/>
                  </a:lnTo>
                  <a:lnTo>
                    <a:pt x="7643" y="3619"/>
                  </a:lnTo>
                  <a:lnTo>
                    <a:pt x="7776" y="3384"/>
                  </a:lnTo>
                  <a:lnTo>
                    <a:pt x="7873" y="2889"/>
                  </a:lnTo>
                  <a:lnTo>
                    <a:pt x="9430" y="4618"/>
                  </a:lnTo>
                  <a:lnTo>
                    <a:pt x="9596" y="4808"/>
                  </a:lnTo>
                  <a:lnTo>
                    <a:pt x="10018" y="4672"/>
                  </a:lnTo>
                  <a:lnTo>
                    <a:pt x="10958" y="5742"/>
                  </a:lnTo>
                  <a:lnTo>
                    <a:pt x="11514" y="5739"/>
                  </a:lnTo>
                  <a:lnTo>
                    <a:pt x="12334" y="5377"/>
                  </a:lnTo>
                  <a:lnTo>
                    <a:pt x="12315" y="4704"/>
                  </a:lnTo>
                  <a:lnTo>
                    <a:pt x="12232" y="4227"/>
                  </a:lnTo>
                  <a:lnTo>
                    <a:pt x="12990" y="2925"/>
                  </a:lnTo>
                  <a:lnTo>
                    <a:pt x="13210" y="2730"/>
                  </a:lnTo>
                  <a:lnTo>
                    <a:pt x="13737" y="2985"/>
                  </a:lnTo>
                  <a:lnTo>
                    <a:pt x="13984" y="2764"/>
                  </a:lnTo>
                  <a:lnTo>
                    <a:pt x="14501" y="2036"/>
                  </a:lnTo>
                  <a:lnTo>
                    <a:pt x="14719" y="1564"/>
                  </a:lnTo>
                  <a:lnTo>
                    <a:pt x="14739" y="1163"/>
                  </a:lnTo>
                  <a:lnTo>
                    <a:pt x="15159" y="837"/>
                  </a:lnTo>
                  <a:lnTo>
                    <a:pt x="16705" y="0"/>
                  </a:lnTo>
                  <a:lnTo>
                    <a:pt x="16890" y="49"/>
                  </a:lnTo>
                  <a:lnTo>
                    <a:pt x="16773" y="1332"/>
                  </a:lnTo>
                  <a:lnTo>
                    <a:pt x="18374" y="1483"/>
                  </a:lnTo>
                  <a:lnTo>
                    <a:pt x="19308" y="1799"/>
                  </a:lnTo>
                  <a:lnTo>
                    <a:pt x="19069" y="2268"/>
                  </a:lnTo>
                  <a:lnTo>
                    <a:pt x="18579" y="2503"/>
                  </a:lnTo>
                  <a:lnTo>
                    <a:pt x="18401" y="2748"/>
                  </a:lnTo>
                  <a:lnTo>
                    <a:pt x="18434" y="2920"/>
                  </a:lnTo>
                  <a:lnTo>
                    <a:pt x="18671" y="3254"/>
                  </a:lnTo>
                  <a:lnTo>
                    <a:pt x="18864" y="3293"/>
                  </a:lnTo>
                  <a:lnTo>
                    <a:pt x="19079" y="3191"/>
                  </a:lnTo>
                  <a:lnTo>
                    <a:pt x="20381" y="3079"/>
                  </a:lnTo>
                  <a:lnTo>
                    <a:pt x="20173" y="4826"/>
                  </a:lnTo>
                  <a:lnTo>
                    <a:pt x="20406" y="6073"/>
                  </a:lnTo>
                  <a:lnTo>
                    <a:pt x="20999" y="6448"/>
                  </a:lnTo>
                  <a:lnTo>
                    <a:pt x="21257" y="6425"/>
                  </a:lnTo>
                  <a:lnTo>
                    <a:pt x="21415" y="6070"/>
                  </a:lnTo>
                  <a:lnTo>
                    <a:pt x="21500" y="5449"/>
                  </a:lnTo>
                  <a:lnTo>
                    <a:pt x="21641" y="5163"/>
                  </a:lnTo>
                  <a:lnTo>
                    <a:pt x="21925" y="5027"/>
                  </a:lnTo>
                  <a:lnTo>
                    <a:pt x="22203" y="5449"/>
                  </a:lnTo>
                  <a:lnTo>
                    <a:pt x="22185" y="5843"/>
                  </a:lnTo>
                  <a:lnTo>
                    <a:pt x="22523" y="4659"/>
                  </a:lnTo>
                  <a:lnTo>
                    <a:pt x="22882" y="4631"/>
                  </a:lnTo>
                  <a:lnTo>
                    <a:pt x="24430" y="4521"/>
                  </a:lnTo>
                  <a:lnTo>
                    <a:pt x="24713" y="4537"/>
                  </a:lnTo>
                  <a:lnTo>
                    <a:pt x="24733" y="4745"/>
                  </a:lnTo>
                  <a:lnTo>
                    <a:pt x="25080" y="4800"/>
                  </a:lnTo>
                  <a:lnTo>
                    <a:pt x="25296" y="4810"/>
                  </a:lnTo>
                  <a:lnTo>
                    <a:pt x="25323" y="4589"/>
                  </a:lnTo>
                  <a:lnTo>
                    <a:pt x="25478" y="4503"/>
                  </a:lnTo>
                  <a:lnTo>
                    <a:pt x="25613" y="4631"/>
                  </a:lnTo>
                  <a:lnTo>
                    <a:pt x="25969" y="4650"/>
                  </a:lnTo>
                  <a:lnTo>
                    <a:pt x="26330" y="4670"/>
                  </a:lnTo>
                  <a:lnTo>
                    <a:pt x="26197" y="5076"/>
                  </a:lnTo>
                  <a:lnTo>
                    <a:pt x="25361" y="6779"/>
                  </a:lnTo>
                  <a:lnTo>
                    <a:pt x="24798" y="7671"/>
                  </a:lnTo>
                  <a:lnTo>
                    <a:pt x="24578" y="7841"/>
                  </a:lnTo>
                  <a:lnTo>
                    <a:pt x="24607" y="9549"/>
                  </a:lnTo>
                  <a:lnTo>
                    <a:pt x="24596" y="9830"/>
                  </a:lnTo>
                  <a:lnTo>
                    <a:pt x="23847" y="10532"/>
                  </a:lnTo>
                  <a:lnTo>
                    <a:pt x="24316" y="11622"/>
                  </a:lnTo>
                  <a:lnTo>
                    <a:pt x="28153" y="9696"/>
                  </a:lnTo>
                  <a:lnTo>
                    <a:pt x="33040" y="7732"/>
                  </a:lnTo>
                  <a:lnTo>
                    <a:pt x="36671" y="3796"/>
                  </a:lnTo>
                  <a:lnTo>
                    <a:pt x="37272" y="4784"/>
                  </a:lnTo>
                  <a:lnTo>
                    <a:pt x="39446" y="7220"/>
                  </a:lnTo>
                  <a:lnTo>
                    <a:pt x="41777" y="9360"/>
                  </a:lnTo>
                  <a:lnTo>
                    <a:pt x="42070" y="9629"/>
                  </a:lnTo>
                  <a:lnTo>
                    <a:pt x="42280" y="9822"/>
                  </a:lnTo>
                  <a:lnTo>
                    <a:pt x="43577" y="10714"/>
                  </a:lnTo>
                  <a:lnTo>
                    <a:pt x="43710" y="10805"/>
                  </a:lnTo>
                  <a:lnTo>
                    <a:pt x="44707" y="11491"/>
                  </a:lnTo>
                  <a:lnTo>
                    <a:pt x="44993" y="11688"/>
                  </a:lnTo>
                  <a:lnTo>
                    <a:pt x="45199" y="11830"/>
                  </a:lnTo>
                  <a:lnTo>
                    <a:pt x="52497" y="14494"/>
                  </a:lnTo>
                  <a:lnTo>
                    <a:pt x="52862" y="14628"/>
                  </a:lnTo>
                  <a:lnTo>
                    <a:pt x="53526" y="14754"/>
                  </a:lnTo>
                  <a:lnTo>
                    <a:pt x="56683" y="15354"/>
                  </a:lnTo>
                  <a:lnTo>
                    <a:pt x="55752" y="16400"/>
                  </a:lnTo>
                  <a:lnTo>
                    <a:pt x="55353" y="16694"/>
                  </a:lnTo>
                  <a:lnTo>
                    <a:pt x="55515" y="16698"/>
                  </a:lnTo>
                  <a:lnTo>
                    <a:pt x="55380" y="16975"/>
                  </a:lnTo>
                  <a:lnTo>
                    <a:pt x="52947" y="20070"/>
                  </a:lnTo>
                  <a:lnTo>
                    <a:pt x="54044" y="21051"/>
                  </a:lnTo>
                  <a:lnTo>
                    <a:pt x="52878" y="20159"/>
                  </a:lnTo>
                  <a:lnTo>
                    <a:pt x="52051" y="21214"/>
                  </a:lnTo>
                  <a:lnTo>
                    <a:pt x="46864" y="27785"/>
                  </a:lnTo>
                  <a:lnTo>
                    <a:pt x="45245" y="27463"/>
                  </a:lnTo>
                  <a:lnTo>
                    <a:pt x="44733" y="28436"/>
                  </a:lnTo>
                  <a:lnTo>
                    <a:pt x="44505" y="28303"/>
                  </a:lnTo>
                  <a:lnTo>
                    <a:pt x="43967" y="27599"/>
                  </a:lnTo>
                  <a:lnTo>
                    <a:pt x="43873" y="27289"/>
                  </a:lnTo>
                  <a:lnTo>
                    <a:pt x="43975" y="27089"/>
                  </a:lnTo>
                  <a:lnTo>
                    <a:pt x="44742" y="25723"/>
                  </a:lnTo>
                  <a:lnTo>
                    <a:pt x="44779" y="25345"/>
                  </a:lnTo>
                  <a:lnTo>
                    <a:pt x="44650" y="24751"/>
                  </a:lnTo>
                  <a:lnTo>
                    <a:pt x="44390" y="24335"/>
                  </a:lnTo>
                  <a:lnTo>
                    <a:pt x="41978" y="24521"/>
                  </a:lnTo>
                  <a:lnTo>
                    <a:pt x="41930" y="24364"/>
                  </a:lnTo>
                  <a:lnTo>
                    <a:pt x="42025" y="23976"/>
                  </a:lnTo>
                  <a:lnTo>
                    <a:pt x="42832" y="22831"/>
                  </a:lnTo>
                  <a:lnTo>
                    <a:pt x="42796" y="22376"/>
                  </a:lnTo>
                  <a:lnTo>
                    <a:pt x="42641" y="22294"/>
                  </a:lnTo>
                  <a:lnTo>
                    <a:pt x="41905" y="22522"/>
                  </a:lnTo>
                  <a:lnTo>
                    <a:pt x="42124" y="21607"/>
                  </a:lnTo>
                  <a:lnTo>
                    <a:pt x="40925" y="21016"/>
                  </a:lnTo>
                  <a:lnTo>
                    <a:pt x="40564" y="21705"/>
                  </a:lnTo>
                  <a:lnTo>
                    <a:pt x="39760" y="22570"/>
                  </a:lnTo>
                  <a:lnTo>
                    <a:pt x="38940" y="22677"/>
                  </a:lnTo>
                  <a:lnTo>
                    <a:pt x="38730" y="22819"/>
                  </a:lnTo>
                  <a:lnTo>
                    <a:pt x="38334" y="23616"/>
                  </a:lnTo>
                  <a:lnTo>
                    <a:pt x="38469" y="23755"/>
                  </a:lnTo>
                  <a:lnTo>
                    <a:pt x="38358" y="24220"/>
                  </a:lnTo>
                  <a:lnTo>
                    <a:pt x="38211" y="24287"/>
                  </a:lnTo>
                  <a:lnTo>
                    <a:pt x="37447" y="24313"/>
                  </a:lnTo>
                  <a:lnTo>
                    <a:pt x="36567" y="26412"/>
                  </a:lnTo>
                  <a:lnTo>
                    <a:pt x="37531" y="27276"/>
                  </a:lnTo>
                  <a:lnTo>
                    <a:pt x="37505" y="26928"/>
                  </a:lnTo>
                  <a:lnTo>
                    <a:pt x="38248" y="26881"/>
                  </a:lnTo>
                  <a:lnTo>
                    <a:pt x="38292" y="27404"/>
                  </a:lnTo>
                  <a:lnTo>
                    <a:pt x="39381" y="27282"/>
                  </a:lnTo>
                  <a:lnTo>
                    <a:pt x="39285" y="28050"/>
                  </a:lnTo>
                  <a:lnTo>
                    <a:pt x="38999" y="28909"/>
                  </a:lnTo>
                  <a:lnTo>
                    <a:pt x="38499" y="29947"/>
                  </a:lnTo>
                  <a:lnTo>
                    <a:pt x="37544" y="30957"/>
                  </a:lnTo>
                  <a:lnTo>
                    <a:pt x="36835" y="31478"/>
                  </a:lnTo>
                  <a:lnTo>
                    <a:pt x="36368" y="32127"/>
                  </a:lnTo>
                  <a:lnTo>
                    <a:pt x="36479" y="32365"/>
                  </a:lnTo>
                  <a:lnTo>
                    <a:pt x="37119" y="33741"/>
                  </a:lnTo>
                  <a:lnTo>
                    <a:pt x="38227" y="38214"/>
                  </a:lnTo>
                  <a:lnTo>
                    <a:pt x="41577" y="39142"/>
                  </a:lnTo>
                  <a:lnTo>
                    <a:pt x="41655" y="39370"/>
                  </a:lnTo>
                  <a:lnTo>
                    <a:pt x="41117" y="40832"/>
                  </a:lnTo>
                  <a:lnTo>
                    <a:pt x="40736" y="41659"/>
                  </a:lnTo>
                  <a:lnTo>
                    <a:pt x="40465" y="42465"/>
                  </a:lnTo>
                  <a:lnTo>
                    <a:pt x="40148" y="42755"/>
                  </a:lnTo>
                  <a:lnTo>
                    <a:pt x="39704" y="43329"/>
                  </a:lnTo>
                  <a:lnTo>
                    <a:pt x="39542" y="43281"/>
                  </a:lnTo>
                  <a:lnTo>
                    <a:pt x="37926" y="46248"/>
                  </a:lnTo>
                  <a:lnTo>
                    <a:pt x="37903" y="46494"/>
                  </a:lnTo>
                  <a:lnTo>
                    <a:pt x="37747" y="46497"/>
                  </a:lnTo>
                  <a:lnTo>
                    <a:pt x="37403" y="46505"/>
                  </a:lnTo>
                  <a:lnTo>
                    <a:pt x="33765" y="46582"/>
                  </a:lnTo>
                  <a:lnTo>
                    <a:pt x="31874" y="46829"/>
                  </a:lnTo>
                  <a:lnTo>
                    <a:pt x="31129" y="46927"/>
                  </a:lnTo>
                  <a:lnTo>
                    <a:pt x="30808" y="46969"/>
                  </a:lnTo>
                  <a:lnTo>
                    <a:pt x="29950" y="47081"/>
                  </a:lnTo>
                  <a:lnTo>
                    <a:pt x="29012" y="47203"/>
                  </a:lnTo>
                  <a:lnTo>
                    <a:pt x="27757" y="47367"/>
                  </a:lnTo>
                  <a:lnTo>
                    <a:pt x="27580" y="47390"/>
                  </a:lnTo>
                  <a:lnTo>
                    <a:pt x="27099" y="47453"/>
                  </a:lnTo>
                  <a:lnTo>
                    <a:pt x="24177" y="48225"/>
                  </a:lnTo>
                  <a:lnTo>
                    <a:pt x="22796" y="49315"/>
                  </a:lnTo>
                  <a:lnTo>
                    <a:pt x="21518" y="51358"/>
                  </a:lnTo>
                  <a:lnTo>
                    <a:pt x="20869" y="51776"/>
                  </a:lnTo>
                  <a:lnTo>
                    <a:pt x="20253" y="52172"/>
                  </a:lnTo>
                  <a:lnTo>
                    <a:pt x="19518" y="52285"/>
                  </a:lnTo>
                  <a:lnTo>
                    <a:pt x="18758" y="52402"/>
                  </a:lnTo>
                  <a:lnTo>
                    <a:pt x="16872" y="53670"/>
                  </a:lnTo>
                  <a:lnTo>
                    <a:pt x="14892" y="55001"/>
                  </a:lnTo>
                  <a:lnTo>
                    <a:pt x="14696" y="55088"/>
                  </a:lnTo>
                  <a:lnTo>
                    <a:pt x="11114" y="56686"/>
                  </a:lnTo>
                  <a:lnTo>
                    <a:pt x="9587" y="58064"/>
                  </a:lnTo>
                  <a:lnTo>
                    <a:pt x="8153" y="59400"/>
                  </a:lnTo>
                  <a:lnTo>
                    <a:pt x="8162" y="60113"/>
                  </a:lnTo>
                  <a:lnTo>
                    <a:pt x="7669" y="60824"/>
                  </a:lnTo>
                  <a:lnTo>
                    <a:pt x="4033" y="63094"/>
                  </a:lnTo>
                  <a:lnTo>
                    <a:pt x="3855" y="63205"/>
                  </a:lnTo>
                  <a:lnTo>
                    <a:pt x="1541" y="63288"/>
                  </a:lnTo>
                  <a:lnTo>
                    <a:pt x="1265" y="63298"/>
                  </a:lnTo>
                  <a:lnTo>
                    <a:pt x="816" y="63314"/>
                  </a:lnTo>
                  <a:lnTo>
                    <a:pt x="684" y="63123"/>
                  </a:lnTo>
                  <a:lnTo>
                    <a:pt x="976" y="63104"/>
                  </a:lnTo>
                  <a:lnTo>
                    <a:pt x="1099" y="62931"/>
                  </a:lnTo>
                  <a:lnTo>
                    <a:pt x="1232" y="62482"/>
                  </a:lnTo>
                  <a:lnTo>
                    <a:pt x="1078" y="62146"/>
                  </a:lnTo>
                  <a:lnTo>
                    <a:pt x="250" y="61460"/>
                  </a:lnTo>
                  <a:lnTo>
                    <a:pt x="0" y="61324"/>
                  </a:lnTo>
                  <a:lnTo>
                    <a:pt x="2309" y="60838"/>
                  </a:lnTo>
                  <a:lnTo>
                    <a:pt x="3399" y="59531"/>
                  </a:lnTo>
                  <a:lnTo>
                    <a:pt x="4179" y="58597"/>
                  </a:lnTo>
                  <a:lnTo>
                    <a:pt x="5801" y="58132"/>
                  </a:lnTo>
                  <a:lnTo>
                    <a:pt x="8286" y="55970"/>
                  </a:lnTo>
                  <a:lnTo>
                    <a:pt x="8572" y="55721"/>
                  </a:lnTo>
                  <a:lnTo>
                    <a:pt x="8711" y="55549"/>
                  </a:lnTo>
                  <a:lnTo>
                    <a:pt x="9720" y="54302"/>
                  </a:lnTo>
                  <a:lnTo>
                    <a:pt x="13248" y="52126"/>
                  </a:lnTo>
                  <a:lnTo>
                    <a:pt x="14186" y="51547"/>
                  </a:lnTo>
                  <a:lnTo>
                    <a:pt x="14799" y="51168"/>
                  </a:lnTo>
                  <a:lnTo>
                    <a:pt x="16239" y="50280"/>
                  </a:lnTo>
                  <a:lnTo>
                    <a:pt x="17291" y="49632"/>
                  </a:lnTo>
                  <a:lnTo>
                    <a:pt x="17913" y="49247"/>
                  </a:lnTo>
                  <a:lnTo>
                    <a:pt x="19837" y="48060"/>
                  </a:lnTo>
                  <a:lnTo>
                    <a:pt x="20018" y="47949"/>
                  </a:lnTo>
                  <a:lnTo>
                    <a:pt x="20927" y="47388"/>
                  </a:lnTo>
                  <a:lnTo>
                    <a:pt x="21051" y="47154"/>
                  </a:lnTo>
                  <a:lnTo>
                    <a:pt x="21492" y="46322"/>
                  </a:lnTo>
                  <a:lnTo>
                    <a:pt x="21354" y="45088"/>
                  </a:lnTo>
                  <a:lnTo>
                    <a:pt x="21545" y="43839"/>
                  </a:lnTo>
                  <a:lnTo>
                    <a:pt x="22209" y="43072"/>
                  </a:lnTo>
                  <a:lnTo>
                    <a:pt x="22991" y="42662"/>
                  </a:lnTo>
                  <a:lnTo>
                    <a:pt x="23225" y="41857"/>
                  </a:lnTo>
                  <a:lnTo>
                    <a:pt x="23083" y="40921"/>
                  </a:lnTo>
                  <a:lnTo>
                    <a:pt x="22466" y="39273"/>
                  </a:lnTo>
                  <a:lnTo>
                    <a:pt x="22210" y="38588"/>
                  </a:lnTo>
                  <a:lnTo>
                    <a:pt x="21830" y="37572"/>
                  </a:lnTo>
                  <a:lnTo>
                    <a:pt x="21733" y="37312"/>
                  </a:lnTo>
                  <a:lnTo>
                    <a:pt x="21793" y="36501"/>
                  </a:lnTo>
                  <a:lnTo>
                    <a:pt x="22423" y="35548"/>
                  </a:lnTo>
                  <a:lnTo>
                    <a:pt x="23076" y="34559"/>
                  </a:lnTo>
                  <a:lnTo>
                    <a:pt x="23231" y="34325"/>
                  </a:lnTo>
                  <a:lnTo>
                    <a:pt x="23347" y="34149"/>
                  </a:lnTo>
                  <a:lnTo>
                    <a:pt x="22666" y="32694"/>
                  </a:lnTo>
                  <a:lnTo>
                    <a:pt x="21720" y="31962"/>
                  </a:lnTo>
                  <a:lnTo>
                    <a:pt x="21959" y="31092"/>
                  </a:lnTo>
                  <a:lnTo>
                    <a:pt x="21996" y="30957"/>
                  </a:lnTo>
                  <a:lnTo>
                    <a:pt x="22636" y="30599"/>
                  </a:lnTo>
                  <a:lnTo>
                    <a:pt x="23346" y="30201"/>
                  </a:lnTo>
                  <a:lnTo>
                    <a:pt x="23517" y="30106"/>
                  </a:lnTo>
                  <a:lnTo>
                    <a:pt x="23627" y="29173"/>
                  </a:lnTo>
                  <a:lnTo>
                    <a:pt x="23389" y="28348"/>
                  </a:lnTo>
                  <a:lnTo>
                    <a:pt x="22881" y="26592"/>
                  </a:lnTo>
                  <a:lnTo>
                    <a:pt x="22529" y="25378"/>
                  </a:lnTo>
                  <a:lnTo>
                    <a:pt x="22143" y="24969"/>
                  </a:lnTo>
                  <a:lnTo>
                    <a:pt x="20562" y="24837"/>
                  </a:lnTo>
                  <a:lnTo>
                    <a:pt x="21505" y="23917"/>
                  </a:lnTo>
                  <a:lnTo>
                    <a:pt x="22574" y="22875"/>
                  </a:lnTo>
                  <a:lnTo>
                    <a:pt x="24169" y="22396"/>
                  </a:lnTo>
                  <a:lnTo>
                    <a:pt x="25236" y="22077"/>
                  </a:lnTo>
                  <a:lnTo>
                    <a:pt x="25401" y="21066"/>
                  </a:lnTo>
                  <a:lnTo>
                    <a:pt x="25468" y="20658"/>
                  </a:lnTo>
                  <a:lnTo>
                    <a:pt x="25327" y="20313"/>
                  </a:lnTo>
                  <a:lnTo>
                    <a:pt x="25224" y="20060"/>
                  </a:lnTo>
                  <a:lnTo>
                    <a:pt x="25095" y="19745"/>
                  </a:lnTo>
                  <a:lnTo>
                    <a:pt x="24217" y="19381"/>
                  </a:lnTo>
                  <a:lnTo>
                    <a:pt x="23504" y="19085"/>
                  </a:lnTo>
                  <a:lnTo>
                    <a:pt x="22746" y="18770"/>
                  </a:lnTo>
                  <a:lnTo>
                    <a:pt x="21909" y="19302"/>
                  </a:lnTo>
                  <a:lnTo>
                    <a:pt x="21649" y="19321"/>
                  </a:lnTo>
                  <a:lnTo>
                    <a:pt x="21185" y="19347"/>
                  </a:lnTo>
                  <a:lnTo>
                    <a:pt x="19343" y="18276"/>
                  </a:lnTo>
                  <a:lnTo>
                    <a:pt x="17404" y="17692"/>
                  </a:lnTo>
                  <a:lnTo>
                    <a:pt x="16329" y="17368"/>
                  </a:lnTo>
                  <a:lnTo>
                    <a:pt x="15688" y="17175"/>
                  </a:lnTo>
                  <a:lnTo>
                    <a:pt x="14502" y="16818"/>
                  </a:lnTo>
                  <a:lnTo>
                    <a:pt x="14260" y="16680"/>
                  </a:lnTo>
                  <a:lnTo>
                    <a:pt x="13134" y="16038"/>
                  </a:lnTo>
                  <a:lnTo>
                    <a:pt x="12149" y="16529"/>
                  </a:lnTo>
                  <a:lnTo>
                    <a:pt x="11954" y="17401"/>
                  </a:lnTo>
                  <a:lnTo>
                    <a:pt x="11863" y="17591"/>
                  </a:lnTo>
                  <a:lnTo>
                    <a:pt x="11018" y="17194"/>
                  </a:lnTo>
                  <a:lnTo>
                    <a:pt x="10559" y="16772"/>
                  </a:lnTo>
                  <a:lnTo>
                    <a:pt x="10107" y="16874"/>
                  </a:lnTo>
                  <a:lnTo>
                    <a:pt x="9916" y="16777"/>
                  </a:lnTo>
                  <a:lnTo>
                    <a:pt x="9775" y="16480"/>
                  </a:lnTo>
                  <a:lnTo>
                    <a:pt x="9972" y="16196"/>
                  </a:lnTo>
                  <a:lnTo>
                    <a:pt x="9943" y="16031"/>
                  </a:lnTo>
                  <a:lnTo>
                    <a:pt x="9522" y="15614"/>
                  </a:lnTo>
                  <a:lnTo>
                    <a:pt x="9027" y="15679"/>
                  </a:lnTo>
                  <a:lnTo>
                    <a:pt x="8799" y="15531"/>
                  </a:lnTo>
                  <a:lnTo>
                    <a:pt x="8569" y="15179"/>
                  </a:lnTo>
                  <a:lnTo>
                    <a:pt x="8349" y="14983"/>
                  </a:lnTo>
                  <a:lnTo>
                    <a:pt x="8116" y="14954"/>
                  </a:lnTo>
                  <a:lnTo>
                    <a:pt x="7840" y="15001"/>
                  </a:lnTo>
                  <a:lnTo>
                    <a:pt x="7039" y="16008"/>
                  </a:lnTo>
                  <a:lnTo>
                    <a:pt x="6537" y="16365"/>
                  </a:lnTo>
                  <a:lnTo>
                    <a:pt x="6263" y="16373"/>
                  </a:lnTo>
                  <a:lnTo>
                    <a:pt x="6122" y="16357"/>
                  </a:lnTo>
                  <a:lnTo>
                    <a:pt x="5804" y="16292"/>
                  </a:lnTo>
                  <a:lnTo>
                    <a:pt x="5850" y="15833"/>
                  </a:lnTo>
                  <a:lnTo>
                    <a:pt x="5598" y="15034"/>
                  </a:lnTo>
                  <a:lnTo>
                    <a:pt x="5314" y="14683"/>
                  </a:lnTo>
                  <a:lnTo>
                    <a:pt x="4955" y="13638"/>
                  </a:lnTo>
                  <a:lnTo>
                    <a:pt x="4959" y="13309"/>
                  </a:lnTo>
                  <a:lnTo>
                    <a:pt x="5345" y="11802"/>
                  </a:lnTo>
                  <a:lnTo>
                    <a:pt x="5250" y="11611"/>
                  </a:lnTo>
                  <a:lnTo>
                    <a:pt x="5088" y="11768"/>
                  </a:lnTo>
                  <a:lnTo>
                    <a:pt x="4812" y="11416"/>
                  </a:lnTo>
                  <a:lnTo>
                    <a:pt x="5684" y="11056"/>
                  </a:lnTo>
                  <a:lnTo>
                    <a:pt x="5893" y="10605"/>
                  </a:lnTo>
                  <a:lnTo>
                    <a:pt x="5578" y="10532"/>
                  </a:lnTo>
                  <a:lnTo>
                    <a:pt x="5221" y="10634"/>
                  </a:lnTo>
                  <a:lnTo>
                    <a:pt x="4939" y="10555"/>
                  </a:lnTo>
                  <a:lnTo>
                    <a:pt x="4764" y="10368"/>
                  </a:lnTo>
                  <a:lnTo>
                    <a:pt x="4548" y="9400"/>
                  </a:lnTo>
                  <a:lnTo>
                    <a:pt x="4719" y="8842"/>
                  </a:lnTo>
                  <a:lnTo>
                    <a:pt x="4708" y="8508"/>
                  </a:lnTo>
                  <a:lnTo>
                    <a:pt x="4353" y="8532"/>
                  </a:lnTo>
                  <a:lnTo>
                    <a:pt x="4187" y="8618"/>
                  </a:lnTo>
                  <a:lnTo>
                    <a:pt x="3324" y="8125"/>
                  </a:lnTo>
                  <a:lnTo>
                    <a:pt x="3195" y="7455"/>
                  </a:lnTo>
                  <a:lnTo>
                    <a:pt x="2533" y="7218"/>
                  </a:lnTo>
                  <a:lnTo>
                    <a:pt x="2570" y="6610"/>
                  </a:lnTo>
                  <a:lnTo>
                    <a:pt x="3125" y="6031"/>
                  </a:lnTo>
                  <a:lnTo>
                    <a:pt x="3096" y="5236"/>
                  </a:lnTo>
                  <a:close/>
                </a:path>
              </a:pathLst>
            </a:custGeom>
            <a:solidFill>
              <a:srgbClr val="448DC6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73" name="pg73"/>
            <p:cNvSpPr/>
            <p:nvPr/>
          </p:nvSpPr>
          <p:spPr>
            <a:xfrm>
              <a:off x="7854529" y="2642501"/>
              <a:ext cx="79305" cy="88044"/>
            </a:xfrm>
            <a:custGeom>
              <a:avLst/>
              <a:pathLst>
                <a:path w="79305" h="88044">
                  <a:moveTo>
                    <a:pt x="43160" y="71"/>
                  </a:moveTo>
                  <a:lnTo>
                    <a:pt x="45443" y="0"/>
                  </a:lnTo>
                  <a:lnTo>
                    <a:pt x="49223" y="604"/>
                  </a:lnTo>
                  <a:lnTo>
                    <a:pt x="49962" y="835"/>
                  </a:lnTo>
                  <a:lnTo>
                    <a:pt x="50261" y="928"/>
                  </a:lnTo>
                  <a:lnTo>
                    <a:pt x="54956" y="2395"/>
                  </a:lnTo>
                  <a:lnTo>
                    <a:pt x="59281" y="4511"/>
                  </a:lnTo>
                  <a:lnTo>
                    <a:pt x="62407" y="6840"/>
                  </a:lnTo>
                  <a:lnTo>
                    <a:pt x="63913" y="8551"/>
                  </a:lnTo>
                  <a:lnTo>
                    <a:pt x="65654" y="10528"/>
                  </a:lnTo>
                  <a:lnTo>
                    <a:pt x="68456" y="15094"/>
                  </a:lnTo>
                  <a:lnTo>
                    <a:pt x="70366" y="18824"/>
                  </a:lnTo>
                  <a:lnTo>
                    <a:pt x="71804" y="21633"/>
                  </a:lnTo>
                  <a:lnTo>
                    <a:pt x="74073" y="27810"/>
                  </a:lnTo>
                  <a:lnTo>
                    <a:pt x="75516" y="32986"/>
                  </a:lnTo>
                  <a:lnTo>
                    <a:pt x="76564" y="36744"/>
                  </a:lnTo>
                  <a:lnTo>
                    <a:pt x="77093" y="38644"/>
                  </a:lnTo>
                  <a:lnTo>
                    <a:pt x="77227" y="39286"/>
                  </a:lnTo>
                  <a:lnTo>
                    <a:pt x="77667" y="41403"/>
                  </a:lnTo>
                  <a:lnTo>
                    <a:pt x="78308" y="44479"/>
                  </a:lnTo>
                  <a:lnTo>
                    <a:pt x="78824" y="50542"/>
                  </a:lnTo>
                  <a:lnTo>
                    <a:pt x="78850" y="50846"/>
                  </a:lnTo>
                  <a:lnTo>
                    <a:pt x="79255" y="55590"/>
                  </a:lnTo>
                  <a:lnTo>
                    <a:pt x="79269" y="57832"/>
                  </a:lnTo>
                  <a:lnTo>
                    <a:pt x="79305" y="63665"/>
                  </a:lnTo>
                  <a:lnTo>
                    <a:pt x="78881" y="66050"/>
                  </a:lnTo>
                  <a:lnTo>
                    <a:pt x="78676" y="67200"/>
                  </a:lnTo>
                  <a:lnTo>
                    <a:pt x="77478" y="69756"/>
                  </a:lnTo>
                  <a:lnTo>
                    <a:pt x="77070" y="70628"/>
                  </a:lnTo>
                  <a:lnTo>
                    <a:pt x="76797" y="71212"/>
                  </a:lnTo>
                  <a:lnTo>
                    <a:pt x="76542" y="71624"/>
                  </a:lnTo>
                  <a:lnTo>
                    <a:pt x="76334" y="71961"/>
                  </a:lnTo>
                  <a:lnTo>
                    <a:pt x="76152" y="72005"/>
                  </a:lnTo>
                  <a:lnTo>
                    <a:pt x="75674" y="72121"/>
                  </a:lnTo>
                  <a:lnTo>
                    <a:pt x="75412" y="72184"/>
                  </a:lnTo>
                  <a:lnTo>
                    <a:pt x="74769" y="73103"/>
                  </a:lnTo>
                  <a:lnTo>
                    <a:pt x="74167" y="74128"/>
                  </a:lnTo>
                  <a:lnTo>
                    <a:pt x="73051" y="78013"/>
                  </a:lnTo>
                  <a:lnTo>
                    <a:pt x="72235" y="81575"/>
                  </a:lnTo>
                  <a:lnTo>
                    <a:pt x="71498" y="86036"/>
                  </a:lnTo>
                  <a:lnTo>
                    <a:pt x="70250" y="87794"/>
                  </a:lnTo>
                  <a:lnTo>
                    <a:pt x="69463" y="88044"/>
                  </a:lnTo>
                  <a:lnTo>
                    <a:pt x="68507" y="87913"/>
                  </a:lnTo>
                  <a:lnTo>
                    <a:pt x="68124" y="87487"/>
                  </a:lnTo>
                  <a:lnTo>
                    <a:pt x="67848" y="86634"/>
                  </a:lnTo>
                  <a:lnTo>
                    <a:pt x="68074" y="86267"/>
                  </a:lnTo>
                  <a:lnTo>
                    <a:pt x="68353" y="86295"/>
                  </a:lnTo>
                  <a:lnTo>
                    <a:pt x="68619" y="86321"/>
                  </a:lnTo>
                  <a:lnTo>
                    <a:pt x="69801" y="84811"/>
                  </a:lnTo>
                  <a:lnTo>
                    <a:pt x="70731" y="82384"/>
                  </a:lnTo>
                  <a:lnTo>
                    <a:pt x="71105" y="80303"/>
                  </a:lnTo>
                  <a:lnTo>
                    <a:pt x="71523" y="77977"/>
                  </a:lnTo>
                  <a:lnTo>
                    <a:pt x="71594" y="77582"/>
                  </a:lnTo>
                  <a:lnTo>
                    <a:pt x="71661" y="77212"/>
                  </a:lnTo>
                  <a:lnTo>
                    <a:pt x="72155" y="75788"/>
                  </a:lnTo>
                  <a:lnTo>
                    <a:pt x="72212" y="75625"/>
                  </a:lnTo>
                  <a:lnTo>
                    <a:pt x="72321" y="75309"/>
                  </a:lnTo>
                  <a:lnTo>
                    <a:pt x="72540" y="74680"/>
                  </a:lnTo>
                  <a:lnTo>
                    <a:pt x="72673" y="74296"/>
                  </a:lnTo>
                  <a:lnTo>
                    <a:pt x="72964" y="73457"/>
                  </a:lnTo>
                  <a:lnTo>
                    <a:pt x="73497" y="71921"/>
                  </a:lnTo>
                  <a:lnTo>
                    <a:pt x="73486" y="71231"/>
                  </a:lnTo>
                  <a:lnTo>
                    <a:pt x="73482" y="70957"/>
                  </a:lnTo>
                  <a:lnTo>
                    <a:pt x="73149" y="69852"/>
                  </a:lnTo>
                  <a:lnTo>
                    <a:pt x="72481" y="69305"/>
                  </a:lnTo>
                  <a:lnTo>
                    <a:pt x="72292" y="69150"/>
                  </a:lnTo>
                  <a:lnTo>
                    <a:pt x="70472" y="67661"/>
                  </a:lnTo>
                  <a:lnTo>
                    <a:pt x="70032" y="67433"/>
                  </a:lnTo>
                  <a:lnTo>
                    <a:pt x="69048" y="66942"/>
                  </a:lnTo>
                  <a:lnTo>
                    <a:pt x="68294" y="66890"/>
                  </a:lnTo>
                  <a:lnTo>
                    <a:pt x="68156" y="66881"/>
                  </a:lnTo>
                  <a:lnTo>
                    <a:pt x="66193" y="67570"/>
                  </a:lnTo>
                  <a:lnTo>
                    <a:pt x="65103" y="67721"/>
                  </a:lnTo>
                  <a:lnTo>
                    <a:pt x="63743" y="67911"/>
                  </a:lnTo>
                  <a:lnTo>
                    <a:pt x="62797" y="68042"/>
                  </a:lnTo>
                  <a:lnTo>
                    <a:pt x="62509" y="68064"/>
                  </a:lnTo>
                  <a:lnTo>
                    <a:pt x="62336" y="68077"/>
                  </a:lnTo>
                  <a:lnTo>
                    <a:pt x="60454" y="68220"/>
                  </a:lnTo>
                  <a:lnTo>
                    <a:pt x="58423" y="68373"/>
                  </a:lnTo>
                  <a:lnTo>
                    <a:pt x="57660" y="68603"/>
                  </a:lnTo>
                  <a:lnTo>
                    <a:pt x="57483" y="68657"/>
                  </a:lnTo>
                  <a:lnTo>
                    <a:pt x="55019" y="69399"/>
                  </a:lnTo>
                  <a:lnTo>
                    <a:pt x="54708" y="69493"/>
                  </a:lnTo>
                  <a:lnTo>
                    <a:pt x="54201" y="69646"/>
                  </a:lnTo>
                  <a:lnTo>
                    <a:pt x="53036" y="69997"/>
                  </a:lnTo>
                  <a:lnTo>
                    <a:pt x="51725" y="70393"/>
                  </a:lnTo>
                  <a:lnTo>
                    <a:pt x="50624" y="70391"/>
                  </a:lnTo>
                  <a:lnTo>
                    <a:pt x="49423" y="70390"/>
                  </a:lnTo>
                  <a:lnTo>
                    <a:pt x="45215" y="71234"/>
                  </a:lnTo>
                  <a:lnTo>
                    <a:pt x="44432" y="71535"/>
                  </a:lnTo>
                  <a:lnTo>
                    <a:pt x="41867" y="72522"/>
                  </a:lnTo>
                  <a:lnTo>
                    <a:pt x="38059" y="74013"/>
                  </a:lnTo>
                  <a:lnTo>
                    <a:pt x="36764" y="75237"/>
                  </a:lnTo>
                  <a:lnTo>
                    <a:pt x="36866" y="75752"/>
                  </a:lnTo>
                  <a:lnTo>
                    <a:pt x="36324" y="76840"/>
                  </a:lnTo>
                  <a:lnTo>
                    <a:pt x="35557" y="77078"/>
                  </a:lnTo>
                  <a:lnTo>
                    <a:pt x="35288" y="76832"/>
                  </a:lnTo>
                  <a:lnTo>
                    <a:pt x="35016" y="75713"/>
                  </a:lnTo>
                  <a:lnTo>
                    <a:pt x="35088" y="74415"/>
                  </a:lnTo>
                  <a:lnTo>
                    <a:pt x="34388" y="73244"/>
                  </a:lnTo>
                  <a:lnTo>
                    <a:pt x="33507" y="72886"/>
                  </a:lnTo>
                  <a:lnTo>
                    <a:pt x="32300" y="72874"/>
                  </a:lnTo>
                  <a:lnTo>
                    <a:pt x="31484" y="73029"/>
                  </a:lnTo>
                  <a:lnTo>
                    <a:pt x="30573" y="73203"/>
                  </a:lnTo>
                  <a:lnTo>
                    <a:pt x="29688" y="73371"/>
                  </a:lnTo>
                  <a:lnTo>
                    <a:pt x="29218" y="73460"/>
                  </a:lnTo>
                  <a:lnTo>
                    <a:pt x="28865" y="73528"/>
                  </a:lnTo>
                  <a:lnTo>
                    <a:pt x="28168" y="73568"/>
                  </a:lnTo>
                  <a:lnTo>
                    <a:pt x="27782" y="73331"/>
                  </a:lnTo>
                  <a:lnTo>
                    <a:pt x="27110" y="72950"/>
                  </a:lnTo>
                  <a:lnTo>
                    <a:pt x="26079" y="72698"/>
                  </a:lnTo>
                  <a:lnTo>
                    <a:pt x="24214" y="73046"/>
                  </a:lnTo>
                  <a:lnTo>
                    <a:pt x="23822" y="73251"/>
                  </a:lnTo>
                  <a:lnTo>
                    <a:pt x="23562" y="73387"/>
                  </a:lnTo>
                  <a:lnTo>
                    <a:pt x="23255" y="73547"/>
                  </a:lnTo>
                  <a:lnTo>
                    <a:pt x="22666" y="74255"/>
                  </a:lnTo>
                  <a:lnTo>
                    <a:pt x="22684" y="74755"/>
                  </a:lnTo>
                  <a:lnTo>
                    <a:pt x="22447" y="75207"/>
                  </a:lnTo>
                  <a:lnTo>
                    <a:pt x="22244" y="75597"/>
                  </a:lnTo>
                  <a:lnTo>
                    <a:pt x="21917" y="76085"/>
                  </a:lnTo>
                  <a:lnTo>
                    <a:pt x="20816" y="76759"/>
                  </a:lnTo>
                  <a:lnTo>
                    <a:pt x="18036" y="77570"/>
                  </a:lnTo>
                  <a:lnTo>
                    <a:pt x="17295" y="77458"/>
                  </a:lnTo>
                  <a:lnTo>
                    <a:pt x="17004" y="77413"/>
                  </a:lnTo>
                  <a:lnTo>
                    <a:pt x="16650" y="77445"/>
                  </a:lnTo>
                  <a:lnTo>
                    <a:pt x="16503" y="77458"/>
                  </a:lnTo>
                  <a:lnTo>
                    <a:pt x="14123" y="77668"/>
                  </a:lnTo>
                  <a:lnTo>
                    <a:pt x="13280" y="77742"/>
                  </a:lnTo>
                  <a:lnTo>
                    <a:pt x="12236" y="79944"/>
                  </a:lnTo>
                  <a:lnTo>
                    <a:pt x="12055" y="80230"/>
                  </a:lnTo>
                  <a:lnTo>
                    <a:pt x="11908" y="80461"/>
                  </a:lnTo>
                  <a:lnTo>
                    <a:pt x="11652" y="80863"/>
                  </a:lnTo>
                  <a:lnTo>
                    <a:pt x="11505" y="81094"/>
                  </a:lnTo>
                  <a:lnTo>
                    <a:pt x="10162" y="83203"/>
                  </a:lnTo>
                  <a:lnTo>
                    <a:pt x="8219" y="85374"/>
                  </a:lnTo>
                  <a:lnTo>
                    <a:pt x="6959" y="86086"/>
                  </a:lnTo>
                  <a:lnTo>
                    <a:pt x="6016" y="86426"/>
                  </a:lnTo>
                  <a:lnTo>
                    <a:pt x="2243" y="86928"/>
                  </a:lnTo>
                  <a:lnTo>
                    <a:pt x="1534" y="86943"/>
                  </a:lnTo>
                  <a:lnTo>
                    <a:pt x="1557" y="86697"/>
                  </a:lnTo>
                  <a:lnTo>
                    <a:pt x="3173" y="83730"/>
                  </a:lnTo>
                  <a:lnTo>
                    <a:pt x="3335" y="83778"/>
                  </a:lnTo>
                  <a:lnTo>
                    <a:pt x="3779" y="83204"/>
                  </a:lnTo>
                  <a:lnTo>
                    <a:pt x="4096" y="82914"/>
                  </a:lnTo>
                  <a:lnTo>
                    <a:pt x="4367" y="82108"/>
                  </a:lnTo>
                  <a:lnTo>
                    <a:pt x="4749" y="81281"/>
                  </a:lnTo>
                  <a:lnTo>
                    <a:pt x="5286" y="79819"/>
                  </a:lnTo>
                  <a:lnTo>
                    <a:pt x="5208" y="79591"/>
                  </a:lnTo>
                  <a:lnTo>
                    <a:pt x="1858" y="78663"/>
                  </a:lnTo>
                  <a:lnTo>
                    <a:pt x="751" y="74190"/>
                  </a:lnTo>
                  <a:lnTo>
                    <a:pt x="111" y="72815"/>
                  </a:lnTo>
                  <a:lnTo>
                    <a:pt x="0" y="72576"/>
                  </a:lnTo>
                  <a:lnTo>
                    <a:pt x="466" y="71927"/>
                  </a:lnTo>
                  <a:lnTo>
                    <a:pt x="1175" y="71406"/>
                  </a:lnTo>
                  <a:lnTo>
                    <a:pt x="2131" y="70397"/>
                  </a:lnTo>
                  <a:lnTo>
                    <a:pt x="2630" y="69358"/>
                  </a:lnTo>
                  <a:lnTo>
                    <a:pt x="2916" y="68499"/>
                  </a:lnTo>
                  <a:lnTo>
                    <a:pt x="3013" y="67731"/>
                  </a:lnTo>
                  <a:lnTo>
                    <a:pt x="1923" y="67853"/>
                  </a:lnTo>
                  <a:lnTo>
                    <a:pt x="1879" y="67330"/>
                  </a:lnTo>
                  <a:lnTo>
                    <a:pt x="1136" y="67377"/>
                  </a:lnTo>
                  <a:lnTo>
                    <a:pt x="1162" y="67725"/>
                  </a:lnTo>
                  <a:lnTo>
                    <a:pt x="198" y="66861"/>
                  </a:lnTo>
                  <a:lnTo>
                    <a:pt x="1078" y="64763"/>
                  </a:lnTo>
                  <a:lnTo>
                    <a:pt x="1842" y="64737"/>
                  </a:lnTo>
                  <a:lnTo>
                    <a:pt x="1989" y="64670"/>
                  </a:lnTo>
                  <a:lnTo>
                    <a:pt x="2100" y="64204"/>
                  </a:lnTo>
                  <a:lnTo>
                    <a:pt x="1969" y="63976"/>
                  </a:lnTo>
                  <a:lnTo>
                    <a:pt x="2361" y="63268"/>
                  </a:lnTo>
                  <a:lnTo>
                    <a:pt x="2571" y="63127"/>
                  </a:lnTo>
                  <a:lnTo>
                    <a:pt x="3391" y="63019"/>
                  </a:lnTo>
                  <a:lnTo>
                    <a:pt x="4195" y="62154"/>
                  </a:lnTo>
                  <a:lnTo>
                    <a:pt x="4556" y="61465"/>
                  </a:lnTo>
                  <a:lnTo>
                    <a:pt x="5755" y="62057"/>
                  </a:lnTo>
                  <a:lnTo>
                    <a:pt x="5536" y="62971"/>
                  </a:lnTo>
                  <a:lnTo>
                    <a:pt x="6272" y="62744"/>
                  </a:lnTo>
                  <a:lnTo>
                    <a:pt x="6427" y="62826"/>
                  </a:lnTo>
                  <a:lnTo>
                    <a:pt x="6463" y="63280"/>
                  </a:lnTo>
                  <a:lnTo>
                    <a:pt x="5656" y="64425"/>
                  </a:lnTo>
                  <a:lnTo>
                    <a:pt x="5561" y="64813"/>
                  </a:lnTo>
                  <a:lnTo>
                    <a:pt x="5609" y="64970"/>
                  </a:lnTo>
                  <a:lnTo>
                    <a:pt x="8021" y="64785"/>
                  </a:lnTo>
                  <a:lnTo>
                    <a:pt x="8281" y="65200"/>
                  </a:lnTo>
                  <a:lnTo>
                    <a:pt x="8410" y="65794"/>
                  </a:lnTo>
                  <a:lnTo>
                    <a:pt x="8273" y="66174"/>
                  </a:lnTo>
                  <a:lnTo>
                    <a:pt x="7606" y="67539"/>
                  </a:lnTo>
                  <a:lnTo>
                    <a:pt x="7504" y="67738"/>
                  </a:lnTo>
                  <a:lnTo>
                    <a:pt x="7598" y="68048"/>
                  </a:lnTo>
                  <a:lnTo>
                    <a:pt x="8136" y="68752"/>
                  </a:lnTo>
                  <a:lnTo>
                    <a:pt x="8364" y="68885"/>
                  </a:lnTo>
                  <a:lnTo>
                    <a:pt x="8876" y="67913"/>
                  </a:lnTo>
                  <a:lnTo>
                    <a:pt x="10495" y="68234"/>
                  </a:lnTo>
                  <a:lnTo>
                    <a:pt x="15682" y="61663"/>
                  </a:lnTo>
                  <a:lnTo>
                    <a:pt x="16509" y="60608"/>
                  </a:lnTo>
                  <a:lnTo>
                    <a:pt x="17689" y="61382"/>
                  </a:lnTo>
                  <a:lnTo>
                    <a:pt x="16578" y="60520"/>
                  </a:lnTo>
                  <a:lnTo>
                    <a:pt x="19012" y="57424"/>
                  </a:lnTo>
                  <a:lnTo>
                    <a:pt x="19146" y="57147"/>
                  </a:lnTo>
                  <a:lnTo>
                    <a:pt x="18984" y="57143"/>
                  </a:lnTo>
                  <a:lnTo>
                    <a:pt x="19422" y="56921"/>
                  </a:lnTo>
                  <a:lnTo>
                    <a:pt x="20315" y="55803"/>
                  </a:lnTo>
                  <a:lnTo>
                    <a:pt x="21310" y="55992"/>
                  </a:lnTo>
                  <a:lnTo>
                    <a:pt x="28518" y="56472"/>
                  </a:lnTo>
                  <a:lnTo>
                    <a:pt x="32294" y="56745"/>
                  </a:lnTo>
                  <a:lnTo>
                    <a:pt x="32639" y="56969"/>
                  </a:lnTo>
                  <a:lnTo>
                    <a:pt x="34300" y="58052"/>
                  </a:lnTo>
                  <a:lnTo>
                    <a:pt x="34413" y="58285"/>
                  </a:lnTo>
                  <a:lnTo>
                    <a:pt x="34678" y="58834"/>
                  </a:lnTo>
                  <a:lnTo>
                    <a:pt x="35810" y="60013"/>
                  </a:lnTo>
                  <a:lnTo>
                    <a:pt x="36411" y="60002"/>
                  </a:lnTo>
                  <a:lnTo>
                    <a:pt x="37363" y="59030"/>
                  </a:lnTo>
                  <a:lnTo>
                    <a:pt x="37871" y="58512"/>
                  </a:lnTo>
                  <a:lnTo>
                    <a:pt x="39535" y="56815"/>
                  </a:lnTo>
                  <a:lnTo>
                    <a:pt x="41970" y="55307"/>
                  </a:lnTo>
                  <a:lnTo>
                    <a:pt x="45449" y="53841"/>
                  </a:lnTo>
                  <a:lnTo>
                    <a:pt x="46380" y="54019"/>
                  </a:lnTo>
                  <a:lnTo>
                    <a:pt x="47191" y="53788"/>
                  </a:lnTo>
                  <a:lnTo>
                    <a:pt x="49313" y="53184"/>
                  </a:lnTo>
                  <a:lnTo>
                    <a:pt x="49496" y="53132"/>
                  </a:lnTo>
                  <a:lnTo>
                    <a:pt x="51426" y="52583"/>
                  </a:lnTo>
                  <a:lnTo>
                    <a:pt x="51640" y="52522"/>
                  </a:lnTo>
                  <a:lnTo>
                    <a:pt x="51861" y="52539"/>
                  </a:lnTo>
                  <a:lnTo>
                    <a:pt x="53491" y="52668"/>
                  </a:lnTo>
                  <a:lnTo>
                    <a:pt x="54182" y="52721"/>
                  </a:lnTo>
                  <a:lnTo>
                    <a:pt x="55965" y="52054"/>
                  </a:lnTo>
                  <a:lnTo>
                    <a:pt x="57021" y="51660"/>
                  </a:lnTo>
                  <a:lnTo>
                    <a:pt x="57538" y="51466"/>
                  </a:lnTo>
                  <a:lnTo>
                    <a:pt x="58750" y="51164"/>
                  </a:lnTo>
                  <a:lnTo>
                    <a:pt x="59411" y="51000"/>
                  </a:lnTo>
                  <a:lnTo>
                    <a:pt x="61657" y="50440"/>
                  </a:lnTo>
                  <a:lnTo>
                    <a:pt x="65908" y="48481"/>
                  </a:lnTo>
                  <a:lnTo>
                    <a:pt x="66791" y="48074"/>
                  </a:lnTo>
                  <a:lnTo>
                    <a:pt x="67201" y="47649"/>
                  </a:lnTo>
                  <a:lnTo>
                    <a:pt x="68307" y="46502"/>
                  </a:lnTo>
                  <a:lnTo>
                    <a:pt x="68682" y="46114"/>
                  </a:lnTo>
                  <a:lnTo>
                    <a:pt x="68902" y="45886"/>
                  </a:lnTo>
                  <a:lnTo>
                    <a:pt x="69000" y="45679"/>
                  </a:lnTo>
                  <a:lnTo>
                    <a:pt x="69310" y="45028"/>
                  </a:lnTo>
                  <a:lnTo>
                    <a:pt x="69501" y="44626"/>
                  </a:lnTo>
                  <a:lnTo>
                    <a:pt x="69490" y="43958"/>
                  </a:lnTo>
                  <a:lnTo>
                    <a:pt x="69477" y="43181"/>
                  </a:lnTo>
                  <a:lnTo>
                    <a:pt x="69469" y="42759"/>
                  </a:lnTo>
                  <a:lnTo>
                    <a:pt x="69417" y="39687"/>
                  </a:lnTo>
                  <a:lnTo>
                    <a:pt x="68830" y="33526"/>
                  </a:lnTo>
                  <a:lnTo>
                    <a:pt x="69162" y="33039"/>
                  </a:lnTo>
                  <a:lnTo>
                    <a:pt x="69630" y="32352"/>
                  </a:lnTo>
                  <a:lnTo>
                    <a:pt x="69975" y="31845"/>
                  </a:lnTo>
                  <a:lnTo>
                    <a:pt x="69499" y="31273"/>
                  </a:lnTo>
                  <a:lnTo>
                    <a:pt x="68423" y="31077"/>
                  </a:lnTo>
                  <a:lnTo>
                    <a:pt x="66843" y="29909"/>
                  </a:lnTo>
                  <a:lnTo>
                    <a:pt x="66685" y="27810"/>
                  </a:lnTo>
                  <a:lnTo>
                    <a:pt x="66410" y="26603"/>
                  </a:lnTo>
                  <a:lnTo>
                    <a:pt x="66038" y="24965"/>
                  </a:lnTo>
                  <a:lnTo>
                    <a:pt x="64163" y="24819"/>
                  </a:lnTo>
                  <a:lnTo>
                    <a:pt x="62934" y="25257"/>
                  </a:lnTo>
                  <a:lnTo>
                    <a:pt x="62394" y="26208"/>
                  </a:lnTo>
                  <a:lnTo>
                    <a:pt x="61803" y="27249"/>
                  </a:lnTo>
                  <a:lnTo>
                    <a:pt x="61480" y="27817"/>
                  </a:lnTo>
                  <a:lnTo>
                    <a:pt x="61478" y="28513"/>
                  </a:lnTo>
                  <a:lnTo>
                    <a:pt x="61474" y="29609"/>
                  </a:lnTo>
                  <a:lnTo>
                    <a:pt x="61474" y="29775"/>
                  </a:lnTo>
                  <a:lnTo>
                    <a:pt x="61519" y="31721"/>
                  </a:lnTo>
                  <a:lnTo>
                    <a:pt x="61686" y="33152"/>
                  </a:lnTo>
                  <a:lnTo>
                    <a:pt x="61438" y="33463"/>
                  </a:lnTo>
                  <a:lnTo>
                    <a:pt x="61235" y="33336"/>
                  </a:lnTo>
                  <a:lnTo>
                    <a:pt x="60804" y="32492"/>
                  </a:lnTo>
                  <a:lnTo>
                    <a:pt x="60525" y="29752"/>
                  </a:lnTo>
                  <a:lnTo>
                    <a:pt x="60402" y="23551"/>
                  </a:lnTo>
                  <a:lnTo>
                    <a:pt x="60399" y="23417"/>
                  </a:lnTo>
                  <a:lnTo>
                    <a:pt x="60176" y="19563"/>
                  </a:lnTo>
                  <a:lnTo>
                    <a:pt x="59956" y="15782"/>
                  </a:lnTo>
                  <a:lnTo>
                    <a:pt x="59777" y="14839"/>
                  </a:lnTo>
                  <a:lnTo>
                    <a:pt x="59253" y="12093"/>
                  </a:lnTo>
                  <a:lnTo>
                    <a:pt x="59203" y="11828"/>
                  </a:lnTo>
                  <a:lnTo>
                    <a:pt x="59132" y="11456"/>
                  </a:lnTo>
                  <a:lnTo>
                    <a:pt x="59074" y="11296"/>
                  </a:lnTo>
                  <a:lnTo>
                    <a:pt x="58379" y="9361"/>
                  </a:lnTo>
                  <a:lnTo>
                    <a:pt x="57599" y="8068"/>
                  </a:lnTo>
                  <a:lnTo>
                    <a:pt x="56195" y="6544"/>
                  </a:lnTo>
                  <a:lnTo>
                    <a:pt x="55982" y="6313"/>
                  </a:lnTo>
                  <a:lnTo>
                    <a:pt x="55784" y="6179"/>
                  </a:lnTo>
                  <a:lnTo>
                    <a:pt x="54038" y="4998"/>
                  </a:lnTo>
                  <a:lnTo>
                    <a:pt x="52144" y="4029"/>
                  </a:lnTo>
                  <a:lnTo>
                    <a:pt x="50657" y="3314"/>
                  </a:lnTo>
                  <a:lnTo>
                    <a:pt x="50051" y="3265"/>
                  </a:lnTo>
                  <a:lnTo>
                    <a:pt x="49839" y="3247"/>
                  </a:lnTo>
                  <a:lnTo>
                    <a:pt x="49668" y="3287"/>
                  </a:lnTo>
                  <a:lnTo>
                    <a:pt x="47975" y="3683"/>
                  </a:lnTo>
                  <a:lnTo>
                    <a:pt x="46848" y="4223"/>
                  </a:lnTo>
                  <a:lnTo>
                    <a:pt x="45722" y="5274"/>
                  </a:lnTo>
                  <a:lnTo>
                    <a:pt x="44775" y="6986"/>
                  </a:lnTo>
                  <a:lnTo>
                    <a:pt x="44690" y="7616"/>
                  </a:lnTo>
                  <a:lnTo>
                    <a:pt x="44659" y="7851"/>
                  </a:lnTo>
                  <a:lnTo>
                    <a:pt x="44954" y="8924"/>
                  </a:lnTo>
                  <a:lnTo>
                    <a:pt x="45563" y="9633"/>
                  </a:lnTo>
                  <a:lnTo>
                    <a:pt x="45833" y="9946"/>
                  </a:lnTo>
                  <a:lnTo>
                    <a:pt x="45743" y="10173"/>
                  </a:lnTo>
                  <a:lnTo>
                    <a:pt x="45244" y="10155"/>
                  </a:lnTo>
                  <a:lnTo>
                    <a:pt x="44401" y="9687"/>
                  </a:lnTo>
                  <a:lnTo>
                    <a:pt x="43161" y="8544"/>
                  </a:lnTo>
                  <a:lnTo>
                    <a:pt x="42997" y="8378"/>
                  </a:lnTo>
                  <a:lnTo>
                    <a:pt x="42817" y="8058"/>
                  </a:lnTo>
                  <a:lnTo>
                    <a:pt x="42730" y="7903"/>
                  </a:lnTo>
                  <a:lnTo>
                    <a:pt x="42043" y="6681"/>
                  </a:lnTo>
                  <a:lnTo>
                    <a:pt x="41629" y="5946"/>
                  </a:lnTo>
                  <a:lnTo>
                    <a:pt x="39741" y="4013"/>
                  </a:lnTo>
                  <a:lnTo>
                    <a:pt x="38983" y="3561"/>
                  </a:lnTo>
                  <a:lnTo>
                    <a:pt x="38374" y="3475"/>
                  </a:lnTo>
                  <a:lnTo>
                    <a:pt x="38168" y="3032"/>
                  </a:lnTo>
                  <a:lnTo>
                    <a:pt x="39115" y="1541"/>
                  </a:lnTo>
                  <a:lnTo>
                    <a:pt x="40731" y="608"/>
                  </a:lnTo>
                  <a:close/>
                </a:path>
              </a:pathLst>
            </a:custGeom>
            <a:solidFill>
              <a:srgbClr val="336A98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74" name="pg74"/>
            <p:cNvSpPr/>
            <p:nvPr/>
          </p:nvSpPr>
          <p:spPr>
            <a:xfrm>
              <a:off x="7745295" y="2648590"/>
              <a:ext cx="86166" cy="89236"/>
            </a:xfrm>
            <a:custGeom>
              <a:avLst/>
              <a:pathLst>
                <a:path w="86166" h="89236">
                  <a:moveTo>
                    <a:pt x="38" y="4266"/>
                  </a:moveTo>
                  <a:lnTo>
                    <a:pt x="12064" y="0"/>
                  </a:lnTo>
                  <a:lnTo>
                    <a:pt x="12297" y="4902"/>
                  </a:lnTo>
                  <a:lnTo>
                    <a:pt x="12868" y="6303"/>
                  </a:lnTo>
                  <a:lnTo>
                    <a:pt x="13077" y="6527"/>
                  </a:lnTo>
                  <a:lnTo>
                    <a:pt x="13538" y="6833"/>
                  </a:lnTo>
                  <a:lnTo>
                    <a:pt x="13790" y="7517"/>
                  </a:lnTo>
                  <a:lnTo>
                    <a:pt x="13828" y="8373"/>
                  </a:lnTo>
                  <a:lnTo>
                    <a:pt x="14516" y="9644"/>
                  </a:lnTo>
                  <a:lnTo>
                    <a:pt x="15605" y="11535"/>
                  </a:lnTo>
                  <a:lnTo>
                    <a:pt x="15917" y="11959"/>
                  </a:lnTo>
                  <a:lnTo>
                    <a:pt x="17292" y="11111"/>
                  </a:lnTo>
                  <a:lnTo>
                    <a:pt x="22416" y="8471"/>
                  </a:lnTo>
                  <a:lnTo>
                    <a:pt x="22805" y="7852"/>
                  </a:lnTo>
                  <a:lnTo>
                    <a:pt x="23324" y="8031"/>
                  </a:lnTo>
                  <a:lnTo>
                    <a:pt x="28850" y="5146"/>
                  </a:lnTo>
                  <a:lnTo>
                    <a:pt x="29019" y="6173"/>
                  </a:lnTo>
                  <a:lnTo>
                    <a:pt x="28812" y="6361"/>
                  </a:lnTo>
                  <a:lnTo>
                    <a:pt x="29133" y="7322"/>
                  </a:lnTo>
                  <a:lnTo>
                    <a:pt x="32755" y="7624"/>
                  </a:lnTo>
                  <a:lnTo>
                    <a:pt x="36309" y="8177"/>
                  </a:lnTo>
                  <a:lnTo>
                    <a:pt x="42316" y="9693"/>
                  </a:lnTo>
                  <a:lnTo>
                    <a:pt x="42463" y="10446"/>
                  </a:lnTo>
                  <a:lnTo>
                    <a:pt x="42796" y="12179"/>
                  </a:lnTo>
                  <a:lnTo>
                    <a:pt x="43030" y="13291"/>
                  </a:lnTo>
                  <a:lnTo>
                    <a:pt x="43367" y="13631"/>
                  </a:lnTo>
                  <a:lnTo>
                    <a:pt x="43976" y="13947"/>
                  </a:lnTo>
                  <a:lnTo>
                    <a:pt x="48043" y="17077"/>
                  </a:lnTo>
                  <a:lnTo>
                    <a:pt x="49009" y="18233"/>
                  </a:lnTo>
                  <a:lnTo>
                    <a:pt x="49515" y="18804"/>
                  </a:lnTo>
                  <a:lnTo>
                    <a:pt x="49973" y="19241"/>
                  </a:lnTo>
                  <a:lnTo>
                    <a:pt x="50398" y="21193"/>
                  </a:lnTo>
                  <a:lnTo>
                    <a:pt x="50510" y="22028"/>
                  </a:lnTo>
                  <a:lnTo>
                    <a:pt x="50452" y="22301"/>
                  </a:lnTo>
                  <a:lnTo>
                    <a:pt x="50215" y="22584"/>
                  </a:lnTo>
                  <a:lnTo>
                    <a:pt x="51145" y="22631"/>
                  </a:lnTo>
                  <a:lnTo>
                    <a:pt x="52146" y="26368"/>
                  </a:lnTo>
                  <a:lnTo>
                    <a:pt x="52280" y="26897"/>
                  </a:lnTo>
                  <a:lnTo>
                    <a:pt x="52922" y="29979"/>
                  </a:lnTo>
                  <a:lnTo>
                    <a:pt x="52401" y="30519"/>
                  </a:lnTo>
                  <a:lnTo>
                    <a:pt x="51635" y="30923"/>
                  </a:lnTo>
                  <a:lnTo>
                    <a:pt x="51263" y="31253"/>
                  </a:lnTo>
                  <a:lnTo>
                    <a:pt x="50404" y="32016"/>
                  </a:lnTo>
                  <a:lnTo>
                    <a:pt x="48477" y="33738"/>
                  </a:lnTo>
                  <a:lnTo>
                    <a:pt x="44760" y="37265"/>
                  </a:lnTo>
                  <a:lnTo>
                    <a:pt x="47633" y="40027"/>
                  </a:lnTo>
                  <a:lnTo>
                    <a:pt x="46091" y="43310"/>
                  </a:lnTo>
                  <a:lnTo>
                    <a:pt x="51060" y="42590"/>
                  </a:lnTo>
                  <a:lnTo>
                    <a:pt x="56253" y="41951"/>
                  </a:lnTo>
                  <a:lnTo>
                    <a:pt x="58401" y="41612"/>
                  </a:lnTo>
                  <a:lnTo>
                    <a:pt x="58574" y="41586"/>
                  </a:lnTo>
                  <a:lnTo>
                    <a:pt x="59670" y="41416"/>
                  </a:lnTo>
                  <a:lnTo>
                    <a:pt x="60018" y="42199"/>
                  </a:lnTo>
                  <a:lnTo>
                    <a:pt x="60722" y="42334"/>
                  </a:lnTo>
                  <a:lnTo>
                    <a:pt x="61280" y="42170"/>
                  </a:lnTo>
                  <a:lnTo>
                    <a:pt x="61315" y="41849"/>
                  </a:lnTo>
                  <a:lnTo>
                    <a:pt x="61249" y="41641"/>
                  </a:lnTo>
                  <a:lnTo>
                    <a:pt x="61423" y="41119"/>
                  </a:lnTo>
                  <a:lnTo>
                    <a:pt x="61712" y="41062"/>
                  </a:lnTo>
                  <a:lnTo>
                    <a:pt x="62129" y="40997"/>
                  </a:lnTo>
                  <a:lnTo>
                    <a:pt x="62092" y="40741"/>
                  </a:lnTo>
                  <a:lnTo>
                    <a:pt x="62526" y="39852"/>
                  </a:lnTo>
                  <a:lnTo>
                    <a:pt x="62590" y="40206"/>
                  </a:lnTo>
                  <a:lnTo>
                    <a:pt x="62515" y="40749"/>
                  </a:lnTo>
                  <a:lnTo>
                    <a:pt x="62366" y="40963"/>
                  </a:lnTo>
                  <a:lnTo>
                    <a:pt x="63507" y="40775"/>
                  </a:lnTo>
                  <a:lnTo>
                    <a:pt x="63893" y="40715"/>
                  </a:lnTo>
                  <a:lnTo>
                    <a:pt x="64375" y="40634"/>
                  </a:lnTo>
                  <a:lnTo>
                    <a:pt x="75573" y="38981"/>
                  </a:lnTo>
                  <a:lnTo>
                    <a:pt x="75961" y="39596"/>
                  </a:lnTo>
                  <a:lnTo>
                    <a:pt x="75990" y="40391"/>
                  </a:lnTo>
                  <a:lnTo>
                    <a:pt x="75436" y="40970"/>
                  </a:lnTo>
                  <a:lnTo>
                    <a:pt x="75398" y="41578"/>
                  </a:lnTo>
                  <a:lnTo>
                    <a:pt x="76060" y="41815"/>
                  </a:lnTo>
                  <a:lnTo>
                    <a:pt x="76189" y="42485"/>
                  </a:lnTo>
                  <a:lnTo>
                    <a:pt x="77052" y="42978"/>
                  </a:lnTo>
                  <a:lnTo>
                    <a:pt x="77218" y="42892"/>
                  </a:lnTo>
                  <a:lnTo>
                    <a:pt x="77573" y="42869"/>
                  </a:lnTo>
                  <a:lnTo>
                    <a:pt x="77584" y="43203"/>
                  </a:lnTo>
                  <a:lnTo>
                    <a:pt x="77414" y="43761"/>
                  </a:lnTo>
                  <a:lnTo>
                    <a:pt x="77629" y="44728"/>
                  </a:lnTo>
                  <a:lnTo>
                    <a:pt x="77804" y="44916"/>
                  </a:lnTo>
                  <a:lnTo>
                    <a:pt x="78086" y="44994"/>
                  </a:lnTo>
                  <a:lnTo>
                    <a:pt x="78443" y="44892"/>
                  </a:lnTo>
                  <a:lnTo>
                    <a:pt x="78759" y="44965"/>
                  </a:lnTo>
                  <a:lnTo>
                    <a:pt x="78549" y="45416"/>
                  </a:lnTo>
                  <a:lnTo>
                    <a:pt x="77677" y="45776"/>
                  </a:lnTo>
                  <a:lnTo>
                    <a:pt x="77953" y="46128"/>
                  </a:lnTo>
                  <a:lnTo>
                    <a:pt x="78115" y="45972"/>
                  </a:lnTo>
                  <a:lnTo>
                    <a:pt x="78211" y="46162"/>
                  </a:lnTo>
                  <a:lnTo>
                    <a:pt x="77825" y="47669"/>
                  </a:lnTo>
                  <a:lnTo>
                    <a:pt x="77820" y="47998"/>
                  </a:lnTo>
                  <a:lnTo>
                    <a:pt x="78180" y="49044"/>
                  </a:lnTo>
                  <a:lnTo>
                    <a:pt x="78463" y="49394"/>
                  </a:lnTo>
                  <a:lnTo>
                    <a:pt x="78715" y="50194"/>
                  </a:lnTo>
                  <a:lnTo>
                    <a:pt x="78669" y="50653"/>
                  </a:lnTo>
                  <a:lnTo>
                    <a:pt x="78987" y="50718"/>
                  </a:lnTo>
                  <a:lnTo>
                    <a:pt x="79128" y="50733"/>
                  </a:lnTo>
                  <a:lnTo>
                    <a:pt x="79402" y="50726"/>
                  </a:lnTo>
                  <a:lnTo>
                    <a:pt x="79904" y="50368"/>
                  </a:lnTo>
                  <a:lnTo>
                    <a:pt x="80705" y="49362"/>
                  </a:lnTo>
                  <a:lnTo>
                    <a:pt x="80982" y="49315"/>
                  </a:lnTo>
                  <a:lnTo>
                    <a:pt x="81214" y="49344"/>
                  </a:lnTo>
                  <a:lnTo>
                    <a:pt x="81434" y="49539"/>
                  </a:lnTo>
                  <a:lnTo>
                    <a:pt x="81664" y="49891"/>
                  </a:lnTo>
                  <a:lnTo>
                    <a:pt x="82007" y="50055"/>
                  </a:lnTo>
                  <a:lnTo>
                    <a:pt x="82387" y="49975"/>
                  </a:lnTo>
                  <a:lnTo>
                    <a:pt x="82808" y="50392"/>
                  </a:lnTo>
                  <a:lnTo>
                    <a:pt x="82837" y="50556"/>
                  </a:lnTo>
                  <a:lnTo>
                    <a:pt x="82640" y="50840"/>
                  </a:lnTo>
                  <a:lnTo>
                    <a:pt x="82781" y="51138"/>
                  </a:lnTo>
                  <a:lnTo>
                    <a:pt x="82972" y="51234"/>
                  </a:lnTo>
                  <a:lnTo>
                    <a:pt x="83425" y="51132"/>
                  </a:lnTo>
                  <a:lnTo>
                    <a:pt x="83883" y="51555"/>
                  </a:lnTo>
                  <a:lnTo>
                    <a:pt x="84766" y="52002"/>
                  </a:lnTo>
                  <a:lnTo>
                    <a:pt x="84676" y="52405"/>
                  </a:lnTo>
                  <a:lnTo>
                    <a:pt x="85666" y="54110"/>
                  </a:lnTo>
                  <a:lnTo>
                    <a:pt x="85950" y="55868"/>
                  </a:lnTo>
                  <a:lnTo>
                    <a:pt x="86166" y="57205"/>
                  </a:lnTo>
                  <a:lnTo>
                    <a:pt x="85890" y="58668"/>
                  </a:lnTo>
                  <a:lnTo>
                    <a:pt x="84536" y="58097"/>
                  </a:lnTo>
                  <a:lnTo>
                    <a:pt x="84108" y="57781"/>
                  </a:lnTo>
                  <a:lnTo>
                    <a:pt x="83064" y="57009"/>
                  </a:lnTo>
                  <a:lnTo>
                    <a:pt x="82670" y="56718"/>
                  </a:lnTo>
                  <a:lnTo>
                    <a:pt x="81250" y="57148"/>
                  </a:lnTo>
                  <a:lnTo>
                    <a:pt x="80604" y="59466"/>
                  </a:lnTo>
                  <a:lnTo>
                    <a:pt x="80454" y="60004"/>
                  </a:lnTo>
                  <a:lnTo>
                    <a:pt x="80362" y="61202"/>
                  </a:lnTo>
                  <a:lnTo>
                    <a:pt x="80340" y="61482"/>
                  </a:lnTo>
                  <a:lnTo>
                    <a:pt x="80616" y="62025"/>
                  </a:lnTo>
                  <a:lnTo>
                    <a:pt x="80880" y="62543"/>
                  </a:lnTo>
                  <a:lnTo>
                    <a:pt x="80955" y="63678"/>
                  </a:lnTo>
                  <a:lnTo>
                    <a:pt x="79938" y="65746"/>
                  </a:lnTo>
                  <a:lnTo>
                    <a:pt x="79438" y="65816"/>
                  </a:lnTo>
                  <a:lnTo>
                    <a:pt x="78860" y="65146"/>
                  </a:lnTo>
                  <a:lnTo>
                    <a:pt x="78597" y="64512"/>
                  </a:lnTo>
                  <a:lnTo>
                    <a:pt x="78479" y="64250"/>
                  </a:lnTo>
                  <a:lnTo>
                    <a:pt x="76853" y="63891"/>
                  </a:lnTo>
                  <a:lnTo>
                    <a:pt x="75160" y="63519"/>
                  </a:lnTo>
                  <a:lnTo>
                    <a:pt x="74275" y="63324"/>
                  </a:lnTo>
                  <a:lnTo>
                    <a:pt x="73734" y="63449"/>
                  </a:lnTo>
                  <a:lnTo>
                    <a:pt x="73417" y="63917"/>
                  </a:lnTo>
                  <a:lnTo>
                    <a:pt x="73336" y="65026"/>
                  </a:lnTo>
                  <a:lnTo>
                    <a:pt x="73853" y="65294"/>
                  </a:lnTo>
                  <a:lnTo>
                    <a:pt x="74853" y="65814"/>
                  </a:lnTo>
                  <a:lnTo>
                    <a:pt x="75430" y="67347"/>
                  </a:lnTo>
                  <a:lnTo>
                    <a:pt x="75320" y="67712"/>
                  </a:lnTo>
                  <a:lnTo>
                    <a:pt x="74124" y="68468"/>
                  </a:lnTo>
                  <a:lnTo>
                    <a:pt x="73196" y="68484"/>
                  </a:lnTo>
                  <a:lnTo>
                    <a:pt x="73002" y="68487"/>
                  </a:lnTo>
                  <a:lnTo>
                    <a:pt x="70856" y="68509"/>
                  </a:lnTo>
                  <a:lnTo>
                    <a:pt x="69729" y="67798"/>
                  </a:lnTo>
                  <a:lnTo>
                    <a:pt x="68645" y="68134"/>
                  </a:lnTo>
                  <a:lnTo>
                    <a:pt x="68302" y="68587"/>
                  </a:lnTo>
                  <a:lnTo>
                    <a:pt x="68525" y="70312"/>
                  </a:lnTo>
                  <a:lnTo>
                    <a:pt x="68774" y="72232"/>
                  </a:lnTo>
                  <a:lnTo>
                    <a:pt x="68909" y="73276"/>
                  </a:lnTo>
                  <a:lnTo>
                    <a:pt x="68893" y="73722"/>
                  </a:lnTo>
                  <a:lnTo>
                    <a:pt x="68567" y="74588"/>
                  </a:lnTo>
                  <a:lnTo>
                    <a:pt x="68027" y="74509"/>
                  </a:lnTo>
                  <a:lnTo>
                    <a:pt x="67667" y="73464"/>
                  </a:lnTo>
                  <a:lnTo>
                    <a:pt x="67169" y="72019"/>
                  </a:lnTo>
                  <a:lnTo>
                    <a:pt x="66519" y="70132"/>
                  </a:lnTo>
                  <a:lnTo>
                    <a:pt x="66568" y="68764"/>
                  </a:lnTo>
                  <a:lnTo>
                    <a:pt x="66426" y="68348"/>
                  </a:lnTo>
                  <a:lnTo>
                    <a:pt x="66031" y="67988"/>
                  </a:lnTo>
                  <a:lnTo>
                    <a:pt x="63885" y="67159"/>
                  </a:lnTo>
                  <a:lnTo>
                    <a:pt x="62103" y="68432"/>
                  </a:lnTo>
                  <a:lnTo>
                    <a:pt x="60773" y="69382"/>
                  </a:lnTo>
                  <a:lnTo>
                    <a:pt x="61284" y="70041"/>
                  </a:lnTo>
                  <a:lnTo>
                    <a:pt x="61907" y="70871"/>
                  </a:lnTo>
                  <a:lnTo>
                    <a:pt x="62488" y="73580"/>
                  </a:lnTo>
                  <a:lnTo>
                    <a:pt x="62306" y="73743"/>
                  </a:lnTo>
                  <a:lnTo>
                    <a:pt x="61083" y="73254"/>
                  </a:lnTo>
                  <a:lnTo>
                    <a:pt x="60335" y="71302"/>
                  </a:lnTo>
                  <a:lnTo>
                    <a:pt x="59882" y="70760"/>
                  </a:lnTo>
                  <a:lnTo>
                    <a:pt x="59449" y="70726"/>
                  </a:lnTo>
                  <a:lnTo>
                    <a:pt x="58961" y="70688"/>
                  </a:lnTo>
                  <a:lnTo>
                    <a:pt x="58630" y="70977"/>
                  </a:lnTo>
                  <a:lnTo>
                    <a:pt x="58627" y="71112"/>
                  </a:lnTo>
                  <a:lnTo>
                    <a:pt x="58610" y="71807"/>
                  </a:lnTo>
                  <a:lnTo>
                    <a:pt x="58603" y="72088"/>
                  </a:lnTo>
                  <a:lnTo>
                    <a:pt x="58615" y="72516"/>
                  </a:lnTo>
                  <a:lnTo>
                    <a:pt x="58878" y="73323"/>
                  </a:lnTo>
                  <a:lnTo>
                    <a:pt x="58903" y="73582"/>
                  </a:lnTo>
                  <a:lnTo>
                    <a:pt x="58844" y="73767"/>
                  </a:lnTo>
                  <a:lnTo>
                    <a:pt x="58420" y="75097"/>
                  </a:lnTo>
                  <a:lnTo>
                    <a:pt x="57818" y="75870"/>
                  </a:lnTo>
                  <a:lnTo>
                    <a:pt x="57559" y="76202"/>
                  </a:lnTo>
                  <a:lnTo>
                    <a:pt x="57418" y="76025"/>
                  </a:lnTo>
                  <a:lnTo>
                    <a:pt x="57091" y="75613"/>
                  </a:lnTo>
                  <a:lnTo>
                    <a:pt x="56400" y="75604"/>
                  </a:lnTo>
                  <a:lnTo>
                    <a:pt x="56156" y="75938"/>
                  </a:lnTo>
                  <a:lnTo>
                    <a:pt x="56311" y="76640"/>
                  </a:lnTo>
                  <a:lnTo>
                    <a:pt x="56381" y="76850"/>
                  </a:lnTo>
                  <a:lnTo>
                    <a:pt x="57298" y="77874"/>
                  </a:lnTo>
                  <a:lnTo>
                    <a:pt x="57584" y="78215"/>
                  </a:lnTo>
                  <a:lnTo>
                    <a:pt x="57751" y="79051"/>
                  </a:lnTo>
                  <a:lnTo>
                    <a:pt x="58159" y="81096"/>
                  </a:lnTo>
                  <a:lnTo>
                    <a:pt x="58279" y="82274"/>
                  </a:lnTo>
                  <a:lnTo>
                    <a:pt x="57065" y="82281"/>
                  </a:lnTo>
                  <a:lnTo>
                    <a:pt x="53656" y="83390"/>
                  </a:lnTo>
                  <a:lnTo>
                    <a:pt x="53165" y="83550"/>
                  </a:lnTo>
                  <a:lnTo>
                    <a:pt x="52598" y="83734"/>
                  </a:lnTo>
                  <a:lnTo>
                    <a:pt x="52208" y="83861"/>
                  </a:lnTo>
                  <a:lnTo>
                    <a:pt x="52093" y="84205"/>
                  </a:lnTo>
                  <a:lnTo>
                    <a:pt x="51673" y="85460"/>
                  </a:lnTo>
                  <a:lnTo>
                    <a:pt x="49911" y="86427"/>
                  </a:lnTo>
                  <a:lnTo>
                    <a:pt x="49378" y="86719"/>
                  </a:lnTo>
                  <a:lnTo>
                    <a:pt x="49030" y="86892"/>
                  </a:lnTo>
                  <a:lnTo>
                    <a:pt x="47933" y="87154"/>
                  </a:lnTo>
                  <a:lnTo>
                    <a:pt x="47003" y="87376"/>
                  </a:lnTo>
                  <a:lnTo>
                    <a:pt x="46779" y="87547"/>
                  </a:lnTo>
                  <a:lnTo>
                    <a:pt x="46058" y="88097"/>
                  </a:lnTo>
                  <a:lnTo>
                    <a:pt x="45917" y="88204"/>
                  </a:lnTo>
                  <a:lnTo>
                    <a:pt x="44907" y="88975"/>
                  </a:lnTo>
                  <a:lnTo>
                    <a:pt x="41936" y="87847"/>
                  </a:lnTo>
                  <a:lnTo>
                    <a:pt x="40602" y="87643"/>
                  </a:lnTo>
                  <a:lnTo>
                    <a:pt x="38401" y="87305"/>
                  </a:lnTo>
                  <a:lnTo>
                    <a:pt x="33873" y="89236"/>
                  </a:lnTo>
                  <a:lnTo>
                    <a:pt x="33636" y="85209"/>
                  </a:lnTo>
                  <a:lnTo>
                    <a:pt x="32960" y="78528"/>
                  </a:lnTo>
                  <a:lnTo>
                    <a:pt x="32480" y="73775"/>
                  </a:lnTo>
                  <a:lnTo>
                    <a:pt x="32440" y="73513"/>
                  </a:lnTo>
                  <a:lnTo>
                    <a:pt x="31678" y="72104"/>
                  </a:lnTo>
                  <a:lnTo>
                    <a:pt x="31277" y="71690"/>
                  </a:lnTo>
                  <a:lnTo>
                    <a:pt x="31235" y="71315"/>
                  </a:lnTo>
                  <a:lnTo>
                    <a:pt x="31157" y="69902"/>
                  </a:lnTo>
                  <a:lnTo>
                    <a:pt x="31292" y="68628"/>
                  </a:lnTo>
                  <a:lnTo>
                    <a:pt x="31912" y="67893"/>
                  </a:lnTo>
                  <a:lnTo>
                    <a:pt x="32069" y="65797"/>
                  </a:lnTo>
                  <a:lnTo>
                    <a:pt x="32304" y="62948"/>
                  </a:lnTo>
                  <a:lnTo>
                    <a:pt x="32275" y="62726"/>
                  </a:lnTo>
                  <a:lnTo>
                    <a:pt x="31977" y="62661"/>
                  </a:lnTo>
                  <a:lnTo>
                    <a:pt x="30591" y="62287"/>
                  </a:lnTo>
                  <a:lnTo>
                    <a:pt x="30444" y="62258"/>
                  </a:lnTo>
                  <a:lnTo>
                    <a:pt x="29538" y="62074"/>
                  </a:lnTo>
                  <a:lnTo>
                    <a:pt x="26671" y="61357"/>
                  </a:lnTo>
                  <a:lnTo>
                    <a:pt x="26684" y="60885"/>
                  </a:lnTo>
                  <a:lnTo>
                    <a:pt x="25997" y="60705"/>
                  </a:lnTo>
                  <a:lnTo>
                    <a:pt x="24714" y="60426"/>
                  </a:lnTo>
                  <a:lnTo>
                    <a:pt x="24297" y="60331"/>
                  </a:lnTo>
                  <a:lnTo>
                    <a:pt x="24129" y="60282"/>
                  </a:lnTo>
                  <a:lnTo>
                    <a:pt x="22484" y="57756"/>
                  </a:lnTo>
                  <a:lnTo>
                    <a:pt x="20353" y="54513"/>
                  </a:lnTo>
                  <a:lnTo>
                    <a:pt x="20224" y="54317"/>
                  </a:lnTo>
                  <a:lnTo>
                    <a:pt x="15606" y="47700"/>
                  </a:lnTo>
                  <a:lnTo>
                    <a:pt x="12687" y="46152"/>
                  </a:lnTo>
                  <a:lnTo>
                    <a:pt x="12360" y="45979"/>
                  </a:lnTo>
                  <a:lnTo>
                    <a:pt x="8706" y="44042"/>
                  </a:lnTo>
                  <a:lnTo>
                    <a:pt x="8289" y="43821"/>
                  </a:lnTo>
                  <a:lnTo>
                    <a:pt x="7121" y="43181"/>
                  </a:lnTo>
                  <a:lnTo>
                    <a:pt x="6916" y="42994"/>
                  </a:lnTo>
                  <a:lnTo>
                    <a:pt x="6784" y="42762"/>
                  </a:lnTo>
                  <a:lnTo>
                    <a:pt x="6797" y="42077"/>
                  </a:lnTo>
                  <a:lnTo>
                    <a:pt x="6709" y="41866"/>
                  </a:lnTo>
                  <a:lnTo>
                    <a:pt x="6649" y="41725"/>
                  </a:lnTo>
                  <a:lnTo>
                    <a:pt x="6421" y="41181"/>
                  </a:lnTo>
                  <a:lnTo>
                    <a:pt x="6201" y="40822"/>
                  </a:lnTo>
                  <a:lnTo>
                    <a:pt x="5954" y="40773"/>
                  </a:lnTo>
                  <a:lnTo>
                    <a:pt x="5500" y="40529"/>
                  </a:lnTo>
                  <a:lnTo>
                    <a:pt x="5318" y="40203"/>
                  </a:lnTo>
                  <a:lnTo>
                    <a:pt x="5305" y="39893"/>
                  </a:lnTo>
                  <a:lnTo>
                    <a:pt x="5500" y="39209"/>
                  </a:lnTo>
                  <a:lnTo>
                    <a:pt x="5500" y="38866"/>
                  </a:lnTo>
                  <a:lnTo>
                    <a:pt x="5513" y="38459"/>
                  </a:lnTo>
                  <a:lnTo>
                    <a:pt x="4475" y="36161"/>
                  </a:lnTo>
                  <a:lnTo>
                    <a:pt x="4774" y="35362"/>
                  </a:lnTo>
                  <a:lnTo>
                    <a:pt x="5461" y="34710"/>
                  </a:lnTo>
                  <a:lnTo>
                    <a:pt x="5721" y="34433"/>
                  </a:lnTo>
                  <a:lnTo>
                    <a:pt x="6032" y="34140"/>
                  </a:lnTo>
                  <a:lnTo>
                    <a:pt x="5124" y="32624"/>
                  </a:lnTo>
                  <a:lnTo>
                    <a:pt x="5190" y="32446"/>
                  </a:lnTo>
                  <a:lnTo>
                    <a:pt x="6171" y="29713"/>
                  </a:lnTo>
                  <a:lnTo>
                    <a:pt x="5305" y="26627"/>
                  </a:lnTo>
                  <a:lnTo>
                    <a:pt x="5500" y="24671"/>
                  </a:lnTo>
                  <a:lnTo>
                    <a:pt x="5578" y="23889"/>
                  </a:lnTo>
                  <a:lnTo>
                    <a:pt x="3719" y="24171"/>
                  </a:lnTo>
                  <a:lnTo>
                    <a:pt x="3502" y="24198"/>
                  </a:lnTo>
                  <a:lnTo>
                    <a:pt x="2490" y="24345"/>
                  </a:lnTo>
                  <a:lnTo>
                    <a:pt x="2114" y="24394"/>
                  </a:lnTo>
                  <a:lnTo>
                    <a:pt x="1388" y="24508"/>
                  </a:lnTo>
                  <a:lnTo>
                    <a:pt x="1024" y="24541"/>
                  </a:lnTo>
                  <a:lnTo>
                    <a:pt x="661" y="24606"/>
                  </a:lnTo>
                  <a:lnTo>
                    <a:pt x="0" y="24736"/>
                  </a:lnTo>
                  <a:lnTo>
                    <a:pt x="0" y="21229"/>
                  </a:lnTo>
                  <a:lnTo>
                    <a:pt x="12" y="19896"/>
                  </a:lnTo>
                  <a:lnTo>
                    <a:pt x="38" y="13067"/>
                  </a:lnTo>
                  <a:lnTo>
                    <a:pt x="25" y="12757"/>
                  </a:lnTo>
                  <a:lnTo>
                    <a:pt x="30" y="9775"/>
                  </a:lnTo>
                  <a:close/>
                </a:path>
              </a:pathLst>
            </a:custGeom>
            <a:solidFill>
              <a:srgbClr val="448DC6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75" name="pg75"/>
            <p:cNvSpPr/>
            <p:nvPr/>
          </p:nvSpPr>
          <p:spPr>
            <a:xfrm>
              <a:off x="7682897" y="2652857"/>
              <a:ext cx="82751" cy="116119"/>
            </a:xfrm>
            <a:custGeom>
              <a:avLst/>
              <a:pathLst>
                <a:path w="82751" h="116119">
                  <a:moveTo>
                    <a:pt x="47310" y="256"/>
                  </a:moveTo>
                  <a:lnTo>
                    <a:pt x="49478" y="219"/>
                  </a:lnTo>
                  <a:lnTo>
                    <a:pt x="52486" y="168"/>
                  </a:lnTo>
                  <a:lnTo>
                    <a:pt x="62436" y="0"/>
                  </a:lnTo>
                  <a:lnTo>
                    <a:pt x="62428" y="5509"/>
                  </a:lnTo>
                  <a:lnTo>
                    <a:pt x="62423" y="8491"/>
                  </a:lnTo>
                  <a:lnTo>
                    <a:pt x="62436" y="8800"/>
                  </a:lnTo>
                  <a:lnTo>
                    <a:pt x="62398" y="15662"/>
                  </a:lnTo>
                  <a:lnTo>
                    <a:pt x="62398" y="16963"/>
                  </a:lnTo>
                  <a:lnTo>
                    <a:pt x="62398" y="20470"/>
                  </a:lnTo>
                  <a:lnTo>
                    <a:pt x="63059" y="20339"/>
                  </a:lnTo>
                  <a:lnTo>
                    <a:pt x="63422" y="20274"/>
                  </a:lnTo>
                  <a:lnTo>
                    <a:pt x="63786" y="20241"/>
                  </a:lnTo>
                  <a:lnTo>
                    <a:pt x="64603" y="20111"/>
                  </a:lnTo>
                  <a:lnTo>
                    <a:pt x="64888" y="20078"/>
                  </a:lnTo>
                  <a:lnTo>
                    <a:pt x="65900" y="19932"/>
                  </a:lnTo>
                  <a:lnTo>
                    <a:pt x="66160" y="19899"/>
                  </a:lnTo>
                  <a:lnTo>
                    <a:pt x="67976" y="19622"/>
                  </a:lnTo>
                  <a:lnTo>
                    <a:pt x="67898" y="20437"/>
                  </a:lnTo>
                  <a:lnTo>
                    <a:pt x="67703" y="22360"/>
                  </a:lnTo>
                  <a:lnTo>
                    <a:pt x="68547" y="25538"/>
                  </a:lnTo>
                  <a:lnTo>
                    <a:pt x="67898" y="25277"/>
                  </a:lnTo>
                  <a:lnTo>
                    <a:pt x="67607" y="25801"/>
                  </a:lnTo>
                  <a:lnTo>
                    <a:pt x="64733" y="26141"/>
                  </a:lnTo>
                  <a:lnTo>
                    <a:pt x="64486" y="26190"/>
                  </a:lnTo>
                  <a:lnTo>
                    <a:pt x="64759" y="26532"/>
                  </a:lnTo>
                  <a:lnTo>
                    <a:pt x="64746" y="26972"/>
                  </a:lnTo>
                  <a:lnTo>
                    <a:pt x="64214" y="28700"/>
                  </a:lnTo>
                  <a:lnTo>
                    <a:pt x="63765" y="28606"/>
                  </a:lnTo>
                  <a:lnTo>
                    <a:pt x="63624" y="28596"/>
                  </a:lnTo>
                  <a:lnTo>
                    <a:pt x="63591" y="27429"/>
                  </a:lnTo>
                  <a:lnTo>
                    <a:pt x="63267" y="26369"/>
                  </a:lnTo>
                  <a:lnTo>
                    <a:pt x="62761" y="26337"/>
                  </a:lnTo>
                  <a:lnTo>
                    <a:pt x="60076" y="26483"/>
                  </a:lnTo>
                  <a:lnTo>
                    <a:pt x="58778" y="26451"/>
                  </a:lnTo>
                  <a:lnTo>
                    <a:pt x="57702" y="25717"/>
                  </a:lnTo>
                  <a:lnTo>
                    <a:pt x="57150" y="22854"/>
                  </a:lnTo>
                  <a:lnTo>
                    <a:pt x="51851" y="23729"/>
                  </a:lnTo>
                  <a:lnTo>
                    <a:pt x="51789" y="23472"/>
                  </a:lnTo>
                  <a:lnTo>
                    <a:pt x="51112" y="23175"/>
                  </a:lnTo>
                  <a:lnTo>
                    <a:pt x="50320" y="19964"/>
                  </a:lnTo>
                  <a:lnTo>
                    <a:pt x="48452" y="13022"/>
                  </a:lnTo>
                  <a:lnTo>
                    <a:pt x="49153" y="12696"/>
                  </a:lnTo>
                  <a:lnTo>
                    <a:pt x="49114" y="12386"/>
                  </a:lnTo>
                  <a:lnTo>
                    <a:pt x="48089" y="12288"/>
                  </a:lnTo>
                  <a:lnTo>
                    <a:pt x="46805" y="12451"/>
                  </a:lnTo>
                  <a:lnTo>
                    <a:pt x="46649" y="12484"/>
                  </a:lnTo>
                  <a:lnTo>
                    <a:pt x="46519" y="12500"/>
                  </a:lnTo>
                  <a:lnTo>
                    <a:pt x="41551" y="13201"/>
                  </a:lnTo>
                  <a:lnTo>
                    <a:pt x="38995" y="13445"/>
                  </a:lnTo>
                  <a:lnTo>
                    <a:pt x="35363" y="13804"/>
                  </a:lnTo>
                  <a:lnTo>
                    <a:pt x="35700" y="15939"/>
                  </a:lnTo>
                  <a:lnTo>
                    <a:pt x="35930" y="16053"/>
                  </a:lnTo>
                  <a:lnTo>
                    <a:pt x="36655" y="16736"/>
                  </a:lnTo>
                  <a:lnTo>
                    <a:pt x="36908" y="17469"/>
                  </a:lnTo>
                  <a:lnTo>
                    <a:pt x="37023" y="18074"/>
                  </a:lnTo>
                  <a:lnTo>
                    <a:pt x="38200" y="19197"/>
                  </a:lnTo>
                  <a:lnTo>
                    <a:pt x="39446" y="19525"/>
                  </a:lnTo>
                  <a:lnTo>
                    <a:pt x="41005" y="21072"/>
                  </a:lnTo>
                  <a:lnTo>
                    <a:pt x="41097" y="21268"/>
                  </a:lnTo>
                  <a:lnTo>
                    <a:pt x="40604" y="21371"/>
                  </a:lnTo>
                  <a:lnTo>
                    <a:pt x="40123" y="21231"/>
                  </a:lnTo>
                  <a:lnTo>
                    <a:pt x="39931" y="21048"/>
                  </a:lnTo>
                  <a:lnTo>
                    <a:pt x="39756" y="21149"/>
                  </a:lnTo>
                  <a:lnTo>
                    <a:pt x="40409" y="21969"/>
                  </a:lnTo>
                  <a:lnTo>
                    <a:pt x="41093" y="21989"/>
                  </a:lnTo>
                  <a:lnTo>
                    <a:pt x="41693" y="21806"/>
                  </a:lnTo>
                  <a:lnTo>
                    <a:pt x="41797" y="22376"/>
                  </a:lnTo>
                  <a:lnTo>
                    <a:pt x="41613" y="22891"/>
                  </a:lnTo>
                  <a:lnTo>
                    <a:pt x="42251" y="23061"/>
                  </a:lnTo>
                  <a:lnTo>
                    <a:pt x="42952" y="23713"/>
                  </a:lnTo>
                  <a:lnTo>
                    <a:pt x="43056" y="24218"/>
                  </a:lnTo>
                  <a:lnTo>
                    <a:pt x="42978" y="24788"/>
                  </a:lnTo>
                  <a:lnTo>
                    <a:pt x="43004" y="25245"/>
                  </a:lnTo>
                  <a:lnTo>
                    <a:pt x="40722" y="25640"/>
                  </a:lnTo>
                  <a:lnTo>
                    <a:pt x="40720" y="26141"/>
                  </a:lnTo>
                  <a:lnTo>
                    <a:pt x="40552" y="26364"/>
                  </a:lnTo>
                  <a:lnTo>
                    <a:pt x="40022" y="26657"/>
                  </a:lnTo>
                  <a:lnTo>
                    <a:pt x="39786" y="26622"/>
                  </a:lnTo>
                  <a:lnTo>
                    <a:pt x="39968" y="26516"/>
                  </a:lnTo>
                  <a:lnTo>
                    <a:pt x="39851" y="26011"/>
                  </a:lnTo>
                  <a:lnTo>
                    <a:pt x="39696" y="25750"/>
                  </a:lnTo>
                  <a:lnTo>
                    <a:pt x="37309" y="26109"/>
                  </a:lnTo>
                  <a:lnTo>
                    <a:pt x="37464" y="27005"/>
                  </a:lnTo>
                  <a:lnTo>
                    <a:pt x="37516" y="27298"/>
                  </a:lnTo>
                  <a:lnTo>
                    <a:pt x="37711" y="28374"/>
                  </a:lnTo>
                  <a:lnTo>
                    <a:pt x="39060" y="36116"/>
                  </a:lnTo>
                  <a:lnTo>
                    <a:pt x="39346" y="37370"/>
                  </a:lnTo>
                  <a:lnTo>
                    <a:pt x="39864" y="40288"/>
                  </a:lnTo>
                  <a:lnTo>
                    <a:pt x="39955" y="41347"/>
                  </a:lnTo>
                  <a:lnTo>
                    <a:pt x="40617" y="45056"/>
                  </a:lnTo>
                  <a:lnTo>
                    <a:pt x="40863" y="45487"/>
                  </a:lnTo>
                  <a:lnTo>
                    <a:pt x="41369" y="45454"/>
                  </a:lnTo>
                  <a:lnTo>
                    <a:pt x="41486" y="45601"/>
                  </a:lnTo>
                  <a:lnTo>
                    <a:pt x="41291" y="45910"/>
                  </a:lnTo>
                  <a:lnTo>
                    <a:pt x="40772" y="46025"/>
                  </a:lnTo>
                  <a:lnTo>
                    <a:pt x="40889" y="46888"/>
                  </a:lnTo>
                  <a:lnTo>
                    <a:pt x="41226" y="47068"/>
                  </a:lnTo>
                  <a:lnTo>
                    <a:pt x="42641" y="47068"/>
                  </a:lnTo>
                  <a:lnTo>
                    <a:pt x="48776" y="46823"/>
                  </a:lnTo>
                  <a:lnTo>
                    <a:pt x="49153" y="46807"/>
                  </a:lnTo>
                  <a:lnTo>
                    <a:pt x="51423" y="46742"/>
                  </a:lnTo>
                  <a:lnTo>
                    <a:pt x="52954" y="46660"/>
                  </a:lnTo>
                  <a:lnTo>
                    <a:pt x="53200" y="46465"/>
                  </a:lnTo>
                  <a:lnTo>
                    <a:pt x="53096" y="45927"/>
                  </a:lnTo>
                  <a:lnTo>
                    <a:pt x="53473" y="45487"/>
                  </a:lnTo>
                  <a:lnTo>
                    <a:pt x="54173" y="45454"/>
                  </a:lnTo>
                  <a:lnTo>
                    <a:pt x="54329" y="45373"/>
                  </a:lnTo>
                  <a:lnTo>
                    <a:pt x="54329" y="44916"/>
                  </a:lnTo>
                  <a:lnTo>
                    <a:pt x="54004" y="44052"/>
                  </a:lnTo>
                  <a:lnTo>
                    <a:pt x="54173" y="43694"/>
                  </a:lnTo>
                  <a:lnTo>
                    <a:pt x="54407" y="43694"/>
                  </a:lnTo>
                  <a:lnTo>
                    <a:pt x="54822" y="43352"/>
                  </a:lnTo>
                  <a:lnTo>
                    <a:pt x="54800" y="42999"/>
                  </a:lnTo>
                  <a:lnTo>
                    <a:pt x="54705" y="42488"/>
                  </a:lnTo>
                  <a:lnTo>
                    <a:pt x="55016" y="42520"/>
                  </a:lnTo>
                  <a:lnTo>
                    <a:pt x="55172" y="42227"/>
                  </a:lnTo>
                  <a:lnTo>
                    <a:pt x="55448" y="42079"/>
                  </a:lnTo>
                  <a:lnTo>
                    <a:pt x="55626" y="41983"/>
                  </a:lnTo>
                  <a:lnTo>
                    <a:pt x="55841" y="42250"/>
                  </a:lnTo>
                  <a:lnTo>
                    <a:pt x="56082" y="42080"/>
                  </a:lnTo>
                  <a:lnTo>
                    <a:pt x="56793" y="41934"/>
                  </a:lnTo>
                  <a:lnTo>
                    <a:pt x="57047" y="41721"/>
                  </a:lnTo>
                  <a:lnTo>
                    <a:pt x="57196" y="41477"/>
                  </a:lnTo>
                  <a:lnTo>
                    <a:pt x="57353" y="41415"/>
                  </a:lnTo>
                  <a:lnTo>
                    <a:pt x="57520" y="41445"/>
                  </a:lnTo>
                  <a:lnTo>
                    <a:pt x="57455" y="41901"/>
                  </a:lnTo>
                  <a:lnTo>
                    <a:pt x="58221" y="41722"/>
                  </a:lnTo>
                  <a:lnTo>
                    <a:pt x="58328" y="41558"/>
                  </a:lnTo>
                  <a:lnTo>
                    <a:pt x="58467" y="41347"/>
                  </a:lnTo>
                  <a:lnTo>
                    <a:pt x="58701" y="41151"/>
                  </a:lnTo>
                  <a:lnTo>
                    <a:pt x="60024" y="40874"/>
                  </a:lnTo>
                  <a:lnTo>
                    <a:pt x="60608" y="41119"/>
                  </a:lnTo>
                  <a:lnTo>
                    <a:pt x="60685" y="41494"/>
                  </a:lnTo>
                  <a:lnTo>
                    <a:pt x="61204" y="41543"/>
                  </a:lnTo>
                  <a:lnTo>
                    <a:pt x="61334" y="41477"/>
                  </a:lnTo>
                  <a:lnTo>
                    <a:pt x="61593" y="41575"/>
                  </a:lnTo>
                  <a:lnTo>
                    <a:pt x="61957" y="42439"/>
                  </a:lnTo>
                  <a:lnTo>
                    <a:pt x="62075" y="42571"/>
                  </a:lnTo>
                  <a:lnTo>
                    <a:pt x="62385" y="42838"/>
                  </a:lnTo>
                  <a:lnTo>
                    <a:pt x="62839" y="42961"/>
                  </a:lnTo>
                  <a:lnTo>
                    <a:pt x="63254" y="43873"/>
                  </a:lnTo>
                  <a:lnTo>
                    <a:pt x="63392" y="44214"/>
                  </a:lnTo>
                  <a:lnTo>
                    <a:pt x="63578" y="44672"/>
                  </a:lnTo>
                  <a:lnTo>
                    <a:pt x="64525" y="46155"/>
                  </a:lnTo>
                  <a:lnTo>
                    <a:pt x="65187" y="45617"/>
                  </a:lnTo>
                  <a:lnTo>
                    <a:pt x="65602" y="45177"/>
                  </a:lnTo>
                  <a:lnTo>
                    <a:pt x="65655" y="44967"/>
                  </a:lnTo>
                  <a:lnTo>
                    <a:pt x="65784" y="44460"/>
                  </a:lnTo>
                  <a:lnTo>
                    <a:pt x="65823" y="44329"/>
                  </a:lnTo>
                  <a:lnTo>
                    <a:pt x="66315" y="43319"/>
                  </a:lnTo>
                  <a:lnTo>
                    <a:pt x="70090" y="40125"/>
                  </a:lnTo>
                  <a:lnTo>
                    <a:pt x="70467" y="39831"/>
                  </a:lnTo>
                  <a:lnTo>
                    <a:pt x="70687" y="39554"/>
                  </a:lnTo>
                  <a:lnTo>
                    <a:pt x="71104" y="39775"/>
                  </a:lnTo>
                  <a:lnTo>
                    <a:pt x="74758" y="41712"/>
                  </a:lnTo>
                  <a:lnTo>
                    <a:pt x="75085" y="41886"/>
                  </a:lnTo>
                  <a:lnTo>
                    <a:pt x="78004" y="43433"/>
                  </a:lnTo>
                  <a:lnTo>
                    <a:pt x="82622" y="50050"/>
                  </a:lnTo>
                  <a:lnTo>
                    <a:pt x="82751" y="50246"/>
                  </a:lnTo>
                  <a:lnTo>
                    <a:pt x="82547" y="50663"/>
                  </a:lnTo>
                  <a:lnTo>
                    <a:pt x="82352" y="51061"/>
                  </a:lnTo>
                  <a:lnTo>
                    <a:pt x="80650" y="52325"/>
                  </a:lnTo>
                  <a:lnTo>
                    <a:pt x="81076" y="54993"/>
                  </a:lnTo>
                  <a:lnTo>
                    <a:pt x="80569" y="57316"/>
                  </a:lnTo>
                  <a:lnTo>
                    <a:pt x="78350" y="61127"/>
                  </a:lnTo>
                  <a:lnTo>
                    <a:pt x="78218" y="61303"/>
                  </a:lnTo>
                  <a:lnTo>
                    <a:pt x="77269" y="60930"/>
                  </a:lnTo>
                  <a:lnTo>
                    <a:pt x="76878" y="59708"/>
                  </a:lnTo>
                  <a:lnTo>
                    <a:pt x="76994" y="59307"/>
                  </a:lnTo>
                  <a:lnTo>
                    <a:pt x="76267" y="57864"/>
                  </a:lnTo>
                  <a:lnTo>
                    <a:pt x="75543" y="56427"/>
                  </a:lnTo>
                  <a:lnTo>
                    <a:pt x="74573" y="56559"/>
                  </a:lnTo>
                  <a:lnTo>
                    <a:pt x="74252" y="57956"/>
                  </a:lnTo>
                  <a:lnTo>
                    <a:pt x="74222" y="58086"/>
                  </a:lnTo>
                  <a:lnTo>
                    <a:pt x="73097" y="60181"/>
                  </a:lnTo>
                  <a:lnTo>
                    <a:pt x="72814" y="60109"/>
                  </a:lnTo>
                  <a:lnTo>
                    <a:pt x="72510" y="59326"/>
                  </a:lnTo>
                  <a:lnTo>
                    <a:pt x="72411" y="58383"/>
                  </a:lnTo>
                  <a:lnTo>
                    <a:pt x="72205" y="56427"/>
                  </a:lnTo>
                  <a:lnTo>
                    <a:pt x="72655" y="54932"/>
                  </a:lnTo>
                  <a:lnTo>
                    <a:pt x="73158" y="54933"/>
                  </a:lnTo>
                  <a:lnTo>
                    <a:pt x="73889" y="53852"/>
                  </a:lnTo>
                  <a:lnTo>
                    <a:pt x="73932" y="53445"/>
                  </a:lnTo>
                  <a:lnTo>
                    <a:pt x="74095" y="51902"/>
                  </a:lnTo>
                  <a:lnTo>
                    <a:pt x="74135" y="51523"/>
                  </a:lnTo>
                  <a:lnTo>
                    <a:pt x="73149" y="50160"/>
                  </a:lnTo>
                  <a:lnTo>
                    <a:pt x="72249" y="48915"/>
                  </a:lnTo>
                  <a:lnTo>
                    <a:pt x="71073" y="48077"/>
                  </a:lnTo>
                  <a:lnTo>
                    <a:pt x="70655" y="47989"/>
                  </a:lnTo>
                  <a:lnTo>
                    <a:pt x="70381" y="47931"/>
                  </a:lnTo>
                  <a:lnTo>
                    <a:pt x="67802" y="47386"/>
                  </a:lnTo>
                  <a:lnTo>
                    <a:pt x="67445" y="47311"/>
                  </a:lnTo>
                  <a:lnTo>
                    <a:pt x="66502" y="47420"/>
                  </a:lnTo>
                  <a:lnTo>
                    <a:pt x="66023" y="47931"/>
                  </a:lnTo>
                  <a:lnTo>
                    <a:pt x="65151" y="49130"/>
                  </a:lnTo>
                  <a:lnTo>
                    <a:pt x="64603" y="49882"/>
                  </a:lnTo>
                  <a:lnTo>
                    <a:pt x="64471" y="50064"/>
                  </a:lnTo>
                  <a:lnTo>
                    <a:pt x="64471" y="50357"/>
                  </a:lnTo>
                  <a:lnTo>
                    <a:pt x="64471" y="52189"/>
                  </a:lnTo>
                  <a:lnTo>
                    <a:pt x="64471" y="52780"/>
                  </a:lnTo>
                  <a:lnTo>
                    <a:pt x="64117" y="54147"/>
                  </a:lnTo>
                  <a:lnTo>
                    <a:pt x="63511" y="56451"/>
                  </a:lnTo>
                  <a:lnTo>
                    <a:pt x="62889" y="57393"/>
                  </a:lnTo>
                  <a:lnTo>
                    <a:pt x="62483" y="57310"/>
                  </a:lnTo>
                  <a:lnTo>
                    <a:pt x="62315" y="57256"/>
                  </a:lnTo>
                  <a:lnTo>
                    <a:pt x="61889" y="56943"/>
                  </a:lnTo>
                  <a:lnTo>
                    <a:pt x="61336" y="56531"/>
                  </a:lnTo>
                  <a:lnTo>
                    <a:pt x="61259" y="55593"/>
                  </a:lnTo>
                  <a:lnTo>
                    <a:pt x="61232" y="55085"/>
                  </a:lnTo>
                  <a:lnTo>
                    <a:pt x="61395" y="54658"/>
                  </a:lnTo>
                  <a:lnTo>
                    <a:pt x="61243" y="54549"/>
                  </a:lnTo>
                  <a:lnTo>
                    <a:pt x="60763" y="54546"/>
                  </a:lnTo>
                  <a:lnTo>
                    <a:pt x="60177" y="54543"/>
                  </a:lnTo>
                  <a:lnTo>
                    <a:pt x="59329" y="54539"/>
                  </a:lnTo>
                  <a:lnTo>
                    <a:pt x="57680" y="54531"/>
                  </a:lnTo>
                  <a:lnTo>
                    <a:pt x="54633" y="54128"/>
                  </a:lnTo>
                  <a:lnTo>
                    <a:pt x="54465" y="53809"/>
                  </a:lnTo>
                  <a:lnTo>
                    <a:pt x="54589" y="53583"/>
                  </a:lnTo>
                  <a:lnTo>
                    <a:pt x="54067" y="53400"/>
                  </a:lnTo>
                  <a:lnTo>
                    <a:pt x="53626" y="54010"/>
                  </a:lnTo>
                  <a:lnTo>
                    <a:pt x="53670" y="54270"/>
                  </a:lnTo>
                  <a:lnTo>
                    <a:pt x="53697" y="54432"/>
                  </a:lnTo>
                  <a:lnTo>
                    <a:pt x="53767" y="54847"/>
                  </a:lnTo>
                  <a:lnTo>
                    <a:pt x="54079" y="56706"/>
                  </a:lnTo>
                  <a:lnTo>
                    <a:pt x="54257" y="57757"/>
                  </a:lnTo>
                  <a:lnTo>
                    <a:pt x="54685" y="57640"/>
                  </a:lnTo>
                  <a:lnTo>
                    <a:pt x="55418" y="57441"/>
                  </a:lnTo>
                  <a:lnTo>
                    <a:pt x="55858" y="57320"/>
                  </a:lnTo>
                  <a:lnTo>
                    <a:pt x="56168" y="57211"/>
                  </a:lnTo>
                  <a:lnTo>
                    <a:pt x="56751" y="56737"/>
                  </a:lnTo>
                  <a:lnTo>
                    <a:pt x="58662" y="57947"/>
                  </a:lnTo>
                  <a:lnTo>
                    <a:pt x="58817" y="58045"/>
                  </a:lnTo>
                  <a:lnTo>
                    <a:pt x="58846" y="58530"/>
                  </a:lnTo>
                  <a:lnTo>
                    <a:pt x="59085" y="62515"/>
                  </a:lnTo>
                  <a:lnTo>
                    <a:pt x="59204" y="64494"/>
                  </a:lnTo>
                  <a:lnTo>
                    <a:pt x="59239" y="65075"/>
                  </a:lnTo>
                  <a:lnTo>
                    <a:pt x="59315" y="66338"/>
                  </a:lnTo>
                  <a:lnTo>
                    <a:pt x="59407" y="67864"/>
                  </a:lnTo>
                  <a:lnTo>
                    <a:pt x="59505" y="69495"/>
                  </a:lnTo>
                  <a:lnTo>
                    <a:pt x="59535" y="69995"/>
                  </a:lnTo>
                  <a:lnTo>
                    <a:pt x="59405" y="70028"/>
                  </a:lnTo>
                  <a:lnTo>
                    <a:pt x="54949" y="71165"/>
                  </a:lnTo>
                  <a:lnTo>
                    <a:pt x="54097" y="71382"/>
                  </a:lnTo>
                  <a:lnTo>
                    <a:pt x="53851" y="71512"/>
                  </a:lnTo>
                  <a:lnTo>
                    <a:pt x="53947" y="71872"/>
                  </a:lnTo>
                  <a:lnTo>
                    <a:pt x="54149" y="72628"/>
                  </a:lnTo>
                  <a:lnTo>
                    <a:pt x="54214" y="72871"/>
                  </a:lnTo>
                  <a:lnTo>
                    <a:pt x="54440" y="73714"/>
                  </a:lnTo>
                  <a:lnTo>
                    <a:pt x="54502" y="73947"/>
                  </a:lnTo>
                  <a:lnTo>
                    <a:pt x="54647" y="74184"/>
                  </a:lnTo>
                  <a:lnTo>
                    <a:pt x="55918" y="76259"/>
                  </a:lnTo>
                  <a:lnTo>
                    <a:pt x="57215" y="78377"/>
                  </a:lnTo>
                  <a:lnTo>
                    <a:pt x="57767" y="78924"/>
                  </a:lnTo>
                  <a:lnTo>
                    <a:pt x="57859" y="79439"/>
                  </a:lnTo>
                  <a:lnTo>
                    <a:pt x="57910" y="79720"/>
                  </a:lnTo>
                  <a:lnTo>
                    <a:pt x="57967" y="80040"/>
                  </a:lnTo>
                  <a:lnTo>
                    <a:pt x="58101" y="80784"/>
                  </a:lnTo>
                  <a:lnTo>
                    <a:pt x="58096" y="81169"/>
                  </a:lnTo>
                  <a:lnTo>
                    <a:pt x="58086" y="81896"/>
                  </a:lnTo>
                  <a:lnTo>
                    <a:pt x="57414" y="84197"/>
                  </a:lnTo>
                  <a:lnTo>
                    <a:pt x="57244" y="84776"/>
                  </a:lnTo>
                  <a:lnTo>
                    <a:pt x="57284" y="85251"/>
                  </a:lnTo>
                  <a:lnTo>
                    <a:pt x="57307" y="85526"/>
                  </a:lnTo>
                  <a:lnTo>
                    <a:pt x="57354" y="86095"/>
                  </a:lnTo>
                  <a:lnTo>
                    <a:pt x="57417" y="86841"/>
                  </a:lnTo>
                  <a:lnTo>
                    <a:pt x="57433" y="87037"/>
                  </a:lnTo>
                  <a:lnTo>
                    <a:pt x="57694" y="87475"/>
                  </a:lnTo>
                  <a:lnTo>
                    <a:pt x="57738" y="88149"/>
                  </a:lnTo>
                  <a:lnTo>
                    <a:pt x="57702" y="88454"/>
                  </a:lnTo>
                  <a:lnTo>
                    <a:pt x="57636" y="89010"/>
                  </a:lnTo>
                  <a:lnTo>
                    <a:pt x="57251" y="89406"/>
                  </a:lnTo>
                  <a:lnTo>
                    <a:pt x="57041" y="89005"/>
                  </a:lnTo>
                  <a:lnTo>
                    <a:pt x="56036" y="89339"/>
                  </a:lnTo>
                  <a:lnTo>
                    <a:pt x="56012" y="90150"/>
                  </a:lnTo>
                  <a:lnTo>
                    <a:pt x="56400" y="91149"/>
                  </a:lnTo>
                  <a:lnTo>
                    <a:pt x="56307" y="92024"/>
                  </a:lnTo>
                  <a:lnTo>
                    <a:pt x="55909" y="92949"/>
                  </a:lnTo>
                  <a:lnTo>
                    <a:pt x="55619" y="93569"/>
                  </a:lnTo>
                  <a:lnTo>
                    <a:pt x="55300" y="93933"/>
                  </a:lnTo>
                  <a:lnTo>
                    <a:pt x="55137" y="94119"/>
                  </a:lnTo>
                  <a:lnTo>
                    <a:pt x="54883" y="94092"/>
                  </a:lnTo>
                  <a:lnTo>
                    <a:pt x="54679" y="94070"/>
                  </a:lnTo>
                  <a:lnTo>
                    <a:pt x="54107" y="94360"/>
                  </a:lnTo>
                  <a:lnTo>
                    <a:pt x="53674" y="94579"/>
                  </a:lnTo>
                  <a:lnTo>
                    <a:pt x="52779" y="95475"/>
                  </a:lnTo>
                  <a:lnTo>
                    <a:pt x="52841" y="99553"/>
                  </a:lnTo>
                  <a:lnTo>
                    <a:pt x="51905" y="100867"/>
                  </a:lnTo>
                  <a:lnTo>
                    <a:pt x="51327" y="101680"/>
                  </a:lnTo>
                  <a:lnTo>
                    <a:pt x="50305" y="103115"/>
                  </a:lnTo>
                  <a:lnTo>
                    <a:pt x="49219" y="105459"/>
                  </a:lnTo>
                  <a:lnTo>
                    <a:pt x="46585" y="105132"/>
                  </a:lnTo>
                  <a:lnTo>
                    <a:pt x="45313" y="104974"/>
                  </a:lnTo>
                  <a:lnTo>
                    <a:pt x="44972" y="104911"/>
                  </a:lnTo>
                  <a:lnTo>
                    <a:pt x="43585" y="104659"/>
                  </a:lnTo>
                  <a:lnTo>
                    <a:pt x="43439" y="104680"/>
                  </a:lnTo>
                  <a:lnTo>
                    <a:pt x="42961" y="104749"/>
                  </a:lnTo>
                  <a:lnTo>
                    <a:pt x="39868" y="105200"/>
                  </a:lnTo>
                  <a:lnTo>
                    <a:pt x="36588" y="105942"/>
                  </a:lnTo>
                  <a:lnTo>
                    <a:pt x="36379" y="105989"/>
                  </a:lnTo>
                  <a:lnTo>
                    <a:pt x="31897" y="107003"/>
                  </a:lnTo>
                  <a:lnTo>
                    <a:pt x="30722" y="107292"/>
                  </a:lnTo>
                  <a:lnTo>
                    <a:pt x="30173" y="107488"/>
                  </a:lnTo>
                  <a:lnTo>
                    <a:pt x="29024" y="107898"/>
                  </a:lnTo>
                  <a:lnTo>
                    <a:pt x="22655" y="110169"/>
                  </a:lnTo>
                  <a:lnTo>
                    <a:pt x="21045" y="111043"/>
                  </a:lnTo>
                  <a:lnTo>
                    <a:pt x="20896" y="111124"/>
                  </a:lnTo>
                  <a:lnTo>
                    <a:pt x="18676" y="111912"/>
                  </a:lnTo>
                  <a:lnTo>
                    <a:pt x="18417" y="112004"/>
                  </a:lnTo>
                  <a:lnTo>
                    <a:pt x="16719" y="112149"/>
                  </a:lnTo>
                  <a:lnTo>
                    <a:pt x="15028" y="112293"/>
                  </a:lnTo>
                  <a:lnTo>
                    <a:pt x="14522" y="112336"/>
                  </a:lnTo>
                  <a:lnTo>
                    <a:pt x="13103" y="112456"/>
                  </a:lnTo>
                  <a:lnTo>
                    <a:pt x="12866" y="112477"/>
                  </a:lnTo>
                  <a:lnTo>
                    <a:pt x="11547" y="112589"/>
                  </a:lnTo>
                  <a:lnTo>
                    <a:pt x="11401" y="112623"/>
                  </a:lnTo>
                  <a:lnTo>
                    <a:pt x="10928" y="112731"/>
                  </a:lnTo>
                  <a:lnTo>
                    <a:pt x="9957" y="112954"/>
                  </a:lnTo>
                  <a:lnTo>
                    <a:pt x="9471" y="113083"/>
                  </a:lnTo>
                  <a:lnTo>
                    <a:pt x="3757" y="114601"/>
                  </a:lnTo>
                  <a:lnTo>
                    <a:pt x="686" y="116119"/>
                  </a:lnTo>
                  <a:lnTo>
                    <a:pt x="0" y="115468"/>
                  </a:lnTo>
                  <a:lnTo>
                    <a:pt x="14" y="115274"/>
                  </a:lnTo>
                  <a:lnTo>
                    <a:pt x="79" y="114441"/>
                  </a:lnTo>
                  <a:lnTo>
                    <a:pt x="291" y="113834"/>
                  </a:lnTo>
                  <a:lnTo>
                    <a:pt x="408" y="113498"/>
                  </a:lnTo>
                  <a:lnTo>
                    <a:pt x="1886" y="112345"/>
                  </a:lnTo>
                  <a:lnTo>
                    <a:pt x="2018" y="112242"/>
                  </a:lnTo>
                  <a:lnTo>
                    <a:pt x="2266" y="112048"/>
                  </a:lnTo>
                  <a:lnTo>
                    <a:pt x="2975" y="111495"/>
                  </a:lnTo>
                  <a:lnTo>
                    <a:pt x="3152" y="111296"/>
                  </a:lnTo>
                  <a:lnTo>
                    <a:pt x="3930" y="110388"/>
                  </a:lnTo>
                  <a:lnTo>
                    <a:pt x="4083" y="109872"/>
                  </a:lnTo>
                  <a:lnTo>
                    <a:pt x="4076" y="109266"/>
                  </a:lnTo>
                  <a:lnTo>
                    <a:pt x="4070" y="108707"/>
                  </a:lnTo>
                  <a:lnTo>
                    <a:pt x="4068" y="108546"/>
                  </a:lnTo>
                  <a:lnTo>
                    <a:pt x="4042" y="106194"/>
                  </a:lnTo>
                  <a:lnTo>
                    <a:pt x="4036" y="105732"/>
                  </a:lnTo>
                  <a:lnTo>
                    <a:pt x="4035" y="105594"/>
                  </a:lnTo>
                  <a:lnTo>
                    <a:pt x="3974" y="105029"/>
                  </a:lnTo>
                  <a:lnTo>
                    <a:pt x="3934" y="104652"/>
                  </a:lnTo>
                  <a:lnTo>
                    <a:pt x="3797" y="103373"/>
                  </a:lnTo>
                  <a:lnTo>
                    <a:pt x="3154" y="102365"/>
                  </a:lnTo>
                  <a:lnTo>
                    <a:pt x="2855" y="101895"/>
                  </a:lnTo>
                  <a:lnTo>
                    <a:pt x="2666" y="101564"/>
                  </a:lnTo>
                  <a:lnTo>
                    <a:pt x="2497" y="99901"/>
                  </a:lnTo>
                  <a:lnTo>
                    <a:pt x="2567" y="99506"/>
                  </a:lnTo>
                  <a:lnTo>
                    <a:pt x="2647" y="99213"/>
                  </a:lnTo>
                  <a:lnTo>
                    <a:pt x="2992" y="98876"/>
                  </a:lnTo>
                  <a:lnTo>
                    <a:pt x="5299" y="97856"/>
                  </a:lnTo>
                  <a:lnTo>
                    <a:pt x="5750" y="97657"/>
                  </a:lnTo>
                  <a:lnTo>
                    <a:pt x="6671" y="97818"/>
                  </a:lnTo>
                  <a:lnTo>
                    <a:pt x="8436" y="98128"/>
                  </a:lnTo>
                  <a:lnTo>
                    <a:pt x="8524" y="95751"/>
                  </a:lnTo>
                  <a:lnTo>
                    <a:pt x="8719" y="90440"/>
                  </a:lnTo>
                  <a:lnTo>
                    <a:pt x="8740" y="89861"/>
                  </a:lnTo>
                  <a:lnTo>
                    <a:pt x="8930" y="84697"/>
                  </a:lnTo>
                  <a:lnTo>
                    <a:pt x="9096" y="80199"/>
                  </a:lnTo>
                  <a:lnTo>
                    <a:pt x="9208" y="77141"/>
                  </a:lnTo>
                  <a:lnTo>
                    <a:pt x="9516" y="68758"/>
                  </a:lnTo>
                  <a:lnTo>
                    <a:pt x="9739" y="61752"/>
                  </a:lnTo>
                  <a:lnTo>
                    <a:pt x="9823" y="59129"/>
                  </a:lnTo>
                  <a:lnTo>
                    <a:pt x="9641" y="53294"/>
                  </a:lnTo>
                  <a:lnTo>
                    <a:pt x="9475" y="47926"/>
                  </a:lnTo>
                  <a:lnTo>
                    <a:pt x="9295" y="40504"/>
                  </a:lnTo>
                  <a:lnTo>
                    <a:pt x="9270" y="39816"/>
                  </a:lnTo>
                  <a:lnTo>
                    <a:pt x="9074" y="34518"/>
                  </a:lnTo>
                  <a:lnTo>
                    <a:pt x="9071" y="34246"/>
                  </a:lnTo>
                  <a:lnTo>
                    <a:pt x="9028" y="32996"/>
                  </a:lnTo>
                  <a:lnTo>
                    <a:pt x="8958" y="30994"/>
                  </a:lnTo>
                  <a:lnTo>
                    <a:pt x="8893" y="28960"/>
                  </a:lnTo>
                  <a:lnTo>
                    <a:pt x="8824" y="26792"/>
                  </a:lnTo>
                  <a:lnTo>
                    <a:pt x="8565" y="18631"/>
                  </a:lnTo>
                  <a:lnTo>
                    <a:pt x="8421" y="14084"/>
                  </a:lnTo>
                  <a:lnTo>
                    <a:pt x="8405" y="13592"/>
                  </a:lnTo>
                  <a:lnTo>
                    <a:pt x="8403" y="13445"/>
                  </a:lnTo>
                  <a:lnTo>
                    <a:pt x="8234" y="1749"/>
                  </a:lnTo>
                  <a:lnTo>
                    <a:pt x="12545" y="1475"/>
                  </a:lnTo>
                  <a:lnTo>
                    <a:pt x="17854" y="1321"/>
                  </a:lnTo>
                  <a:lnTo>
                    <a:pt x="23575" y="1156"/>
                  </a:lnTo>
                  <a:lnTo>
                    <a:pt x="33267" y="876"/>
                  </a:lnTo>
                  <a:lnTo>
                    <a:pt x="35275" y="818"/>
                  </a:lnTo>
                  <a:lnTo>
                    <a:pt x="37075" y="766"/>
                  </a:lnTo>
                  <a:lnTo>
                    <a:pt x="38930" y="733"/>
                  </a:lnTo>
                  <a:lnTo>
                    <a:pt x="39150" y="729"/>
                  </a:lnTo>
                  <a:lnTo>
                    <a:pt x="39341" y="726"/>
                  </a:lnTo>
                  <a:lnTo>
                    <a:pt x="40176" y="704"/>
                  </a:lnTo>
                  <a:lnTo>
                    <a:pt x="43510" y="603"/>
                  </a:lnTo>
                  <a:lnTo>
                    <a:pt x="46934" y="277"/>
                  </a:lnTo>
                  <a:lnTo>
                    <a:pt x="47064" y="260"/>
                  </a:lnTo>
                  <a:close/>
                </a:path>
              </a:pathLst>
            </a:custGeom>
            <a:solidFill>
              <a:srgbClr val="56B1F7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76" name="pg76"/>
            <p:cNvSpPr/>
            <p:nvPr/>
          </p:nvSpPr>
          <p:spPr>
            <a:xfrm>
              <a:off x="7718261" y="2665145"/>
              <a:ext cx="35324" cy="34779"/>
            </a:xfrm>
            <a:custGeom>
              <a:avLst/>
              <a:pathLst>
                <a:path w="35324" h="34779">
                  <a:moveTo>
                    <a:pt x="35324" y="27265"/>
                  </a:moveTo>
                  <a:lnTo>
                    <a:pt x="34987" y="27624"/>
                  </a:lnTo>
                  <a:lnTo>
                    <a:pt x="34727" y="27836"/>
                  </a:lnTo>
                  <a:lnTo>
                    <a:pt x="30952" y="31030"/>
                  </a:lnTo>
                  <a:lnTo>
                    <a:pt x="30459" y="32041"/>
                  </a:lnTo>
                  <a:lnTo>
                    <a:pt x="30420" y="32171"/>
                  </a:lnTo>
                  <a:lnTo>
                    <a:pt x="30292" y="32678"/>
                  </a:lnTo>
                  <a:lnTo>
                    <a:pt x="30239" y="32888"/>
                  </a:lnTo>
                  <a:lnTo>
                    <a:pt x="29824" y="33328"/>
                  </a:lnTo>
                  <a:lnTo>
                    <a:pt x="29162" y="33866"/>
                  </a:lnTo>
                  <a:lnTo>
                    <a:pt x="28215" y="32383"/>
                  </a:lnTo>
                  <a:lnTo>
                    <a:pt x="28029" y="31925"/>
                  </a:lnTo>
                  <a:lnTo>
                    <a:pt x="27838" y="31470"/>
                  </a:lnTo>
                  <a:lnTo>
                    <a:pt x="27475" y="30672"/>
                  </a:lnTo>
                  <a:lnTo>
                    <a:pt x="27021" y="30550"/>
                  </a:lnTo>
                  <a:lnTo>
                    <a:pt x="26712" y="30282"/>
                  </a:lnTo>
                  <a:lnTo>
                    <a:pt x="26593" y="30150"/>
                  </a:lnTo>
                  <a:lnTo>
                    <a:pt x="26230" y="29287"/>
                  </a:lnTo>
                  <a:lnTo>
                    <a:pt x="25971" y="29189"/>
                  </a:lnTo>
                  <a:lnTo>
                    <a:pt x="25841" y="29254"/>
                  </a:lnTo>
                  <a:lnTo>
                    <a:pt x="25322" y="29205"/>
                  </a:lnTo>
                  <a:lnTo>
                    <a:pt x="25244" y="28830"/>
                  </a:lnTo>
                  <a:lnTo>
                    <a:pt x="24660" y="28586"/>
                  </a:lnTo>
                  <a:lnTo>
                    <a:pt x="23337" y="28863"/>
                  </a:lnTo>
                  <a:lnTo>
                    <a:pt x="23104" y="29058"/>
                  </a:lnTo>
                  <a:lnTo>
                    <a:pt x="22965" y="29269"/>
                  </a:lnTo>
                  <a:lnTo>
                    <a:pt x="22857" y="29433"/>
                  </a:lnTo>
                  <a:lnTo>
                    <a:pt x="22092" y="29613"/>
                  </a:lnTo>
                  <a:lnTo>
                    <a:pt x="22157" y="29156"/>
                  </a:lnTo>
                  <a:lnTo>
                    <a:pt x="21990" y="29126"/>
                  </a:lnTo>
                  <a:lnTo>
                    <a:pt x="21832" y="29189"/>
                  </a:lnTo>
                  <a:lnTo>
                    <a:pt x="21684" y="29432"/>
                  </a:lnTo>
                  <a:lnTo>
                    <a:pt x="21353" y="29690"/>
                  </a:lnTo>
                  <a:lnTo>
                    <a:pt x="20718" y="29792"/>
                  </a:lnTo>
                  <a:lnTo>
                    <a:pt x="20478" y="29961"/>
                  </a:lnTo>
                  <a:lnTo>
                    <a:pt x="20263" y="29694"/>
                  </a:lnTo>
                  <a:lnTo>
                    <a:pt x="20084" y="29790"/>
                  </a:lnTo>
                  <a:lnTo>
                    <a:pt x="19809" y="29938"/>
                  </a:lnTo>
                  <a:lnTo>
                    <a:pt x="19653" y="30232"/>
                  </a:lnTo>
                  <a:lnTo>
                    <a:pt x="19342" y="30199"/>
                  </a:lnTo>
                  <a:lnTo>
                    <a:pt x="19355" y="30753"/>
                  </a:lnTo>
                  <a:lnTo>
                    <a:pt x="19458" y="31063"/>
                  </a:lnTo>
                  <a:lnTo>
                    <a:pt x="19043" y="31405"/>
                  </a:lnTo>
                  <a:lnTo>
                    <a:pt x="18810" y="31405"/>
                  </a:lnTo>
                  <a:lnTo>
                    <a:pt x="18641" y="31764"/>
                  </a:lnTo>
                  <a:lnTo>
                    <a:pt x="18965" y="32628"/>
                  </a:lnTo>
                  <a:lnTo>
                    <a:pt x="18965" y="33084"/>
                  </a:lnTo>
                  <a:lnTo>
                    <a:pt x="18810" y="33165"/>
                  </a:lnTo>
                  <a:lnTo>
                    <a:pt x="18109" y="33198"/>
                  </a:lnTo>
                  <a:lnTo>
                    <a:pt x="17733" y="33638"/>
                  </a:lnTo>
                  <a:lnTo>
                    <a:pt x="17837" y="34176"/>
                  </a:lnTo>
                  <a:lnTo>
                    <a:pt x="17590" y="34371"/>
                  </a:lnTo>
                  <a:lnTo>
                    <a:pt x="16040" y="34453"/>
                  </a:lnTo>
                  <a:lnTo>
                    <a:pt x="13789" y="34518"/>
                  </a:lnTo>
                  <a:lnTo>
                    <a:pt x="13413" y="34534"/>
                  </a:lnTo>
                  <a:lnTo>
                    <a:pt x="7277" y="34779"/>
                  </a:lnTo>
                  <a:lnTo>
                    <a:pt x="5863" y="34779"/>
                  </a:lnTo>
                  <a:lnTo>
                    <a:pt x="5526" y="34600"/>
                  </a:lnTo>
                  <a:lnTo>
                    <a:pt x="5409" y="33736"/>
                  </a:lnTo>
                  <a:lnTo>
                    <a:pt x="5928" y="33622"/>
                  </a:lnTo>
                  <a:lnTo>
                    <a:pt x="6123" y="33312"/>
                  </a:lnTo>
                  <a:lnTo>
                    <a:pt x="6006" y="33165"/>
                  </a:lnTo>
                  <a:lnTo>
                    <a:pt x="5500" y="33198"/>
                  </a:lnTo>
                  <a:lnTo>
                    <a:pt x="5253" y="32768"/>
                  </a:lnTo>
                  <a:lnTo>
                    <a:pt x="4592" y="29058"/>
                  </a:lnTo>
                  <a:lnTo>
                    <a:pt x="4501" y="27999"/>
                  </a:lnTo>
                  <a:lnTo>
                    <a:pt x="3982" y="25082"/>
                  </a:lnTo>
                  <a:lnTo>
                    <a:pt x="3697" y="23827"/>
                  </a:lnTo>
                  <a:lnTo>
                    <a:pt x="2348" y="16085"/>
                  </a:lnTo>
                  <a:lnTo>
                    <a:pt x="2127" y="14896"/>
                  </a:lnTo>
                  <a:lnTo>
                    <a:pt x="2101" y="14716"/>
                  </a:lnTo>
                  <a:lnTo>
                    <a:pt x="1945" y="13820"/>
                  </a:lnTo>
                  <a:lnTo>
                    <a:pt x="4332" y="13461"/>
                  </a:lnTo>
                  <a:lnTo>
                    <a:pt x="4488" y="13722"/>
                  </a:lnTo>
                  <a:lnTo>
                    <a:pt x="4599" y="14308"/>
                  </a:lnTo>
                  <a:lnTo>
                    <a:pt x="4423" y="14334"/>
                  </a:lnTo>
                  <a:lnTo>
                    <a:pt x="4658" y="14369"/>
                  </a:lnTo>
                  <a:lnTo>
                    <a:pt x="5189" y="14075"/>
                  </a:lnTo>
                  <a:lnTo>
                    <a:pt x="5357" y="13853"/>
                  </a:lnTo>
                  <a:lnTo>
                    <a:pt x="5359" y="13352"/>
                  </a:lnTo>
                  <a:lnTo>
                    <a:pt x="7640" y="12956"/>
                  </a:lnTo>
                  <a:lnTo>
                    <a:pt x="7614" y="12500"/>
                  </a:lnTo>
                  <a:lnTo>
                    <a:pt x="7692" y="11929"/>
                  </a:lnTo>
                  <a:lnTo>
                    <a:pt x="7588" y="11424"/>
                  </a:lnTo>
                  <a:lnTo>
                    <a:pt x="6888" y="10772"/>
                  </a:lnTo>
                  <a:lnTo>
                    <a:pt x="6250" y="10602"/>
                  </a:lnTo>
                  <a:lnTo>
                    <a:pt x="6434" y="10088"/>
                  </a:lnTo>
                  <a:lnTo>
                    <a:pt x="6330" y="9517"/>
                  </a:lnTo>
                  <a:lnTo>
                    <a:pt x="5729" y="9701"/>
                  </a:lnTo>
                  <a:lnTo>
                    <a:pt x="5046" y="9680"/>
                  </a:lnTo>
                  <a:lnTo>
                    <a:pt x="4393" y="8860"/>
                  </a:lnTo>
                  <a:lnTo>
                    <a:pt x="4567" y="8760"/>
                  </a:lnTo>
                  <a:lnTo>
                    <a:pt x="4759" y="8942"/>
                  </a:lnTo>
                  <a:lnTo>
                    <a:pt x="5240" y="9083"/>
                  </a:lnTo>
                  <a:lnTo>
                    <a:pt x="5733" y="8979"/>
                  </a:lnTo>
                  <a:lnTo>
                    <a:pt x="5642" y="8783"/>
                  </a:lnTo>
                  <a:lnTo>
                    <a:pt x="4082" y="7236"/>
                  </a:lnTo>
                  <a:lnTo>
                    <a:pt x="2837" y="6908"/>
                  </a:lnTo>
                  <a:lnTo>
                    <a:pt x="1660" y="5785"/>
                  </a:lnTo>
                  <a:lnTo>
                    <a:pt x="1545" y="5180"/>
                  </a:lnTo>
                  <a:lnTo>
                    <a:pt x="1291" y="4448"/>
                  </a:lnTo>
                  <a:lnTo>
                    <a:pt x="567" y="3765"/>
                  </a:lnTo>
                  <a:lnTo>
                    <a:pt x="337" y="3650"/>
                  </a:lnTo>
                  <a:lnTo>
                    <a:pt x="0" y="1515"/>
                  </a:lnTo>
                  <a:lnTo>
                    <a:pt x="3632" y="1157"/>
                  </a:lnTo>
                  <a:lnTo>
                    <a:pt x="6187" y="912"/>
                  </a:lnTo>
                  <a:lnTo>
                    <a:pt x="11156" y="211"/>
                  </a:lnTo>
                  <a:lnTo>
                    <a:pt x="11286" y="195"/>
                  </a:lnTo>
                  <a:lnTo>
                    <a:pt x="11441" y="162"/>
                  </a:lnTo>
                  <a:lnTo>
                    <a:pt x="12725" y="0"/>
                  </a:lnTo>
                  <a:lnTo>
                    <a:pt x="13750" y="97"/>
                  </a:lnTo>
                  <a:lnTo>
                    <a:pt x="13789" y="407"/>
                  </a:lnTo>
                  <a:lnTo>
                    <a:pt x="13089" y="733"/>
                  </a:lnTo>
                  <a:lnTo>
                    <a:pt x="14957" y="7676"/>
                  </a:lnTo>
                  <a:lnTo>
                    <a:pt x="15748" y="10886"/>
                  </a:lnTo>
                  <a:lnTo>
                    <a:pt x="16426" y="11183"/>
                  </a:lnTo>
                  <a:lnTo>
                    <a:pt x="16488" y="11440"/>
                  </a:lnTo>
                  <a:lnTo>
                    <a:pt x="21787" y="10565"/>
                  </a:lnTo>
                  <a:lnTo>
                    <a:pt x="22338" y="13429"/>
                  </a:lnTo>
                  <a:lnTo>
                    <a:pt x="23415" y="14162"/>
                  </a:lnTo>
                  <a:lnTo>
                    <a:pt x="24712" y="14195"/>
                  </a:lnTo>
                  <a:lnTo>
                    <a:pt x="27398" y="14048"/>
                  </a:lnTo>
                  <a:lnTo>
                    <a:pt x="27903" y="14081"/>
                  </a:lnTo>
                  <a:lnTo>
                    <a:pt x="28228" y="15140"/>
                  </a:lnTo>
                  <a:lnTo>
                    <a:pt x="28260" y="16307"/>
                  </a:lnTo>
                  <a:lnTo>
                    <a:pt x="28401" y="16317"/>
                  </a:lnTo>
                  <a:lnTo>
                    <a:pt x="28850" y="16411"/>
                  </a:lnTo>
                  <a:lnTo>
                    <a:pt x="29382" y="14684"/>
                  </a:lnTo>
                  <a:lnTo>
                    <a:pt x="29395" y="14244"/>
                  </a:lnTo>
                  <a:lnTo>
                    <a:pt x="29123" y="13901"/>
                  </a:lnTo>
                  <a:lnTo>
                    <a:pt x="29369" y="13852"/>
                  </a:lnTo>
                  <a:lnTo>
                    <a:pt x="32243" y="13512"/>
                  </a:lnTo>
                  <a:lnTo>
                    <a:pt x="32535" y="12989"/>
                  </a:lnTo>
                  <a:lnTo>
                    <a:pt x="33174" y="13347"/>
                  </a:lnTo>
                  <a:lnTo>
                    <a:pt x="32225" y="15891"/>
                  </a:lnTo>
                  <a:lnTo>
                    <a:pt x="32210" y="16248"/>
                  </a:lnTo>
                  <a:lnTo>
                    <a:pt x="33067" y="17585"/>
                  </a:lnTo>
                  <a:lnTo>
                    <a:pt x="32661" y="17978"/>
                  </a:lnTo>
                  <a:lnTo>
                    <a:pt x="32496" y="18155"/>
                  </a:lnTo>
                  <a:lnTo>
                    <a:pt x="31808" y="18807"/>
                  </a:lnTo>
                  <a:lnTo>
                    <a:pt x="31510" y="19606"/>
                  </a:lnTo>
                  <a:lnTo>
                    <a:pt x="32587" y="22018"/>
                  </a:lnTo>
                  <a:lnTo>
                    <a:pt x="32535" y="22311"/>
                  </a:lnTo>
                  <a:lnTo>
                    <a:pt x="32535" y="22653"/>
                  </a:lnTo>
                  <a:lnTo>
                    <a:pt x="32340" y="23338"/>
                  </a:lnTo>
                  <a:lnTo>
                    <a:pt x="32353" y="23647"/>
                  </a:lnTo>
                  <a:lnTo>
                    <a:pt x="32535" y="23973"/>
                  </a:lnTo>
                  <a:lnTo>
                    <a:pt x="32989" y="24218"/>
                  </a:lnTo>
                  <a:lnTo>
                    <a:pt x="33235" y="24267"/>
                  </a:lnTo>
                  <a:lnTo>
                    <a:pt x="33456" y="24625"/>
                  </a:lnTo>
                  <a:lnTo>
                    <a:pt x="33684" y="25169"/>
                  </a:lnTo>
                  <a:lnTo>
                    <a:pt x="33743" y="25310"/>
                  </a:lnTo>
                  <a:lnTo>
                    <a:pt x="33832" y="25522"/>
                  </a:lnTo>
                  <a:lnTo>
                    <a:pt x="33855" y="26270"/>
                  </a:lnTo>
                  <a:lnTo>
                    <a:pt x="34014" y="26548"/>
                  </a:lnTo>
                  <a:lnTo>
                    <a:pt x="34156" y="26626"/>
                  </a:lnTo>
                  <a:close/>
                </a:path>
              </a:pathLst>
            </a:custGeom>
            <a:solidFill>
              <a:srgbClr val="448DC6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77" name="pg77"/>
            <p:cNvSpPr/>
            <p:nvPr/>
          </p:nvSpPr>
          <p:spPr>
            <a:xfrm>
              <a:off x="7668174" y="2456806"/>
              <a:ext cx="125147" cy="85519"/>
            </a:xfrm>
            <a:custGeom>
              <a:avLst/>
              <a:pathLst>
                <a:path w="125147" h="85519">
                  <a:moveTo>
                    <a:pt x="117167" y="22812"/>
                  </a:moveTo>
                  <a:lnTo>
                    <a:pt x="125046" y="22764"/>
                  </a:lnTo>
                  <a:lnTo>
                    <a:pt x="124908" y="27565"/>
                  </a:lnTo>
                  <a:lnTo>
                    <a:pt x="124833" y="30616"/>
                  </a:lnTo>
                  <a:lnTo>
                    <a:pt x="125147" y="32452"/>
                  </a:lnTo>
                  <a:lnTo>
                    <a:pt x="124870" y="32813"/>
                  </a:lnTo>
                  <a:lnTo>
                    <a:pt x="116199" y="32730"/>
                  </a:lnTo>
                  <a:lnTo>
                    <a:pt x="115219" y="42770"/>
                  </a:lnTo>
                  <a:lnTo>
                    <a:pt x="114674" y="42787"/>
                  </a:lnTo>
                  <a:lnTo>
                    <a:pt x="111838" y="42794"/>
                  </a:lnTo>
                  <a:lnTo>
                    <a:pt x="107241" y="42673"/>
                  </a:lnTo>
                  <a:lnTo>
                    <a:pt x="103375" y="42575"/>
                  </a:lnTo>
                  <a:lnTo>
                    <a:pt x="97613" y="41809"/>
                  </a:lnTo>
                  <a:lnTo>
                    <a:pt x="98136" y="49189"/>
                  </a:lnTo>
                  <a:lnTo>
                    <a:pt x="98170" y="50430"/>
                  </a:lnTo>
                  <a:lnTo>
                    <a:pt x="98194" y="51210"/>
                  </a:lnTo>
                  <a:lnTo>
                    <a:pt x="98418" y="51803"/>
                  </a:lnTo>
                  <a:lnTo>
                    <a:pt x="98783" y="53560"/>
                  </a:lnTo>
                  <a:lnTo>
                    <a:pt x="99672" y="58958"/>
                  </a:lnTo>
                  <a:lnTo>
                    <a:pt x="99842" y="60196"/>
                  </a:lnTo>
                  <a:lnTo>
                    <a:pt x="99899" y="60453"/>
                  </a:lnTo>
                  <a:lnTo>
                    <a:pt x="100106" y="60812"/>
                  </a:lnTo>
                  <a:lnTo>
                    <a:pt x="102120" y="63382"/>
                  </a:lnTo>
                  <a:lnTo>
                    <a:pt x="102311" y="63876"/>
                  </a:lnTo>
                  <a:lnTo>
                    <a:pt x="101831" y="66255"/>
                  </a:lnTo>
                  <a:lnTo>
                    <a:pt x="101935" y="66614"/>
                  </a:lnTo>
                  <a:lnTo>
                    <a:pt x="104218" y="66223"/>
                  </a:lnTo>
                  <a:lnTo>
                    <a:pt x="105037" y="67404"/>
                  </a:lnTo>
                  <a:lnTo>
                    <a:pt x="104860" y="67549"/>
                  </a:lnTo>
                  <a:lnTo>
                    <a:pt x="104011" y="68472"/>
                  </a:lnTo>
                  <a:lnTo>
                    <a:pt x="103465" y="69111"/>
                  </a:lnTo>
                  <a:lnTo>
                    <a:pt x="102986" y="69672"/>
                  </a:lnTo>
                  <a:lnTo>
                    <a:pt x="102493" y="70248"/>
                  </a:lnTo>
                  <a:lnTo>
                    <a:pt x="103051" y="78902"/>
                  </a:lnTo>
                  <a:lnTo>
                    <a:pt x="99613" y="77969"/>
                  </a:lnTo>
                  <a:lnTo>
                    <a:pt x="97590" y="77419"/>
                  </a:lnTo>
                  <a:lnTo>
                    <a:pt x="96357" y="77615"/>
                  </a:lnTo>
                  <a:lnTo>
                    <a:pt x="94788" y="78088"/>
                  </a:lnTo>
                  <a:lnTo>
                    <a:pt x="93432" y="79146"/>
                  </a:lnTo>
                  <a:lnTo>
                    <a:pt x="91882" y="80809"/>
                  </a:lnTo>
                  <a:lnTo>
                    <a:pt x="90452" y="83194"/>
                  </a:lnTo>
                  <a:lnTo>
                    <a:pt x="88470" y="85519"/>
                  </a:lnTo>
                  <a:lnTo>
                    <a:pt x="83800" y="85487"/>
                  </a:lnTo>
                  <a:lnTo>
                    <a:pt x="80989" y="85330"/>
                  </a:lnTo>
                  <a:lnTo>
                    <a:pt x="78777" y="85264"/>
                  </a:lnTo>
                  <a:lnTo>
                    <a:pt x="76490" y="85196"/>
                  </a:lnTo>
                  <a:lnTo>
                    <a:pt x="70669" y="85022"/>
                  </a:lnTo>
                  <a:lnTo>
                    <a:pt x="70445" y="85016"/>
                  </a:lnTo>
                  <a:lnTo>
                    <a:pt x="68295" y="84952"/>
                  </a:lnTo>
                  <a:lnTo>
                    <a:pt x="67245" y="84920"/>
                  </a:lnTo>
                  <a:lnTo>
                    <a:pt x="59423" y="84687"/>
                  </a:lnTo>
                  <a:lnTo>
                    <a:pt x="58231" y="84652"/>
                  </a:lnTo>
                  <a:lnTo>
                    <a:pt x="56272" y="84594"/>
                  </a:lnTo>
                  <a:lnTo>
                    <a:pt x="55576" y="84573"/>
                  </a:lnTo>
                  <a:lnTo>
                    <a:pt x="52113" y="84470"/>
                  </a:lnTo>
                  <a:lnTo>
                    <a:pt x="45918" y="84285"/>
                  </a:lnTo>
                  <a:lnTo>
                    <a:pt x="44676" y="84248"/>
                  </a:lnTo>
                  <a:lnTo>
                    <a:pt x="44105" y="84232"/>
                  </a:lnTo>
                  <a:lnTo>
                    <a:pt x="42107" y="84177"/>
                  </a:lnTo>
                  <a:lnTo>
                    <a:pt x="39793" y="84113"/>
                  </a:lnTo>
                  <a:lnTo>
                    <a:pt x="37807" y="84059"/>
                  </a:lnTo>
                  <a:lnTo>
                    <a:pt x="35675" y="84000"/>
                  </a:lnTo>
                  <a:lnTo>
                    <a:pt x="32360" y="83909"/>
                  </a:lnTo>
                  <a:lnTo>
                    <a:pt x="29887" y="83841"/>
                  </a:lnTo>
                  <a:lnTo>
                    <a:pt x="26966" y="83742"/>
                  </a:lnTo>
                  <a:lnTo>
                    <a:pt x="26424" y="83723"/>
                  </a:lnTo>
                  <a:lnTo>
                    <a:pt x="22158" y="83579"/>
                  </a:lnTo>
                  <a:lnTo>
                    <a:pt x="10375" y="83178"/>
                  </a:lnTo>
                  <a:lnTo>
                    <a:pt x="10053" y="83167"/>
                  </a:lnTo>
                  <a:lnTo>
                    <a:pt x="6149" y="83035"/>
                  </a:lnTo>
                  <a:lnTo>
                    <a:pt x="5316" y="77406"/>
                  </a:lnTo>
                  <a:lnTo>
                    <a:pt x="5115" y="76419"/>
                  </a:lnTo>
                  <a:lnTo>
                    <a:pt x="4960" y="75547"/>
                  </a:lnTo>
                  <a:lnTo>
                    <a:pt x="4076" y="70591"/>
                  </a:lnTo>
                  <a:lnTo>
                    <a:pt x="239" y="70461"/>
                  </a:lnTo>
                  <a:lnTo>
                    <a:pt x="0" y="69034"/>
                  </a:lnTo>
                  <a:lnTo>
                    <a:pt x="1304" y="69386"/>
                  </a:lnTo>
                  <a:lnTo>
                    <a:pt x="2004" y="69948"/>
                  </a:lnTo>
                  <a:lnTo>
                    <a:pt x="2620" y="70112"/>
                  </a:lnTo>
                  <a:lnTo>
                    <a:pt x="4009" y="70179"/>
                  </a:lnTo>
                  <a:lnTo>
                    <a:pt x="5353" y="70635"/>
                  </a:lnTo>
                  <a:lnTo>
                    <a:pt x="6444" y="70657"/>
                  </a:lnTo>
                  <a:lnTo>
                    <a:pt x="7101" y="70037"/>
                  </a:lnTo>
                  <a:lnTo>
                    <a:pt x="7951" y="69862"/>
                  </a:lnTo>
                  <a:lnTo>
                    <a:pt x="8382" y="70010"/>
                  </a:lnTo>
                  <a:lnTo>
                    <a:pt x="9374" y="69148"/>
                  </a:lnTo>
                  <a:lnTo>
                    <a:pt x="11130" y="61006"/>
                  </a:lnTo>
                  <a:lnTo>
                    <a:pt x="11778" y="60912"/>
                  </a:lnTo>
                  <a:lnTo>
                    <a:pt x="11963" y="59872"/>
                  </a:lnTo>
                  <a:lnTo>
                    <a:pt x="12104" y="59492"/>
                  </a:lnTo>
                  <a:lnTo>
                    <a:pt x="12303" y="59240"/>
                  </a:lnTo>
                  <a:lnTo>
                    <a:pt x="12962" y="59434"/>
                  </a:lnTo>
                  <a:lnTo>
                    <a:pt x="12297" y="55932"/>
                  </a:lnTo>
                  <a:lnTo>
                    <a:pt x="11516" y="49806"/>
                  </a:lnTo>
                  <a:lnTo>
                    <a:pt x="10641" y="45073"/>
                  </a:lnTo>
                  <a:lnTo>
                    <a:pt x="10416" y="44529"/>
                  </a:lnTo>
                  <a:lnTo>
                    <a:pt x="10404" y="44387"/>
                  </a:lnTo>
                  <a:lnTo>
                    <a:pt x="10581" y="44007"/>
                  </a:lnTo>
                  <a:lnTo>
                    <a:pt x="10537" y="43701"/>
                  </a:lnTo>
                  <a:lnTo>
                    <a:pt x="9419" y="43597"/>
                  </a:lnTo>
                  <a:lnTo>
                    <a:pt x="8479" y="42662"/>
                  </a:lnTo>
                  <a:lnTo>
                    <a:pt x="8415" y="41446"/>
                  </a:lnTo>
                  <a:lnTo>
                    <a:pt x="8069" y="41281"/>
                  </a:lnTo>
                  <a:lnTo>
                    <a:pt x="7407" y="41305"/>
                  </a:lnTo>
                  <a:lnTo>
                    <a:pt x="7116" y="41212"/>
                  </a:lnTo>
                  <a:lnTo>
                    <a:pt x="6950" y="41064"/>
                  </a:lnTo>
                  <a:lnTo>
                    <a:pt x="6856" y="40747"/>
                  </a:lnTo>
                  <a:lnTo>
                    <a:pt x="6980" y="40028"/>
                  </a:lnTo>
                  <a:lnTo>
                    <a:pt x="7446" y="39390"/>
                  </a:lnTo>
                  <a:lnTo>
                    <a:pt x="7349" y="39029"/>
                  </a:lnTo>
                  <a:lnTo>
                    <a:pt x="7144" y="38818"/>
                  </a:lnTo>
                  <a:lnTo>
                    <a:pt x="13242" y="38094"/>
                  </a:lnTo>
                  <a:lnTo>
                    <a:pt x="12866" y="36086"/>
                  </a:lnTo>
                  <a:lnTo>
                    <a:pt x="12524" y="36060"/>
                  </a:lnTo>
                  <a:lnTo>
                    <a:pt x="12497" y="35471"/>
                  </a:lnTo>
                  <a:lnTo>
                    <a:pt x="11914" y="35526"/>
                  </a:lnTo>
                  <a:lnTo>
                    <a:pt x="11774" y="34352"/>
                  </a:lnTo>
                  <a:lnTo>
                    <a:pt x="13013" y="34678"/>
                  </a:lnTo>
                  <a:lnTo>
                    <a:pt x="13255" y="34212"/>
                  </a:lnTo>
                  <a:lnTo>
                    <a:pt x="13051" y="33402"/>
                  </a:lnTo>
                  <a:lnTo>
                    <a:pt x="12758" y="33437"/>
                  </a:lnTo>
                  <a:lnTo>
                    <a:pt x="12253" y="30911"/>
                  </a:lnTo>
                  <a:lnTo>
                    <a:pt x="12561" y="30887"/>
                  </a:lnTo>
                  <a:lnTo>
                    <a:pt x="19135" y="30290"/>
                  </a:lnTo>
                  <a:lnTo>
                    <a:pt x="19387" y="30113"/>
                  </a:lnTo>
                  <a:lnTo>
                    <a:pt x="19466" y="29668"/>
                  </a:lnTo>
                  <a:lnTo>
                    <a:pt x="20936" y="29602"/>
                  </a:lnTo>
                  <a:lnTo>
                    <a:pt x="20906" y="30145"/>
                  </a:lnTo>
                  <a:lnTo>
                    <a:pt x="24697" y="29870"/>
                  </a:lnTo>
                  <a:lnTo>
                    <a:pt x="25386" y="32900"/>
                  </a:lnTo>
                  <a:lnTo>
                    <a:pt x="27430" y="32517"/>
                  </a:lnTo>
                  <a:lnTo>
                    <a:pt x="27730" y="33843"/>
                  </a:lnTo>
                  <a:lnTo>
                    <a:pt x="43807" y="30763"/>
                  </a:lnTo>
                  <a:lnTo>
                    <a:pt x="44280" y="30665"/>
                  </a:lnTo>
                  <a:lnTo>
                    <a:pt x="43451" y="27306"/>
                  </a:lnTo>
                  <a:lnTo>
                    <a:pt x="42087" y="20739"/>
                  </a:lnTo>
                  <a:lnTo>
                    <a:pt x="40004" y="11266"/>
                  </a:lnTo>
                  <a:lnTo>
                    <a:pt x="45113" y="10012"/>
                  </a:lnTo>
                  <a:lnTo>
                    <a:pt x="51654" y="14622"/>
                  </a:lnTo>
                  <a:lnTo>
                    <a:pt x="51259" y="14960"/>
                  </a:lnTo>
                  <a:lnTo>
                    <a:pt x="52338" y="15615"/>
                  </a:lnTo>
                  <a:lnTo>
                    <a:pt x="51429" y="16736"/>
                  </a:lnTo>
                  <a:lnTo>
                    <a:pt x="51848" y="18144"/>
                  </a:lnTo>
                  <a:lnTo>
                    <a:pt x="60092" y="23639"/>
                  </a:lnTo>
                  <a:lnTo>
                    <a:pt x="60223" y="24773"/>
                  </a:lnTo>
                  <a:lnTo>
                    <a:pt x="59372" y="24903"/>
                  </a:lnTo>
                  <a:lnTo>
                    <a:pt x="59584" y="25753"/>
                  </a:lnTo>
                  <a:lnTo>
                    <a:pt x="60125" y="28266"/>
                  </a:lnTo>
                  <a:lnTo>
                    <a:pt x="61410" y="34182"/>
                  </a:lnTo>
                  <a:lnTo>
                    <a:pt x="60335" y="33853"/>
                  </a:lnTo>
                  <a:lnTo>
                    <a:pt x="59766" y="33566"/>
                  </a:lnTo>
                  <a:lnTo>
                    <a:pt x="59049" y="33025"/>
                  </a:lnTo>
                  <a:lnTo>
                    <a:pt x="59010" y="33155"/>
                  </a:lnTo>
                  <a:lnTo>
                    <a:pt x="59126" y="33546"/>
                  </a:lnTo>
                  <a:lnTo>
                    <a:pt x="59399" y="33758"/>
                  </a:lnTo>
                  <a:lnTo>
                    <a:pt x="59464" y="33921"/>
                  </a:lnTo>
                  <a:lnTo>
                    <a:pt x="59438" y="34215"/>
                  </a:lnTo>
                  <a:lnTo>
                    <a:pt x="59892" y="34736"/>
                  </a:lnTo>
                  <a:lnTo>
                    <a:pt x="60528" y="35307"/>
                  </a:lnTo>
                  <a:lnTo>
                    <a:pt x="61267" y="35649"/>
                  </a:lnTo>
                  <a:lnTo>
                    <a:pt x="61760" y="36154"/>
                  </a:lnTo>
                  <a:lnTo>
                    <a:pt x="61825" y="36545"/>
                  </a:lnTo>
                  <a:lnTo>
                    <a:pt x="60592" y="36040"/>
                  </a:lnTo>
                  <a:lnTo>
                    <a:pt x="59736" y="36024"/>
                  </a:lnTo>
                  <a:lnTo>
                    <a:pt x="59163" y="36515"/>
                  </a:lnTo>
                  <a:lnTo>
                    <a:pt x="59075" y="37767"/>
                  </a:lnTo>
                  <a:lnTo>
                    <a:pt x="60099" y="37914"/>
                  </a:lnTo>
                  <a:lnTo>
                    <a:pt x="60437" y="38077"/>
                  </a:lnTo>
                  <a:lnTo>
                    <a:pt x="60865" y="38484"/>
                  </a:lnTo>
                  <a:lnTo>
                    <a:pt x="61371" y="38158"/>
                  </a:lnTo>
                  <a:lnTo>
                    <a:pt x="62071" y="38207"/>
                  </a:lnTo>
                  <a:lnTo>
                    <a:pt x="62175" y="38794"/>
                  </a:lnTo>
                  <a:lnTo>
                    <a:pt x="62045" y="38941"/>
                  </a:lnTo>
                  <a:lnTo>
                    <a:pt x="59347" y="39332"/>
                  </a:lnTo>
                  <a:lnTo>
                    <a:pt x="56570" y="39996"/>
                  </a:lnTo>
                  <a:lnTo>
                    <a:pt x="46582" y="40734"/>
                  </a:lnTo>
                  <a:lnTo>
                    <a:pt x="47673" y="45925"/>
                  </a:lnTo>
                  <a:lnTo>
                    <a:pt x="51103" y="45371"/>
                  </a:lnTo>
                  <a:lnTo>
                    <a:pt x="52511" y="52142"/>
                  </a:lnTo>
                  <a:lnTo>
                    <a:pt x="52715" y="52955"/>
                  </a:lnTo>
                  <a:lnTo>
                    <a:pt x="53432" y="52908"/>
                  </a:lnTo>
                  <a:lnTo>
                    <a:pt x="67805" y="50659"/>
                  </a:lnTo>
                  <a:lnTo>
                    <a:pt x="67783" y="51902"/>
                  </a:lnTo>
                  <a:lnTo>
                    <a:pt x="69323" y="54130"/>
                  </a:lnTo>
                  <a:lnTo>
                    <a:pt x="69151" y="53095"/>
                  </a:lnTo>
                  <a:lnTo>
                    <a:pt x="68298" y="48459"/>
                  </a:lnTo>
                  <a:lnTo>
                    <a:pt x="68659" y="48231"/>
                  </a:lnTo>
                  <a:lnTo>
                    <a:pt x="68856" y="48964"/>
                  </a:lnTo>
                  <a:lnTo>
                    <a:pt x="69414" y="48964"/>
                  </a:lnTo>
                  <a:lnTo>
                    <a:pt x="71333" y="48589"/>
                  </a:lnTo>
                  <a:lnTo>
                    <a:pt x="71243" y="48263"/>
                  </a:lnTo>
                  <a:lnTo>
                    <a:pt x="70763" y="47041"/>
                  </a:lnTo>
                  <a:lnTo>
                    <a:pt x="73111" y="46715"/>
                  </a:lnTo>
                  <a:lnTo>
                    <a:pt x="77936" y="46047"/>
                  </a:lnTo>
                  <a:lnTo>
                    <a:pt x="77677" y="44743"/>
                  </a:lnTo>
                  <a:lnTo>
                    <a:pt x="75887" y="35306"/>
                  </a:lnTo>
                  <a:lnTo>
                    <a:pt x="75757" y="34671"/>
                  </a:lnTo>
                  <a:lnTo>
                    <a:pt x="75623" y="34200"/>
                  </a:lnTo>
                  <a:lnTo>
                    <a:pt x="75290" y="33025"/>
                  </a:lnTo>
                  <a:lnTo>
                    <a:pt x="74624" y="30595"/>
                  </a:lnTo>
                  <a:lnTo>
                    <a:pt x="74486" y="30091"/>
                  </a:lnTo>
                  <a:lnTo>
                    <a:pt x="74283" y="29401"/>
                  </a:lnTo>
                  <a:lnTo>
                    <a:pt x="75568" y="29876"/>
                  </a:lnTo>
                  <a:lnTo>
                    <a:pt x="75752" y="29516"/>
                  </a:lnTo>
                  <a:lnTo>
                    <a:pt x="78247" y="24543"/>
                  </a:lnTo>
                  <a:lnTo>
                    <a:pt x="78513" y="23972"/>
                  </a:lnTo>
                  <a:lnTo>
                    <a:pt x="80430" y="19516"/>
                  </a:lnTo>
                  <a:lnTo>
                    <a:pt x="82441" y="15749"/>
                  </a:lnTo>
                  <a:lnTo>
                    <a:pt x="83827" y="13375"/>
                  </a:lnTo>
                  <a:lnTo>
                    <a:pt x="85416" y="9642"/>
                  </a:lnTo>
                  <a:lnTo>
                    <a:pt x="85727" y="9683"/>
                  </a:lnTo>
                  <a:lnTo>
                    <a:pt x="89352" y="2266"/>
                  </a:lnTo>
                  <a:lnTo>
                    <a:pt x="89887" y="1129"/>
                  </a:lnTo>
                  <a:lnTo>
                    <a:pt x="90167" y="556"/>
                  </a:lnTo>
                  <a:lnTo>
                    <a:pt x="90398" y="80"/>
                  </a:lnTo>
                  <a:lnTo>
                    <a:pt x="90585" y="0"/>
                  </a:lnTo>
                  <a:lnTo>
                    <a:pt x="90722" y="616"/>
                  </a:lnTo>
                  <a:lnTo>
                    <a:pt x="91878" y="1064"/>
                  </a:lnTo>
                  <a:lnTo>
                    <a:pt x="92153" y="1001"/>
                  </a:lnTo>
                  <a:lnTo>
                    <a:pt x="92902" y="1408"/>
                  </a:lnTo>
                  <a:lnTo>
                    <a:pt x="91834" y="3119"/>
                  </a:lnTo>
                  <a:lnTo>
                    <a:pt x="92375" y="3110"/>
                  </a:lnTo>
                  <a:lnTo>
                    <a:pt x="92845" y="3673"/>
                  </a:lnTo>
                  <a:lnTo>
                    <a:pt x="92962" y="4060"/>
                  </a:lnTo>
                  <a:lnTo>
                    <a:pt x="93906" y="4836"/>
                  </a:lnTo>
                  <a:lnTo>
                    <a:pt x="93679" y="5056"/>
                  </a:lnTo>
                  <a:lnTo>
                    <a:pt x="93436" y="5502"/>
                  </a:lnTo>
                  <a:lnTo>
                    <a:pt x="93216" y="6127"/>
                  </a:lnTo>
                  <a:lnTo>
                    <a:pt x="95423" y="6492"/>
                  </a:lnTo>
                  <a:lnTo>
                    <a:pt x="106313" y="8914"/>
                  </a:lnTo>
                  <a:lnTo>
                    <a:pt x="103663" y="12678"/>
                  </a:lnTo>
                  <a:lnTo>
                    <a:pt x="105937" y="14049"/>
                  </a:lnTo>
                  <a:lnTo>
                    <a:pt x="104239" y="16320"/>
                  </a:lnTo>
                  <a:lnTo>
                    <a:pt x="102183" y="14672"/>
                  </a:lnTo>
                  <a:lnTo>
                    <a:pt x="101392" y="15749"/>
                  </a:lnTo>
                  <a:lnTo>
                    <a:pt x="99874" y="17839"/>
                  </a:lnTo>
                  <a:lnTo>
                    <a:pt x="102044" y="18259"/>
                  </a:lnTo>
                  <a:lnTo>
                    <a:pt x="100458" y="21087"/>
                  </a:lnTo>
                  <a:lnTo>
                    <a:pt x="100290" y="21033"/>
                  </a:lnTo>
                  <a:lnTo>
                    <a:pt x="98995" y="23576"/>
                  </a:lnTo>
                  <a:lnTo>
                    <a:pt x="109663" y="25937"/>
                  </a:lnTo>
                  <a:lnTo>
                    <a:pt x="110821" y="22872"/>
                  </a:lnTo>
                  <a:close/>
                </a:path>
              </a:pathLst>
            </a:custGeom>
            <a:solidFill>
              <a:srgbClr val="56B1F7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78" name="pg78"/>
            <p:cNvSpPr/>
            <p:nvPr/>
          </p:nvSpPr>
          <p:spPr>
            <a:xfrm>
              <a:off x="7714757" y="2472984"/>
              <a:ext cx="33848" cy="37951"/>
            </a:xfrm>
            <a:custGeom>
              <a:avLst/>
              <a:pathLst>
                <a:path w="33848" h="37951">
                  <a:moveTo>
                    <a:pt x="13509" y="7460"/>
                  </a:moveTo>
                  <a:lnTo>
                    <a:pt x="14101" y="6834"/>
                  </a:lnTo>
                  <a:lnTo>
                    <a:pt x="19406" y="187"/>
                  </a:lnTo>
                  <a:lnTo>
                    <a:pt x="19582" y="0"/>
                  </a:lnTo>
                  <a:lnTo>
                    <a:pt x="19827" y="771"/>
                  </a:lnTo>
                  <a:lnTo>
                    <a:pt x="20312" y="632"/>
                  </a:lnTo>
                  <a:lnTo>
                    <a:pt x="20692" y="477"/>
                  </a:lnTo>
                  <a:lnTo>
                    <a:pt x="30087" y="2461"/>
                  </a:lnTo>
                  <a:lnTo>
                    <a:pt x="33848" y="3337"/>
                  </a:lnTo>
                  <a:lnTo>
                    <a:pt x="31930" y="7794"/>
                  </a:lnTo>
                  <a:lnTo>
                    <a:pt x="31664" y="8365"/>
                  </a:lnTo>
                  <a:lnTo>
                    <a:pt x="29169" y="13338"/>
                  </a:lnTo>
                  <a:lnTo>
                    <a:pt x="28985" y="13697"/>
                  </a:lnTo>
                  <a:lnTo>
                    <a:pt x="27700" y="13223"/>
                  </a:lnTo>
                  <a:lnTo>
                    <a:pt x="27903" y="13913"/>
                  </a:lnTo>
                  <a:lnTo>
                    <a:pt x="28041" y="14417"/>
                  </a:lnTo>
                  <a:lnTo>
                    <a:pt x="28707" y="16846"/>
                  </a:lnTo>
                  <a:lnTo>
                    <a:pt x="29041" y="18022"/>
                  </a:lnTo>
                  <a:lnTo>
                    <a:pt x="29174" y="18492"/>
                  </a:lnTo>
                  <a:lnTo>
                    <a:pt x="29304" y="19128"/>
                  </a:lnTo>
                  <a:lnTo>
                    <a:pt x="31094" y="28564"/>
                  </a:lnTo>
                  <a:lnTo>
                    <a:pt x="31354" y="29868"/>
                  </a:lnTo>
                  <a:lnTo>
                    <a:pt x="26528" y="30536"/>
                  </a:lnTo>
                  <a:lnTo>
                    <a:pt x="24180" y="30862"/>
                  </a:lnTo>
                  <a:lnTo>
                    <a:pt x="24660" y="32084"/>
                  </a:lnTo>
                  <a:lnTo>
                    <a:pt x="24699" y="32459"/>
                  </a:lnTo>
                  <a:lnTo>
                    <a:pt x="22831" y="32785"/>
                  </a:lnTo>
                  <a:lnTo>
                    <a:pt x="22273" y="32785"/>
                  </a:lnTo>
                  <a:lnTo>
                    <a:pt x="22076" y="32052"/>
                  </a:lnTo>
                  <a:lnTo>
                    <a:pt x="21715" y="32280"/>
                  </a:lnTo>
                  <a:lnTo>
                    <a:pt x="22568" y="36917"/>
                  </a:lnTo>
                  <a:lnTo>
                    <a:pt x="22740" y="37951"/>
                  </a:lnTo>
                  <a:lnTo>
                    <a:pt x="21200" y="35723"/>
                  </a:lnTo>
                  <a:lnTo>
                    <a:pt x="21222" y="34480"/>
                  </a:lnTo>
                  <a:lnTo>
                    <a:pt x="6849" y="36729"/>
                  </a:lnTo>
                  <a:lnTo>
                    <a:pt x="6132" y="36776"/>
                  </a:lnTo>
                  <a:lnTo>
                    <a:pt x="5928" y="35963"/>
                  </a:lnTo>
                  <a:lnTo>
                    <a:pt x="4520" y="29192"/>
                  </a:lnTo>
                  <a:lnTo>
                    <a:pt x="1090" y="29746"/>
                  </a:lnTo>
                  <a:lnTo>
                    <a:pt x="0" y="24556"/>
                  </a:lnTo>
                  <a:lnTo>
                    <a:pt x="9987" y="23818"/>
                  </a:lnTo>
                  <a:lnTo>
                    <a:pt x="12764" y="23153"/>
                  </a:lnTo>
                  <a:lnTo>
                    <a:pt x="15462" y="22762"/>
                  </a:lnTo>
                  <a:lnTo>
                    <a:pt x="15592" y="22615"/>
                  </a:lnTo>
                  <a:lnTo>
                    <a:pt x="15488" y="22029"/>
                  </a:lnTo>
                  <a:lnTo>
                    <a:pt x="14788" y="22045"/>
                  </a:lnTo>
                  <a:lnTo>
                    <a:pt x="14282" y="22306"/>
                  </a:lnTo>
                  <a:lnTo>
                    <a:pt x="13854" y="21899"/>
                  </a:lnTo>
                  <a:lnTo>
                    <a:pt x="13517" y="21736"/>
                  </a:lnTo>
                  <a:lnTo>
                    <a:pt x="12492" y="21589"/>
                  </a:lnTo>
                  <a:lnTo>
                    <a:pt x="12580" y="20337"/>
                  </a:lnTo>
                  <a:lnTo>
                    <a:pt x="13153" y="19845"/>
                  </a:lnTo>
                  <a:lnTo>
                    <a:pt x="14010" y="19861"/>
                  </a:lnTo>
                  <a:lnTo>
                    <a:pt x="15242" y="20367"/>
                  </a:lnTo>
                  <a:lnTo>
                    <a:pt x="15177" y="19975"/>
                  </a:lnTo>
                  <a:lnTo>
                    <a:pt x="14684" y="19470"/>
                  </a:lnTo>
                  <a:lnTo>
                    <a:pt x="13945" y="19128"/>
                  </a:lnTo>
                  <a:lnTo>
                    <a:pt x="13309" y="18557"/>
                  </a:lnTo>
                  <a:lnTo>
                    <a:pt x="12855" y="18036"/>
                  </a:lnTo>
                  <a:lnTo>
                    <a:pt x="12881" y="17743"/>
                  </a:lnTo>
                  <a:lnTo>
                    <a:pt x="12816" y="17580"/>
                  </a:lnTo>
                  <a:lnTo>
                    <a:pt x="12544" y="17368"/>
                  </a:lnTo>
                  <a:lnTo>
                    <a:pt x="12427" y="16977"/>
                  </a:lnTo>
                  <a:lnTo>
                    <a:pt x="12466" y="16846"/>
                  </a:lnTo>
                  <a:lnTo>
                    <a:pt x="13183" y="17387"/>
                  </a:lnTo>
                  <a:lnTo>
                    <a:pt x="13752" y="17674"/>
                  </a:lnTo>
                  <a:lnTo>
                    <a:pt x="14827" y="18003"/>
                  </a:lnTo>
                  <a:lnTo>
                    <a:pt x="13543" y="12087"/>
                  </a:lnTo>
                  <a:lnTo>
                    <a:pt x="12992" y="9541"/>
                  </a:lnTo>
                  <a:lnTo>
                    <a:pt x="12789" y="8725"/>
                  </a:lnTo>
                  <a:lnTo>
                    <a:pt x="13640" y="8594"/>
                  </a:lnTo>
                  <a:close/>
                </a:path>
              </a:pathLst>
            </a:custGeom>
            <a:solidFill>
              <a:srgbClr val="336A98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79" name="pg79"/>
            <p:cNvSpPr/>
            <p:nvPr/>
          </p:nvSpPr>
          <p:spPr>
            <a:xfrm>
              <a:off x="7641940" y="2297711"/>
              <a:ext cx="149407" cy="192937"/>
            </a:xfrm>
            <a:custGeom>
              <a:avLst/>
              <a:pathLst>
                <a:path w="149407" h="192937">
                  <a:moveTo>
                    <a:pt x="99314" y="5136"/>
                  </a:moveTo>
                  <a:lnTo>
                    <a:pt x="102591" y="6907"/>
                  </a:lnTo>
                  <a:lnTo>
                    <a:pt x="103764" y="11867"/>
                  </a:lnTo>
                  <a:lnTo>
                    <a:pt x="104056" y="12776"/>
                  </a:lnTo>
                  <a:lnTo>
                    <a:pt x="104024" y="15312"/>
                  </a:lnTo>
                  <a:lnTo>
                    <a:pt x="103342" y="16314"/>
                  </a:lnTo>
                  <a:lnTo>
                    <a:pt x="105296" y="21007"/>
                  </a:lnTo>
                  <a:lnTo>
                    <a:pt x="107874" y="21003"/>
                  </a:lnTo>
                  <a:lnTo>
                    <a:pt x="103398" y="28317"/>
                  </a:lnTo>
                  <a:lnTo>
                    <a:pt x="103214" y="28613"/>
                  </a:lnTo>
                  <a:lnTo>
                    <a:pt x="104011" y="33543"/>
                  </a:lnTo>
                  <a:lnTo>
                    <a:pt x="105925" y="46014"/>
                  </a:lnTo>
                  <a:lnTo>
                    <a:pt x="105988" y="46326"/>
                  </a:lnTo>
                  <a:lnTo>
                    <a:pt x="106703" y="49855"/>
                  </a:lnTo>
                  <a:lnTo>
                    <a:pt x="107262" y="52611"/>
                  </a:lnTo>
                  <a:lnTo>
                    <a:pt x="107375" y="53501"/>
                  </a:lnTo>
                  <a:lnTo>
                    <a:pt x="106758" y="53489"/>
                  </a:lnTo>
                  <a:lnTo>
                    <a:pt x="106344" y="53623"/>
                  </a:lnTo>
                  <a:lnTo>
                    <a:pt x="105480" y="54432"/>
                  </a:lnTo>
                  <a:lnTo>
                    <a:pt x="105464" y="55010"/>
                  </a:lnTo>
                  <a:lnTo>
                    <a:pt x="105661" y="55665"/>
                  </a:lnTo>
                  <a:lnTo>
                    <a:pt x="106518" y="56414"/>
                  </a:lnTo>
                  <a:lnTo>
                    <a:pt x="106990" y="57211"/>
                  </a:lnTo>
                  <a:lnTo>
                    <a:pt x="107219" y="57822"/>
                  </a:lnTo>
                  <a:lnTo>
                    <a:pt x="107240" y="58336"/>
                  </a:lnTo>
                  <a:lnTo>
                    <a:pt x="107446" y="58776"/>
                  </a:lnTo>
                  <a:lnTo>
                    <a:pt x="106507" y="58936"/>
                  </a:lnTo>
                  <a:lnTo>
                    <a:pt x="105926" y="58877"/>
                  </a:lnTo>
                  <a:lnTo>
                    <a:pt x="104860" y="58628"/>
                  </a:lnTo>
                  <a:lnTo>
                    <a:pt x="103233" y="58094"/>
                  </a:lnTo>
                  <a:lnTo>
                    <a:pt x="102643" y="58161"/>
                  </a:lnTo>
                  <a:lnTo>
                    <a:pt x="101521" y="57959"/>
                  </a:lnTo>
                  <a:lnTo>
                    <a:pt x="101320" y="58235"/>
                  </a:lnTo>
                  <a:lnTo>
                    <a:pt x="101263" y="58608"/>
                  </a:lnTo>
                  <a:lnTo>
                    <a:pt x="101422" y="59204"/>
                  </a:lnTo>
                  <a:lnTo>
                    <a:pt x="101123" y="60289"/>
                  </a:lnTo>
                  <a:lnTo>
                    <a:pt x="102150" y="60832"/>
                  </a:lnTo>
                  <a:lnTo>
                    <a:pt x="102470" y="61115"/>
                  </a:lnTo>
                  <a:lnTo>
                    <a:pt x="103412" y="61201"/>
                  </a:lnTo>
                  <a:lnTo>
                    <a:pt x="103657" y="61317"/>
                  </a:lnTo>
                  <a:lnTo>
                    <a:pt x="103878" y="61578"/>
                  </a:lnTo>
                  <a:lnTo>
                    <a:pt x="103870" y="61787"/>
                  </a:lnTo>
                  <a:lnTo>
                    <a:pt x="104339" y="62071"/>
                  </a:lnTo>
                  <a:lnTo>
                    <a:pt x="104613" y="61813"/>
                  </a:lnTo>
                  <a:lnTo>
                    <a:pt x="104875" y="61679"/>
                  </a:lnTo>
                  <a:lnTo>
                    <a:pt x="105833" y="61600"/>
                  </a:lnTo>
                  <a:lnTo>
                    <a:pt x="106050" y="61421"/>
                  </a:lnTo>
                  <a:lnTo>
                    <a:pt x="106096" y="61816"/>
                  </a:lnTo>
                  <a:lnTo>
                    <a:pt x="106989" y="62419"/>
                  </a:lnTo>
                  <a:lnTo>
                    <a:pt x="107058" y="62091"/>
                  </a:lnTo>
                  <a:lnTo>
                    <a:pt x="107549" y="61771"/>
                  </a:lnTo>
                  <a:lnTo>
                    <a:pt x="107729" y="61439"/>
                  </a:lnTo>
                  <a:lnTo>
                    <a:pt x="108855" y="60869"/>
                  </a:lnTo>
                  <a:lnTo>
                    <a:pt x="110075" y="67622"/>
                  </a:lnTo>
                  <a:lnTo>
                    <a:pt x="110274" y="67603"/>
                  </a:lnTo>
                  <a:lnTo>
                    <a:pt x="116540" y="68903"/>
                  </a:lnTo>
                  <a:lnTo>
                    <a:pt x="118635" y="69265"/>
                  </a:lnTo>
                  <a:lnTo>
                    <a:pt x="119675" y="69189"/>
                  </a:lnTo>
                  <a:lnTo>
                    <a:pt x="121027" y="69642"/>
                  </a:lnTo>
                  <a:lnTo>
                    <a:pt x="120502" y="70194"/>
                  </a:lnTo>
                  <a:lnTo>
                    <a:pt x="113616" y="78790"/>
                  </a:lnTo>
                  <a:lnTo>
                    <a:pt x="112877" y="78643"/>
                  </a:lnTo>
                  <a:lnTo>
                    <a:pt x="111298" y="78017"/>
                  </a:lnTo>
                  <a:lnTo>
                    <a:pt x="110992" y="78241"/>
                  </a:lnTo>
                  <a:lnTo>
                    <a:pt x="110869" y="78528"/>
                  </a:lnTo>
                  <a:lnTo>
                    <a:pt x="110730" y="78647"/>
                  </a:lnTo>
                  <a:lnTo>
                    <a:pt x="109790" y="78737"/>
                  </a:lnTo>
                  <a:lnTo>
                    <a:pt x="108020" y="79411"/>
                  </a:lnTo>
                  <a:lnTo>
                    <a:pt x="107724" y="79772"/>
                  </a:lnTo>
                  <a:lnTo>
                    <a:pt x="107729" y="80115"/>
                  </a:lnTo>
                  <a:lnTo>
                    <a:pt x="108548" y="81900"/>
                  </a:lnTo>
                  <a:lnTo>
                    <a:pt x="109671" y="82467"/>
                  </a:lnTo>
                  <a:lnTo>
                    <a:pt x="110403" y="82693"/>
                  </a:lnTo>
                  <a:lnTo>
                    <a:pt x="110108" y="83254"/>
                  </a:lnTo>
                  <a:lnTo>
                    <a:pt x="110134" y="83499"/>
                  </a:lnTo>
                  <a:lnTo>
                    <a:pt x="110439" y="83972"/>
                  </a:lnTo>
                  <a:lnTo>
                    <a:pt x="111186" y="84424"/>
                  </a:lnTo>
                  <a:lnTo>
                    <a:pt x="111920" y="84280"/>
                  </a:lnTo>
                  <a:lnTo>
                    <a:pt x="112261" y="84299"/>
                  </a:lnTo>
                  <a:lnTo>
                    <a:pt x="112610" y="84449"/>
                  </a:lnTo>
                  <a:lnTo>
                    <a:pt x="113243" y="84913"/>
                  </a:lnTo>
                  <a:lnTo>
                    <a:pt x="113511" y="85385"/>
                  </a:lnTo>
                  <a:lnTo>
                    <a:pt x="113900" y="86994"/>
                  </a:lnTo>
                  <a:lnTo>
                    <a:pt x="113828" y="87448"/>
                  </a:lnTo>
                  <a:lnTo>
                    <a:pt x="113475" y="88025"/>
                  </a:lnTo>
                  <a:lnTo>
                    <a:pt x="113262" y="88191"/>
                  </a:lnTo>
                  <a:lnTo>
                    <a:pt x="111949" y="88384"/>
                  </a:lnTo>
                  <a:lnTo>
                    <a:pt x="111392" y="88772"/>
                  </a:lnTo>
                  <a:lnTo>
                    <a:pt x="110640" y="88943"/>
                  </a:lnTo>
                  <a:lnTo>
                    <a:pt x="111007" y="89383"/>
                  </a:lnTo>
                  <a:lnTo>
                    <a:pt x="110916" y="89633"/>
                  </a:lnTo>
                  <a:lnTo>
                    <a:pt x="110724" y="89827"/>
                  </a:lnTo>
                  <a:lnTo>
                    <a:pt x="109779" y="90396"/>
                  </a:lnTo>
                  <a:lnTo>
                    <a:pt x="109534" y="90675"/>
                  </a:lnTo>
                  <a:lnTo>
                    <a:pt x="109504" y="90855"/>
                  </a:lnTo>
                  <a:lnTo>
                    <a:pt x="109570" y="91204"/>
                  </a:lnTo>
                  <a:lnTo>
                    <a:pt x="109844" y="91641"/>
                  </a:lnTo>
                  <a:lnTo>
                    <a:pt x="110017" y="92225"/>
                  </a:lnTo>
                  <a:lnTo>
                    <a:pt x="110040" y="92629"/>
                  </a:lnTo>
                  <a:lnTo>
                    <a:pt x="109950" y="92853"/>
                  </a:lnTo>
                  <a:lnTo>
                    <a:pt x="109789" y="92984"/>
                  </a:lnTo>
                  <a:lnTo>
                    <a:pt x="109592" y="93023"/>
                  </a:lnTo>
                  <a:lnTo>
                    <a:pt x="108924" y="92854"/>
                  </a:lnTo>
                  <a:lnTo>
                    <a:pt x="108617" y="93017"/>
                  </a:lnTo>
                  <a:lnTo>
                    <a:pt x="108961" y="93355"/>
                  </a:lnTo>
                  <a:lnTo>
                    <a:pt x="108961" y="93505"/>
                  </a:lnTo>
                  <a:lnTo>
                    <a:pt x="109586" y="94180"/>
                  </a:lnTo>
                  <a:lnTo>
                    <a:pt x="109761" y="94250"/>
                  </a:lnTo>
                  <a:lnTo>
                    <a:pt x="109921" y="94207"/>
                  </a:lnTo>
                  <a:lnTo>
                    <a:pt x="119018" y="101996"/>
                  </a:lnTo>
                  <a:lnTo>
                    <a:pt x="119397" y="102173"/>
                  </a:lnTo>
                  <a:lnTo>
                    <a:pt x="118352" y="103827"/>
                  </a:lnTo>
                  <a:lnTo>
                    <a:pt x="117101" y="105550"/>
                  </a:lnTo>
                  <a:lnTo>
                    <a:pt x="116811" y="105848"/>
                  </a:lnTo>
                  <a:lnTo>
                    <a:pt x="114702" y="106135"/>
                  </a:lnTo>
                  <a:lnTo>
                    <a:pt x="114335" y="106280"/>
                  </a:lnTo>
                  <a:lnTo>
                    <a:pt x="114302" y="106522"/>
                  </a:lnTo>
                  <a:lnTo>
                    <a:pt x="114063" y="106986"/>
                  </a:lnTo>
                  <a:lnTo>
                    <a:pt x="113821" y="107145"/>
                  </a:lnTo>
                  <a:lnTo>
                    <a:pt x="113088" y="107398"/>
                  </a:lnTo>
                  <a:lnTo>
                    <a:pt x="111563" y="107361"/>
                  </a:lnTo>
                  <a:lnTo>
                    <a:pt x="111270" y="107506"/>
                  </a:lnTo>
                  <a:lnTo>
                    <a:pt x="111115" y="107726"/>
                  </a:lnTo>
                  <a:lnTo>
                    <a:pt x="111086" y="108225"/>
                  </a:lnTo>
                  <a:lnTo>
                    <a:pt x="111478" y="108184"/>
                  </a:lnTo>
                  <a:lnTo>
                    <a:pt x="111755" y="109131"/>
                  </a:lnTo>
                  <a:lnTo>
                    <a:pt x="111596" y="110008"/>
                  </a:lnTo>
                  <a:lnTo>
                    <a:pt x="111391" y="110081"/>
                  </a:lnTo>
                  <a:lnTo>
                    <a:pt x="111743" y="112205"/>
                  </a:lnTo>
                  <a:lnTo>
                    <a:pt x="105522" y="114784"/>
                  </a:lnTo>
                  <a:lnTo>
                    <a:pt x="102435" y="115921"/>
                  </a:lnTo>
                  <a:lnTo>
                    <a:pt x="101628" y="116807"/>
                  </a:lnTo>
                  <a:lnTo>
                    <a:pt x="100206" y="118443"/>
                  </a:lnTo>
                  <a:lnTo>
                    <a:pt x="100938" y="119340"/>
                  </a:lnTo>
                  <a:lnTo>
                    <a:pt x="101837" y="121087"/>
                  </a:lnTo>
                  <a:lnTo>
                    <a:pt x="101898" y="121635"/>
                  </a:lnTo>
                  <a:lnTo>
                    <a:pt x="101808" y="121959"/>
                  </a:lnTo>
                  <a:lnTo>
                    <a:pt x="101812" y="122239"/>
                  </a:lnTo>
                  <a:lnTo>
                    <a:pt x="102186" y="123163"/>
                  </a:lnTo>
                  <a:lnTo>
                    <a:pt x="102670" y="123484"/>
                  </a:lnTo>
                  <a:lnTo>
                    <a:pt x="103549" y="123756"/>
                  </a:lnTo>
                  <a:lnTo>
                    <a:pt x="103724" y="123875"/>
                  </a:lnTo>
                  <a:lnTo>
                    <a:pt x="104530" y="124919"/>
                  </a:lnTo>
                  <a:lnTo>
                    <a:pt x="104212" y="125090"/>
                  </a:lnTo>
                  <a:lnTo>
                    <a:pt x="104235" y="125288"/>
                  </a:lnTo>
                  <a:lnTo>
                    <a:pt x="105172" y="125746"/>
                  </a:lnTo>
                  <a:lnTo>
                    <a:pt x="105938" y="125902"/>
                  </a:lnTo>
                  <a:lnTo>
                    <a:pt x="106544" y="126297"/>
                  </a:lnTo>
                  <a:lnTo>
                    <a:pt x="105788" y="127392"/>
                  </a:lnTo>
                  <a:lnTo>
                    <a:pt x="105162" y="128119"/>
                  </a:lnTo>
                  <a:lnTo>
                    <a:pt x="105105" y="128279"/>
                  </a:lnTo>
                  <a:lnTo>
                    <a:pt x="105155" y="129028"/>
                  </a:lnTo>
                  <a:lnTo>
                    <a:pt x="105834" y="129714"/>
                  </a:lnTo>
                  <a:lnTo>
                    <a:pt x="107090" y="128070"/>
                  </a:lnTo>
                  <a:lnTo>
                    <a:pt x="107375" y="127764"/>
                  </a:lnTo>
                  <a:lnTo>
                    <a:pt x="107505" y="127719"/>
                  </a:lnTo>
                  <a:lnTo>
                    <a:pt x="109075" y="128106"/>
                  </a:lnTo>
                  <a:lnTo>
                    <a:pt x="109686" y="128449"/>
                  </a:lnTo>
                  <a:lnTo>
                    <a:pt x="110609" y="129194"/>
                  </a:lnTo>
                  <a:lnTo>
                    <a:pt x="111317" y="129641"/>
                  </a:lnTo>
                  <a:lnTo>
                    <a:pt x="111923" y="129872"/>
                  </a:lnTo>
                  <a:lnTo>
                    <a:pt x="112448" y="129771"/>
                  </a:lnTo>
                  <a:lnTo>
                    <a:pt x="112338" y="129466"/>
                  </a:lnTo>
                  <a:lnTo>
                    <a:pt x="111191" y="128527"/>
                  </a:lnTo>
                  <a:lnTo>
                    <a:pt x="110532" y="127793"/>
                  </a:lnTo>
                  <a:lnTo>
                    <a:pt x="110999" y="126407"/>
                  </a:lnTo>
                  <a:lnTo>
                    <a:pt x="111638" y="126802"/>
                  </a:lnTo>
                  <a:lnTo>
                    <a:pt x="112383" y="126981"/>
                  </a:lnTo>
                  <a:lnTo>
                    <a:pt x="112545" y="126757"/>
                  </a:lnTo>
                  <a:lnTo>
                    <a:pt x="112867" y="126541"/>
                  </a:lnTo>
                  <a:lnTo>
                    <a:pt x="113139" y="126529"/>
                  </a:lnTo>
                  <a:lnTo>
                    <a:pt x="113148" y="125929"/>
                  </a:lnTo>
                  <a:lnTo>
                    <a:pt x="113672" y="126425"/>
                  </a:lnTo>
                  <a:lnTo>
                    <a:pt x="113758" y="126560"/>
                  </a:lnTo>
                  <a:lnTo>
                    <a:pt x="113778" y="126809"/>
                  </a:lnTo>
                  <a:lnTo>
                    <a:pt x="114388" y="127141"/>
                  </a:lnTo>
                  <a:lnTo>
                    <a:pt x="114917" y="127055"/>
                  </a:lnTo>
                  <a:lnTo>
                    <a:pt x="115975" y="127578"/>
                  </a:lnTo>
                  <a:lnTo>
                    <a:pt x="116375" y="127072"/>
                  </a:lnTo>
                  <a:lnTo>
                    <a:pt x="122189" y="130871"/>
                  </a:lnTo>
                  <a:lnTo>
                    <a:pt x="123872" y="131944"/>
                  </a:lnTo>
                  <a:lnTo>
                    <a:pt x="124708" y="131647"/>
                  </a:lnTo>
                  <a:lnTo>
                    <a:pt x="125133" y="131762"/>
                  </a:lnTo>
                  <a:lnTo>
                    <a:pt x="124798" y="132535"/>
                  </a:lnTo>
                  <a:lnTo>
                    <a:pt x="128846" y="135129"/>
                  </a:lnTo>
                  <a:lnTo>
                    <a:pt x="129111" y="135047"/>
                  </a:lnTo>
                  <a:lnTo>
                    <a:pt x="129131" y="133822"/>
                  </a:lnTo>
                  <a:lnTo>
                    <a:pt x="129814" y="133419"/>
                  </a:lnTo>
                  <a:lnTo>
                    <a:pt x="130318" y="133580"/>
                  </a:lnTo>
                  <a:lnTo>
                    <a:pt x="130688" y="133900"/>
                  </a:lnTo>
                  <a:lnTo>
                    <a:pt x="131454" y="134003"/>
                  </a:lnTo>
                  <a:lnTo>
                    <a:pt x="132096" y="137232"/>
                  </a:lnTo>
                  <a:lnTo>
                    <a:pt x="128630" y="141293"/>
                  </a:lnTo>
                  <a:lnTo>
                    <a:pt x="128988" y="141834"/>
                  </a:lnTo>
                  <a:lnTo>
                    <a:pt x="129192" y="141981"/>
                  </a:lnTo>
                  <a:lnTo>
                    <a:pt x="130507" y="142420"/>
                  </a:lnTo>
                  <a:lnTo>
                    <a:pt x="131339" y="142482"/>
                  </a:lnTo>
                  <a:lnTo>
                    <a:pt x="131649" y="142163"/>
                  </a:lnTo>
                  <a:lnTo>
                    <a:pt x="132433" y="142026"/>
                  </a:lnTo>
                  <a:lnTo>
                    <a:pt x="132550" y="142342"/>
                  </a:lnTo>
                  <a:lnTo>
                    <a:pt x="132331" y="142766"/>
                  </a:lnTo>
                  <a:lnTo>
                    <a:pt x="133716" y="143218"/>
                  </a:lnTo>
                  <a:lnTo>
                    <a:pt x="133959" y="143490"/>
                  </a:lnTo>
                  <a:lnTo>
                    <a:pt x="134105" y="144045"/>
                  </a:lnTo>
                  <a:lnTo>
                    <a:pt x="134727" y="144366"/>
                  </a:lnTo>
                  <a:lnTo>
                    <a:pt x="135214" y="144400"/>
                  </a:lnTo>
                  <a:lnTo>
                    <a:pt x="135364" y="144310"/>
                  </a:lnTo>
                  <a:lnTo>
                    <a:pt x="135486" y="143811"/>
                  </a:lnTo>
                  <a:lnTo>
                    <a:pt x="135673" y="143718"/>
                  </a:lnTo>
                  <a:lnTo>
                    <a:pt x="136001" y="143706"/>
                  </a:lnTo>
                  <a:lnTo>
                    <a:pt x="136591" y="144565"/>
                  </a:lnTo>
                  <a:lnTo>
                    <a:pt x="136718" y="144934"/>
                  </a:lnTo>
                  <a:lnTo>
                    <a:pt x="135994" y="145402"/>
                  </a:lnTo>
                  <a:lnTo>
                    <a:pt x="133490" y="148431"/>
                  </a:lnTo>
                  <a:lnTo>
                    <a:pt x="133307" y="148311"/>
                  </a:lnTo>
                  <a:lnTo>
                    <a:pt x="132402" y="147860"/>
                  </a:lnTo>
                  <a:lnTo>
                    <a:pt x="132203" y="147689"/>
                  </a:lnTo>
                  <a:lnTo>
                    <a:pt x="132090" y="147402"/>
                  </a:lnTo>
                  <a:lnTo>
                    <a:pt x="132053" y="146988"/>
                  </a:lnTo>
                  <a:lnTo>
                    <a:pt x="131936" y="146854"/>
                  </a:lnTo>
                  <a:lnTo>
                    <a:pt x="131432" y="146664"/>
                  </a:lnTo>
                  <a:lnTo>
                    <a:pt x="130592" y="146533"/>
                  </a:lnTo>
                  <a:lnTo>
                    <a:pt x="130023" y="146805"/>
                  </a:lnTo>
                  <a:lnTo>
                    <a:pt x="129926" y="147018"/>
                  </a:lnTo>
                  <a:lnTo>
                    <a:pt x="129658" y="147275"/>
                  </a:lnTo>
                  <a:lnTo>
                    <a:pt x="128444" y="148180"/>
                  </a:lnTo>
                  <a:lnTo>
                    <a:pt x="127376" y="147614"/>
                  </a:lnTo>
                  <a:lnTo>
                    <a:pt x="126913" y="147610"/>
                  </a:lnTo>
                  <a:lnTo>
                    <a:pt x="125735" y="146806"/>
                  </a:lnTo>
                  <a:lnTo>
                    <a:pt x="125069" y="146463"/>
                  </a:lnTo>
                  <a:lnTo>
                    <a:pt x="124739" y="145903"/>
                  </a:lnTo>
                  <a:lnTo>
                    <a:pt x="122277" y="148826"/>
                  </a:lnTo>
                  <a:lnTo>
                    <a:pt x="120800" y="150540"/>
                  </a:lnTo>
                  <a:lnTo>
                    <a:pt x="123218" y="152517"/>
                  </a:lnTo>
                  <a:lnTo>
                    <a:pt x="125421" y="154122"/>
                  </a:lnTo>
                  <a:lnTo>
                    <a:pt x="127115" y="155462"/>
                  </a:lnTo>
                  <a:lnTo>
                    <a:pt x="128256" y="156325"/>
                  </a:lnTo>
                  <a:lnTo>
                    <a:pt x="133285" y="160229"/>
                  </a:lnTo>
                  <a:lnTo>
                    <a:pt x="136394" y="162702"/>
                  </a:lnTo>
                  <a:lnTo>
                    <a:pt x="136832" y="163026"/>
                  </a:lnTo>
                  <a:lnTo>
                    <a:pt x="137083" y="163223"/>
                  </a:lnTo>
                  <a:lnTo>
                    <a:pt x="148990" y="172406"/>
                  </a:lnTo>
                  <a:lnTo>
                    <a:pt x="149171" y="172544"/>
                  </a:lnTo>
                  <a:lnTo>
                    <a:pt x="149407" y="172724"/>
                  </a:lnTo>
                  <a:lnTo>
                    <a:pt x="148328" y="174385"/>
                  </a:lnTo>
                  <a:lnTo>
                    <a:pt x="143991" y="180980"/>
                  </a:lnTo>
                  <a:lnTo>
                    <a:pt x="143401" y="181906"/>
                  </a:lnTo>
                  <a:lnTo>
                    <a:pt x="137055" y="181967"/>
                  </a:lnTo>
                  <a:lnTo>
                    <a:pt x="135897" y="185031"/>
                  </a:lnTo>
                  <a:lnTo>
                    <a:pt x="125229" y="182670"/>
                  </a:lnTo>
                  <a:lnTo>
                    <a:pt x="126525" y="180128"/>
                  </a:lnTo>
                  <a:lnTo>
                    <a:pt x="126692" y="180181"/>
                  </a:lnTo>
                  <a:lnTo>
                    <a:pt x="128278" y="177353"/>
                  </a:lnTo>
                  <a:lnTo>
                    <a:pt x="126109" y="176934"/>
                  </a:lnTo>
                  <a:lnTo>
                    <a:pt x="127626" y="174843"/>
                  </a:lnTo>
                  <a:lnTo>
                    <a:pt x="128418" y="173767"/>
                  </a:lnTo>
                  <a:lnTo>
                    <a:pt x="130474" y="175415"/>
                  </a:lnTo>
                  <a:lnTo>
                    <a:pt x="132171" y="173144"/>
                  </a:lnTo>
                  <a:lnTo>
                    <a:pt x="129897" y="171772"/>
                  </a:lnTo>
                  <a:lnTo>
                    <a:pt x="132547" y="168009"/>
                  </a:lnTo>
                  <a:lnTo>
                    <a:pt x="121658" y="165587"/>
                  </a:lnTo>
                  <a:lnTo>
                    <a:pt x="119450" y="165221"/>
                  </a:lnTo>
                  <a:lnTo>
                    <a:pt x="119670" y="164597"/>
                  </a:lnTo>
                  <a:lnTo>
                    <a:pt x="119914" y="164150"/>
                  </a:lnTo>
                  <a:lnTo>
                    <a:pt x="120137" y="163852"/>
                  </a:lnTo>
                  <a:lnTo>
                    <a:pt x="119197" y="163155"/>
                  </a:lnTo>
                  <a:lnTo>
                    <a:pt x="119079" y="162767"/>
                  </a:lnTo>
                  <a:lnTo>
                    <a:pt x="118610" y="162204"/>
                  </a:lnTo>
                  <a:lnTo>
                    <a:pt x="118069" y="162213"/>
                  </a:lnTo>
                  <a:lnTo>
                    <a:pt x="119136" y="160502"/>
                  </a:lnTo>
                  <a:lnTo>
                    <a:pt x="118388" y="160095"/>
                  </a:lnTo>
                  <a:lnTo>
                    <a:pt x="118112" y="160159"/>
                  </a:lnTo>
                  <a:lnTo>
                    <a:pt x="116957" y="159711"/>
                  </a:lnTo>
                  <a:lnTo>
                    <a:pt x="116706" y="159024"/>
                  </a:lnTo>
                  <a:lnTo>
                    <a:pt x="116618" y="159203"/>
                  </a:lnTo>
                  <a:lnTo>
                    <a:pt x="116401" y="159650"/>
                  </a:lnTo>
                  <a:lnTo>
                    <a:pt x="116121" y="160224"/>
                  </a:lnTo>
                  <a:lnTo>
                    <a:pt x="115580" y="161375"/>
                  </a:lnTo>
                  <a:lnTo>
                    <a:pt x="111961" y="168778"/>
                  </a:lnTo>
                  <a:lnTo>
                    <a:pt x="111650" y="168736"/>
                  </a:lnTo>
                  <a:lnTo>
                    <a:pt x="110061" y="172469"/>
                  </a:lnTo>
                  <a:lnTo>
                    <a:pt x="108675" y="174844"/>
                  </a:lnTo>
                  <a:lnTo>
                    <a:pt x="106665" y="178610"/>
                  </a:lnTo>
                  <a:lnTo>
                    <a:pt x="102904" y="177734"/>
                  </a:lnTo>
                  <a:lnTo>
                    <a:pt x="93509" y="175750"/>
                  </a:lnTo>
                  <a:lnTo>
                    <a:pt x="93128" y="176000"/>
                  </a:lnTo>
                  <a:lnTo>
                    <a:pt x="92559" y="176048"/>
                  </a:lnTo>
                  <a:lnTo>
                    <a:pt x="92399" y="175273"/>
                  </a:lnTo>
                  <a:lnTo>
                    <a:pt x="92406" y="174844"/>
                  </a:lnTo>
                  <a:lnTo>
                    <a:pt x="92938" y="173547"/>
                  </a:lnTo>
                  <a:lnTo>
                    <a:pt x="92949" y="173297"/>
                  </a:lnTo>
                  <a:lnTo>
                    <a:pt x="92501" y="172214"/>
                  </a:lnTo>
                  <a:lnTo>
                    <a:pt x="92222" y="171842"/>
                  </a:lnTo>
                  <a:lnTo>
                    <a:pt x="90373" y="170164"/>
                  </a:lnTo>
                  <a:lnTo>
                    <a:pt x="89150" y="169887"/>
                  </a:lnTo>
                  <a:lnTo>
                    <a:pt x="88895" y="169738"/>
                  </a:lnTo>
                  <a:lnTo>
                    <a:pt x="88637" y="169450"/>
                  </a:lnTo>
                  <a:lnTo>
                    <a:pt x="88819" y="169285"/>
                  </a:lnTo>
                  <a:lnTo>
                    <a:pt x="88912" y="169095"/>
                  </a:lnTo>
                  <a:lnTo>
                    <a:pt x="88936" y="168283"/>
                  </a:lnTo>
                  <a:lnTo>
                    <a:pt x="88600" y="168141"/>
                  </a:lnTo>
                  <a:lnTo>
                    <a:pt x="88429" y="167743"/>
                  </a:lnTo>
                  <a:lnTo>
                    <a:pt x="89203" y="167701"/>
                  </a:lnTo>
                  <a:lnTo>
                    <a:pt x="89584" y="167947"/>
                  </a:lnTo>
                  <a:lnTo>
                    <a:pt x="89604" y="167470"/>
                  </a:lnTo>
                  <a:lnTo>
                    <a:pt x="89470" y="167135"/>
                  </a:lnTo>
                  <a:lnTo>
                    <a:pt x="89048" y="166531"/>
                  </a:lnTo>
                  <a:lnTo>
                    <a:pt x="88530" y="166614"/>
                  </a:lnTo>
                  <a:lnTo>
                    <a:pt x="88335" y="166807"/>
                  </a:lnTo>
                  <a:lnTo>
                    <a:pt x="88072" y="166748"/>
                  </a:lnTo>
                  <a:lnTo>
                    <a:pt x="87618" y="166445"/>
                  </a:lnTo>
                  <a:lnTo>
                    <a:pt x="88015" y="165961"/>
                  </a:lnTo>
                  <a:lnTo>
                    <a:pt x="88829" y="165745"/>
                  </a:lnTo>
                  <a:lnTo>
                    <a:pt x="89209" y="165257"/>
                  </a:lnTo>
                  <a:lnTo>
                    <a:pt x="89177" y="165004"/>
                  </a:lnTo>
                  <a:lnTo>
                    <a:pt x="88974" y="164721"/>
                  </a:lnTo>
                  <a:lnTo>
                    <a:pt x="88368" y="162597"/>
                  </a:lnTo>
                  <a:lnTo>
                    <a:pt x="89236" y="162422"/>
                  </a:lnTo>
                  <a:lnTo>
                    <a:pt x="90334" y="162685"/>
                  </a:lnTo>
                  <a:lnTo>
                    <a:pt x="91197" y="162063"/>
                  </a:lnTo>
                  <a:lnTo>
                    <a:pt x="91375" y="161500"/>
                  </a:lnTo>
                  <a:lnTo>
                    <a:pt x="91298" y="161221"/>
                  </a:lnTo>
                  <a:lnTo>
                    <a:pt x="90597" y="160979"/>
                  </a:lnTo>
                  <a:lnTo>
                    <a:pt x="90746" y="158915"/>
                  </a:lnTo>
                  <a:lnTo>
                    <a:pt x="90924" y="158784"/>
                  </a:lnTo>
                  <a:lnTo>
                    <a:pt x="91337" y="158665"/>
                  </a:lnTo>
                  <a:lnTo>
                    <a:pt x="91540" y="158702"/>
                  </a:lnTo>
                  <a:lnTo>
                    <a:pt x="92918" y="156719"/>
                  </a:lnTo>
                  <a:lnTo>
                    <a:pt x="92853" y="156019"/>
                  </a:lnTo>
                  <a:lnTo>
                    <a:pt x="93173" y="155471"/>
                  </a:lnTo>
                  <a:lnTo>
                    <a:pt x="93408" y="155251"/>
                  </a:lnTo>
                  <a:lnTo>
                    <a:pt x="93652" y="154626"/>
                  </a:lnTo>
                  <a:lnTo>
                    <a:pt x="94540" y="155261"/>
                  </a:lnTo>
                  <a:lnTo>
                    <a:pt x="94979" y="154682"/>
                  </a:lnTo>
                  <a:lnTo>
                    <a:pt x="97535" y="151799"/>
                  </a:lnTo>
                  <a:lnTo>
                    <a:pt x="103730" y="144183"/>
                  </a:lnTo>
                  <a:lnTo>
                    <a:pt x="106411" y="140681"/>
                  </a:lnTo>
                  <a:lnTo>
                    <a:pt x="106097" y="140227"/>
                  </a:lnTo>
                  <a:lnTo>
                    <a:pt x="104691" y="140343"/>
                  </a:lnTo>
                  <a:lnTo>
                    <a:pt x="103858" y="140727"/>
                  </a:lnTo>
                  <a:lnTo>
                    <a:pt x="103073" y="140804"/>
                  </a:lnTo>
                  <a:lnTo>
                    <a:pt x="102749" y="140514"/>
                  </a:lnTo>
                  <a:lnTo>
                    <a:pt x="101705" y="140319"/>
                  </a:lnTo>
                  <a:lnTo>
                    <a:pt x="101530" y="139891"/>
                  </a:lnTo>
                  <a:lnTo>
                    <a:pt x="102054" y="139656"/>
                  </a:lnTo>
                  <a:lnTo>
                    <a:pt x="102631" y="139649"/>
                  </a:lnTo>
                  <a:lnTo>
                    <a:pt x="103123" y="139515"/>
                  </a:lnTo>
                  <a:lnTo>
                    <a:pt x="103542" y="138994"/>
                  </a:lnTo>
                  <a:lnTo>
                    <a:pt x="103794" y="139013"/>
                  </a:lnTo>
                  <a:lnTo>
                    <a:pt x="104013" y="139274"/>
                  </a:lnTo>
                  <a:lnTo>
                    <a:pt x="104200" y="139248"/>
                  </a:lnTo>
                  <a:lnTo>
                    <a:pt x="104398" y="138913"/>
                  </a:lnTo>
                  <a:lnTo>
                    <a:pt x="104385" y="138730"/>
                  </a:lnTo>
                  <a:lnTo>
                    <a:pt x="103672" y="138290"/>
                  </a:lnTo>
                  <a:lnTo>
                    <a:pt x="103453" y="137695"/>
                  </a:lnTo>
                  <a:lnTo>
                    <a:pt x="103551" y="137507"/>
                  </a:lnTo>
                  <a:lnTo>
                    <a:pt x="104153" y="137251"/>
                  </a:lnTo>
                  <a:lnTo>
                    <a:pt x="104445" y="137214"/>
                  </a:lnTo>
                  <a:lnTo>
                    <a:pt x="104546" y="137031"/>
                  </a:lnTo>
                  <a:lnTo>
                    <a:pt x="104607" y="136558"/>
                  </a:lnTo>
                  <a:lnTo>
                    <a:pt x="94112" y="129727"/>
                  </a:lnTo>
                  <a:lnTo>
                    <a:pt x="93974" y="130039"/>
                  </a:lnTo>
                  <a:lnTo>
                    <a:pt x="93728" y="131627"/>
                  </a:lnTo>
                  <a:lnTo>
                    <a:pt x="94078" y="132703"/>
                  </a:lnTo>
                  <a:lnTo>
                    <a:pt x="94086" y="132908"/>
                  </a:lnTo>
                  <a:lnTo>
                    <a:pt x="93939" y="133195"/>
                  </a:lnTo>
                  <a:lnTo>
                    <a:pt x="93879" y="133635"/>
                  </a:lnTo>
                  <a:lnTo>
                    <a:pt x="93923" y="134242"/>
                  </a:lnTo>
                  <a:lnTo>
                    <a:pt x="94069" y="134467"/>
                  </a:lnTo>
                  <a:lnTo>
                    <a:pt x="92327" y="136484"/>
                  </a:lnTo>
                  <a:lnTo>
                    <a:pt x="84774" y="145836"/>
                  </a:lnTo>
                  <a:lnTo>
                    <a:pt x="84121" y="144733"/>
                  </a:lnTo>
                  <a:lnTo>
                    <a:pt x="77156" y="148112"/>
                  </a:lnTo>
                  <a:lnTo>
                    <a:pt x="76810" y="148025"/>
                  </a:lnTo>
                  <a:lnTo>
                    <a:pt x="76603" y="147972"/>
                  </a:lnTo>
                  <a:lnTo>
                    <a:pt x="76636" y="147735"/>
                  </a:lnTo>
                  <a:lnTo>
                    <a:pt x="76237" y="147223"/>
                  </a:lnTo>
                  <a:lnTo>
                    <a:pt x="76298" y="146995"/>
                  </a:lnTo>
                  <a:lnTo>
                    <a:pt x="76834" y="146521"/>
                  </a:lnTo>
                  <a:lnTo>
                    <a:pt x="76917" y="146034"/>
                  </a:lnTo>
                  <a:lnTo>
                    <a:pt x="76815" y="145833"/>
                  </a:lnTo>
                  <a:lnTo>
                    <a:pt x="76592" y="145757"/>
                  </a:lnTo>
                  <a:lnTo>
                    <a:pt x="75545" y="146123"/>
                  </a:lnTo>
                  <a:lnTo>
                    <a:pt x="75111" y="146108"/>
                  </a:lnTo>
                  <a:lnTo>
                    <a:pt x="74738" y="145878"/>
                  </a:lnTo>
                  <a:lnTo>
                    <a:pt x="74632" y="145647"/>
                  </a:lnTo>
                  <a:lnTo>
                    <a:pt x="75072" y="145148"/>
                  </a:lnTo>
                  <a:lnTo>
                    <a:pt x="75341" y="144556"/>
                  </a:lnTo>
                  <a:lnTo>
                    <a:pt x="75775" y="144190"/>
                  </a:lnTo>
                  <a:lnTo>
                    <a:pt x="75840" y="144010"/>
                  </a:lnTo>
                  <a:lnTo>
                    <a:pt x="75790" y="143867"/>
                  </a:lnTo>
                  <a:lnTo>
                    <a:pt x="75620" y="143737"/>
                  </a:lnTo>
                  <a:lnTo>
                    <a:pt x="75420" y="143702"/>
                  </a:lnTo>
                  <a:lnTo>
                    <a:pt x="74414" y="143987"/>
                  </a:lnTo>
                  <a:lnTo>
                    <a:pt x="74046" y="143972"/>
                  </a:lnTo>
                  <a:lnTo>
                    <a:pt x="72575" y="143180"/>
                  </a:lnTo>
                  <a:lnTo>
                    <a:pt x="72651" y="143044"/>
                  </a:lnTo>
                  <a:lnTo>
                    <a:pt x="73342" y="142587"/>
                  </a:lnTo>
                  <a:lnTo>
                    <a:pt x="73461" y="142192"/>
                  </a:lnTo>
                  <a:lnTo>
                    <a:pt x="73294" y="141814"/>
                  </a:lnTo>
                  <a:lnTo>
                    <a:pt x="73061" y="141680"/>
                  </a:lnTo>
                  <a:lnTo>
                    <a:pt x="72712" y="141679"/>
                  </a:lnTo>
                  <a:lnTo>
                    <a:pt x="72378" y="142035"/>
                  </a:lnTo>
                  <a:lnTo>
                    <a:pt x="72068" y="142197"/>
                  </a:lnTo>
                  <a:lnTo>
                    <a:pt x="71768" y="142196"/>
                  </a:lnTo>
                  <a:lnTo>
                    <a:pt x="71557" y="142062"/>
                  </a:lnTo>
                  <a:lnTo>
                    <a:pt x="71465" y="141912"/>
                  </a:lnTo>
                  <a:lnTo>
                    <a:pt x="71434" y="141711"/>
                  </a:lnTo>
                  <a:lnTo>
                    <a:pt x="71680" y="141185"/>
                  </a:lnTo>
                  <a:lnTo>
                    <a:pt x="71706" y="140824"/>
                  </a:lnTo>
                  <a:lnTo>
                    <a:pt x="71627" y="140612"/>
                  </a:lnTo>
                  <a:lnTo>
                    <a:pt x="70800" y="139791"/>
                  </a:lnTo>
                  <a:lnTo>
                    <a:pt x="70653" y="139221"/>
                  </a:lnTo>
                  <a:lnTo>
                    <a:pt x="70701" y="138864"/>
                  </a:lnTo>
                  <a:lnTo>
                    <a:pt x="70930" y="138328"/>
                  </a:lnTo>
                  <a:lnTo>
                    <a:pt x="70955" y="137974"/>
                  </a:lnTo>
                  <a:lnTo>
                    <a:pt x="70821" y="137640"/>
                  </a:lnTo>
                  <a:lnTo>
                    <a:pt x="70534" y="137297"/>
                  </a:lnTo>
                  <a:lnTo>
                    <a:pt x="70052" y="137053"/>
                  </a:lnTo>
                  <a:lnTo>
                    <a:pt x="69787" y="136680"/>
                  </a:lnTo>
                  <a:lnTo>
                    <a:pt x="69110" y="136244"/>
                  </a:lnTo>
                  <a:lnTo>
                    <a:pt x="69026" y="136070"/>
                  </a:lnTo>
                  <a:lnTo>
                    <a:pt x="69125" y="135836"/>
                  </a:lnTo>
                  <a:lnTo>
                    <a:pt x="69064" y="135508"/>
                  </a:lnTo>
                  <a:lnTo>
                    <a:pt x="68699" y="135186"/>
                  </a:lnTo>
                  <a:lnTo>
                    <a:pt x="68350" y="134680"/>
                  </a:lnTo>
                  <a:lnTo>
                    <a:pt x="68344" y="134100"/>
                  </a:lnTo>
                  <a:lnTo>
                    <a:pt x="68699" y="132882"/>
                  </a:lnTo>
                  <a:lnTo>
                    <a:pt x="68687" y="132575"/>
                  </a:lnTo>
                  <a:lnTo>
                    <a:pt x="66033" y="133875"/>
                  </a:lnTo>
                  <a:lnTo>
                    <a:pt x="65377" y="134100"/>
                  </a:lnTo>
                  <a:lnTo>
                    <a:pt x="56220" y="138265"/>
                  </a:lnTo>
                  <a:lnTo>
                    <a:pt x="55641" y="138438"/>
                  </a:lnTo>
                  <a:lnTo>
                    <a:pt x="53640" y="139356"/>
                  </a:lnTo>
                  <a:lnTo>
                    <a:pt x="50929" y="140692"/>
                  </a:lnTo>
                  <a:lnTo>
                    <a:pt x="51404" y="141713"/>
                  </a:lnTo>
                  <a:lnTo>
                    <a:pt x="55457" y="149048"/>
                  </a:lnTo>
                  <a:lnTo>
                    <a:pt x="58722" y="155438"/>
                  </a:lnTo>
                  <a:lnTo>
                    <a:pt x="59045" y="156029"/>
                  </a:lnTo>
                  <a:lnTo>
                    <a:pt x="66124" y="152853"/>
                  </a:lnTo>
                  <a:lnTo>
                    <a:pt x="66962" y="154384"/>
                  </a:lnTo>
                  <a:lnTo>
                    <a:pt x="70039" y="160008"/>
                  </a:lnTo>
                  <a:lnTo>
                    <a:pt x="74642" y="168307"/>
                  </a:lnTo>
                  <a:lnTo>
                    <a:pt x="71348" y="169107"/>
                  </a:lnTo>
                  <a:lnTo>
                    <a:pt x="66238" y="170361"/>
                  </a:lnTo>
                  <a:lnTo>
                    <a:pt x="68322" y="179833"/>
                  </a:lnTo>
                  <a:lnTo>
                    <a:pt x="69686" y="186400"/>
                  </a:lnTo>
                  <a:lnTo>
                    <a:pt x="70515" y="189760"/>
                  </a:lnTo>
                  <a:lnTo>
                    <a:pt x="70042" y="189857"/>
                  </a:lnTo>
                  <a:lnTo>
                    <a:pt x="53964" y="192937"/>
                  </a:lnTo>
                  <a:lnTo>
                    <a:pt x="53665" y="191612"/>
                  </a:lnTo>
                  <a:lnTo>
                    <a:pt x="51620" y="191994"/>
                  </a:lnTo>
                  <a:lnTo>
                    <a:pt x="50931" y="188964"/>
                  </a:lnTo>
                  <a:lnTo>
                    <a:pt x="47141" y="189240"/>
                  </a:lnTo>
                  <a:lnTo>
                    <a:pt x="47170" y="188697"/>
                  </a:lnTo>
                  <a:lnTo>
                    <a:pt x="45700" y="188763"/>
                  </a:lnTo>
                  <a:lnTo>
                    <a:pt x="45533" y="189327"/>
                  </a:lnTo>
                  <a:lnTo>
                    <a:pt x="45369" y="189385"/>
                  </a:lnTo>
                  <a:lnTo>
                    <a:pt x="38795" y="189982"/>
                  </a:lnTo>
                  <a:lnTo>
                    <a:pt x="38680" y="189548"/>
                  </a:lnTo>
                  <a:lnTo>
                    <a:pt x="38287" y="189466"/>
                  </a:lnTo>
                  <a:lnTo>
                    <a:pt x="38101" y="189194"/>
                  </a:lnTo>
                  <a:lnTo>
                    <a:pt x="38085" y="189004"/>
                  </a:lnTo>
                  <a:lnTo>
                    <a:pt x="38247" y="188516"/>
                  </a:lnTo>
                  <a:lnTo>
                    <a:pt x="38241" y="188121"/>
                  </a:lnTo>
                  <a:lnTo>
                    <a:pt x="37414" y="187123"/>
                  </a:lnTo>
                  <a:lnTo>
                    <a:pt x="36534" y="186388"/>
                  </a:lnTo>
                  <a:lnTo>
                    <a:pt x="35871" y="185728"/>
                  </a:lnTo>
                  <a:lnTo>
                    <a:pt x="35536" y="185035"/>
                  </a:lnTo>
                  <a:lnTo>
                    <a:pt x="35415" y="184732"/>
                  </a:lnTo>
                  <a:lnTo>
                    <a:pt x="35354" y="182967"/>
                  </a:lnTo>
                  <a:lnTo>
                    <a:pt x="35292" y="182557"/>
                  </a:lnTo>
                  <a:lnTo>
                    <a:pt x="35096" y="182001"/>
                  </a:lnTo>
                  <a:lnTo>
                    <a:pt x="34546" y="182476"/>
                  </a:lnTo>
                  <a:lnTo>
                    <a:pt x="34212" y="182239"/>
                  </a:lnTo>
                  <a:lnTo>
                    <a:pt x="34137" y="181522"/>
                  </a:lnTo>
                  <a:lnTo>
                    <a:pt x="34364" y="181291"/>
                  </a:lnTo>
                  <a:lnTo>
                    <a:pt x="34465" y="180420"/>
                  </a:lnTo>
                  <a:lnTo>
                    <a:pt x="34457" y="180058"/>
                  </a:lnTo>
                  <a:lnTo>
                    <a:pt x="34385" y="179831"/>
                  </a:lnTo>
                  <a:lnTo>
                    <a:pt x="34490" y="179071"/>
                  </a:lnTo>
                  <a:lnTo>
                    <a:pt x="34636" y="178769"/>
                  </a:lnTo>
                  <a:lnTo>
                    <a:pt x="34980" y="178688"/>
                  </a:lnTo>
                  <a:lnTo>
                    <a:pt x="34883" y="178167"/>
                  </a:lnTo>
                  <a:lnTo>
                    <a:pt x="30567" y="179119"/>
                  </a:lnTo>
                  <a:lnTo>
                    <a:pt x="30182" y="179210"/>
                  </a:lnTo>
                  <a:lnTo>
                    <a:pt x="29867" y="179284"/>
                  </a:lnTo>
                  <a:lnTo>
                    <a:pt x="28504" y="179548"/>
                  </a:lnTo>
                  <a:lnTo>
                    <a:pt x="28571" y="179049"/>
                  </a:lnTo>
                  <a:lnTo>
                    <a:pt x="29028" y="178270"/>
                  </a:lnTo>
                  <a:lnTo>
                    <a:pt x="29529" y="178304"/>
                  </a:lnTo>
                  <a:lnTo>
                    <a:pt x="29659" y="178170"/>
                  </a:lnTo>
                  <a:lnTo>
                    <a:pt x="29323" y="176944"/>
                  </a:lnTo>
                  <a:lnTo>
                    <a:pt x="29488" y="176799"/>
                  </a:lnTo>
                  <a:lnTo>
                    <a:pt x="29792" y="177045"/>
                  </a:lnTo>
                  <a:lnTo>
                    <a:pt x="29869" y="177201"/>
                  </a:lnTo>
                  <a:lnTo>
                    <a:pt x="30531" y="177032"/>
                  </a:lnTo>
                  <a:lnTo>
                    <a:pt x="29828" y="176482"/>
                  </a:lnTo>
                  <a:lnTo>
                    <a:pt x="29347" y="176788"/>
                  </a:lnTo>
                  <a:lnTo>
                    <a:pt x="29100" y="177058"/>
                  </a:lnTo>
                  <a:lnTo>
                    <a:pt x="28837" y="177533"/>
                  </a:lnTo>
                  <a:lnTo>
                    <a:pt x="28837" y="178125"/>
                  </a:lnTo>
                  <a:lnTo>
                    <a:pt x="28769" y="178378"/>
                  </a:lnTo>
                  <a:lnTo>
                    <a:pt x="27793" y="179682"/>
                  </a:lnTo>
                  <a:lnTo>
                    <a:pt x="23210" y="180668"/>
                  </a:lnTo>
                  <a:lnTo>
                    <a:pt x="22356" y="180945"/>
                  </a:lnTo>
                  <a:lnTo>
                    <a:pt x="17686" y="181820"/>
                  </a:lnTo>
                  <a:lnTo>
                    <a:pt x="17490" y="181851"/>
                  </a:lnTo>
                  <a:lnTo>
                    <a:pt x="18154" y="177703"/>
                  </a:lnTo>
                  <a:lnTo>
                    <a:pt x="18292" y="176833"/>
                  </a:lnTo>
                  <a:lnTo>
                    <a:pt x="18687" y="174249"/>
                  </a:lnTo>
                  <a:lnTo>
                    <a:pt x="13091" y="174165"/>
                  </a:lnTo>
                  <a:lnTo>
                    <a:pt x="12285" y="174151"/>
                  </a:lnTo>
                  <a:lnTo>
                    <a:pt x="9315" y="174114"/>
                  </a:lnTo>
                  <a:lnTo>
                    <a:pt x="8574" y="174099"/>
                  </a:lnTo>
                  <a:lnTo>
                    <a:pt x="7143" y="174060"/>
                  </a:lnTo>
                  <a:lnTo>
                    <a:pt x="6995" y="174093"/>
                  </a:lnTo>
                  <a:lnTo>
                    <a:pt x="0" y="173723"/>
                  </a:lnTo>
                  <a:lnTo>
                    <a:pt x="695" y="170916"/>
                  </a:lnTo>
                  <a:lnTo>
                    <a:pt x="2842" y="165573"/>
                  </a:lnTo>
                  <a:lnTo>
                    <a:pt x="6582" y="164993"/>
                  </a:lnTo>
                  <a:lnTo>
                    <a:pt x="7139" y="154583"/>
                  </a:lnTo>
                  <a:lnTo>
                    <a:pt x="14921" y="154643"/>
                  </a:lnTo>
                  <a:lnTo>
                    <a:pt x="14661" y="153663"/>
                  </a:lnTo>
                  <a:lnTo>
                    <a:pt x="11470" y="142658"/>
                  </a:lnTo>
                  <a:lnTo>
                    <a:pt x="12944" y="140046"/>
                  </a:lnTo>
                  <a:lnTo>
                    <a:pt x="15070" y="136367"/>
                  </a:lnTo>
                  <a:lnTo>
                    <a:pt x="15608" y="135430"/>
                  </a:lnTo>
                  <a:lnTo>
                    <a:pt x="15842" y="135021"/>
                  </a:lnTo>
                  <a:lnTo>
                    <a:pt x="16539" y="133779"/>
                  </a:lnTo>
                  <a:lnTo>
                    <a:pt x="16685" y="133254"/>
                  </a:lnTo>
                  <a:lnTo>
                    <a:pt x="16890" y="131416"/>
                  </a:lnTo>
                  <a:lnTo>
                    <a:pt x="17088" y="128614"/>
                  </a:lnTo>
                  <a:lnTo>
                    <a:pt x="17065" y="128198"/>
                  </a:lnTo>
                  <a:lnTo>
                    <a:pt x="16953" y="127903"/>
                  </a:lnTo>
                  <a:lnTo>
                    <a:pt x="15639" y="126349"/>
                  </a:lnTo>
                  <a:lnTo>
                    <a:pt x="15694" y="125925"/>
                  </a:lnTo>
                  <a:lnTo>
                    <a:pt x="16170" y="123343"/>
                  </a:lnTo>
                  <a:lnTo>
                    <a:pt x="15143" y="123311"/>
                  </a:lnTo>
                  <a:lnTo>
                    <a:pt x="13787" y="123046"/>
                  </a:lnTo>
                  <a:lnTo>
                    <a:pt x="12645" y="122395"/>
                  </a:lnTo>
                  <a:lnTo>
                    <a:pt x="11664" y="121665"/>
                  </a:lnTo>
                  <a:lnTo>
                    <a:pt x="11200" y="121323"/>
                  </a:lnTo>
                  <a:lnTo>
                    <a:pt x="10743" y="120097"/>
                  </a:lnTo>
                  <a:lnTo>
                    <a:pt x="9978" y="119397"/>
                  </a:lnTo>
                  <a:lnTo>
                    <a:pt x="9758" y="119073"/>
                  </a:lnTo>
                  <a:lnTo>
                    <a:pt x="9717" y="118701"/>
                  </a:lnTo>
                  <a:lnTo>
                    <a:pt x="9961" y="118053"/>
                  </a:lnTo>
                  <a:lnTo>
                    <a:pt x="9961" y="117721"/>
                  </a:lnTo>
                  <a:lnTo>
                    <a:pt x="9651" y="116462"/>
                  </a:lnTo>
                  <a:lnTo>
                    <a:pt x="9349" y="115602"/>
                  </a:lnTo>
                  <a:lnTo>
                    <a:pt x="8958" y="115278"/>
                  </a:lnTo>
                  <a:lnTo>
                    <a:pt x="10090" y="114667"/>
                  </a:lnTo>
                  <a:lnTo>
                    <a:pt x="10528" y="114696"/>
                  </a:lnTo>
                  <a:lnTo>
                    <a:pt x="10831" y="114038"/>
                  </a:lnTo>
                  <a:lnTo>
                    <a:pt x="10937" y="113728"/>
                  </a:lnTo>
                  <a:lnTo>
                    <a:pt x="11281" y="113154"/>
                  </a:lnTo>
                  <a:lnTo>
                    <a:pt x="11314" y="112353"/>
                  </a:lnTo>
                  <a:lnTo>
                    <a:pt x="11253" y="112036"/>
                  </a:lnTo>
                  <a:lnTo>
                    <a:pt x="11240" y="110986"/>
                  </a:lnTo>
                  <a:lnTo>
                    <a:pt x="11639" y="110468"/>
                  </a:lnTo>
                  <a:lnTo>
                    <a:pt x="11794" y="110527"/>
                  </a:lnTo>
                  <a:lnTo>
                    <a:pt x="12152" y="110088"/>
                  </a:lnTo>
                  <a:lnTo>
                    <a:pt x="12873" y="109615"/>
                  </a:lnTo>
                  <a:lnTo>
                    <a:pt x="13089" y="109019"/>
                  </a:lnTo>
                  <a:lnTo>
                    <a:pt x="13578" y="108847"/>
                  </a:lnTo>
                  <a:lnTo>
                    <a:pt x="14096" y="108977"/>
                  </a:lnTo>
                  <a:lnTo>
                    <a:pt x="15053" y="108020"/>
                  </a:lnTo>
                  <a:lnTo>
                    <a:pt x="15485" y="107182"/>
                  </a:lnTo>
                  <a:lnTo>
                    <a:pt x="15358" y="106706"/>
                  </a:lnTo>
                  <a:lnTo>
                    <a:pt x="14424" y="106570"/>
                  </a:lnTo>
                  <a:lnTo>
                    <a:pt x="14133" y="105055"/>
                  </a:lnTo>
                  <a:lnTo>
                    <a:pt x="20355" y="95845"/>
                  </a:lnTo>
                  <a:lnTo>
                    <a:pt x="20684" y="95812"/>
                  </a:lnTo>
                  <a:lnTo>
                    <a:pt x="21297" y="95447"/>
                  </a:lnTo>
                  <a:lnTo>
                    <a:pt x="22121" y="94796"/>
                  </a:lnTo>
                  <a:lnTo>
                    <a:pt x="22334" y="94710"/>
                  </a:lnTo>
                  <a:lnTo>
                    <a:pt x="22542" y="94751"/>
                  </a:lnTo>
                  <a:lnTo>
                    <a:pt x="23210" y="95310"/>
                  </a:lnTo>
                  <a:lnTo>
                    <a:pt x="24054" y="95142"/>
                  </a:lnTo>
                  <a:lnTo>
                    <a:pt x="24111" y="94941"/>
                  </a:lnTo>
                  <a:lnTo>
                    <a:pt x="24327" y="94728"/>
                  </a:lnTo>
                  <a:lnTo>
                    <a:pt x="24466" y="94691"/>
                  </a:lnTo>
                  <a:lnTo>
                    <a:pt x="25964" y="95260"/>
                  </a:lnTo>
                  <a:lnTo>
                    <a:pt x="26449" y="94977"/>
                  </a:lnTo>
                  <a:lnTo>
                    <a:pt x="26744" y="94710"/>
                  </a:lnTo>
                  <a:lnTo>
                    <a:pt x="26988" y="95549"/>
                  </a:lnTo>
                  <a:lnTo>
                    <a:pt x="27680" y="96244"/>
                  </a:lnTo>
                  <a:lnTo>
                    <a:pt x="27862" y="96645"/>
                  </a:lnTo>
                  <a:lnTo>
                    <a:pt x="27931" y="97163"/>
                  </a:lnTo>
                  <a:lnTo>
                    <a:pt x="28242" y="97788"/>
                  </a:lnTo>
                  <a:lnTo>
                    <a:pt x="28450" y="98026"/>
                  </a:lnTo>
                  <a:lnTo>
                    <a:pt x="28988" y="98180"/>
                  </a:lnTo>
                  <a:lnTo>
                    <a:pt x="28597" y="97170"/>
                  </a:lnTo>
                  <a:lnTo>
                    <a:pt x="28506" y="96086"/>
                  </a:lnTo>
                  <a:lnTo>
                    <a:pt x="28180" y="95513"/>
                  </a:lnTo>
                  <a:lnTo>
                    <a:pt x="28567" y="95207"/>
                  </a:lnTo>
                  <a:lnTo>
                    <a:pt x="29175" y="94860"/>
                  </a:lnTo>
                  <a:lnTo>
                    <a:pt x="29137" y="94581"/>
                  </a:lnTo>
                  <a:lnTo>
                    <a:pt x="31652" y="95229"/>
                  </a:lnTo>
                  <a:lnTo>
                    <a:pt x="31064" y="94435"/>
                  </a:lnTo>
                  <a:lnTo>
                    <a:pt x="31130" y="93892"/>
                  </a:lnTo>
                  <a:lnTo>
                    <a:pt x="31595" y="93516"/>
                  </a:lnTo>
                  <a:lnTo>
                    <a:pt x="32683" y="95491"/>
                  </a:lnTo>
                  <a:lnTo>
                    <a:pt x="36100" y="96369"/>
                  </a:lnTo>
                  <a:lnTo>
                    <a:pt x="37089" y="93967"/>
                  </a:lnTo>
                  <a:lnTo>
                    <a:pt x="35750" y="93356"/>
                  </a:lnTo>
                  <a:lnTo>
                    <a:pt x="36296" y="92221"/>
                  </a:lnTo>
                  <a:lnTo>
                    <a:pt x="34990" y="91645"/>
                  </a:lnTo>
                  <a:lnTo>
                    <a:pt x="35507" y="90563"/>
                  </a:lnTo>
                  <a:lnTo>
                    <a:pt x="34783" y="90236"/>
                  </a:lnTo>
                  <a:lnTo>
                    <a:pt x="35382" y="89250"/>
                  </a:lnTo>
                  <a:lnTo>
                    <a:pt x="34725" y="88881"/>
                  </a:lnTo>
                  <a:lnTo>
                    <a:pt x="35643" y="87195"/>
                  </a:lnTo>
                  <a:lnTo>
                    <a:pt x="35391" y="87059"/>
                  </a:lnTo>
                  <a:lnTo>
                    <a:pt x="38026" y="82609"/>
                  </a:lnTo>
                  <a:lnTo>
                    <a:pt x="38261" y="81920"/>
                  </a:lnTo>
                  <a:lnTo>
                    <a:pt x="32713" y="80397"/>
                  </a:lnTo>
                  <a:lnTo>
                    <a:pt x="27588" y="78935"/>
                  </a:lnTo>
                  <a:lnTo>
                    <a:pt x="23210" y="77362"/>
                  </a:lnTo>
                  <a:lnTo>
                    <a:pt x="19086" y="76112"/>
                  </a:lnTo>
                  <a:lnTo>
                    <a:pt x="18341" y="74652"/>
                  </a:lnTo>
                  <a:lnTo>
                    <a:pt x="18284" y="74433"/>
                  </a:lnTo>
                  <a:lnTo>
                    <a:pt x="18337" y="74220"/>
                  </a:lnTo>
                  <a:lnTo>
                    <a:pt x="18550" y="74038"/>
                  </a:lnTo>
                  <a:lnTo>
                    <a:pt x="18710" y="74135"/>
                  </a:lnTo>
                  <a:lnTo>
                    <a:pt x="18726" y="74265"/>
                  </a:lnTo>
                  <a:lnTo>
                    <a:pt x="18857" y="74288"/>
                  </a:lnTo>
                  <a:lnTo>
                    <a:pt x="19299" y="73710"/>
                  </a:lnTo>
                  <a:lnTo>
                    <a:pt x="19095" y="73043"/>
                  </a:lnTo>
                  <a:lnTo>
                    <a:pt x="18685" y="72632"/>
                  </a:lnTo>
                  <a:lnTo>
                    <a:pt x="18639" y="72327"/>
                  </a:lnTo>
                  <a:lnTo>
                    <a:pt x="18882" y="70248"/>
                  </a:lnTo>
                  <a:lnTo>
                    <a:pt x="18387" y="69209"/>
                  </a:lnTo>
                  <a:lnTo>
                    <a:pt x="17704" y="68516"/>
                  </a:lnTo>
                  <a:lnTo>
                    <a:pt x="17556" y="68090"/>
                  </a:lnTo>
                  <a:lnTo>
                    <a:pt x="17350" y="67949"/>
                  </a:lnTo>
                  <a:lnTo>
                    <a:pt x="16960" y="67145"/>
                  </a:lnTo>
                  <a:lnTo>
                    <a:pt x="17316" y="66732"/>
                  </a:lnTo>
                  <a:lnTo>
                    <a:pt x="17742" y="66401"/>
                  </a:lnTo>
                  <a:lnTo>
                    <a:pt x="19659" y="58661"/>
                  </a:lnTo>
                  <a:lnTo>
                    <a:pt x="20739" y="57012"/>
                  </a:lnTo>
                  <a:lnTo>
                    <a:pt x="23210" y="53503"/>
                  </a:lnTo>
                  <a:lnTo>
                    <a:pt x="26181" y="49622"/>
                  </a:lnTo>
                  <a:lnTo>
                    <a:pt x="25706" y="49128"/>
                  </a:lnTo>
                  <a:lnTo>
                    <a:pt x="26115" y="48737"/>
                  </a:lnTo>
                  <a:lnTo>
                    <a:pt x="25295" y="48216"/>
                  </a:lnTo>
                  <a:lnTo>
                    <a:pt x="24954" y="47903"/>
                  </a:lnTo>
                  <a:lnTo>
                    <a:pt x="24889" y="47676"/>
                  </a:lnTo>
                  <a:lnTo>
                    <a:pt x="24847" y="47058"/>
                  </a:lnTo>
                  <a:lnTo>
                    <a:pt x="24584" y="46574"/>
                  </a:lnTo>
                  <a:lnTo>
                    <a:pt x="24260" y="46280"/>
                  </a:lnTo>
                  <a:lnTo>
                    <a:pt x="24166" y="46023"/>
                  </a:lnTo>
                  <a:lnTo>
                    <a:pt x="24321" y="45620"/>
                  </a:lnTo>
                  <a:lnTo>
                    <a:pt x="24366" y="45326"/>
                  </a:lnTo>
                  <a:lnTo>
                    <a:pt x="24325" y="45022"/>
                  </a:lnTo>
                  <a:lnTo>
                    <a:pt x="27301" y="46164"/>
                  </a:lnTo>
                  <a:lnTo>
                    <a:pt x="27228" y="45357"/>
                  </a:lnTo>
                  <a:lnTo>
                    <a:pt x="28440" y="45826"/>
                  </a:lnTo>
                  <a:lnTo>
                    <a:pt x="28116" y="37613"/>
                  </a:lnTo>
                  <a:lnTo>
                    <a:pt x="28027" y="35340"/>
                  </a:lnTo>
                  <a:lnTo>
                    <a:pt x="27916" y="32534"/>
                  </a:lnTo>
                  <a:lnTo>
                    <a:pt x="29280" y="29094"/>
                  </a:lnTo>
                  <a:lnTo>
                    <a:pt x="29375" y="29306"/>
                  </a:lnTo>
                  <a:lnTo>
                    <a:pt x="29313" y="29585"/>
                  </a:lnTo>
                  <a:lnTo>
                    <a:pt x="29367" y="29809"/>
                  </a:lnTo>
                  <a:lnTo>
                    <a:pt x="30517" y="30699"/>
                  </a:lnTo>
                  <a:lnTo>
                    <a:pt x="31055" y="30652"/>
                  </a:lnTo>
                  <a:lnTo>
                    <a:pt x="32139" y="31816"/>
                  </a:lnTo>
                  <a:lnTo>
                    <a:pt x="33066" y="32530"/>
                  </a:lnTo>
                  <a:lnTo>
                    <a:pt x="34545" y="33111"/>
                  </a:lnTo>
                  <a:lnTo>
                    <a:pt x="35493" y="33342"/>
                  </a:lnTo>
                  <a:lnTo>
                    <a:pt x="36031" y="33607"/>
                  </a:lnTo>
                  <a:lnTo>
                    <a:pt x="45998" y="34891"/>
                  </a:lnTo>
                  <a:lnTo>
                    <a:pt x="46612" y="33047"/>
                  </a:lnTo>
                  <a:lnTo>
                    <a:pt x="49936" y="20561"/>
                  </a:lnTo>
                  <a:lnTo>
                    <a:pt x="50220" y="19477"/>
                  </a:lnTo>
                  <a:lnTo>
                    <a:pt x="52688" y="20607"/>
                  </a:lnTo>
                  <a:lnTo>
                    <a:pt x="58563" y="6414"/>
                  </a:lnTo>
                  <a:lnTo>
                    <a:pt x="77447" y="13976"/>
                  </a:lnTo>
                  <a:lnTo>
                    <a:pt x="77683" y="13371"/>
                  </a:lnTo>
                  <a:lnTo>
                    <a:pt x="83162" y="0"/>
                  </a:lnTo>
                  <a:lnTo>
                    <a:pt x="89982" y="2192"/>
                  </a:lnTo>
                  <a:close/>
                </a:path>
              </a:pathLst>
            </a:custGeom>
            <a:solidFill>
              <a:srgbClr val="448DC6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80" name="pg80"/>
            <p:cNvSpPr/>
            <p:nvPr/>
          </p:nvSpPr>
          <p:spPr>
            <a:xfrm>
              <a:off x="7647093" y="2538961"/>
              <a:ext cx="92168" cy="48317"/>
            </a:xfrm>
            <a:custGeom>
              <a:avLst/>
              <a:pathLst>
                <a:path w="92168" h="48317">
                  <a:moveTo>
                    <a:pt x="1843" y="0"/>
                  </a:moveTo>
                  <a:lnTo>
                    <a:pt x="7820" y="227"/>
                  </a:lnTo>
                  <a:lnTo>
                    <a:pt x="20409" y="707"/>
                  </a:lnTo>
                  <a:lnTo>
                    <a:pt x="27231" y="880"/>
                  </a:lnTo>
                  <a:lnTo>
                    <a:pt x="31135" y="1013"/>
                  </a:lnTo>
                  <a:lnTo>
                    <a:pt x="31456" y="1023"/>
                  </a:lnTo>
                  <a:lnTo>
                    <a:pt x="43240" y="1424"/>
                  </a:lnTo>
                  <a:lnTo>
                    <a:pt x="47505" y="1569"/>
                  </a:lnTo>
                  <a:lnTo>
                    <a:pt x="48047" y="1587"/>
                  </a:lnTo>
                  <a:lnTo>
                    <a:pt x="50969" y="1686"/>
                  </a:lnTo>
                  <a:lnTo>
                    <a:pt x="53442" y="1754"/>
                  </a:lnTo>
                  <a:lnTo>
                    <a:pt x="56756" y="1845"/>
                  </a:lnTo>
                  <a:lnTo>
                    <a:pt x="58889" y="1904"/>
                  </a:lnTo>
                  <a:lnTo>
                    <a:pt x="60874" y="1959"/>
                  </a:lnTo>
                  <a:lnTo>
                    <a:pt x="63188" y="2022"/>
                  </a:lnTo>
                  <a:lnTo>
                    <a:pt x="65186" y="2077"/>
                  </a:lnTo>
                  <a:lnTo>
                    <a:pt x="65757" y="2093"/>
                  </a:lnTo>
                  <a:lnTo>
                    <a:pt x="67000" y="2130"/>
                  </a:lnTo>
                  <a:lnTo>
                    <a:pt x="73195" y="2315"/>
                  </a:lnTo>
                  <a:lnTo>
                    <a:pt x="76658" y="2418"/>
                  </a:lnTo>
                  <a:lnTo>
                    <a:pt x="77405" y="2440"/>
                  </a:lnTo>
                  <a:lnTo>
                    <a:pt x="77156" y="3066"/>
                  </a:lnTo>
                  <a:lnTo>
                    <a:pt x="76338" y="3925"/>
                  </a:lnTo>
                  <a:lnTo>
                    <a:pt x="76067" y="4002"/>
                  </a:lnTo>
                  <a:lnTo>
                    <a:pt x="75578" y="4602"/>
                  </a:lnTo>
                  <a:lnTo>
                    <a:pt x="75529" y="4827"/>
                  </a:lnTo>
                  <a:lnTo>
                    <a:pt x="75572" y="5410"/>
                  </a:lnTo>
                  <a:lnTo>
                    <a:pt x="75669" y="5793"/>
                  </a:lnTo>
                  <a:lnTo>
                    <a:pt x="75687" y="6372"/>
                  </a:lnTo>
                  <a:lnTo>
                    <a:pt x="75525" y="6722"/>
                  </a:lnTo>
                  <a:lnTo>
                    <a:pt x="77809" y="7064"/>
                  </a:lnTo>
                  <a:lnTo>
                    <a:pt x="78639" y="7928"/>
                  </a:lnTo>
                  <a:lnTo>
                    <a:pt x="78055" y="8808"/>
                  </a:lnTo>
                  <a:lnTo>
                    <a:pt x="78405" y="11285"/>
                  </a:lnTo>
                  <a:lnTo>
                    <a:pt x="80909" y="12067"/>
                  </a:lnTo>
                  <a:lnTo>
                    <a:pt x="83310" y="11102"/>
                  </a:lnTo>
                  <a:lnTo>
                    <a:pt x="83075" y="13013"/>
                  </a:lnTo>
                  <a:lnTo>
                    <a:pt x="83694" y="16333"/>
                  </a:lnTo>
                  <a:lnTo>
                    <a:pt x="83150" y="22993"/>
                  </a:lnTo>
                  <a:lnTo>
                    <a:pt x="84950" y="23444"/>
                  </a:lnTo>
                  <a:lnTo>
                    <a:pt x="85249" y="24586"/>
                  </a:lnTo>
                  <a:lnTo>
                    <a:pt x="85441" y="25963"/>
                  </a:lnTo>
                  <a:lnTo>
                    <a:pt x="92168" y="30782"/>
                  </a:lnTo>
                  <a:lnTo>
                    <a:pt x="91277" y="31935"/>
                  </a:lnTo>
                  <a:lnTo>
                    <a:pt x="90179" y="33979"/>
                  </a:lnTo>
                  <a:lnTo>
                    <a:pt x="86275" y="35455"/>
                  </a:lnTo>
                  <a:lnTo>
                    <a:pt x="85846" y="35192"/>
                  </a:lnTo>
                  <a:lnTo>
                    <a:pt x="82920" y="33922"/>
                  </a:lnTo>
                  <a:lnTo>
                    <a:pt x="82508" y="34351"/>
                  </a:lnTo>
                  <a:lnTo>
                    <a:pt x="81691" y="33842"/>
                  </a:lnTo>
                  <a:lnTo>
                    <a:pt x="81372" y="34019"/>
                  </a:lnTo>
                  <a:lnTo>
                    <a:pt x="80931" y="33608"/>
                  </a:lnTo>
                  <a:lnTo>
                    <a:pt x="80562" y="32939"/>
                  </a:lnTo>
                  <a:lnTo>
                    <a:pt x="78992" y="32278"/>
                  </a:lnTo>
                  <a:lnTo>
                    <a:pt x="78618" y="33104"/>
                  </a:lnTo>
                  <a:lnTo>
                    <a:pt x="78339" y="33309"/>
                  </a:lnTo>
                  <a:lnTo>
                    <a:pt x="75038" y="39621"/>
                  </a:lnTo>
                  <a:lnTo>
                    <a:pt x="77232" y="40969"/>
                  </a:lnTo>
                  <a:lnTo>
                    <a:pt x="76490" y="44028"/>
                  </a:lnTo>
                  <a:lnTo>
                    <a:pt x="70250" y="41229"/>
                  </a:lnTo>
                  <a:lnTo>
                    <a:pt x="66733" y="39778"/>
                  </a:lnTo>
                  <a:lnTo>
                    <a:pt x="64805" y="38979"/>
                  </a:lnTo>
                  <a:lnTo>
                    <a:pt x="64557" y="39735"/>
                  </a:lnTo>
                  <a:lnTo>
                    <a:pt x="64268" y="39892"/>
                  </a:lnTo>
                  <a:lnTo>
                    <a:pt x="62489" y="40204"/>
                  </a:lnTo>
                  <a:lnTo>
                    <a:pt x="63003" y="39801"/>
                  </a:lnTo>
                  <a:lnTo>
                    <a:pt x="66231" y="36374"/>
                  </a:lnTo>
                  <a:lnTo>
                    <a:pt x="66086" y="36295"/>
                  </a:lnTo>
                  <a:lnTo>
                    <a:pt x="65194" y="36182"/>
                  </a:lnTo>
                  <a:lnTo>
                    <a:pt x="64601" y="36300"/>
                  </a:lnTo>
                  <a:lnTo>
                    <a:pt x="64020" y="36706"/>
                  </a:lnTo>
                  <a:lnTo>
                    <a:pt x="63385" y="36497"/>
                  </a:lnTo>
                  <a:lnTo>
                    <a:pt x="63236" y="36342"/>
                  </a:lnTo>
                  <a:lnTo>
                    <a:pt x="63201" y="36206"/>
                  </a:lnTo>
                  <a:lnTo>
                    <a:pt x="62897" y="36060"/>
                  </a:lnTo>
                  <a:lnTo>
                    <a:pt x="62499" y="35913"/>
                  </a:lnTo>
                  <a:lnTo>
                    <a:pt x="61996" y="35932"/>
                  </a:lnTo>
                  <a:lnTo>
                    <a:pt x="61839" y="35826"/>
                  </a:lnTo>
                  <a:lnTo>
                    <a:pt x="62173" y="35455"/>
                  </a:lnTo>
                  <a:lnTo>
                    <a:pt x="63281" y="35455"/>
                  </a:lnTo>
                  <a:lnTo>
                    <a:pt x="64098" y="34475"/>
                  </a:lnTo>
                  <a:lnTo>
                    <a:pt x="64110" y="34037"/>
                  </a:lnTo>
                  <a:lnTo>
                    <a:pt x="63808" y="33983"/>
                  </a:lnTo>
                  <a:lnTo>
                    <a:pt x="63669" y="33727"/>
                  </a:lnTo>
                  <a:lnTo>
                    <a:pt x="63811" y="33611"/>
                  </a:lnTo>
                  <a:lnTo>
                    <a:pt x="64303" y="33503"/>
                  </a:lnTo>
                  <a:lnTo>
                    <a:pt x="64539" y="33540"/>
                  </a:lnTo>
                  <a:lnTo>
                    <a:pt x="65044" y="33124"/>
                  </a:lnTo>
                  <a:lnTo>
                    <a:pt x="64849" y="32309"/>
                  </a:lnTo>
                  <a:lnTo>
                    <a:pt x="65459" y="31902"/>
                  </a:lnTo>
                  <a:lnTo>
                    <a:pt x="65239" y="31543"/>
                  </a:lnTo>
                  <a:lnTo>
                    <a:pt x="59686" y="30533"/>
                  </a:lnTo>
                  <a:lnTo>
                    <a:pt x="56625" y="29963"/>
                  </a:lnTo>
                  <a:lnTo>
                    <a:pt x="55315" y="32016"/>
                  </a:lnTo>
                  <a:lnTo>
                    <a:pt x="56479" y="32044"/>
                  </a:lnTo>
                  <a:lnTo>
                    <a:pt x="57870" y="32260"/>
                  </a:lnTo>
                  <a:lnTo>
                    <a:pt x="57821" y="34869"/>
                  </a:lnTo>
                  <a:lnTo>
                    <a:pt x="56712" y="34763"/>
                  </a:lnTo>
                  <a:lnTo>
                    <a:pt x="54355" y="34265"/>
                  </a:lnTo>
                  <a:lnTo>
                    <a:pt x="53836" y="36416"/>
                  </a:lnTo>
                  <a:lnTo>
                    <a:pt x="53589" y="37818"/>
                  </a:lnTo>
                  <a:lnTo>
                    <a:pt x="53569" y="39614"/>
                  </a:lnTo>
                  <a:lnTo>
                    <a:pt x="46870" y="38209"/>
                  </a:lnTo>
                  <a:lnTo>
                    <a:pt x="46408" y="38265"/>
                  </a:lnTo>
                  <a:lnTo>
                    <a:pt x="46053" y="38046"/>
                  </a:lnTo>
                  <a:lnTo>
                    <a:pt x="45573" y="37932"/>
                  </a:lnTo>
                  <a:lnTo>
                    <a:pt x="40072" y="36791"/>
                  </a:lnTo>
                  <a:lnTo>
                    <a:pt x="41071" y="34787"/>
                  </a:lnTo>
                  <a:lnTo>
                    <a:pt x="38464" y="33418"/>
                  </a:lnTo>
                  <a:lnTo>
                    <a:pt x="38516" y="33124"/>
                  </a:lnTo>
                  <a:lnTo>
                    <a:pt x="37854" y="33141"/>
                  </a:lnTo>
                  <a:lnTo>
                    <a:pt x="36455" y="33681"/>
                  </a:lnTo>
                  <a:lnTo>
                    <a:pt x="36440" y="33336"/>
                  </a:lnTo>
                  <a:lnTo>
                    <a:pt x="36583" y="32358"/>
                  </a:lnTo>
                  <a:lnTo>
                    <a:pt x="35571" y="32733"/>
                  </a:lnTo>
                  <a:lnTo>
                    <a:pt x="34144" y="34053"/>
                  </a:lnTo>
                  <a:lnTo>
                    <a:pt x="33818" y="34033"/>
                  </a:lnTo>
                  <a:lnTo>
                    <a:pt x="33229" y="33558"/>
                  </a:lnTo>
                  <a:lnTo>
                    <a:pt x="33136" y="33427"/>
                  </a:lnTo>
                  <a:lnTo>
                    <a:pt x="33185" y="33268"/>
                  </a:lnTo>
                  <a:lnTo>
                    <a:pt x="32888" y="33507"/>
                  </a:lnTo>
                  <a:lnTo>
                    <a:pt x="32852" y="34554"/>
                  </a:lnTo>
                  <a:lnTo>
                    <a:pt x="32964" y="35064"/>
                  </a:lnTo>
                  <a:lnTo>
                    <a:pt x="29707" y="38014"/>
                  </a:lnTo>
                  <a:lnTo>
                    <a:pt x="28397" y="36938"/>
                  </a:lnTo>
                  <a:lnTo>
                    <a:pt x="26659" y="38356"/>
                  </a:lnTo>
                  <a:lnTo>
                    <a:pt x="28306" y="39660"/>
                  </a:lnTo>
                  <a:lnTo>
                    <a:pt x="22495" y="44174"/>
                  </a:lnTo>
                  <a:lnTo>
                    <a:pt x="17064" y="48317"/>
                  </a:lnTo>
                  <a:lnTo>
                    <a:pt x="15311" y="46806"/>
                  </a:lnTo>
                  <a:lnTo>
                    <a:pt x="14778" y="47044"/>
                  </a:lnTo>
                  <a:lnTo>
                    <a:pt x="14766" y="47220"/>
                  </a:lnTo>
                  <a:lnTo>
                    <a:pt x="14321" y="47033"/>
                  </a:lnTo>
                  <a:lnTo>
                    <a:pt x="14490" y="46850"/>
                  </a:lnTo>
                  <a:lnTo>
                    <a:pt x="14578" y="46615"/>
                  </a:lnTo>
                  <a:lnTo>
                    <a:pt x="14555" y="46155"/>
                  </a:lnTo>
                  <a:lnTo>
                    <a:pt x="13657" y="45380"/>
                  </a:lnTo>
                  <a:lnTo>
                    <a:pt x="13181" y="45445"/>
                  </a:lnTo>
                  <a:lnTo>
                    <a:pt x="12733" y="45680"/>
                  </a:lnTo>
                  <a:lnTo>
                    <a:pt x="12280" y="45777"/>
                  </a:lnTo>
                  <a:lnTo>
                    <a:pt x="11364" y="45769"/>
                  </a:lnTo>
                  <a:lnTo>
                    <a:pt x="10936" y="45538"/>
                  </a:lnTo>
                  <a:lnTo>
                    <a:pt x="10495" y="44677"/>
                  </a:lnTo>
                  <a:lnTo>
                    <a:pt x="9038" y="42427"/>
                  </a:lnTo>
                  <a:lnTo>
                    <a:pt x="8321" y="42055"/>
                  </a:lnTo>
                  <a:lnTo>
                    <a:pt x="8073" y="41637"/>
                  </a:lnTo>
                  <a:lnTo>
                    <a:pt x="8113" y="40881"/>
                  </a:lnTo>
                  <a:lnTo>
                    <a:pt x="7946" y="40458"/>
                  </a:lnTo>
                  <a:lnTo>
                    <a:pt x="5085" y="37991"/>
                  </a:lnTo>
                  <a:lnTo>
                    <a:pt x="7370" y="36170"/>
                  </a:lnTo>
                  <a:lnTo>
                    <a:pt x="7539" y="35654"/>
                  </a:lnTo>
                  <a:lnTo>
                    <a:pt x="7318" y="35251"/>
                  </a:lnTo>
                  <a:lnTo>
                    <a:pt x="7165" y="34789"/>
                  </a:lnTo>
                  <a:lnTo>
                    <a:pt x="7133" y="34051"/>
                  </a:lnTo>
                  <a:lnTo>
                    <a:pt x="6924" y="33518"/>
                  </a:lnTo>
                  <a:lnTo>
                    <a:pt x="6499" y="32967"/>
                  </a:lnTo>
                  <a:lnTo>
                    <a:pt x="6171" y="32677"/>
                  </a:lnTo>
                  <a:lnTo>
                    <a:pt x="6074" y="32036"/>
                  </a:lnTo>
                  <a:lnTo>
                    <a:pt x="6234" y="31529"/>
                  </a:lnTo>
                  <a:lnTo>
                    <a:pt x="5634" y="29679"/>
                  </a:lnTo>
                  <a:lnTo>
                    <a:pt x="1513" y="23219"/>
                  </a:lnTo>
                  <a:lnTo>
                    <a:pt x="2254" y="22671"/>
                  </a:lnTo>
                  <a:lnTo>
                    <a:pt x="1884" y="18435"/>
                  </a:lnTo>
                  <a:lnTo>
                    <a:pt x="1756" y="17312"/>
                  </a:lnTo>
                  <a:lnTo>
                    <a:pt x="1263" y="17173"/>
                  </a:lnTo>
                  <a:lnTo>
                    <a:pt x="364" y="16115"/>
                  </a:lnTo>
                  <a:lnTo>
                    <a:pt x="0" y="15290"/>
                  </a:lnTo>
                  <a:lnTo>
                    <a:pt x="2889" y="14839"/>
                  </a:lnTo>
                  <a:lnTo>
                    <a:pt x="4827" y="14906"/>
                  </a:lnTo>
                  <a:lnTo>
                    <a:pt x="4811" y="14526"/>
                  </a:lnTo>
                  <a:lnTo>
                    <a:pt x="4917" y="14055"/>
                  </a:lnTo>
                  <a:lnTo>
                    <a:pt x="5176" y="14016"/>
                  </a:lnTo>
                  <a:lnTo>
                    <a:pt x="5734" y="14141"/>
                  </a:lnTo>
                  <a:lnTo>
                    <a:pt x="5970" y="12878"/>
                  </a:lnTo>
                  <a:lnTo>
                    <a:pt x="5826" y="12558"/>
                  </a:lnTo>
                  <a:lnTo>
                    <a:pt x="5187" y="11914"/>
                  </a:lnTo>
                  <a:lnTo>
                    <a:pt x="5038" y="11888"/>
                  </a:lnTo>
                  <a:lnTo>
                    <a:pt x="4994" y="12134"/>
                  </a:lnTo>
                  <a:lnTo>
                    <a:pt x="4725" y="11944"/>
                  </a:lnTo>
                  <a:lnTo>
                    <a:pt x="4150" y="10793"/>
                  </a:lnTo>
                  <a:lnTo>
                    <a:pt x="3742" y="8137"/>
                  </a:lnTo>
                  <a:lnTo>
                    <a:pt x="3557" y="6166"/>
                  </a:lnTo>
                  <a:lnTo>
                    <a:pt x="3462" y="5787"/>
                  </a:lnTo>
                  <a:lnTo>
                    <a:pt x="3315" y="5600"/>
                  </a:lnTo>
                  <a:lnTo>
                    <a:pt x="3559" y="668"/>
                  </a:lnTo>
                  <a:lnTo>
                    <a:pt x="2568" y="873"/>
                  </a:lnTo>
                  <a:lnTo>
                    <a:pt x="1925" y="724"/>
                  </a:lnTo>
                  <a:lnTo>
                    <a:pt x="1784" y="393"/>
                  </a:lnTo>
                  <a:close/>
                </a:path>
              </a:pathLst>
            </a:custGeom>
            <a:solidFill>
              <a:srgbClr val="56B1F7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81" name="pg81"/>
            <p:cNvSpPr/>
            <p:nvPr/>
          </p:nvSpPr>
          <p:spPr>
            <a:xfrm>
              <a:off x="7692847" y="2427439"/>
              <a:ext cx="55504" cy="53006"/>
            </a:xfrm>
            <a:custGeom>
              <a:avLst/>
              <a:pathLst>
                <a:path w="55504" h="53006">
                  <a:moveTo>
                    <a:pt x="20441" y="39379"/>
                  </a:moveTo>
                  <a:lnTo>
                    <a:pt x="23735" y="38580"/>
                  </a:lnTo>
                  <a:lnTo>
                    <a:pt x="19132" y="30281"/>
                  </a:lnTo>
                  <a:lnTo>
                    <a:pt x="15994" y="24546"/>
                  </a:lnTo>
                  <a:lnTo>
                    <a:pt x="15217" y="23125"/>
                  </a:lnTo>
                  <a:lnTo>
                    <a:pt x="8138" y="26301"/>
                  </a:lnTo>
                  <a:lnTo>
                    <a:pt x="7815" y="25710"/>
                  </a:lnTo>
                  <a:lnTo>
                    <a:pt x="4550" y="19321"/>
                  </a:lnTo>
                  <a:lnTo>
                    <a:pt x="497" y="11986"/>
                  </a:lnTo>
                  <a:lnTo>
                    <a:pt x="0" y="10882"/>
                  </a:lnTo>
                  <a:lnTo>
                    <a:pt x="2733" y="9629"/>
                  </a:lnTo>
                  <a:lnTo>
                    <a:pt x="4734" y="8711"/>
                  </a:lnTo>
                  <a:lnTo>
                    <a:pt x="5313" y="8538"/>
                  </a:lnTo>
                  <a:lnTo>
                    <a:pt x="14470" y="4372"/>
                  </a:lnTo>
                  <a:lnTo>
                    <a:pt x="15126" y="4147"/>
                  </a:lnTo>
                  <a:lnTo>
                    <a:pt x="17780" y="2847"/>
                  </a:lnTo>
                  <a:lnTo>
                    <a:pt x="17792" y="3154"/>
                  </a:lnTo>
                  <a:lnTo>
                    <a:pt x="17437" y="4372"/>
                  </a:lnTo>
                  <a:lnTo>
                    <a:pt x="17443" y="4953"/>
                  </a:lnTo>
                  <a:lnTo>
                    <a:pt x="17792" y="5459"/>
                  </a:lnTo>
                  <a:lnTo>
                    <a:pt x="18158" y="5781"/>
                  </a:lnTo>
                  <a:lnTo>
                    <a:pt x="18135" y="6186"/>
                  </a:lnTo>
                  <a:lnTo>
                    <a:pt x="18119" y="6342"/>
                  </a:lnTo>
                  <a:lnTo>
                    <a:pt x="18203" y="6517"/>
                  </a:lnTo>
                  <a:lnTo>
                    <a:pt x="18880" y="6953"/>
                  </a:lnTo>
                  <a:lnTo>
                    <a:pt x="19145" y="7325"/>
                  </a:lnTo>
                  <a:lnTo>
                    <a:pt x="19627" y="7570"/>
                  </a:lnTo>
                  <a:lnTo>
                    <a:pt x="19914" y="7912"/>
                  </a:lnTo>
                  <a:lnTo>
                    <a:pt x="20048" y="8247"/>
                  </a:lnTo>
                  <a:lnTo>
                    <a:pt x="20023" y="8600"/>
                  </a:lnTo>
                  <a:lnTo>
                    <a:pt x="19794" y="9137"/>
                  </a:lnTo>
                  <a:lnTo>
                    <a:pt x="19746" y="9494"/>
                  </a:lnTo>
                  <a:lnTo>
                    <a:pt x="19894" y="10063"/>
                  </a:lnTo>
                  <a:lnTo>
                    <a:pt x="20720" y="10885"/>
                  </a:lnTo>
                  <a:lnTo>
                    <a:pt x="20799" y="11097"/>
                  </a:lnTo>
                  <a:lnTo>
                    <a:pt x="20774" y="11457"/>
                  </a:lnTo>
                  <a:lnTo>
                    <a:pt x="20527" y="11983"/>
                  </a:lnTo>
                  <a:lnTo>
                    <a:pt x="20558" y="12184"/>
                  </a:lnTo>
                  <a:lnTo>
                    <a:pt x="20650" y="12335"/>
                  </a:lnTo>
                  <a:lnTo>
                    <a:pt x="20861" y="12469"/>
                  </a:lnTo>
                  <a:lnTo>
                    <a:pt x="21161" y="12470"/>
                  </a:lnTo>
                  <a:lnTo>
                    <a:pt x="21471" y="12307"/>
                  </a:lnTo>
                  <a:lnTo>
                    <a:pt x="21805" y="11951"/>
                  </a:lnTo>
                  <a:lnTo>
                    <a:pt x="22154" y="11953"/>
                  </a:lnTo>
                  <a:lnTo>
                    <a:pt x="22387" y="12086"/>
                  </a:lnTo>
                  <a:lnTo>
                    <a:pt x="22554" y="12465"/>
                  </a:lnTo>
                  <a:lnTo>
                    <a:pt x="22435" y="12860"/>
                  </a:lnTo>
                  <a:lnTo>
                    <a:pt x="21744" y="13316"/>
                  </a:lnTo>
                  <a:lnTo>
                    <a:pt x="21807" y="13667"/>
                  </a:lnTo>
                  <a:lnTo>
                    <a:pt x="23139" y="14245"/>
                  </a:lnTo>
                  <a:lnTo>
                    <a:pt x="23507" y="14260"/>
                  </a:lnTo>
                  <a:lnTo>
                    <a:pt x="24513" y="13975"/>
                  </a:lnTo>
                  <a:lnTo>
                    <a:pt x="24713" y="14010"/>
                  </a:lnTo>
                  <a:lnTo>
                    <a:pt x="24883" y="14140"/>
                  </a:lnTo>
                  <a:lnTo>
                    <a:pt x="24933" y="14283"/>
                  </a:lnTo>
                  <a:lnTo>
                    <a:pt x="24869" y="14463"/>
                  </a:lnTo>
                  <a:lnTo>
                    <a:pt x="24434" y="14829"/>
                  </a:lnTo>
                  <a:lnTo>
                    <a:pt x="24165" y="15420"/>
                  </a:lnTo>
                  <a:lnTo>
                    <a:pt x="23726" y="15919"/>
                  </a:lnTo>
                  <a:lnTo>
                    <a:pt x="23831" y="16151"/>
                  </a:lnTo>
                  <a:lnTo>
                    <a:pt x="24204" y="16381"/>
                  </a:lnTo>
                  <a:lnTo>
                    <a:pt x="24638" y="16396"/>
                  </a:lnTo>
                  <a:lnTo>
                    <a:pt x="25685" y="16029"/>
                  </a:lnTo>
                  <a:lnTo>
                    <a:pt x="25908" y="16105"/>
                  </a:lnTo>
                  <a:lnTo>
                    <a:pt x="26010" y="16307"/>
                  </a:lnTo>
                  <a:lnTo>
                    <a:pt x="25927" y="16793"/>
                  </a:lnTo>
                  <a:lnTo>
                    <a:pt x="25391" y="17268"/>
                  </a:lnTo>
                  <a:lnTo>
                    <a:pt x="25330" y="17495"/>
                  </a:lnTo>
                  <a:lnTo>
                    <a:pt x="25729" y="18008"/>
                  </a:lnTo>
                  <a:lnTo>
                    <a:pt x="25696" y="18245"/>
                  </a:lnTo>
                  <a:lnTo>
                    <a:pt x="25903" y="18297"/>
                  </a:lnTo>
                  <a:lnTo>
                    <a:pt x="26249" y="18385"/>
                  </a:lnTo>
                  <a:lnTo>
                    <a:pt x="33214" y="15005"/>
                  </a:lnTo>
                  <a:lnTo>
                    <a:pt x="33867" y="16109"/>
                  </a:lnTo>
                  <a:lnTo>
                    <a:pt x="41420" y="6756"/>
                  </a:lnTo>
                  <a:lnTo>
                    <a:pt x="43162" y="4739"/>
                  </a:lnTo>
                  <a:lnTo>
                    <a:pt x="43016" y="4515"/>
                  </a:lnTo>
                  <a:lnTo>
                    <a:pt x="42972" y="3907"/>
                  </a:lnTo>
                  <a:lnTo>
                    <a:pt x="43033" y="3468"/>
                  </a:lnTo>
                  <a:lnTo>
                    <a:pt x="43179" y="3181"/>
                  </a:lnTo>
                  <a:lnTo>
                    <a:pt x="43171" y="2976"/>
                  </a:lnTo>
                  <a:lnTo>
                    <a:pt x="42821" y="1900"/>
                  </a:lnTo>
                  <a:lnTo>
                    <a:pt x="43067" y="312"/>
                  </a:lnTo>
                  <a:lnTo>
                    <a:pt x="43205" y="0"/>
                  </a:lnTo>
                  <a:lnTo>
                    <a:pt x="53700" y="6830"/>
                  </a:lnTo>
                  <a:lnTo>
                    <a:pt x="53640" y="7304"/>
                  </a:lnTo>
                  <a:lnTo>
                    <a:pt x="53538" y="7486"/>
                  </a:lnTo>
                  <a:lnTo>
                    <a:pt x="53132" y="7467"/>
                  </a:lnTo>
                  <a:lnTo>
                    <a:pt x="52644" y="7780"/>
                  </a:lnTo>
                  <a:lnTo>
                    <a:pt x="52546" y="7968"/>
                  </a:lnTo>
                  <a:lnTo>
                    <a:pt x="52766" y="8562"/>
                  </a:lnTo>
                  <a:lnTo>
                    <a:pt x="53478" y="9003"/>
                  </a:lnTo>
                  <a:lnTo>
                    <a:pt x="53491" y="9185"/>
                  </a:lnTo>
                  <a:lnTo>
                    <a:pt x="53293" y="9520"/>
                  </a:lnTo>
                  <a:lnTo>
                    <a:pt x="53106" y="9546"/>
                  </a:lnTo>
                  <a:lnTo>
                    <a:pt x="52887" y="9285"/>
                  </a:lnTo>
                  <a:lnTo>
                    <a:pt x="52635" y="9267"/>
                  </a:lnTo>
                  <a:lnTo>
                    <a:pt x="52216" y="9788"/>
                  </a:lnTo>
                  <a:lnTo>
                    <a:pt x="51724" y="9922"/>
                  </a:lnTo>
                  <a:lnTo>
                    <a:pt x="51148" y="9929"/>
                  </a:lnTo>
                  <a:lnTo>
                    <a:pt x="50623" y="10164"/>
                  </a:lnTo>
                  <a:lnTo>
                    <a:pt x="50798" y="10592"/>
                  </a:lnTo>
                  <a:lnTo>
                    <a:pt x="51842" y="10786"/>
                  </a:lnTo>
                  <a:lnTo>
                    <a:pt x="52167" y="11077"/>
                  </a:lnTo>
                  <a:lnTo>
                    <a:pt x="52951" y="10999"/>
                  </a:lnTo>
                  <a:lnTo>
                    <a:pt x="53785" y="10616"/>
                  </a:lnTo>
                  <a:lnTo>
                    <a:pt x="55190" y="10500"/>
                  </a:lnTo>
                  <a:lnTo>
                    <a:pt x="55504" y="10953"/>
                  </a:lnTo>
                  <a:lnTo>
                    <a:pt x="52823" y="14456"/>
                  </a:lnTo>
                  <a:lnTo>
                    <a:pt x="46628" y="22071"/>
                  </a:lnTo>
                  <a:lnTo>
                    <a:pt x="44072" y="24954"/>
                  </a:lnTo>
                  <a:lnTo>
                    <a:pt x="43634" y="25533"/>
                  </a:lnTo>
                  <a:lnTo>
                    <a:pt x="42745" y="24898"/>
                  </a:lnTo>
                  <a:lnTo>
                    <a:pt x="42502" y="25524"/>
                  </a:lnTo>
                  <a:lnTo>
                    <a:pt x="42266" y="25744"/>
                  </a:lnTo>
                  <a:lnTo>
                    <a:pt x="41946" y="26291"/>
                  </a:lnTo>
                  <a:lnTo>
                    <a:pt x="42011" y="26992"/>
                  </a:lnTo>
                  <a:lnTo>
                    <a:pt x="40633" y="28974"/>
                  </a:lnTo>
                  <a:lnTo>
                    <a:pt x="40431" y="28937"/>
                  </a:lnTo>
                  <a:lnTo>
                    <a:pt x="40017" y="29057"/>
                  </a:lnTo>
                  <a:lnTo>
                    <a:pt x="39839" y="29187"/>
                  </a:lnTo>
                  <a:lnTo>
                    <a:pt x="39690" y="31251"/>
                  </a:lnTo>
                  <a:lnTo>
                    <a:pt x="40391" y="31493"/>
                  </a:lnTo>
                  <a:lnTo>
                    <a:pt x="40469" y="31773"/>
                  </a:lnTo>
                  <a:lnTo>
                    <a:pt x="40290" y="32335"/>
                  </a:lnTo>
                  <a:lnTo>
                    <a:pt x="39427" y="32958"/>
                  </a:lnTo>
                  <a:lnTo>
                    <a:pt x="38329" y="32694"/>
                  </a:lnTo>
                  <a:lnTo>
                    <a:pt x="37461" y="32870"/>
                  </a:lnTo>
                  <a:lnTo>
                    <a:pt x="38067" y="34993"/>
                  </a:lnTo>
                  <a:lnTo>
                    <a:pt x="38270" y="35276"/>
                  </a:lnTo>
                  <a:lnTo>
                    <a:pt x="38303" y="35529"/>
                  </a:lnTo>
                  <a:lnTo>
                    <a:pt x="37922" y="36018"/>
                  </a:lnTo>
                  <a:lnTo>
                    <a:pt x="37109" y="36234"/>
                  </a:lnTo>
                  <a:lnTo>
                    <a:pt x="36712" y="36718"/>
                  </a:lnTo>
                  <a:lnTo>
                    <a:pt x="37165" y="37020"/>
                  </a:lnTo>
                  <a:lnTo>
                    <a:pt x="37428" y="37080"/>
                  </a:lnTo>
                  <a:lnTo>
                    <a:pt x="37623" y="36886"/>
                  </a:lnTo>
                  <a:lnTo>
                    <a:pt x="38141" y="36804"/>
                  </a:lnTo>
                  <a:lnTo>
                    <a:pt x="38563" y="37407"/>
                  </a:lnTo>
                  <a:lnTo>
                    <a:pt x="38697" y="37742"/>
                  </a:lnTo>
                  <a:lnTo>
                    <a:pt x="38625" y="38309"/>
                  </a:lnTo>
                  <a:lnTo>
                    <a:pt x="38296" y="37974"/>
                  </a:lnTo>
                  <a:lnTo>
                    <a:pt x="37522" y="38015"/>
                  </a:lnTo>
                  <a:lnTo>
                    <a:pt x="37693" y="38414"/>
                  </a:lnTo>
                  <a:lnTo>
                    <a:pt x="38029" y="38555"/>
                  </a:lnTo>
                  <a:lnTo>
                    <a:pt x="38005" y="39367"/>
                  </a:lnTo>
                  <a:lnTo>
                    <a:pt x="37912" y="39557"/>
                  </a:lnTo>
                  <a:lnTo>
                    <a:pt x="37731" y="39722"/>
                  </a:lnTo>
                  <a:lnTo>
                    <a:pt x="37988" y="40010"/>
                  </a:lnTo>
                  <a:lnTo>
                    <a:pt x="38244" y="40160"/>
                  </a:lnTo>
                  <a:lnTo>
                    <a:pt x="39466" y="40437"/>
                  </a:lnTo>
                  <a:lnTo>
                    <a:pt x="41315" y="42115"/>
                  </a:lnTo>
                  <a:lnTo>
                    <a:pt x="41594" y="42487"/>
                  </a:lnTo>
                  <a:lnTo>
                    <a:pt x="42042" y="43570"/>
                  </a:lnTo>
                  <a:lnTo>
                    <a:pt x="42031" y="43820"/>
                  </a:lnTo>
                  <a:lnTo>
                    <a:pt x="41499" y="45116"/>
                  </a:lnTo>
                  <a:lnTo>
                    <a:pt x="41492" y="45545"/>
                  </a:lnTo>
                  <a:lnTo>
                    <a:pt x="41316" y="45733"/>
                  </a:lnTo>
                  <a:lnTo>
                    <a:pt x="36011" y="52380"/>
                  </a:lnTo>
                  <a:lnTo>
                    <a:pt x="35420" y="53006"/>
                  </a:lnTo>
                  <a:lnTo>
                    <a:pt x="27175" y="47512"/>
                  </a:lnTo>
                  <a:lnTo>
                    <a:pt x="26756" y="46103"/>
                  </a:lnTo>
                  <a:lnTo>
                    <a:pt x="27665" y="44982"/>
                  </a:lnTo>
                  <a:lnTo>
                    <a:pt x="26587" y="44327"/>
                  </a:lnTo>
                  <a:lnTo>
                    <a:pt x="26981" y="43989"/>
                  </a:lnTo>
                  <a:close/>
                </a:path>
              </a:pathLst>
            </a:custGeom>
            <a:solidFill>
              <a:srgbClr val="448DC6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82" name="pg82"/>
            <p:cNvSpPr/>
            <p:nvPr/>
          </p:nvSpPr>
          <p:spPr>
            <a:xfrm>
              <a:off x="7592812" y="2463285"/>
              <a:ext cx="88617" cy="76555"/>
            </a:xfrm>
            <a:custGeom>
              <a:avLst/>
              <a:pathLst>
                <a:path w="88617" h="76555">
                  <a:moveTo>
                    <a:pt x="12650" y="26302"/>
                  </a:moveTo>
                  <a:lnTo>
                    <a:pt x="19115" y="26516"/>
                  </a:lnTo>
                  <a:lnTo>
                    <a:pt x="23692" y="27049"/>
                  </a:lnTo>
                  <a:lnTo>
                    <a:pt x="25535" y="27141"/>
                  </a:lnTo>
                  <a:lnTo>
                    <a:pt x="26592" y="27192"/>
                  </a:lnTo>
                  <a:lnTo>
                    <a:pt x="25616" y="19613"/>
                  </a:lnTo>
                  <a:lnTo>
                    <a:pt x="28904" y="19372"/>
                  </a:lnTo>
                  <a:lnTo>
                    <a:pt x="30824" y="19191"/>
                  </a:lnTo>
                  <a:lnTo>
                    <a:pt x="34150" y="18769"/>
                  </a:lnTo>
                  <a:lnTo>
                    <a:pt x="34271" y="18024"/>
                  </a:lnTo>
                  <a:lnTo>
                    <a:pt x="34931" y="17372"/>
                  </a:lnTo>
                  <a:lnTo>
                    <a:pt x="35255" y="16664"/>
                  </a:lnTo>
                  <a:lnTo>
                    <a:pt x="35570" y="16511"/>
                  </a:lnTo>
                  <a:lnTo>
                    <a:pt x="36112" y="16705"/>
                  </a:lnTo>
                  <a:lnTo>
                    <a:pt x="36383" y="16087"/>
                  </a:lnTo>
                  <a:lnTo>
                    <a:pt x="36469" y="15730"/>
                  </a:lnTo>
                  <a:lnTo>
                    <a:pt x="36812" y="15994"/>
                  </a:lnTo>
                  <a:lnTo>
                    <a:pt x="37038" y="16814"/>
                  </a:lnTo>
                  <a:lnTo>
                    <a:pt x="37107" y="17391"/>
                  </a:lnTo>
                  <a:lnTo>
                    <a:pt x="38167" y="17243"/>
                  </a:lnTo>
                  <a:lnTo>
                    <a:pt x="38543" y="16516"/>
                  </a:lnTo>
                  <a:lnTo>
                    <a:pt x="39074" y="16003"/>
                  </a:lnTo>
                  <a:lnTo>
                    <a:pt x="39612" y="15914"/>
                  </a:lnTo>
                  <a:lnTo>
                    <a:pt x="40328" y="15497"/>
                  </a:lnTo>
                  <a:lnTo>
                    <a:pt x="40661" y="15451"/>
                  </a:lnTo>
                  <a:lnTo>
                    <a:pt x="41122" y="15551"/>
                  </a:lnTo>
                  <a:lnTo>
                    <a:pt x="41316" y="15454"/>
                  </a:lnTo>
                  <a:lnTo>
                    <a:pt x="42838" y="13746"/>
                  </a:lnTo>
                  <a:lnTo>
                    <a:pt x="43022" y="13449"/>
                  </a:lnTo>
                  <a:lnTo>
                    <a:pt x="42192" y="12231"/>
                  </a:lnTo>
                  <a:lnTo>
                    <a:pt x="41714" y="11829"/>
                  </a:lnTo>
                  <a:lnTo>
                    <a:pt x="41945" y="10820"/>
                  </a:lnTo>
                  <a:lnTo>
                    <a:pt x="42001" y="10175"/>
                  </a:lnTo>
                  <a:lnTo>
                    <a:pt x="41940" y="9989"/>
                  </a:lnTo>
                  <a:lnTo>
                    <a:pt x="41608" y="9814"/>
                  </a:lnTo>
                  <a:lnTo>
                    <a:pt x="40369" y="9468"/>
                  </a:lnTo>
                  <a:lnTo>
                    <a:pt x="39807" y="9689"/>
                  </a:lnTo>
                  <a:lnTo>
                    <a:pt x="39365" y="9604"/>
                  </a:lnTo>
                  <a:lnTo>
                    <a:pt x="38252" y="2023"/>
                  </a:lnTo>
                  <a:lnTo>
                    <a:pt x="39908" y="1793"/>
                  </a:lnTo>
                  <a:lnTo>
                    <a:pt x="40581" y="1576"/>
                  </a:lnTo>
                  <a:lnTo>
                    <a:pt x="43766" y="1168"/>
                  </a:lnTo>
                  <a:lnTo>
                    <a:pt x="44450" y="1079"/>
                  </a:lnTo>
                  <a:lnTo>
                    <a:pt x="46086" y="847"/>
                  </a:lnTo>
                  <a:lnTo>
                    <a:pt x="46524" y="784"/>
                  </a:lnTo>
                  <a:lnTo>
                    <a:pt x="51969" y="0"/>
                  </a:lnTo>
                  <a:lnTo>
                    <a:pt x="49823" y="5342"/>
                  </a:lnTo>
                  <a:lnTo>
                    <a:pt x="49127" y="8150"/>
                  </a:lnTo>
                  <a:lnTo>
                    <a:pt x="56123" y="8519"/>
                  </a:lnTo>
                  <a:lnTo>
                    <a:pt x="56271" y="8486"/>
                  </a:lnTo>
                  <a:lnTo>
                    <a:pt x="57701" y="8525"/>
                  </a:lnTo>
                  <a:lnTo>
                    <a:pt x="58442" y="8540"/>
                  </a:lnTo>
                  <a:lnTo>
                    <a:pt x="61413" y="8577"/>
                  </a:lnTo>
                  <a:lnTo>
                    <a:pt x="62218" y="8591"/>
                  </a:lnTo>
                  <a:lnTo>
                    <a:pt x="67815" y="8675"/>
                  </a:lnTo>
                  <a:lnTo>
                    <a:pt x="67420" y="11259"/>
                  </a:lnTo>
                  <a:lnTo>
                    <a:pt x="67282" y="12129"/>
                  </a:lnTo>
                  <a:lnTo>
                    <a:pt x="66618" y="16277"/>
                  </a:lnTo>
                  <a:lnTo>
                    <a:pt x="66814" y="16246"/>
                  </a:lnTo>
                  <a:lnTo>
                    <a:pt x="71484" y="15371"/>
                  </a:lnTo>
                  <a:lnTo>
                    <a:pt x="72338" y="15094"/>
                  </a:lnTo>
                  <a:lnTo>
                    <a:pt x="76920" y="14108"/>
                  </a:lnTo>
                  <a:lnTo>
                    <a:pt x="77896" y="12805"/>
                  </a:lnTo>
                  <a:lnTo>
                    <a:pt x="77965" y="12551"/>
                  </a:lnTo>
                  <a:lnTo>
                    <a:pt x="77965" y="11959"/>
                  </a:lnTo>
                  <a:lnTo>
                    <a:pt x="78228" y="11484"/>
                  </a:lnTo>
                  <a:lnTo>
                    <a:pt x="78474" y="11214"/>
                  </a:lnTo>
                  <a:lnTo>
                    <a:pt x="78956" y="10908"/>
                  </a:lnTo>
                  <a:lnTo>
                    <a:pt x="79658" y="11458"/>
                  </a:lnTo>
                  <a:lnTo>
                    <a:pt x="78997" y="11627"/>
                  </a:lnTo>
                  <a:lnTo>
                    <a:pt x="78920" y="11471"/>
                  </a:lnTo>
                  <a:lnTo>
                    <a:pt x="78616" y="11225"/>
                  </a:lnTo>
                  <a:lnTo>
                    <a:pt x="78450" y="11370"/>
                  </a:lnTo>
                  <a:lnTo>
                    <a:pt x="78786" y="12596"/>
                  </a:lnTo>
                  <a:lnTo>
                    <a:pt x="78540" y="12640"/>
                  </a:lnTo>
                  <a:lnTo>
                    <a:pt x="78155" y="12697"/>
                  </a:lnTo>
                  <a:lnTo>
                    <a:pt x="77698" y="13475"/>
                  </a:lnTo>
                  <a:lnTo>
                    <a:pt x="77632" y="13974"/>
                  </a:lnTo>
                  <a:lnTo>
                    <a:pt x="78994" y="13710"/>
                  </a:lnTo>
                  <a:lnTo>
                    <a:pt x="79309" y="13636"/>
                  </a:lnTo>
                  <a:lnTo>
                    <a:pt x="79695" y="13545"/>
                  </a:lnTo>
                  <a:lnTo>
                    <a:pt x="84124" y="12704"/>
                  </a:lnTo>
                  <a:lnTo>
                    <a:pt x="84107" y="13114"/>
                  </a:lnTo>
                  <a:lnTo>
                    <a:pt x="83763" y="13196"/>
                  </a:lnTo>
                  <a:lnTo>
                    <a:pt x="83618" y="13497"/>
                  </a:lnTo>
                  <a:lnTo>
                    <a:pt x="83512" y="14257"/>
                  </a:lnTo>
                  <a:lnTo>
                    <a:pt x="83585" y="14484"/>
                  </a:lnTo>
                  <a:lnTo>
                    <a:pt x="83593" y="14846"/>
                  </a:lnTo>
                  <a:lnTo>
                    <a:pt x="83492" y="15717"/>
                  </a:lnTo>
                  <a:lnTo>
                    <a:pt x="83265" y="15948"/>
                  </a:lnTo>
                  <a:lnTo>
                    <a:pt x="83339" y="16665"/>
                  </a:lnTo>
                  <a:lnTo>
                    <a:pt x="83673" y="16902"/>
                  </a:lnTo>
                  <a:lnTo>
                    <a:pt x="84223" y="16427"/>
                  </a:lnTo>
                  <a:lnTo>
                    <a:pt x="84420" y="16983"/>
                  </a:lnTo>
                  <a:lnTo>
                    <a:pt x="84481" y="17393"/>
                  </a:lnTo>
                  <a:lnTo>
                    <a:pt x="84542" y="19158"/>
                  </a:lnTo>
                  <a:lnTo>
                    <a:pt x="84663" y="19462"/>
                  </a:lnTo>
                  <a:lnTo>
                    <a:pt x="84999" y="20154"/>
                  </a:lnTo>
                  <a:lnTo>
                    <a:pt x="85662" y="20814"/>
                  </a:lnTo>
                  <a:lnTo>
                    <a:pt x="86541" y="21549"/>
                  </a:lnTo>
                  <a:lnTo>
                    <a:pt x="87369" y="22547"/>
                  </a:lnTo>
                  <a:lnTo>
                    <a:pt x="87374" y="22942"/>
                  </a:lnTo>
                  <a:lnTo>
                    <a:pt x="87212" y="23430"/>
                  </a:lnTo>
                  <a:lnTo>
                    <a:pt x="87228" y="23620"/>
                  </a:lnTo>
                  <a:lnTo>
                    <a:pt x="87414" y="23892"/>
                  </a:lnTo>
                  <a:lnTo>
                    <a:pt x="87808" y="23974"/>
                  </a:lnTo>
                  <a:lnTo>
                    <a:pt x="87923" y="24408"/>
                  </a:lnTo>
                  <a:lnTo>
                    <a:pt x="87615" y="24431"/>
                  </a:lnTo>
                  <a:lnTo>
                    <a:pt x="88120" y="26957"/>
                  </a:lnTo>
                  <a:lnTo>
                    <a:pt x="88413" y="26923"/>
                  </a:lnTo>
                  <a:lnTo>
                    <a:pt x="88617" y="27733"/>
                  </a:lnTo>
                  <a:lnTo>
                    <a:pt x="88375" y="28199"/>
                  </a:lnTo>
                  <a:lnTo>
                    <a:pt x="87136" y="27873"/>
                  </a:lnTo>
                  <a:lnTo>
                    <a:pt x="87276" y="29046"/>
                  </a:lnTo>
                  <a:lnTo>
                    <a:pt x="87859" y="28991"/>
                  </a:lnTo>
                  <a:lnTo>
                    <a:pt x="87886" y="29581"/>
                  </a:lnTo>
                  <a:lnTo>
                    <a:pt x="88228" y="29607"/>
                  </a:lnTo>
                  <a:lnTo>
                    <a:pt x="88604" y="31615"/>
                  </a:lnTo>
                  <a:lnTo>
                    <a:pt x="82506" y="32339"/>
                  </a:lnTo>
                  <a:lnTo>
                    <a:pt x="82711" y="32550"/>
                  </a:lnTo>
                  <a:lnTo>
                    <a:pt x="82808" y="32911"/>
                  </a:lnTo>
                  <a:lnTo>
                    <a:pt x="82342" y="33549"/>
                  </a:lnTo>
                  <a:lnTo>
                    <a:pt x="82218" y="34268"/>
                  </a:lnTo>
                  <a:lnTo>
                    <a:pt x="82312" y="34584"/>
                  </a:lnTo>
                  <a:lnTo>
                    <a:pt x="82478" y="34733"/>
                  </a:lnTo>
                  <a:lnTo>
                    <a:pt x="82769" y="34825"/>
                  </a:lnTo>
                  <a:lnTo>
                    <a:pt x="83431" y="34802"/>
                  </a:lnTo>
                  <a:lnTo>
                    <a:pt x="83777" y="34967"/>
                  </a:lnTo>
                  <a:lnTo>
                    <a:pt x="83841" y="36183"/>
                  </a:lnTo>
                  <a:lnTo>
                    <a:pt x="84781" y="37118"/>
                  </a:lnTo>
                  <a:lnTo>
                    <a:pt x="85899" y="37221"/>
                  </a:lnTo>
                  <a:lnTo>
                    <a:pt x="85943" y="37528"/>
                  </a:lnTo>
                  <a:lnTo>
                    <a:pt x="85766" y="37908"/>
                  </a:lnTo>
                  <a:lnTo>
                    <a:pt x="85778" y="38050"/>
                  </a:lnTo>
                  <a:lnTo>
                    <a:pt x="86098" y="38607"/>
                  </a:lnTo>
                  <a:lnTo>
                    <a:pt x="86878" y="43327"/>
                  </a:lnTo>
                  <a:lnTo>
                    <a:pt x="87659" y="49453"/>
                  </a:lnTo>
                  <a:lnTo>
                    <a:pt x="88324" y="52955"/>
                  </a:lnTo>
                  <a:lnTo>
                    <a:pt x="87665" y="52760"/>
                  </a:lnTo>
                  <a:lnTo>
                    <a:pt x="87466" y="53013"/>
                  </a:lnTo>
                  <a:lnTo>
                    <a:pt x="87325" y="53393"/>
                  </a:lnTo>
                  <a:lnTo>
                    <a:pt x="87140" y="54433"/>
                  </a:lnTo>
                  <a:lnTo>
                    <a:pt x="86492" y="54526"/>
                  </a:lnTo>
                  <a:lnTo>
                    <a:pt x="84736" y="62668"/>
                  </a:lnTo>
                  <a:lnTo>
                    <a:pt x="83744" y="63530"/>
                  </a:lnTo>
                  <a:lnTo>
                    <a:pt x="83313" y="63383"/>
                  </a:lnTo>
                  <a:lnTo>
                    <a:pt x="82463" y="63558"/>
                  </a:lnTo>
                  <a:lnTo>
                    <a:pt x="81806" y="64178"/>
                  </a:lnTo>
                  <a:lnTo>
                    <a:pt x="80715" y="64155"/>
                  </a:lnTo>
                  <a:lnTo>
                    <a:pt x="79371" y="63699"/>
                  </a:lnTo>
                  <a:lnTo>
                    <a:pt x="77982" y="63633"/>
                  </a:lnTo>
                  <a:lnTo>
                    <a:pt x="77366" y="63469"/>
                  </a:lnTo>
                  <a:lnTo>
                    <a:pt x="76666" y="62907"/>
                  </a:lnTo>
                  <a:lnTo>
                    <a:pt x="75362" y="62555"/>
                  </a:lnTo>
                  <a:lnTo>
                    <a:pt x="75601" y="63982"/>
                  </a:lnTo>
                  <a:lnTo>
                    <a:pt x="79438" y="64112"/>
                  </a:lnTo>
                  <a:lnTo>
                    <a:pt x="80322" y="69068"/>
                  </a:lnTo>
                  <a:lnTo>
                    <a:pt x="80477" y="69940"/>
                  </a:lnTo>
                  <a:lnTo>
                    <a:pt x="80678" y="70926"/>
                  </a:lnTo>
                  <a:lnTo>
                    <a:pt x="81511" y="76555"/>
                  </a:lnTo>
                  <a:lnTo>
                    <a:pt x="74689" y="76383"/>
                  </a:lnTo>
                  <a:lnTo>
                    <a:pt x="62038" y="75900"/>
                  </a:lnTo>
                  <a:lnTo>
                    <a:pt x="56044" y="75673"/>
                  </a:lnTo>
                  <a:lnTo>
                    <a:pt x="45859" y="75356"/>
                  </a:lnTo>
                  <a:lnTo>
                    <a:pt x="35568" y="75036"/>
                  </a:lnTo>
                  <a:lnTo>
                    <a:pt x="35365" y="75030"/>
                  </a:lnTo>
                  <a:lnTo>
                    <a:pt x="35183" y="75024"/>
                  </a:lnTo>
                  <a:lnTo>
                    <a:pt x="28440" y="74768"/>
                  </a:lnTo>
                  <a:lnTo>
                    <a:pt x="18829" y="74402"/>
                  </a:lnTo>
                  <a:lnTo>
                    <a:pt x="13850" y="74213"/>
                  </a:lnTo>
                  <a:lnTo>
                    <a:pt x="13132" y="74186"/>
                  </a:lnTo>
                  <a:lnTo>
                    <a:pt x="12798" y="74173"/>
                  </a:lnTo>
                  <a:lnTo>
                    <a:pt x="12802" y="73808"/>
                  </a:lnTo>
                  <a:lnTo>
                    <a:pt x="12476" y="73137"/>
                  </a:lnTo>
                  <a:lnTo>
                    <a:pt x="11590" y="71833"/>
                  </a:lnTo>
                  <a:lnTo>
                    <a:pt x="10910" y="71066"/>
                  </a:lnTo>
                  <a:lnTo>
                    <a:pt x="10696" y="70282"/>
                  </a:lnTo>
                  <a:lnTo>
                    <a:pt x="10538" y="69145"/>
                  </a:lnTo>
                  <a:lnTo>
                    <a:pt x="10320" y="68568"/>
                  </a:lnTo>
                  <a:lnTo>
                    <a:pt x="10095" y="68262"/>
                  </a:lnTo>
                  <a:lnTo>
                    <a:pt x="9378" y="67868"/>
                  </a:lnTo>
                  <a:lnTo>
                    <a:pt x="9181" y="67633"/>
                  </a:lnTo>
                  <a:lnTo>
                    <a:pt x="9003" y="67242"/>
                  </a:lnTo>
                  <a:lnTo>
                    <a:pt x="8568" y="66739"/>
                  </a:lnTo>
                  <a:lnTo>
                    <a:pt x="8021" y="66605"/>
                  </a:lnTo>
                  <a:lnTo>
                    <a:pt x="7683" y="66665"/>
                  </a:lnTo>
                  <a:lnTo>
                    <a:pt x="7574" y="66818"/>
                  </a:lnTo>
                  <a:lnTo>
                    <a:pt x="7514" y="67295"/>
                  </a:lnTo>
                  <a:lnTo>
                    <a:pt x="7327" y="67523"/>
                  </a:lnTo>
                  <a:lnTo>
                    <a:pt x="6381" y="68051"/>
                  </a:lnTo>
                  <a:lnTo>
                    <a:pt x="5930" y="68156"/>
                  </a:lnTo>
                  <a:lnTo>
                    <a:pt x="5717" y="68148"/>
                  </a:lnTo>
                  <a:lnTo>
                    <a:pt x="5325" y="67775"/>
                  </a:lnTo>
                  <a:lnTo>
                    <a:pt x="5266" y="67321"/>
                  </a:lnTo>
                  <a:lnTo>
                    <a:pt x="5492" y="66907"/>
                  </a:lnTo>
                  <a:lnTo>
                    <a:pt x="6099" y="66616"/>
                  </a:lnTo>
                  <a:lnTo>
                    <a:pt x="6340" y="66308"/>
                  </a:lnTo>
                  <a:lnTo>
                    <a:pt x="6373" y="66019"/>
                  </a:lnTo>
                  <a:lnTo>
                    <a:pt x="6211" y="65422"/>
                  </a:lnTo>
                  <a:lnTo>
                    <a:pt x="6013" y="65059"/>
                  </a:lnTo>
                  <a:lnTo>
                    <a:pt x="5893" y="64840"/>
                  </a:lnTo>
                  <a:lnTo>
                    <a:pt x="5649" y="64508"/>
                  </a:lnTo>
                  <a:lnTo>
                    <a:pt x="5490" y="64290"/>
                  </a:lnTo>
                  <a:lnTo>
                    <a:pt x="5362" y="64116"/>
                  </a:lnTo>
                  <a:lnTo>
                    <a:pt x="5036" y="63775"/>
                  </a:lnTo>
                  <a:lnTo>
                    <a:pt x="2280" y="61464"/>
                  </a:lnTo>
                  <a:lnTo>
                    <a:pt x="1850" y="60775"/>
                  </a:lnTo>
                  <a:lnTo>
                    <a:pt x="1432" y="58350"/>
                  </a:lnTo>
                  <a:lnTo>
                    <a:pt x="1263" y="56938"/>
                  </a:lnTo>
                  <a:lnTo>
                    <a:pt x="1268" y="56125"/>
                  </a:lnTo>
                  <a:lnTo>
                    <a:pt x="1119" y="55403"/>
                  </a:lnTo>
                  <a:lnTo>
                    <a:pt x="486" y="54639"/>
                  </a:lnTo>
                  <a:lnTo>
                    <a:pt x="0" y="53584"/>
                  </a:lnTo>
                  <a:lnTo>
                    <a:pt x="189" y="53029"/>
                  </a:lnTo>
                  <a:lnTo>
                    <a:pt x="316" y="52657"/>
                  </a:lnTo>
                  <a:lnTo>
                    <a:pt x="371" y="52380"/>
                  </a:lnTo>
                  <a:lnTo>
                    <a:pt x="265" y="51539"/>
                  </a:lnTo>
                  <a:lnTo>
                    <a:pt x="125" y="51340"/>
                  </a:lnTo>
                  <a:lnTo>
                    <a:pt x="265" y="50670"/>
                  </a:lnTo>
                  <a:lnTo>
                    <a:pt x="228" y="49958"/>
                  </a:lnTo>
                  <a:lnTo>
                    <a:pt x="668" y="48295"/>
                  </a:lnTo>
                  <a:lnTo>
                    <a:pt x="969" y="48192"/>
                  </a:lnTo>
                  <a:lnTo>
                    <a:pt x="1386" y="48049"/>
                  </a:lnTo>
                  <a:lnTo>
                    <a:pt x="2136" y="47684"/>
                  </a:lnTo>
                  <a:lnTo>
                    <a:pt x="2660" y="47184"/>
                  </a:lnTo>
                  <a:lnTo>
                    <a:pt x="2952" y="46842"/>
                  </a:lnTo>
                  <a:lnTo>
                    <a:pt x="3195" y="46539"/>
                  </a:lnTo>
                  <a:lnTo>
                    <a:pt x="3334" y="46288"/>
                  </a:lnTo>
                  <a:lnTo>
                    <a:pt x="3319" y="44786"/>
                  </a:lnTo>
                  <a:lnTo>
                    <a:pt x="3464" y="44200"/>
                  </a:lnTo>
                  <a:lnTo>
                    <a:pt x="3497" y="44067"/>
                  </a:lnTo>
                  <a:lnTo>
                    <a:pt x="3630" y="43881"/>
                  </a:lnTo>
                  <a:lnTo>
                    <a:pt x="4256" y="43248"/>
                  </a:lnTo>
                  <a:lnTo>
                    <a:pt x="4272" y="42938"/>
                  </a:lnTo>
                  <a:lnTo>
                    <a:pt x="3902" y="41295"/>
                  </a:lnTo>
                  <a:lnTo>
                    <a:pt x="3930" y="40951"/>
                  </a:lnTo>
                  <a:lnTo>
                    <a:pt x="3977" y="40393"/>
                  </a:lnTo>
                  <a:lnTo>
                    <a:pt x="3999" y="40132"/>
                  </a:lnTo>
                  <a:lnTo>
                    <a:pt x="3963" y="39450"/>
                  </a:lnTo>
                  <a:lnTo>
                    <a:pt x="3858" y="38921"/>
                  </a:lnTo>
                  <a:lnTo>
                    <a:pt x="3801" y="38783"/>
                  </a:lnTo>
                  <a:lnTo>
                    <a:pt x="3556" y="38437"/>
                  </a:lnTo>
                  <a:lnTo>
                    <a:pt x="3305" y="38373"/>
                  </a:lnTo>
                  <a:lnTo>
                    <a:pt x="3019" y="38034"/>
                  </a:lnTo>
                  <a:lnTo>
                    <a:pt x="2934" y="37822"/>
                  </a:lnTo>
                  <a:lnTo>
                    <a:pt x="2991" y="37457"/>
                  </a:lnTo>
                  <a:lnTo>
                    <a:pt x="3241" y="36999"/>
                  </a:lnTo>
                  <a:lnTo>
                    <a:pt x="5027" y="35658"/>
                  </a:lnTo>
                  <a:lnTo>
                    <a:pt x="6392" y="35495"/>
                  </a:lnTo>
                  <a:lnTo>
                    <a:pt x="6868" y="35227"/>
                  </a:lnTo>
                  <a:lnTo>
                    <a:pt x="8377" y="34928"/>
                  </a:lnTo>
                  <a:lnTo>
                    <a:pt x="9120" y="34253"/>
                  </a:lnTo>
                  <a:lnTo>
                    <a:pt x="9790" y="33895"/>
                  </a:lnTo>
                  <a:lnTo>
                    <a:pt x="10109" y="33959"/>
                  </a:lnTo>
                  <a:lnTo>
                    <a:pt x="10436" y="34260"/>
                  </a:lnTo>
                  <a:lnTo>
                    <a:pt x="10812" y="34212"/>
                  </a:lnTo>
                  <a:lnTo>
                    <a:pt x="11829" y="33164"/>
                  </a:lnTo>
                  <a:lnTo>
                    <a:pt x="12394" y="32441"/>
                  </a:lnTo>
                  <a:lnTo>
                    <a:pt x="12398" y="32255"/>
                  </a:lnTo>
                  <a:lnTo>
                    <a:pt x="12083" y="31920"/>
                  </a:lnTo>
                  <a:lnTo>
                    <a:pt x="11913" y="31357"/>
                  </a:lnTo>
                  <a:lnTo>
                    <a:pt x="11994" y="30702"/>
                  </a:lnTo>
                  <a:lnTo>
                    <a:pt x="12224" y="30154"/>
                  </a:lnTo>
                  <a:lnTo>
                    <a:pt x="12612" y="29642"/>
                  </a:lnTo>
                  <a:lnTo>
                    <a:pt x="13003" y="29443"/>
                  </a:lnTo>
                  <a:lnTo>
                    <a:pt x="13669" y="29561"/>
                  </a:lnTo>
                  <a:lnTo>
                    <a:pt x="14069" y="29465"/>
                  </a:lnTo>
                  <a:lnTo>
                    <a:pt x="14554" y="28936"/>
                  </a:lnTo>
                  <a:lnTo>
                    <a:pt x="14710" y="28549"/>
                  </a:lnTo>
                  <a:lnTo>
                    <a:pt x="14706" y="28326"/>
                  </a:lnTo>
                  <a:lnTo>
                    <a:pt x="14691" y="28162"/>
                  </a:lnTo>
                  <a:lnTo>
                    <a:pt x="14599" y="27933"/>
                  </a:lnTo>
                  <a:lnTo>
                    <a:pt x="13516" y="27092"/>
                  </a:lnTo>
                  <a:lnTo>
                    <a:pt x="12990" y="26838"/>
                  </a:lnTo>
                  <a:lnTo>
                    <a:pt x="12735" y="26496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83" name="pg83"/>
            <p:cNvSpPr/>
            <p:nvPr/>
          </p:nvSpPr>
          <p:spPr>
            <a:xfrm>
              <a:off x="7663532" y="2117197"/>
              <a:ext cx="129946" cy="201122"/>
            </a:xfrm>
            <a:custGeom>
              <a:avLst/>
              <a:pathLst>
                <a:path w="129946" h="201122">
                  <a:moveTo>
                    <a:pt x="120337" y="29"/>
                  </a:moveTo>
                  <a:lnTo>
                    <a:pt x="121300" y="9544"/>
                  </a:lnTo>
                  <a:lnTo>
                    <a:pt x="121859" y="20297"/>
                  </a:lnTo>
                  <a:lnTo>
                    <a:pt x="122276" y="26311"/>
                  </a:lnTo>
                  <a:lnTo>
                    <a:pt x="123084" y="39906"/>
                  </a:lnTo>
                  <a:lnTo>
                    <a:pt x="123623" y="48984"/>
                  </a:lnTo>
                  <a:lnTo>
                    <a:pt x="123771" y="49778"/>
                  </a:lnTo>
                  <a:lnTo>
                    <a:pt x="124440" y="61057"/>
                  </a:lnTo>
                  <a:lnTo>
                    <a:pt x="125260" y="72020"/>
                  </a:lnTo>
                  <a:lnTo>
                    <a:pt x="125485" y="75041"/>
                  </a:lnTo>
                  <a:lnTo>
                    <a:pt x="125495" y="75192"/>
                  </a:lnTo>
                  <a:lnTo>
                    <a:pt x="125705" y="78501"/>
                  </a:lnTo>
                  <a:lnTo>
                    <a:pt x="125828" y="80436"/>
                  </a:lnTo>
                  <a:lnTo>
                    <a:pt x="126359" y="88817"/>
                  </a:lnTo>
                  <a:lnTo>
                    <a:pt x="126410" y="89617"/>
                  </a:lnTo>
                  <a:lnTo>
                    <a:pt x="126437" y="90400"/>
                  </a:lnTo>
                  <a:lnTo>
                    <a:pt x="126516" y="92731"/>
                  </a:lnTo>
                  <a:lnTo>
                    <a:pt x="126733" y="96645"/>
                  </a:lnTo>
                  <a:lnTo>
                    <a:pt x="126760" y="97124"/>
                  </a:lnTo>
                  <a:lnTo>
                    <a:pt x="126796" y="97777"/>
                  </a:lnTo>
                  <a:lnTo>
                    <a:pt x="126856" y="98847"/>
                  </a:lnTo>
                  <a:lnTo>
                    <a:pt x="127251" y="105939"/>
                  </a:lnTo>
                  <a:lnTo>
                    <a:pt x="127819" y="121798"/>
                  </a:lnTo>
                  <a:lnTo>
                    <a:pt x="127969" y="124789"/>
                  </a:lnTo>
                  <a:lnTo>
                    <a:pt x="127995" y="125302"/>
                  </a:lnTo>
                  <a:lnTo>
                    <a:pt x="128294" y="131266"/>
                  </a:lnTo>
                  <a:lnTo>
                    <a:pt x="128565" y="135302"/>
                  </a:lnTo>
                  <a:lnTo>
                    <a:pt x="128582" y="135556"/>
                  </a:lnTo>
                  <a:lnTo>
                    <a:pt x="128657" y="137225"/>
                  </a:lnTo>
                  <a:lnTo>
                    <a:pt x="128675" y="137607"/>
                  </a:lnTo>
                  <a:lnTo>
                    <a:pt x="128827" y="140985"/>
                  </a:lnTo>
                  <a:lnTo>
                    <a:pt x="129012" y="145096"/>
                  </a:lnTo>
                  <a:lnTo>
                    <a:pt x="129209" y="149472"/>
                  </a:lnTo>
                  <a:lnTo>
                    <a:pt x="129216" y="149625"/>
                  </a:lnTo>
                  <a:lnTo>
                    <a:pt x="129284" y="151140"/>
                  </a:lnTo>
                  <a:lnTo>
                    <a:pt x="129592" y="156668"/>
                  </a:lnTo>
                  <a:lnTo>
                    <a:pt x="129623" y="157224"/>
                  </a:lnTo>
                  <a:lnTo>
                    <a:pt x="129815" y="163570"/>
                  </a:lnTo>
                  <a:lnTo>
                    <a:pt x="129946" y="166356"/>
                  </a:lnTo>
                  <a:lnTo>
                    <a:pt x="125509" y="166530"/>
                  </a:lnTo>
                  <a:lnTo>
                    <a:pt x="125554" y="167122"/>
                  </a:lnTo>
                  <a:lnTo>
                    <a:pt x="125618" y="167969"/>
                  </a:lnTo>
                  <a:lnTo>
                    <a:pt x="125813" y="167965"/>
                  </a:lnTo>
                  <a:lnTo>
                    <a:pt x="125799" y="170530"/>
                  </a:lnTo>
                  <a:lnTo>
                    <a:pt x="125765" y="174007"/>
                  </a:lnTo>
                  <a:lnTo>
                    <a:pt x="122528" y="174026"/>
                  </a:lnTo>
                  <a:lnTo>
                    <a:pt x="118606" y="174408"/>
                  </a:lnTo>
                  <a:lnTo>
                    <a:pt x="113392" y="174015"/>
                  </a:lnTo>
                  <a:lnTo>
                    <a:pt x="98536" y="172959"/>
                  </a:lnTo>
                  <a:lnTo>
                    <a:pt x="91581" y="190400"/>
                  </a:lnTo>
                  <a:lnTo>
                    <a:pt x="92005" y="190405"/>
                  </a:lnTo>
                  <a:lnTo>
                    <a:pt x="90898" y="197292"/>
                  </a:lnTo>
                  <a:lnTo>
                    <a:pt x="90815" y="197816"/>
                  </a:lnTo>
                  <a:lnTo>
                    <a:pt x="89293" y="197850"/>
                  </a:lnTo>
                  <a:lnTo>
                    <a:pt x="87675" y="198778"/>
                  </a:lnTo>
                  <a:lnTo>
                    <a:pt x="86703" y="197734"/>
                  </a:lnTo>
                  <a:lnTo>
                    <a:pt x="86753" y="192833"/>
                  </a:lnTo>
                  <a:lnTo>
                    <a:pt x="84901" y="185711"/>
                  </a:lnTo>
                  <a:lnTo>
                    <a:pt x="82791" y="184434"/>
                  </a:lnTo>
                  <a:lnTo>
                    <a:pt x="81336" y="183568"/>
                  </a:lnTo>
                  <a:lnTo>
                    <a:pt x="80286" y="178967"/>
                  </a:lnTo>
                  <a:lnTo>
                    <a:pt x="80006" y="177739"/>
                  </a:lnTo>
                  <a:lnTo>
                    <a:pt x="77339" y="178200"/>
                  </a:lnTo>
                  <a:lnTo>
                    <a:pt x="76083" y="178404"/>
                  </a:lnTo>
                  <a:lnTo>
                    <a:pt x="77722" y="185651"/>
                  </a:lnTo>
                  <a:lnTo>
                    <a:pt x="68391" y="182707"/>
                  </a:lnTo>
                  <a:lnTo>
                    <a:pt x="61570" y="180514"/>
                  </a:lnTo>
                  <a:lnTo>
                    <a:pt x="56091" y="193886"/>
                  </a:lnTo>
                  <a:lnTo>
                    <a:pt x="55855" y="194491"/>
                  </a:lnTo>
                  <a:lnTo>
                    <a:pt x="36971" y="186929"/>
                  </a:lnTo>
                  <a:lnTo>
                    <a:pt x="31096" y="201122"/>
                  </a:lnTo>
                  <a:lnTo>
                    <a:pt x="28628" y="199992"/>
                  </a:lnTo>
                  <a:lnTo>
                    <a:pt x="28344" y="201076"/>
                  </a:lnTo>
                  <a:lnTo>
                    <a:pt x="27960" y="200472"/>
                  </a:lnTo>
                  <a:lnTo>
                    <a:pt x="27318" y="200163"/>
                  </a:lnTo>
                  <a:lnTo>
                    <a:pt x="25867" y="199206"/>
                  </a:lnTo>
                  <a:lnTo>
                    <a:pt x="25291" y="199206"/>
                  </a:lnTo>
                  <a:lnTo>
                    <a:pt x="24085" y="198108"/>
                  </a:lnTo>
                  <a:lnTo>
                    <a:pt x="24242" y="197918"/>
                  </a:lnTo>
                  <a:lnTo>
                    <a:pt x="23830" y="197470"/>
                  </a:lnTo>
                  <a:lnTo>
                    <a:pt x="23419" y="197176"/>
                  </a:lnTo>
                  <a:lnTo>
                    <a:pt x="22592" y="196815"/>
                  </a:lnTo>
                  <a:lnTo>
                    <a:pt x="22016" y="196748"/>
                  </a:lnTo>
                  <a:lnTo>
                    <a:pt x="21206" y="196838"/>
                  </a:lnTo>
                  <a:lnTo>
                    <a:pt x="20485" y="196484"/>
                  </a:lnTo>
                  <a:lnTo>
                    <a:pt x="20497" y="196308"/>
                  </a:lnTo>
                  <a:lnTo>
                    <a:pt x="22008" y="192019"/>
                  </a:lnTo>
                  <a:lnTo>
                    <a:pt x="21882" y="191692"/>
                  </a:lnTo>
                  <a:lnTo>
                    <a:pt x="21882" y="191461"/>
                  </a:lnTo>
                  <a:lnTo>
                    <a:pt x="22043" y="191111"/>
                  </a:lnTo>
                  <a:lnTo>
                    <a:pt x="22043" y="190623"/>
                  </a:lnTo>
                  <a:lnTo>
                    <a:pt x="21524" y="189276"/>
                  </a:lnTo>
                  <a:lnTo>
                    <a:pt x="20642" y="189037"/>
                  </a:lnTo>
                  <a:lnTo>
                    <a:pt x="20362" y="189152"/>
                  </a:lnTo>
                  <a:lnTo>
                    <a:pt x="20169" y="189115"/>
                  </a:lnTo>
                  <a:lnTo>
                    <a:pt x="19876" y="188959"/>
                  </a:lnTo>
                  <a:lnTo>
                    <a:pt x="19085" y="187954"/>
                  </a:lnTo>
                  <a:lnTo>
                    <a:pt x="18986" y="187675"/>
                  </a:lnTo>
                  <a:lnTo>
                    <a:pt x="18018" y="187247"/>
                  </a:lnTo>
                  <a:lnTo>
                    <a:pt x="17549" y="187168"/>
                  </a:lnTo>
                  <a:lnTo>
                    <a:pt x="17788" y="188170"/>
                  </a:lnTo>
                  <a:lnTo>
                    <a:pt x="18473" y="189239"/>
                  </a:lnTo>
                  <a:lnTo>
                    <a:pt x="18958" y="190327"/>
                  </a:lnTo>
                  <a:lnTo>
                    <a:pt x="19029" y="191106"/>
                  </a:lnTo>
                  <a:lnTo>
                    <a:pt x="18997" y="191686"/>
                  </a:lnTo>
                  <a:lnTo>
                    <a:pt x="18886" y="192107"/>
                  </a:lnTo>
                  <a:lnTo>
                    <a:pt x="19446" y="193580"/>
                  </a:lnTo>
                  <a:lnTo>
                    <a:pt x="19434" y="193822"/>
                  </a:lnTo>
                  <a:lnTo>
                    <a:pt x="18788" y="193807"/>
                  </a:lnTo>
                  <a:lnTo>
                    <a:pt x="18562" y="193949"/>
                  </a:lnTo>
                  <a:lnTo>
                    <a:pt x="18537" y="194087"/>
                  </a:lnTo>
                  <a:lnTo>
                    <a:pt x="18661" y="194359"/>
                  </a:lnTo>
                  <a:lnTo>
                    <a:pt x="18628" y="194493"/>
                  </a:lnTo>
                  <a:lnTo>
                    <a:pt x="17492" y="194361"/>
                  </a:lnTo>
                  <a:lnTo>
                    <a:pt x="16933" y="194624"/>
                  </a:lnTo>
                  <a:lnTo>
                    <a:pt x="16762" y="194635"/>
                  </a:lnTo>
                  <a:lnTo>
                    <a:pt x="16426" y="194485"/>
                  </a:lnTo>
                  <a:lnTo>
                    <a:pt x="15763" y="193853"/>
                  </a:lnTo>
                  <a:lnTo>
                    <a:pt x="15264" y="193072"/>
                  </a:lnTo>
                  <a:lnTo>
                    <a:pt x="14972" y="192875"/>
                  </a:lnTo>
                  <a:lnTo>
                    <a:pt x="14499" y="192938"/>
                  </a:lnTo>
                  <a:lnTo>
                    <a:pt x="14280" y="193005"/>
                  </a:lnTo>
                  <a:lnTo>
                    <a:pt x="13692" y="192975"/>
                  </a:lnTo>
                  <a:lnTo>
                    <a:pt x="12647" y="193122"/>
                  </a:lnTo>
                  <a:lnTo>
                    <a:pt x="12464" y="192183"/>
                  </a:lnTo>
                  <a:lnTo>
                    <a:pt x="11977" y="192026"/>
                  </a:lnTo>
                  <a:lnTo>
                    <a:pt x="11746" y="191773"/>
                  </a:lnTo>
                  <a:lnTo>
                    <a:pt x="12030" y="191721"/>
                  </a:lnTo>
                  <a:lnTo>
                    <a:pt x="12393" y="191823"/>
                  </a:lnTo>
                  <a:lnTo>
                    <a:pt x="11426" y="186920"/>
                  </a:lnTo>
                  <a:lnTo>
                    <a:pt x="10216" y="180166"/>
                  </a:lnTo>
                  <a:lnTo>
                    <a:pt x="8884" y="180006"/>
                  </a:lnTo>
                  <a:lnTo>
                    <a:pt x="8485" y="180071"/>
                  </a:lnTo>
                  <a:lnTo>
                    <a:pt x="8209" y="180280"/>
                  </a:lnTo>
                  <a:lnTo>
                    <a:pt x="7844" y="180910"/>
                  </a:lnTo>
                  <a:lnTo>
                    <a:pt x="7738" y="181178"/>
                  </a:lnTo>
                  <a:lnTo>
                    <a:pt x="7747" y="181316"/>
                  </a:lnTo>
                  <a:lnTo>
                    <a:pt x="7822" y="181796"/>
                  </a:lnTo>
                  <a:lnTo>
                    <a:pt x="7942" y="181960"/>
                  </a:lnTo>
                  <a:lnTo>
                    <a:pt x="8169" y="182198"/>
                  </a:lnTo>
                  <a:lnTo>
                    <a:pt x="8598" y="182469"/>
                  </a:lnTo>
                  <a:lnTo>
                    <a:pt x="8690" y="182729"/>
                  </a:lnTo>
                  <a:lnTo>
                    <a:pt x="8353" y="182532"/>
                  </a:lnTo>
                  <a:lnTo>
                    <a:pt x="7542" y="181706"/>
                  </a:lnTo>
                  <a:lnTo>
                    <a:pt x="6515" y="181229"/>
                  </a:lnTo>
                  <a:lnTo>
                    <a:pt x="6087" y="180902"/>
                  </a:lnTo>
                  <a:lnTo>
                    <a:pt x="6107" y="180682"/>
                  </a:lnTo>
                  <a:lnTo>
                    <a:pt x="6918" y="178745"/>
                  </a:lnTo>
                  <a:lnTo>
                    <a:pt x="6916" y="177831"/>
                  </a:lnTo>
                  <a:lnTo>
                    <a:pt x="6743" y="176837"/>
                  </a:lnTo>
                  <a:lnTo>
                    <a:pt x="2923" y="175102"/>
                  </a:lnTo>
                  <a:lnTo>
                    <a:pt x="3292" y="174382"/>
                  </a:lnTo>
                  <a:lnTo>
                    <a:pt x="3329" y="174136"/>
                  </a:lnTo>
                  <a:lnTo>
                    <a:pt x="3061" y="173313"/>
                  </a:lnTo>
                  <a:lnTo>
                    <a:pt x="1980" y="172829"/>
                  </a:lnTo>
                  <a:lnTo>
                    <a:pt x="1656" y="172547"/>
                  </a:lnTo>
                  <a:lnTo>
                    <a:pt x="1400" y="172085"/>
                  </a:lnTo>
                  <a:lnTo>
                    <a:pt x="0" y="171863"/>
                  </a:lnTo>
                  <a:lnTo>
                    <a:pt x="110" y="171680"/>
                  </a:lnTo>
                  <a:lnTo>
                    <a:pt x="711" y="171583"/>
                  </a:lnTo>
                  <a:lnTo>
                    <a:pt x="6497" y="163390"/>
                  </a:lnTo>
                  <a:lnTo>
                    <a:pt x="8681" y="164339"/>
                  </a:lnTo>
                  <a:lnTo>
                    <a:pt x="10710" y="161217"/>
                  </a:lnTo>
                  <a:lnTo>
                    <a:pt x="6567" y="159335"/>
                  </a:lnTo>
                  <a:lnTo>
                    <a:pt x="6915" y="159211"/>
                  </a:lnTo>
                  <a:lnTo>
                    <a:pt x="6886" y="158872"/>
                  </a:lnTo>
                  <a:lnTo>
                    <a:pt x="6696" y="158573"/>
                  </a:lnTo>
                  <a:lnTo>
                    <a:pt x="6192" y="158219"/>
                  </a:lnTo>
                  <a:lnTo>
                    <a:pt x="5983" y="158034"/>
                  </a:lnTo>
                  <a:lnTo>
                    <a:pt x="5809" y="158020"/>
                  </a:lnTo>
                  <a:lnTo>
                    <a:pt x="5124" y="158169"/>
                  </a:lnTo>
                  <a:lnTo>
                    <a:pt x="4641" y="158470"/>
                  </a:lnTo>
                  <a:lnTo>
                    <a:pt x="3553" y="157964"/>
                  </a:lnTo>
                  <a:lnTo>
                    <a:pt x="4006" y="157760"/>
                  </a:lnTo>
                  <a:lnTo>
                    <a:pt x="4280" y="157778"/>
                  </a:lnTo>
                  <a:lnTo>
                    <a:pt x="4728" y="157807"/>
                  </a:lnTo>
                  <a:lnTo>
                    <a:pt x="6339" y="157913"/>
                  </a:lnTo>
                  <a:lnTo>
                    <a:pt x="6990" y="157752"/>
                  </a:lnTo>
                  <a:lnTo>
                    <a:pt x="8670" y="157720"/>
                  </a:lnTo>
                  <a:lnTo>
                    <a:pt x="8944" y="157826"/>
                  </a:lnTo>
                  <a:lnTo>
                    <a:pt x="9464" y="158029"/>
                  </a:lnTo>
                  <a:lnTo>
                    <a:pt x="9938" y="158041"/>
                  </a:lnTo>
                  <a:lnTo>
                    <a:pt x="10753" y="157747"/>
                  </a:lnTo>
                  <a:lnTo>
                    <a:pt x="11275" y="157022"/>
                  </a:lnTo>
                  <a:lnTo>
                    <a:pt x="12267" y="156287"/>
                  </a:lnTo>
                  <a:lnTo>
                    <a:pt x="13633" y="156002"/>
                  </a:lnTo>
                  <a:lnTo>
                    <a:pt x="14227" y="156130"/>
                  </a:lnTo>
                  <a:lnTo>
                    <a:pt x="14516" y="156260"/>
                  </a:lnTo>
                  <a:lnTo>
                    <a:pt x="15110" y="156526"/>
                  </a:lnTo>
                  <a:lnTo>
                    <a:pt x="15565" y="156730"/>
                  </a:lnTo>
                  <a:lnTo>
                    <a:pt x="15821" y="156844"/>
                  </a:lnTo>
                  <a:lnTo>
                    <a:pt x="17066" y="157429"/>
                  </a:lnTo>
                  <a:lnTo>
                    <a:pt x="17792" y="157817"/>
                  </a:lnTo>
                  <a:lnTo>
                    <a:pt x="18432" y="157847"/>
                  </a:lnTo>
                  <a:lnTo>
                    <a:pt x="19466" y="157334"/>
                  </a:lnTo>
                  <a:lnTo>
                    <a:pt x="20674" y="157210"/>
                  </a:lnTo>
                  <a:lnTo>
                    <a:pt x="21752" y="156667"/>
                  </a:lnTo>
                  <a:lnTo>
                    <a:pt x="22618" y="156083"/>
                  </a:lnTo>
                  <a:lnTo>
                    <a:pt x="23186" y="155700"/>
                  </a:lnTo>
                  <a:lnTo>
                    <a:pt x="24096" y="155395"/>
                  </a:lnTo>
                  <a:lnTo>
                    <a:pt x="25057" y="155243"/>
                  </a:lnTo>
                  <a:lnTo>
                    <a:pt x="25639" y="154982"/>
                  </a:lnTo>
                  <a:lnTo>
                    <a:pt x="25827" y="154818"/>
                  </a:lnTo>
                  <a:lnTo>
                    <a:pt x="25918" y="154523"/>
                  </a:lnTo>
                  <a:lnTo>
                    <a:pt x="25883" y="154341"/>
                  </a:lnTo>
                  <a:lnTo>
                    <a:pt x="25556" y="153492"/>
                  </a:lnTo>
                  <a:lnTo>
                    <a:pt x="25405" y="152861"/>
                  </a:lnTo>
                  <a:lnTo>
                    <a:pt x="25492" y="152652"/>
                  </a:lnTo>
                  <a:lnTo>
                    <a:pt x="25836" y="152390"/>
                  </a:lnTo>
                  <a:lnTo>
                    <a:pt x="25914" y="152220"/>
                  </a:lnTo>
                  <a:lnTo>
                    <a:pt x="25889" y="152050"/>
                  </a:lnTo>
                  <a:lnTo>
                    <a:pt x="25523" y="151714"/>
                  </a:lnTo>
                  <a:lnTo>
                    <a:pt x="25455" y="151572"/>
                  </a:lnTo>
                  <a:lnTo>
                    <a:pt x="25647" y="150507"/>
                  </a:lnTo>
                  <a:lnTo>
                    <a:pt x="25798" y="150376"/>
                  </a:lnTo>
                  <a:lnTo>
                    <a:pt x="26356" y="150203"/>
                  </a:lnTo>
                  <a:lnTo>
                    <a:pt x="27052" y="150289"/>
                  </a:lnTo>
                  <a:lnTo>
                    <a:pt x="27460" y="150136"/>
                  </a:lnTo>
                  <a:lnTo>
                    <a:pt x="27492" y="149828"/>
                  </a:lnTo>
                  <a:lnTo>
                    <a:pt x="27048" y="149118"/>
                  </a:lnTo>
                  <a:lnTo>
                    <a:pt x="27049" y="148895"/>
                  </a:lnTo>
                  <a:lnTo>
                    <a:pt x="27196" y="148652"/>
                  </a:lnTo>
                  <a:lnTo>
                    <a:pt x="28331" y="147676"/>
                  </a:lnTo>
                  <a:lnTo>
                    <a:pt x="28709" y="147531"/>
                  </a:lnTo>
                  <a:lnTo>
                    <a:pt x="30275" y="147606"/>
                  </a:lnTo>
                  <a:lnTo>
                    <a:pt x="30692" y="147390"/>
                  </a:lnTo>
                  <a:lnTo>
                    <a:pt x="31029" y="147069"/>
                  </a:lnTo>
                  <a:lnTo>
                    <a:pt x="31667" y="146686"/>
                  </a:lnTo>
                  <a:lnTo>
                    <a:pt x="32121" y="146486"/>
                  </a:lnTo>
                  <a:lnTo>
                    <a:pt x="32493" y="146436"/>
                  </a:lnTo>
                  <a:lnTo>
                    <a:pt x="33424" y="146664"/>
                  </a:lnTo>
                  <a:lnTo>
                    <a:pt x="34048" y="147255"/>
                  </a:lnTo>
                  <a:lnTo>
                    <a:pt x="34985" y="147188"/>
                  </a:lnTo>
                  <a:lnTo>
                    <a:pt x="35210" y="146665"/>
                  </a:lnTo>
                  <a:lnTo>
                    <a:pt x="35294" y="146469"/>
                  </a:lnTo>
                  <a:lnTo>
                    <a:pt x="35438" y="146284"/>
                  </a:lnTo>
                  <a:lnTo>
                    <a:pt x="35645" y="146059"/>
                  </a:lnTo>
                  <a:lnTo>
                    <a:pt x="35813" y="145933"/>
                  </a:lnTo>
                  <a:lnTo>
                    <a:pt x="36384" y="145778"/>
                  </a:lnTo>
                  <a:lnTo>
                    <a:pt x="37074" y="145718"/>
                  </a:lnTo>
                  <a:lnTo>
                    <a:pt x="37222" y="145733"/>
                  </a:lnTo>
                  <a:lnTo>
                    <a:pt x="38516" y="145864"/>
                  </a:lnTo>
                  <a:lnTo>
                    <a:pt x="39430" y="145621"/>
                  </a:lnTo>
                  <a:lnTo>
                    <a:pt x="40546" y="144954"/>
                  </a:lnTo>
                  <a:lnTo>
                    <a:pt x="41651" y="144113"/>
                  </a:lnTo>
                  <a:lnTo>
                    <a:pt x="42309" y="143759"/>
                  </a:lnTo>
                  <a:lnTo>
                    <a:pt x="43074" y="143025"/>
                  </a:lnTo>
                  <a:lnTo>
                    <a:pt x="43177" y="142330"/>
                  </a:lnTo>
                  <a:lnTo>
                    <a:pt x="43076" y="142022"/>
                  </a:lnTo>
                  <a:lnTo>
                    <a:pt x="43163" y="141866"/>
                  </a:lnTo>
                  <a:lnTo>
                    <a:pt x="43407" y="141755"/>
                  </a:lnTo>
                  <a:lnTo>
                    <a:pt x="44591" y="141577"/>
                  </a:lnTo>
                  <a:lnTo>
                    <a:pt x="44850" y="141452"/>
                  </a:lnTo>
                  <a:lnTo>
                    <a:pt x="45424" y="141006"/>
                  </a:lnTo>
                  <a:lnTo>
                    <a:pt x="45507" y="140834"/>
                  </a:lnTo>
                  <a:lnTo>
                    <a:pt x="45789" y="140250"/>
                  </a:lnTo>
                  <a:lnTo>
                    <a:pt x="46010" y="138772"/>
                  </a:lnTo>
                  <a:lnTo>
                    <a:pt x="46525" y="137713"/>
                  </a:lnTo>
                  <a:lnTo>
                    <a:pt x="46658" y="137612"/>
                  </a:lnTo>
                  <a:lnTo>
                    <a:pt x="47599" y="137706"/>
                  </a:lnTo>
                  <a:lnTo>
                    <a:pt x="47886" y="137512"/>
                  </a:lnTo>
                  <a:lnTo>
                    <a:pt x="48042" y="137316"/>
                  </a:lnTo>
                  <a:lnTo>
                    <a:pt x="48201" y="137096"/>
                  </a:lnTo>
                  <a:lnTo>
                    <a:pt x="48146" y="136827"/>
                  </a:lnTo>
                  <a:lnTo>
                    <a:pt x="47232" y="136133"/>
                  </a:lnTo>
                  <a:lnTo>
                    <a:pt x="47195" y="135835"/>
                  </a:lnTo>
                  <a:lnTo>
                    <a:pt x="47258" y="135655"/>
                  </a:lnTo>
                  <a:lnTo>
                    <a:pt x="47492" y="135327"/>
                  </a:lnTo>
                  <a:lnTo>
                    <a:pt x="47853" y="135081"/>
                  </a:lnTo>
                  <a:lnTo>
                    <a:pt x="48345" y="134888"/>
                  </a:lnTo>
                  <a:lnTo>
                    <a:pt x="48640" y="134544"/>
                  </a:lnTo>
                  <a:lnTo>
                    <a:pt x="48889" y="134253"/>
                  </a:lnTo>
                  <a:lnTo>
                    <a:pt x="49423" y="133830"/>
                  </a:lnTo>
                  <a:lnTo>
                    <a:pt x="49858" y="133849"/>
                  </a:lnTo>
                  <a:lnTo>
                    <a:pt x="50114" y="134013"/>
                  </a:lnTo>
                  <a:lnTo>
                    <a:pt x="50200" y="134244"/>
                  </a:lnTo>
                  <a:lnTo>
                    <a:pt x="50580" y="134309"/>
                  </a:lnTo>
                  <a:lnTo>
                    <a:pt x="50965" y="133763"/>
                  </a:lnTo>
                  <a:lnTo>
                    <a:pt x="51160" y="133604"/>
                  </a:lnTo>
                  <a:lnTo>
                    <a:pt x="51379" y="133566"/>
                  </a:lnTo>
                  <a:lnTo>
                    <a:pt x="52204" y="133826"/>
                  </a:lnTo>
                  <a:lnTo>
                    <a:pt x="52609" y="133720"/>
                  </a:lnTo>
                  <a:lnTo>
                    <a:pt x="53551" y="133423"/>
                  </a:lnTo>
                  <a:lnTo>
                    <a:pt x="53715" y="133170"/>
                  </a:lnTo>
                  <a:lnTo>
                    <a:pt x="54031" y="132184"/>
                  </a:lnTo>
                  <a:lnTo>
                    <a:pt x="54090" y="131492"/>
                  </a:lnTo>
                  <a:lnTo>
                    <a:pt x="54134" y="131334"/>
                  </a:lnTo>
                  <a:lnTo>
                    <a:pt x="54269" y="131143"/>
                  </a:lnTo>
                  <a:lnTo>
                    <a:pt x="54543" y="131151"/>
                  </a:lnTo>
                  <a:lnTo>
                    <a:pt x="54835" y="131516"/>
                  </a:lnTo>
                  <a:lnTo>
                    <a:pt x="55135" y="131516"/>
                  </a:lnTo>
                  <a:lnTo>
                    <a:pt x="55277" y="131266"/>
                  </a:lnTo>
                  <a:lnTo>
                    <a:pt x="55177" y="130807"/>
                  </a:lnTo>
                  <a:lnTo>
                    <a:pt x="55655" y="130806"/>
                  </a:lnTo>
                  <a:lnTo>
                    <a:pt x="56361" y="130791"/>
                  </a:lnTo>
                  <a:lnTo>
                    <a:pt x="56420" y="130617"/>
                  </a:lnTo>
                  <a:lnTo>
                    <a:pt x="56329" y="130479"/>
                  </a:lnTo>
                  <a:lnTo>
                    <a:pt x="55620" y="129928"/>
                  </a:lnTo>
                  <a:lnTo>
                    <a:pt x="55396" y="129623"/>
                  </a:lnTo>
                  <a:lnTo>
                    <a:pt x="55268" y="129086"/>
                  </a:lnTo>
                  <a:lnTo>
                    <a:pt x="55143" y="128885"/>
                  </a:lnTo>
                  <a:lnTo>
                    <a:pt x="54468" y="128379"/>
                  </a:lnTo>
                  <a:lnTo>
                    <a:pt x="54227" y="128058"/>
                  </a:lnTo>
                  <a:lnTo>
                    <a:pt x="54190" y="127742"/>
                  </a:lnTo>
                  <a:lnTo>
                    <a:pt x="54372" y="127526"/>
                  </a:lnTo>
                  <a:lnTo>
                    <a:pt x="55118" y="127619"/>
                  </a:lnTo>
                  <a:lnTo>
                    <a:pt x="55296" y="127581"/>
                  </a:lnTo>
                  <a:lnTo>
                    <a:pt x="55714" y="127298"/>
                  </a:lnTo>
                  <a:lnTo>
                    <a:pt x="56444" y="126333"/>
                  </a:lnTo>
                  <a:lnTo>
                    <a:pt x="56759" y="125789"/>
                  </a:lnTo>
                  <a:lnTo>
                    <a:pt x="56945" y="125357"/>
                  </a:lnTo>
                  <a:lnTo>
                    <a:pt x="56937" y="125085"/>
                  </a:lnTo>
                  <a:lnTo>
                    <a:pt x="56663" y="124616"/>
                  </a:lnTo>
                  <a:lnTo>
                    <a:pt x="54992" y="123477"/>
                  </a:lnTo>
                  <a:lnTo>
                    <a:pt x="53860" y="122568"/>
                  </a:lnTo>
                  <a:lnTo>
                    <a:pt x="53689" y="122244"/>
                  </a:lnTo>
                  <a:lnTo>
                    <a:pt x="53731" y="121958"/>
                  </a:lnTo>
                  <a:lnTo>
                    <a:pt x="53946" y="121350"/>
                  </a:lnTo>
                  <a:lnTo>
                    <a:pt x="54060" y="121162"/>
                  </a:lnTo>
                  <a:lnTo>
                    <a:pt x="54149" y="121015"/>
                  </a:lnTo>
                  <a:lnTo>
                    <a:pt x="54821" y="120577"/>
                  </a:lnTo>
                  <a:lnTo>
                    <a:pt x="54985" y="120590"/>
                  </a:lnTo>
                  <a:lnTo>
                    <a:pt x="56621" y="120718"/>
                  </a:lnTo>
                  <a:lnTo>
                    <a:pt x="57389" y="121044"/>
                  </a:lnTo>
                  <a:lnTo>
                    <a:pt x="58193" y="120972"/>
                  </a:lnTo>
                  <a:lnTo>
                    <a:pt x="58662" y="120814"/>
                  </a:lnTo>
                  <a:lnTo>
                    <a:pt x="58820" y="120588"/>
                  </a:lnTo>
                  <a:lnTo>
                    <a:pt x="58765" y="120066"/>
                  </a:lnTo>
                  <a:lnTo>
                    <a:pt x="58897" y="119793"/>
                  </a:lnTo>
                  <a:lnTo>
                    <a:pt x="59088" y="119740"/>
                  </a:lnTo>
                  <a:lnTo>
                    <a:pt x="59714" y="119923"/>
                  </a:lnTo>
                  <a:lnTo>
                    <a:pt x="59976" y="119751"/>
                  </a:lnTo>
                  <a:lnTo>
                    <a:pt x="60096" y="119562"/>
                  </a:lnTo>
                  <a:lnTo>
                    <a:pt x="60067" y="119364"/>
                  </a:lnTo>
                  <a:lnTo>
                    <a:pt x="59823" y="119093"/>
                  </a:lnTo>
                  <a:lnTo>
                    <a:pt x="59493" y="118699"/>
                  </a:lnTo>
                  <a:lnTo>
                    <a:pt x="59444" y="118497"/>
                  </a:lnTo>
                  <a:lnTo>
                    <a:pt x="59451" y="118298"/>
                  </a:lnTo>
                  <a:lnTo>
                    <a:pt x="59627" y="118145"/>
                  </a:lnTo>
                  <a:lnTo>
                    <a:pt x="59782" y="118171"/>
                  </a:lnTo>
                  <a:lnTo>
                    <a:pt x="60026" y="118373"/>
                  </a:lnTo>
                  <a:lnTo>
                    <a:pt x="60374" y="118433"/>
                  </a:lnTo>
                  <a:lnTo>
                    <a:pt x="60590" y="118355"/>
                  </a:lnTo>
                  <a:lnTo>
                    <a:pt x="61285" y="117739"/>
                  </a:lnTo>
                  <a:lnTo>
                    <a:pt x="61523" y="117457"/>
                  </a:lnTo>
                  <a:lnTo>
                    <a:pt x="61715" y="116861"/>
                  </a:lnTo>
                  <a:lnTo>
                    <a:pt x="61545" y="116763"/>
                  </a:lnTo>
                  <a:lnTo>
                    <a:pt x="61319" y="116632"/>
                  </a:lnTo>
                  <a:lnTo>
                    <a:pt x="61150" y="116533"/>
                  </a:lnTo>
                  <a:lnTo>
                    <a:pt x="60658" y="116339"/>
                  </a:lnTo>
                  <a:lnTo>
                    <a:pt x="60026" y="116090"/>
                  </a:lnTo>
                  <a:lnTo>
                    <a:pt x="59332" y="115665"/>
                  </a:lnTo>
                  <a:lnTo>
                    <a:pt x="59354" y="115237"/>
                  </a:lnTo>
                  <a:lnTo>
                    <a:pt x="59151" y="114752"/>
                  </a:lnTo>
                  <a:lnTo>
                    <a:pt x="59194" y="114380"/>
                  </a:lnTo>
                  <a:lnTo>
                    <a:pt x="59304" y="114135"/>
                  </a:lnTo>
                  <a:lnTo>
                    <a:pt x="59429" y="113825"/>
                  </a:lnTo>
                  <a:lnTo>
                    <a:pt x="59400" y="113416"/>
                  </a:lnTo>
                  <a:lnTo>
                    <a:pt x="59080" y="112209"/>
                  </a:lnTo>
                  <a:lnTo>
                    <a:pt x="59238" y="110968"/>
                  </a:lnTo>
                  <a:lnTo>
                    <a:pt x="59436" y="110813"/>
                  </a:lnTo>
                  <a:lnTo>
                    <a:pt x="59522" y="110635"/>
                  </a:lnTo>
                  <a:lnTo>
                    <a:pt x="59708" y="110480"/>
                  </a:lnTo>
                  <a:lnTo>
                    <a:pt x="59412" y="109893"/>
                  </a:lnTo>
                  <a:lnTo>
                    <a:pt x="59330" y="109730"/>
                  </a:lnTo>
                  <a:lnTo>
                    <a:pt x="59139" y="109589"/>
                  </a:lnTo>
                  <a:lnTo>
                    <a:pt x="58292" y="108811"/>
                  </a:lnTo>
                  <a:lnTo>
                    <a:pt x="58292" y="108539"/>
                  </a:lnTo>
                  <a:lnTo>
                    <a:pt x="58782" y="108438"/>
                  </a:lnTo>
                  <a:lnTo>
                    <a:pt x="58881" y="108115"/>
                  </a:lnTo>
                  <a:lnTo>
                    <a:pt x="58819" y="107746"/>
                  </a:lnTo>
                  <a:lnTo>
                    <a:pt x="58404" y="106792"/>
                  </a:lnTo>
                  <a:lnTo>
                    <a:pt x="58204" y="106544"/>
                  </a:lnTo>
                  <a:lnTo>
                    <a:pt x="57642" y="106248"/>
                  </a:lnTo>
                  <a:lnTo>
                    <a:pt x="57187" y="106758"/>
                  </a:lnTo>
                  <a:lnTo>
                    <a:pt x="57056" y="106768"/>
                  </a:lnTo>
                  <a:lnTo>
                    <a:pt x="56637" y="106668"/>
                  </a:lnTo>
                  <a:lnTo>
                    <a:pt x="56548" y="106501"/>
                  </a:lnTo>
                  <a:lnTo>
                    <a:pt x="56518" y="106310"/>
                  </a:lnTo>
                  <a:lnTo>
                    <a:pt x="56596" y="106083"/>
                  </a:lnTo>
                  <a:lnTo>
                    <a:pt x="56557" y="105901"/>
                  </a:lnTo>
                  <a:lnTo>
                    <a:pt x="55655" y="105749"/>
                  </a:lnTo>
                  <a:lnTo>
                    <a:pt x="55411" y="105555"/>
                  </a:lnTo>
                  <a:lnTo>
                    <a:pt x="55186" y="105203"/>
                  </a:lnTo>
                  <a:lnTo>
                    <a:pt x="55186" y="105018"/>
                  </a:lnTo>
                  <a:lnTo>
                    <a:pt x="55359" y="104625"/>
                  </a:lnTo>
                  <a:lnTo>
                    <a:pt x="55446" y="104327"/>
                  </a:lnTo>
                  <a:lnTo>
                    <a:pt x="55307" y="103953"/>
                  </a:lnTo>
                  <a:lnTo>
                    <a:pt x="55307" y="103687"/>
                  </a:lnTo>
                  <a:lnTo>
                    <a:pt x="55459" y="103535"/>
                  </a:lnTo>
                  <a:lnTo>
                    <a:pt x="55712" y="103202"/>
                  </a:lnTo>
                  <a:lnTo>
                    <a:pt x="55782" y="102993"/>
                  </a:lnTo>
                  <a:lnTo>
                    <a:pt x="55649" y="102781"/>
                  </a:lnTo>
                  <a:lnTo>
                    <a:pt x="55084" y="102766"/>
                  </a:lnTo>
                  <a:lnTo>
                    <a:pt x="54739" y="102666"/>
                  </a:lnTo>
                  <a:lnTo>
                    <a:pt x="53912" y="101992"/>
                  </a:lnTo>
                  <a:lnTo>
                    <a:pt x="54136" y="101671"/>
                  </a:lnTo>
                  <a:lnTo>
                    <a:pt x="54194" y="101317"/>
                  </a:lnTo>
                  <a:lnTo>
                    <a:pt x="53907" y="100789"/>
                  </a:lnTo>
                  <a:lnTo>
                    <a:pt x="53773" y="100182"/>
                  </a:lnTo>
                  <a:lnTo>
                    <a:pt x="53699" y="99850"/>
                  </a:lnTo>
                  <a:lnTo>
                    <a:pt x="53853" y="99507"/>
                  </a:lnTo>
                  <a:lnTo>
                    <a:pt x="54177" y="99332"/>
                  </a:lnTo>
                  <a:lnTo>
                    <a:pt x="54206" y="99180"/>
                  </a:lnTo>
                  <a:lnTo>
                    <a:pt x="53619" y="99005"/>
                  </a:lnTo>
                  <a:lnTo>
                    <a:pt x="53424" y="98856"/>
                  </a:lnTo>
                  <a:lnTo>
                    <a:pt x="53345" y="98696"/>
                  </a:lnTo>
                  <a:lnTo>
                    <a:pt x="53345" y="98547"/>
                  </a:lnTo>
                  <a:lnTo>
                    <a:pt x="53443" y="97789"/>
                  </a:lnTo>
                  <a:lnTo>
                    <a:pt x="52808" y="97351"/>
                  </a:lnTo>
                  <a:lnTo>
                    <a:pt x="51746" y="95594"/>
                  </a:lnTo>
                  <a:lnTo>
                    <a:pt x="51064" y="94995"/>
                  </a:lnTo>
                  <a:lnTo>
                    <a:pt x="51043" y="94782"/>
                  </a:lnTo>
                  <a:lnTo>
                    <a:pt x="51184" y="94108"/>
                  </a:lnTo>
                  <a:lnTo>
                    <a:pt x="51155" y="93966"/>
                  </a:lnTo>
                  <a:lnTo>
                    <a:pt x="50972" y="93907"/>
                  </a:lnTo>
                  <a:lnTo>
                    <a:pt x="50427" y="94150"/>
                  </a:lnTo>
                  <a:lnTo>
                    <a:pt x="50212" y="93948"/>
                  </a:lnTo>
                  <a:lnTo>
                    <a:pt x="50123" y="93739"/>
                  </a:lnTo>
                  <a:lnTo>
                    <a:pt x="50119" y="92965"/>
                  </a:lnTo>
                  <a:lnTo>
                    <a:pt x="50194" y="92633"/>
                  </a:lnTo>
                  <a:lnTo>
                    <a:pt x="50179" y="91512"/>
                  </a:lnTo>
                  <a:lnTo>
                    <a:pt x="49954" y="90983"/>
                  </a:lnTo>
                  <a:lnTo>
                    <a:pt x="49410" y="90744"/>
                  </a:lnTo>
                  <a:lnTo>
                    <a:pt x="49300" y="90423"/>
                  </a:lnTo>
                  <a:lnTo>
                    <a:pt x="49309" y="90129"/>
                  </a:lnTo>
                  <a:lnTo>
                    <a:pt x="49391" y="90000"/>
                  </a:lnTo>
                  <a:lnTo>
                    <a:pt x="50342" y="89694"/>
                  </a:lnTo>
                  <a:lnTo>
                    <a:pt x="51118" y="89572"/>
                  </a:lnTo>
                  <a:lnTo>
                    <a:pt x="51598" y="89119"/>
                  </a:lnTo>
                  <a:lnTo>
                    <a:pt x="51594" y="88799"/>
                  </a:lnTo>
                  <a:lnTo>
                    <a:pt x="51919" y="88193"/>
                  </a:lnTo>
                  <a:lnTo>
                    <a:pt x="52377" y="87979"/>
                  </a:lnTo>
                  <a:lnTo>
                    <a:pt x="52846" y="87640"/>
                  </a:lnTo>
                  <a:lnTo>
                    <a:pt x="53254" y="86934"/>
                  </a:lnTo>
                  <a:lnTo>
                    <a:pt x="53959" y="86387"/>
                  </a:lnTo>
                  <a:lnTo>
                    <a:pt x="53975" y="86249"/>
                  </a:lnTo>
                  <a:lnTo>
                    <a:pt x="53876" y="86062"/>
                  </a:lnTo>
                  <a:lnTo>
                    <a:pt x="53841" y="85806"/>
                  </a:lnTo>
                  <a:lnTo>
                    <a:pt x="54357" y="85189"/>
                  </a:lnTo>
                  <a:lnTo>
                    <a:pt x="55470" y="84707"/>
                  </a:lnTo>
                  <a:lnTo>
                    <a:pt x="56039" y="84748"/>
                  </a:lnTo>
                  <a:lnTo>
                    <a:pt x="56177" y="84652"/>
                  </a:lnTo>
                  <a:lnTo>
                    <a:pt x="56915" y="83705"/>
                  </a:lnTo>
                  <a:lnTo>
                    <a:pt x="57115" y="83224"/>
                  </a:lnTo>
                  <a:lnTo>
                    <a:pt x="56931" y="82716"/>
                  </a:lnTo>
                  <a:lnTo>
                    <a:pt x="57284" y="81522"/>
                  </a:lnTo>
                  <a:lnTo>
                    <a:pt x="57454" y="81234"/>
                  </a:lnTo>
                  <a:lnTo>
                    <a:pt x="57438" y="80945"/>
                  </a:lnTo>
                  <a:lnTo>
                    <a:pt x="56965" y="80689"/>
                  </a:lnTo>
                  <a:lnTo>
                    <a:pt x="56670" y="80171"/>
                  </a:lnTo>
                  <a:lnTo>
                    <a:pt x="56623" y="79764"/>
                  </a:lnTo>
                  <a:lnTo>
                    <a:pt x="56777" y="79435"/>
                  </a:lnTo>
                  <a:lnTo>
                    <a:pt x="57608" y="78497"/>
                  </a:lnTo>
                  <a:lnTo>
                    <a:pt x="58016" y="78486"/>
                  </a:lnTo>
                  <a:lnTo>
                    <a:pt x="58154" y="78486"/>
                  </a:lnTo>
                  <a:lnTo>
                    <a:pt x="58372" y="78284"/>
                  </a:lnTo>
                  <a:lnTo>
                    <a:pt x="58461" y="78045"/>
                  </a:lnTo>
                  <a:lnTo>
                    <a:pt x="58936" y="76772"/>
                  </a:lnTo>
                  <a:lnTo>
                    <a:pt x="59449" y="76504"/>
                  </a:lnTo>
                  <a:lnTo>
                    <a:pt x="59671" y="75992"/>
                  </a:lnTo>
                  <a:lnTo>
                    <a:pt x="59587" y="75528"/>
                  </a:lnTo>
                  <a:lnTo>
                    <a:pt x="59278" y="74928"/>
                  </a:lnTo>
                  <a:lnTo>
                    <a:pt x="59055" y="74707"/>
                  </a:lnTo>
                  <a:lnTo>
                    <a:pt x="59113" y="74310"/>
                  </a:lnTo>
                  <a:lnTo>
                    <a:pt x="59205" y="74143"/>
                  </a:lnTo>
                  <a:lnTo>
                    <a:pt x="59457" y="73887"/>
                  </a:lnTo>
                  <a:lnTo>
                    <a:pt x="59636" y="73742"/>
                  </a:lnTo>
                  <a:lnTo>
                    <a:pt x="60146" y="73331"/>
                  </a:lnTo>
                  <a:lnTo>
                    <a:pt x="60142" y="73089"/>
                  </a:lnTo>
                  <a:lnTo>
                    <a:pt x="59892" y="72676"/>
                  </a:lnTo>
                  <a:lnTo>
                    <a:pt x="59908" y="72341"/>
                  </a:lnTo>
                  <a:lnTo>
                    <a:pt x="59992" y="72180"/>
                  </a:lnTo>
                  <a:lnTo>
                    <a:pt x="60463" y="71603"/>
                  </a:lnTo>
                  <a:lnTo>
                    <a:pt x="61213" y="71197"/>
                  </a:lnTo>
                  <a:lnTo>
                    <a:pt x="61930" y="71022"/>
                  </a:lnTo>
                  <a:lnTo>
                    <a:pt x="62635" y="70393"/>
                  </a:lnTo>
                  <a:lnTo>
                    <a:pt x="62670" y="69844"/>
                  </a:lnTo>
                  <a:lnTo>
                    <a:pt x="62740" y="69699"/>
                  </a:lnTo>
                  <a:lnTo>
                    <a:pt x="62962" y="69490"/>
                  </a:lnTo>
                  <a:lnTo>
                    <a:pt x="63512" y="69211"/>
                  </a:lnTo>
                  <a:lnTo>
                    <a:pt x="64822" y="67673"/>
                  </a:lnTo>
                  <a:lnTo>
                    <a:pt x="64898" y="67457"/>
                  </a:lnTo>
                  <a:lnTo>
                    <a:pt x="64589" y="67200"/>
                  </a:lnTo>
                  <a:lnTo>
                    <a:pt x="64618" y="66956"/>
                  </a:lnTo>
                  <a:lnTo>
                    <a:pt x="65296" y="66458"/>
                  </a:lnTo>
                  <a:lnTo>
                    <a:pt x="66096" y="65640"/>
                  </a:lnTo>
                  <a:lnTo>
                    <a:pt x="66276" y="65361"/>
                  </a:lnTo>
                  <a:lnTo>
                    <a:pt x="66560" y="65328"/>
                  </a:lnTo>
                  <a:lnTo>
                    <a:pt x="66977" y="65192"/>
                  </a:lnTo>
                  <a:lnTo>
                    <a:pt x="67206" y="64303"/>
                  </a:lnTo>
                  <a:lnTo>
                    <a:pt x="67099" y="64131"/>
                  </a:lnTo>
                  <a:lnTo>
                    <a:pt x="66315" y="63715"/>
                  </a:lnTo>
                  <a:lnTo>
                    <a:pt x="65835" y="62977"/>
                  </a:lnTo>
                  <a:lnTo>
                    <a:pt x="65223" y="62265"/>
                  </a:lnTo>
                  <a:lnTo>
                    <a:pt x="64447" y="61632"/>
                  </a:lnTo>
                  <a:lnTo>
                    <a:pt x="64218" y="59613"/>
                  </a:lnTo>
                  <a:lnTo>
                    <a:pt x="64323" y="59427"/>
                  </a:lnTo>
                  <a:lnTo>
                    <a:pt x="64407" y="58991"/>
                  </a:lnTo>
                  <a:lnTo>
                    <a:pt x="64236" y="58328"/>
                  </a:lnTo>
                  <a:lnTo>
                    <a:pt x="64492" y="56510"/>
                  </a:lnTo>
                  <a:lnTo>
                    <a:pt x="64313" y="55560"/>
                  </a:lnTo>
                  <a:lnTo>
                    <a:pt x="63515" y="55277"/>
                  </a:lnTo>
                  <a:lnTo>
                    <a:pt x="62893" y="54077"/>
                  </a:lnTo>
                  <a:lnTo>
                    <a:pt x="62317" y="53694"/>
                  </a:lnTo>
                  <a:lnTo>
                    <a:pt x="61516" y="52345"/>
                  </a:lnTo>
                  <a:lnTo>
                    <a:pt x="61411" y="51712"/>
                  </a:lnTo>
                  <a:lnTo>
                    <a:pt x="61620" y="50735"/>
                  </a:lnTo>
                  <a:lnTo>
                    <a:pt x="62614" y="49786"/>
                  </a:lnTo>
                  <a:lnTo>
                    <a:pt x="63172" y="49479"/>
                  </a:lnTo>
                  <a:lnTo>
                    <a:pt x="63820" y="49412"/>
                  </a:lnTo>
                  <a:lnTo>
                    <a:pt x="64522" y="49141"/>
                  </a:lnTo>
                  <a:lnTo>
                    <a:pt x="65409" y="48454"/>
                  </a:lnTo>
                  <a:lnTo>
                    <a:pt x="65768" y="48457"/>
                  </a:lnTo>
                  <a:lnTo>
                    <a:pt x="66280" y="48687"/>
                  </a:lnTo>
                  <a:lnTo>
                    <a:pt x="66753" y="49154"/>
                  </a:lnTo>
                  <a:lnTo>
                    <a:pt x="68030" y="49633"/>
                  </a:lnTo>
                  <a:lnTo>
                    <a:pt x="68649" y="49441"/>
                  </a:lnTo>
                  <a:lnTo>
                    <a:pt x="69062" y="49312"/>
                  </a:lnTo>
                  <a:lnTo>
                    <a:pt x="69283" y="48571"/>
                  </a:lnTo>
                  <a:lnTo>
                    <a:pt x="69508" y="48310"/>
                  </a:lnTo>
                  <a:lnTo>
                    <a:pt x="69885" y="48060"/>
                  </a:lnTo>
                  <a:lnTo>
                    <a:pt x="70795" y="47837"/>
                  </a:lnTo>
                  <a:lnTo>
                    <a:pt x="71015" y="47563"/>
                  </a:lnTo>
                  <a:lnTo>
                    <a:pt x="66094" y="47607"/>
                  </a:lnTo>
                  <a:lnTo>
                    <a:pt x="66408" y="47469"/>
                  </a:lnTo>
                  <a:lnTo>
                    <a:pt x="66291" y="47172"/>
                  </a:lnTo>
                  <a:lnTo>
                    <a:pt x="66424" y="45496"/>
                  </a:lnTo>
                  <a:lnTo>
                    <a:pt x="67194" y="44188"/>
                  </a:lnTo>
                  <a:lnTo>
                    <a:pt x="67565" y="42977"/>
                  </a:lnTo>
                  <a:lnTo>
                    <a:pt x="67573" y="42668"/>
                  </a:lnTo>
                  <a:lnTo>
                    <a:pt x="67306" y="42326"/>
                  </a:lnTo>
                  <a:lnTo>
                    <a:pt x="66783" y="42520"/>
                  </a:lnTo>
                  <a:lnTo>
                    <a:pt x="66478" y="42505"/>
                  </a:lnTo>
                  <a:lnTo>
                    <a:pt x="66304" y="42434"/>
                  </a:lnTo>
                  <a:lnTo>
                    <a:pt x="65740" y="41834"/>
                  </a:lnTo>
                  <a:lnTo>
                    <a:pt x="65757" y="41398"/>
                  </a:lnTo>
                  <a:lnTo>
                    <a:pt x="65828" y="41249"/>
                  </a:lnTo>
                  <a:lnTo>
                    <a:pt x="66058" y="41208"/>
                  </a:lnTo>
                  <a:lnTo>
                    <a:pt x="66346" y="41320"/>
                  </a:lnTo>
                  <a:lnTo>
                    <a:pt x="66710" y="40862"/>
                  </a:lnTo>
                  <a:lnTo>
                    <a:pt x="66922" y="39179"/>
                  </a:lnTo>
                  <a:lnTo>
                    <a:pt x="66741" y="38728"/>
                  </a:lnTo>
                  <a:lnTo>
                    <a:pt x="66625" y="38438"/>
                  </a:lnTo>
                  <a:lnTo>
                    <a:pt x="66767" y="38289"/>
                  </a:lnTo>
                  <a:lnTo>
                    <a:pt x="67006" y="38516"/>
                  </a:lnTo>
                  <a:lnTo>
                    <a:pt x="67825" y="38001"/>
                  </a:lnTo>
                  <a:lnTo>
                    <a:pt x="67825" y="37796"/>
                  </a:lnTo>
                  <a:lnTo>
                    <a:pt x="67940" y="37540"/>
                  </a:lnTo>
                  <a:lnTo>
                    <a:pt x="68188" y="36991"/>
                  </a:lnTo>
                  <a:lnTo>
                    <a:pt x="68730" y="36794"/>
                  </a:lnTo>
                  <a:lnTo>
                    <a:pt x="69021" y="36399"/>
                  </a:lnTo>
                  <a:lnTo>
                    <a:pt x="68912" y="36168"/>
                  </a:lnTo>
                  <a:lnTo>
                    <a:pt x="69623" y="36026"/>
                  </a:lnTo>
                  <a:lnTo>
                    <a:pt x="70129" y="36063"/>
                  </a:lnTo>
                  <a:lnTo>
                    <a:pt x="70640" y="35631"/>
                  </a:lnTo>
                  <a:lnTo>
                    <a:pt x="70978" y="34625"/>
                  </a:lnTo>
                  <a:lnTo>
                    <a:pt x="71338" y="34543"/>
                  </a:lnTo>
                  <a:lnTo>
                    <a:pt x="71606" y="34293"/>
                  </a:lnTo>
                  <a:lnTo>
                    <a:pt x="71823" y="33682"/>
                  </a:lnTo>
                  <a:lnTo>
                    <a:pt x="72196" y="33250"/>
                  </a:lnTo>
                  <a:lnTo>
                    <a:pt x="72585" y="33116"/>
                  </a:lnTo>
                  <a:lnTo>
                    <a:pt x="72999" y="32751"/>
                  </a:lnTo>
                  <a:lnTo>
                    <a:pt x="73116" y="32203"/>
                  </a:lnTo>
                  <a:lnTo>
                    <a:pt x="73074" y="32021"/>
                  </a:lnTo>
                  <a:lnTo>
                    <a:pt x="73472" y="31309"/>
                  </a:lnTo>
                  <a:lnTo>
                    <a:pt x="74125" y="31130"/>
                  </a:lnTo>
                  <a:lnTo>
                    <a:pt x="75180" y="30154"/>
                  </a:lnTo>
                  <a:lnTo>
                    <a:pt x="75649" y="29596"/>
                  </a:lnTo>
                  <a:lnTo>
                    <a:pt x="75860" y="29028"/>
                  </a:lnTo>
                  <a:lnTo>
                    <a:pt x="75918" y="28652"/>
                  </a:lnTo>
                  <a:lnTo>
                    <a:pt x="75097" y="27311"/>
                  </a:lnTo>
                  <a:lnTo>
                    <a:pt x="74746" y="27024"/>
                  </a:lnTo>
                  <a:lnTo>
                    <a:pt x="74561" y="26588"/>
                  </a:lnTo>
                  <a:lnTo>
                    <a:pt x="75085" y="25475"/>
                  </a:lnTo>
                  <a:lnTo>
                    <a:pt x="75500" y="25099"/>
                  </a:lnTo>
                  <a:lnTo>
                    <a:pt x="75797" y="24972"/>
                  </a:lnTo>
                  <a:lnTo>
                    <a:pt x="75919" y="24808"/>
                  </a:lnTo>
                  <a:lnTo>
                    <a:pt x="76275" y="23825"/>
                  </a:lnTo>
                  <a:lnTo>
                    <a:pt x="76326" y="23530"/>
                  </a:lnTo>
                  <a:lnTo>
                    <a:pt x="76196" y="22752"/>
                  </a:lnTo>
                  <a:lnTo>
                    <a:pt x="76531" y="22488"/>
                  </a:lnTo>
                  <a:lnTo>
                    <a:pt x="76917" y="22000"/>
                  </a:lnTo>
                  <a:lnTo>
                    <a:pt x="77290" y="20882"/>
                  </a:lnTo>
                  <a:lnTo>
                    <a:pt x="77382" y="19910"/>
                  </a:lnTo>
                  <a:lnTo>
                    <a:pt x="77462" y="19650"/>
                  </a:lnTo>
                  <a:lnTo>
                    <a:pt x="77710" y="19426"/>
                  </a:lnTo>
                  <a:lnTo>
                    <a:pt x="78250" y="19151"/>
                  </a:lnTo>
                  <a:lnTo>
                    <a:pt x="78695" y="17836"/>
                  </a:lnTo>
                  <a:lnTo>
                    <a:pt x="78658" y="17493"/>
                  </a:lnTo>
                  <a:lnTo>
                    <a:pt x="79673" y="16611"/>
                  </a:lnTo>
                  <a:lnTo>
                    <a:pt x="79648" y="16220"/>
                  </a:lnTo>
                  <a:lnTo>
                    <a:pt x="79506" y="15784"/>
                  </a:lnTo>
                  <a:lnTo>
                    <a:pt x="78965" y="14688"/>
                  </a:lnTo>
                  <a:lnTo>
                    <a:pt x="78428" y="14450"/>
                  </a:lnTo>
                  <a:lnTo>
                    <a:pt x="78206" y="14483"/>
                  </a:lnTo>
                  <a:lnTo>
                    <a:pt x="77292" y="14006"/>
                  </a:lnTo>
                  <a:lnTo>
                    <a:pt x="77117" y="13689"/>
                  </a:lnTo>
                  <a:lnTo>
                    <a:pt x="76617" y="13273"/>
                  </a:lnTo>
                  <a:lnTo>
                    <a:pt x="75461" y="12614"/>
                  </a:lnTo>
                  <a:lnTo>
                    <a:pt x="75270" y="12505"/>
                  </a:lnTo>
                  <a:lnTo>
                    <a:pt x="75080" y="12364"/>
                  </a:lnTo>
                  <a:lnTo>
                    <a:pt x="74389" y="11850"/>
                  </a:lnTo>
                  <a:lnTo>
                    <a:pt x="74125" y="11489"/>
                  </a:lnTo>
                  <a:lnTo>
                    <a:pt x="73827" y="11518"/>
                  </a:lnTo>
                  <a:lnTo>
                    <a:pt x="73697" y="11410"/>
                  </a:lnTo>
                  <a:lnTo>
                    <a:pt x="73764" y="11042"/>
                  </a:lnTo>
                  <a:lnTo>
                    <a:pt x="73902" y="10908"/>
                  </a:lnTo>
                  <a:lnTo>
                    <a:pt x="74508" y="10870"/>
                  </a:lnTo>
                  <a:lnTo>
                    <a:pt x="75106" y="11053"/>
                  </a:lnTo>
                  <a:lnTo>
                    <a:pt x="75446" y="11302"/>
                  </a:lnTo>
                  <a:lnTo>
                    <a:pt x="75585" y="11611"/>
                  </a:lnTo>
                  <a:lnTo>
                    <a:pt x="76751" y="11857"/>
                  </a:lnTo>
                  <a:lnTo>
                    <a:pt x="76982" y="11675"/>
                  </a:lnTo>
                  <a:lnTo>
                    <a:pt x="77167" y="11392"/>
                  </a:lnTo>
                  <a:lnTo>
                    <a:pt x="77842" y="10863"/>
                  </a:lnTo>
                  <a:lnTo>
                    <a:pt x="78484" y="10424"/>
                  </a:lnTo>
                  <a:lnTo>
                    <a:pt x="79099" y="10260"/>
                  </a:lnTo>
                  <a:lnTo>
                    <a:pt x="80113" y="10473"/>
                  </a:lnTo>
                  <a:lnTo>
                    <a:pt x="80440" y="11124"/>
                  </a:lnTo>
                  <a:lnTo>
                    <a:pt x="80762" y="11482"/>
                  </a:lnTo>
                  <a:lnTo>
                    <a:pt x="81346" y="11754"/>
                  </a:lnTo>
                  <a:lnTo>
                    <a:pt x="81572" y="11501"/>
                  </a:lnTo>
                  <a:lnTo>
                    <a:pt x="81963" y="10857"/>
                  </a:lnTo>
                  <a:lnTo>
                    <a:pt x="82005" y="10570"/>
                  </a:lnTo>
                  <a:lnTo>
                    <a:pt x="82413" y="9870"/>
                  </a:lnTo>
                  <a:lnTo>
                    <a:pt x="83029" y="9636"/>
                  </a:lnTo>
                  <a:lnTo>
                    <a:pt x="83491" y="9598"/>
                  </a:lnTo>
                  <a:lnTo>
                    <a:pt x="84187" y="9333"/>
                  </a:lnTo>
                  <a:lnTo>
                    <a:pt x="84678" y="8892"/>
                  </a:lnTo>
                  <a:lnTo>
                    <a:pt x="84934" y="8497"/>
                  </a:lnTo>
                  <a:lnTo>
                    <a:pt x="85001" y="8263"/>
                  </a:lnTo>
                  <a:lnTo>
                    <a:pt x="84988" y="7872"/>
                  </a:lnTo>
                  <a:lnTo>
                    <a:pt x="84635" y="6974"/>
                  </a:lnTo>
                  <a:lnTo>
                    <a:pt x="84287" y="6639"/>
                  </a:lnTo>
                  <a:lnTo>
                    <a:pt x="84160" y="6363"/>
                  </a:lnTo>
                  <a:lnTo>
                    <a:pt x="84211" y="6170"/>
                  </a:lnTo>
                  <a:lnTo>
                    <a:pt x="84492" y="5808"/>
                  </a:lnTo>
                  <a:lnTo>
                    <a:pt x="85226" y="6005"/>
                  </a:lnTo>
                  <a:lnTo>
                    <a:pt x="85428" y="5994"/>
                  </a:lnTo>
                  <a:lnTo>
                    <a:pt x="85659" y="5912"/>
                  </a:lnTo>
                  <a:lnTo>
                    <a:pt x="86183" y="5435"/>
                  </a:lnTo>
                  <a:lnTo>
                    <a:pt x="86739" y="5563"/>
                  </a:lnTo>
                  <a:lnTo>
                    <a:pt x="87640" y="5282"/>
                  </a:lnTo>
                  <a:lnTo>
                    <a:pt x="87955" y="4917"/>
                  </a:lnTo>
                  <a:lnTo>
                    <a:pt x="87993" y="4678"/>
                  </a:lnTo>
                  <a:lnTo>
                    <a:pt x="88245" y="4157"/>
                  </a:lnTo>
                  <a:lnTo>
                    <a:pt x="88669" y="3967"/>
                  </a:lnTo>
                  <a:lnTo>
                    <a:pt x="89647" y="3773"/>
                  </a:lnTo>
                  <a:lnTo>
                    <a:pt x="89975" y="3393"/>
                  </a:lnTo>
                  <a:lnTo>
                    <a:pt x="90504" y="3005"/>
                  </a:lnTo>
                  <a:lnTo>
                    <a:pt x="91192" y="2972"/>
                  </a:lnTo>
                  <a:lnTo>
                    <a:pt x="91470" y="2707"/>
                  </a:lnTo>
                  <a:lnTo>
                    <a:pt x="91726" y="2123"/>
                  </a:lnTo>
                  <a:lnTo>
                    <a:pt x="92217" y="1452"/>
                  </a:lnTo>
                  <a:lnTo>
                    <a:pt x="92814" y="1024"/>
                  </a:lnTo>
                  <a:lnTo>
                    <a:pt x="94477" y="570"/>
                  </a:lnTo>
                  <a:lnTo>
                    <a:pt x="94624" y="1009"/>
                  </a:lnTo>
                  <a:lnTo>
                    <a:pt x="94599" y="1300"/>
                  </a:lnTo>
                  <a:lnTo>
                    <a:pt x="94859" y="1676"/>
                  </a:lnTo>
                  <a:lnTo>
                    <a:pt x="95057" y="1710"/>
                  </a:lnTo>
                  <a:lnTo>
                    <a:pt x="95952" y="1431"/>
                  </a:lnTo>
                  <a:lnTo>
                    <a:pt x="96699" y="1774"/>
                  </a:lnTo>
                  <a:lnTo>
                    <a:pt x="96909" y="1960"/>
                  </a:lnTo>
                  <a:lnTo>
                    <a:pt x="96674" y="2321"/>
                  </a:lnTo>
                  <a:lnTo>
                    <a:pt x="97055" y="3707"/>
                  </a:lnTo>
                  <a:lnTo>
                    <a:pt x="97155" y="4575"/>
                  </a:lnTo>
                  <a:lnTo>
                    <a:pt x="97273" y="4788"/>
                  </a:lnTo>
                  <a:lnTo>
                    <a:pt x="97600" y="5253"/>
                  </a:lnTo>
                  <a:lnTo>
                    <a:pt x="98011" y="5239"/>
                  </a:lnTo>
                  <a:lnTo>
                    <a:pt x="98796" y="5913"/>
                  </a:lnTo>
                  <a:lnTo>
                    <a:pt x="99430" y="5966"/>
                  </a:lnTo>
                  <a:lnTo>
                    <a:pt x="99561" y="6085"/>
                  </a:lnTo>
                  <a:lnTo>
                    <a:pt x="100229" y="7097"/>
                  </a:lnTo>
                  <a:lnTo>
                    <a:pt x="100746" y="7354"/>
                  </a:lnTo>
                  <a:lnTo>
                    <a:pt x="101237" y="8475"/>
                  </a:lnTo>
                  <a:lnTo>
                    <a:pt x="101049" y="8788"/>
                  </a:lnTo>
                  <a:lnTo>
                    <a:pt x="101296" y="9088"/>
                  </a:lnTo>
                  <a:lnTo>
                    <a:pt x="101695" y="9091"/>
                  </a:lnTo>
                  <a:lnTo>
                    <a:pt x="101985" y="8765"/>
                  </a:lnTo>
                  <a:lnTo>
                    <a:pt x="102480" y="8464"/>
                  </a:lnTo>
                  <a:lnTo>
                    <a:pt x="102656" y="8858"/>
                  </a:lnTo>
                  <a:lnTo>
                    <a:pt x="103802" y="8966"/>
                  </a:lnTo>
                  <a:lnTo>
                    <a:pt x="104940" y="8340"/>
                  </a:lnTo>
                  <a:lnTo>
                    <a:pt x="105557" y="8347"/>
                  </a:lnTo>
                  <a:lnTo>
                    <a:pt x="105766" y="8455"/>
                  </a:lnTo>
                  <a:lnTo>
                    <a:pt x="105997" y="8957"/>
                  </a:lnTo>
                  <a:lnTo>
                    <a:pt x="106404" y="9091"/>
                  </a:lnTo>
                  <a:lnTo>
                    <a:pt x="106962" y="9416"/>
                  </a:lnTo>
                  <a:lnTo>
                    <a:pt x="107436" y="9867"/>
                  </a:lnTo>
                  <a:lnTo>
                    <a:pt x="107566" y="10228"/>
                  </a:lnTo>
                  <a:lnTo>
                    <a:pt x="107592" y="10497"/>
                  </a:lnTo>
                  <a:lnTo>
                    <a:pt x="107810" y="10694"/>
                  </a:lnTo>
                  <a:lnTo>
                    <a:pt x="107948" y="10642"/>
                  </a:lnTo>
                  <a:lnTo>
                    <a:pt x="108112" y="10444"/>
                  </a:lnTo>
                  <a:lnTo>
                    <a:pt x="108251" y="10079"/>
                  </a:lnTo>
                  <a:lnTo>
                    <a:pt x="108788" y="9636"/>
                  </a:lnTo>
                  <a:lnTo>
                    <a:pt x="109061" y="9670"/>
                  </a:lnTo>
                  <a:lnTo>
                    <a:pt x="109556" y="9450"/>
                  </a:lnTo>
                  <a:lnTo>
                    <a:pt x="110153" y="8987"/>
                  </a:lnTo>
                  <a:lnTo>
                    <a:pt x="110756" y="9245"/>
                  </a:lnTo>
                  <a:lnTo>
                    <a:pt x="111075" y="9618"/>
                  </a:lnTo>
                  <a:lnTo>
                    <a:pt x="112057" y="10278"/>
                  </a:lnTo>
                  <a:lnTo>
                    <a:pt x="112493" y="10304"/>
                  </a:lnTo>
                  <a:lnTo>
                    <a:pt x="113190" y="10189"/>
                  </a:lnTo>
                  <a:lnTo>
                    <a:pt x="113895" y="9992"/>
                  </a:lnTo>
                  <a:lnTo>
                    <a:pt x="114160" y="9787"/>
                  </a:lnTo>
                  <a:lnTo>
                    <a:pt x="114678" y="8442"/>
                  </a:lnTo>
                  <a:lnTo>
                    <a:pt x="115125" y="8182"/>
                  </a:lnTo>
                  <a:lnTo>
                    <a:pt x="115722" y="7038"/>
                  </a:lnTo>
                  <a:lnTo>
                    <a:pt x="115696" y="6476"/>
                  </a:lnTo>
                  <a:lnTo>
                    <a:pt x="116186" y="5403"/>
                  </a:lnTo>
                  <a:lnTo>
                    <a:pt x="116598" y="4989"/>
                  </a:lnTo>
                  <a:lnTo>
                    <a:pt x="116912" y="4892"/>
                  </a:lnTo>
                  <a:lnTo>
                    <a:pt x="117353" y="4378"/>
                  </a:lnTo>
                  <a:lnTo>
                    <a:pt x="117567" y="3744"/>
                  </a:lnTo>
                  <a:lnTo>
                    <a:pt x="116987" y="3663"/>
                  </a:lnTo>
                  <a:lnTo>
                    <a:pt x="116911" y="3406"/>
                  </a:lnTo>
                  <a:lnTo>
                    <a:pt x="117180" y="2690"/>
                  </a:lnTo>
                  <a:lnTo>
                    <a:pt x="117637" y="1766"/>
                  </a:lnTo>
                  <a:lnTo>
                    <a:pt x="118594" y="581"/>
                  </a:lnTo>
                  <a:lnTo>
                    <a:pt x="119669" y="145"/>
                  </a:lnTo>
                  <a:lnTo>
                    <a:pt x="120178" y="0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84" name="pg84"/>
            <p:cNvSpPr/>
            <p:nvPr/>
          </p:nvSpPr>
          <p:spPr>
            <a:xfrm>
              <a:off x="7604463" y="2437951"/>
              <a:ext cx="44616" cy="52526"/>
            </a:xfrm>
            <a:custGeom>
              <a:avLst/>
              <a:pathLst>
                <a:path w="44616" h="52526">
                  <a:moveTo>
                    <a:pt x="44616" y="14343"/>
                  </a:moveTo>
                  <a:lnTo>
                    <a:pt x="44059" y="24753"/>
                  </a:lnTo>
                  <a:lnTo>
                    <a:pt x="40318" y="25334"/>
                  </a:lnTo>
                  <a:lnTo>
                    <a:pt x="34873" y="26118"/>
                  </a:lnTo>
                  <a:lnTo>
                    <a:pt x="34436" y="26181"/>
                  </a:lnTo>
                  <a:lnTo>
                    <a:pt x="32799" y="26413"/>
                  </a:lnTo>
                  <a:lnTo>
                    <a:pt x="32115" y="26502"/>
                  </a:lnTo>
                  <a:lnTo>
                    <a:pt x="28930" y="26910"/>
                  </a:lnTo>
                  <a:lnTo>
                    <a:pt x="28257" y="27127"/>
                  </a:lnTo>
                  <a:lnTo>
                    <a:pt x="26601" y="27357"/>
                  </a:lnTo>
                  <a:lnTo>
                    <a:pt x="27714" y="34938"/>
                  </a:lnTo>
                  <a:lnTo>
                    <a:pt x="28156" y="35023"/>
                  </a:lnTo>
                  <a:lnTo>
                    <a:pt x="28718" y="34802"/>
                  </a:lnTo>
                  <a:lnTo>
                    <a:pt x="29957" y="35148"/>
                  </a:lnTo>
                  <a:lnTo>
                    <a:pt x="30289" y="35323"/>
                  </a:lnTo>
                  <a:lnTo>
                    <a:pt x="30350" y="35509"/>
                  </a:lnTo>
                  <a:lnTo>
                    <a:pt x="30294" y="36154"/>
                  </a:lnTo>
                  <a:lnTo>
                    <a:pt x="30064" y="37163"/>
                  </a:lnTo>
                  <a:lnTo>
                    <a:pt x="30541" y="37565"/>
                  </a:lnTo>
                  <a:lnTo>
                    <a:pt x="31371" y="38783"/>
                  </a:lnTo>
                  <a:lnTo>
                    <a:pt x="31187" y="39080"/>
                  </a:lnTo>
                  <a:lnTo>
                    <a:pt x="29665" y="40788"/>
                  </a:lnTo>
                  <a:lnTo>
                    <a:pt x="29471" y="40885"/>
                  </a:lnTo>
                  <a:lnTo>
                    <a:pt x="29010" y="40785"/>
                  </a:lnTo>
                  <a:lnTo>
                    <a:pt x="28677" y="40831"/>
                  </a:lnTo>
                  <a:lnTo>
                    <a:pt x="27961" y="41248"/>
                  </a:lnTo>
                  <a:lnTo>
                    <a:pt x="27423" y="41337"/>
                  </a:lnTo>
                  <a:lnTo>
                    <a:pt x="26893" y="41851"/>
                  </a:lnTo>
                  <a:lnTo>
                    <a:pt x="26516" y="42577"/>
                  </a:lnTo>
                  <a:lnTo>
                    <a:pt x="25456" y="42725"/>
                  </a:lnTo>
                  <a:lnTo>
                    <a:pt x="25388" y="42148"/>
                  </a:lnTo>
                  <a:lnTo>
                    <a:pt x="25162" y="41328"/>
                  </a:lnTo>
                  <a:lnTo>
                    <a:pt x="24818" y="41064"/>
                  </a:lnTo>
                  <a:lnTo>
                    <a:pt x="24733" y="41421"/>
                  </a:lnTo>
                  <a:lnTo>
                    <a:pt x="24461" y="42039"/>
                  </a:lnTo>
                  <a:lnTo>
                    <a:pt x="23919" y="41845"/>
                  </a:lnTo>
                  <a:lnTo>
                    <a:pt x="23604" y="41998"/>
                  </a:lnTo>
                  <a:lnTo>
                    <a:pt x="23280" y="42706"/>
                  </a:lnTo>
                  <a:lnTo>
                    <a:pt x="22620" y="43358"/>
                  </a:lnTo>
                  <a:lnTo>
                    <a:pt x="22499" y="44103"/>
                  </a:lnTo>
                  <a:lnTo>
                    <a:pt x="19174" y="44526"/>
                  </a:lnTo>
                  <a:lnTo>
                    <a:pt x="17253" y="44706"/>
                  </a:lnTo>
                  <a:lnTo>
                    <a:pt x="13965" y="44947"/>
                  </a:lnTo>
                  <a:lnTo>
                    <a:pt x="14942" y="52526"/>
                  </a:lnTo>
                  <a:lnTo>
                    <a:pt x="13885" y="52475"/>
                  </a:lnTo>
                  <a:lnTo>
                    <a:pt x="12042" y="52383"/>
                  </a:lnTo>
                  <a:lnTo>
                    <a:pt x="7464" y="51850"/>
                  </a:lnTo>
                  <a:lnTo>
                    <a:pt x="1000" y="51636"/>
                  </a:lnTo>
                  <a:lnTo>
                    <a:pt x="624" y="50701"/>
                  </a:lnTo>
                  <a:lnTo>
                    <a:pt x="567" y="50340"/>
                  </a:lnTo>
                  <a:lnTo>
                    <a:pt x="699" y="49745"/>
                  </a:lnTo>
                  <a:lnTo>
                    <a:pt x="837" y="49129"/>
                  </a:lnTo>
                  <a:lnTo>
                    <a:pt x="922" y="48361"/>
                  </a:lnTo>
                  <a:lnTo>
                    <a:pt x="663" y="47784"/>
                  </a:lnTo>
                  <a:lnTo>
                    <a:pt x="190" y="47247"/>
                  </a:lnTo>
                  <a:lnTo>
                    <a:pt x="68" y="46972"/>
                  </a:lnTo>
                  <a:lnTo>
                    <a:pt x="0" y="46409"/>
                  </a:lnTo>
                  <a:lnTo>
                    <a:pt x="166" y="46003"/>
                  </a:lnTo>
                  <a:lnTo>
                    <a:pt x="309" y="45823"/>
                  </a:lnTo>
                  <a:lnTo>
                    <a:pt x="460" y="45634"/>
                  </a:lnTo>
                  <a:lnTo>
                    <a:pt x="760" y="45382"/>
                  </a:lnTo>
                  <a:lnTo>
                    <a:pt x="1641" y="44643"/>
                  </a:lnTo>
                  <a:lnTo>
                    <a:pt x="2874" y="43361"/>
                  </a:lnTo>
                  <a:lnTo>
                    <a:pt x="3566" y="42433"/>
                  </a:lnTo>
                  <a:lnTo>
                    <a:pt x="4043" y="41669"/>
                  </a:lnTo>
                  <a:lnTo>
                    <a:pt x="4160" y="41276"/>
                  </a:lnTo>
                  <a:lnTo>
                    <a:pt x="4173" y="40872"/>
                  </a:lnTo>
                  <a:lnTo>
                    <a:pt x="3651" y="39531"/>
                  </a:lnTo>
                  <a:lnTo>
                    <a:pt x="3153" y="38555"/>
                  </a:lnTo>
                  <a:lnTo>
                    <a:pt x="3305" y="37978"/>
                  </a:lnTo>
                  <a:lnTo>
                    <a:pt x="3394" y="37826"/>
                  </a:lnTo>
                  <a:lnTo>
                    <a:pt x="3535" y="37639"/>
                  </a:lnTo>
                  <a:lnTo>
                    <a:pt x="4218" y="37075"/>
                  </a:lnTo>
                  <a:lnTo>
                    <a:pt x="4440" y="36632"/>
                  </a:lnTo>
                  <a:lnTo>
                    <a:pt x="4501" y="36397"/>
                  </a:lnTo>
                  <a:lnTo>
                    <a:pt x="4447" y="35466"/>
                  </a:lnTo>
                  <a:lnTo>
                    <a:pt x="4295" y="35226"/>
                  </a:lnTo>
                  <a:lnTo>
                    <a:pt x="4076" y="34881"/>
                  </a:lnTo>
                  <a:lnTo>
                    <a:pt x="3825" y="34616"/>
                  </a:lnTo>
                  <a:lnTo>
                    <a:pt x="3424" y="34192"/>
                  </a:lnTo>
                  <a:lnTo>
                    <a:pt x="3169" y="33771"/>
                  </a:lnTo>
                  <a:lnTo>
                    <a:pt x="3193" y="33615"/>
                  </a:lnTo>
                  <a:lnTo>
                    <a:pt x="3468" y="33443"/>
                  </a:lnTo>
                  <a:lnTo>
                    <a:pt x="3451" y="33161"/>
                  </a:lnTo>
                  <a:lnTo>
                    <a:pt x="3302" y="32724"/>
                  </a:lnTo>
                  <a:lnTo>
                    <a:pt x="3002" y="32601"/>
                  </a:lnTo>
                  <a:lnTo>
                    <a:pt x="2472" y="32631"/>
                  </a:lnTo>
                  <a:lnTo>
                    <a:pt x="1994" y="32348"/>
                  </a:lnTo>
                  <a:lnTo>
                    <a:pt x="1358" y="31104"/>
                  </a:lnTo>
                  <a:lnTo>
                    <a:pt x="1326" y="30788"/>
                  </a:lnTo>
                  <a:lnTo>
                    <a:pt x="1404" y="30620"/>
                  </a:lnTo>
                  <a:lnTo>
                    <a:pt x="1888" y="30221"/>
                  </a:lnTo>
                  <a:lnTo>
                    <a:pt x="2018" y="29975"/>
                  </a:lnTo>
                  <a:lnTo>
                    <a:pt x="2050" y="29703"/>
                  </a:lnTo>
                  <a:lnTo>
                    <a:pt x="1979" y="28682"/>
                  </a:lnTo>
                  <a:lnTo>
                    <a:pt x="2010" y="27255"/>
                  </a:lnTo>
                  <a:lnTo>
                    <a:pt x="1920" y="26938"/>
                  </a:lnTo>
                  <a:lnTo>
                    <a:pt x="2913" y="25984"/>
                  </a:lnTo>
                  <a:lnTo>
                    <a:pt x="3107" y="25698"/>
                  </a:lnTo>
                  <a:lnTo>
                    <a:pt x="3063" y="25291"/>
                  </a:lnTo>
                  <a:lnTo>
                    <a:pt x="2325" y="24159"/>
                  </a:lnTo>
                  <a:lnTo>
                    <a:pt x="2216" y="23619"/>
                  </a:lnTo>
                  <a:lnTo>
                    <a:pt x="3835" y="21858"/>
                  </a:lnTo>
                  <a:lnTo>
                    <a:pt x="3731" y="20925"/>
                  </a:lnTo>
                  <a:lnTo>
                    <a:pt x="3476" y="19908"/>
                  </a:lnTo>
                  <a:lnTo>
                    <a:pt x="3484" y="19289"/>
                  </a:lnTo>
                  <a:lnTo>
                    <a:pt x="3853" y="18276"/>
                  </a:lnTo>
                  <a:lnTo>
                    <a:pt x="4267" y="17434"/>
                  </a:lnTo>
                  <a:lnTo>
                    <a:pt x="4368" y="16946"/>
                  </a:lnTo>
                  <a:lnTo>
                    <a:pt x="4299" y="16696"/>
                  </a:lnTo>
                  <a:lnTo>
                    <a:pt x="3983" y="16149"/>
                  </a:lnTo>
                  <a:lnTo>
                    <a:pt x="3687" y="15184"/>
                  </a:lnTo>
                  <a:lnTo>
                    <a:pt x="3719" y="13771"/>
                  </a:lnTo>
                  <a:lnTo>
                    <a:pt x="4019" y="13030"/>
                  </a:lnTo>
                  <a:lnTo>
                    <a:pt x="4169" y="12862"/>
                  </a:lnTo>
                  <a:lnTo>
                    <a:pt x="5938" y="12054"/>
                  </a:lnTo>
                  <a:lnTo>
                    <a:pt x="6734" y="10761"/>
                  </a:lnTo>
                  <a:lnTo>
                    <a:pt x="7721" y="8884"/>
                  </a:lnTo>
                  <a:lnTo>
                    <a:pt x="8522" y="5543"/>
                  </a:lnTo>
                  <a:lnTo>
                    <a:pt x="9282" y="3714"/>
                  </a:lnTo>
                  <a:lnTo>
                    <a:pt x="9177" y="3535"/>
                  </a:lnTo>
                  <a:lnTo>
                    <a:pt x="9000" y="3275"/>
                  </a:lnTo>
                  <a:lnTo>
                    <a:pt x="8409" y="2774"/>
                  </a:lnTo>
                  <a:lnTo>
                    <a:pt x="7758" y="1805"/>
                  </a:lnTo>
                  <a:lnTo>
                    <a:pt x="7557" y="1465"/>
                  </a:lnTo>
                  <a:lnTo>
                    <a:pt x="7478" y="1286"/>
                  </a:lnTo>
                  <a:lnTo>
                    <a:pt x="7415" y="1142"/>
                  </a:lnTo>
                  <a:lnTo>
                    <a:pt x="7443" y="809"/>
                  </a:lnTo>
                  <a:lnTo>
                    <a:pt x="7511" y="633"/>
                  </a:lnTo>
                  <a:lnTo>
                    <a:pt x="7566" y="490"/>
                  </a:lnTo>
                  <a:lnTo>
                    <a:pt x="7842" y="0"/>
                  </a:lnTo>
                  <a:lnTo>
                    <a:pt x="8232" y="25"/>
                  </a:lnTo>
                  <a:lnTo>
                    <a:pt x="11381" y="229"/>
                  </a:lnTo>
                  <a:lnTo>
                    <a:pt x="11961" y="146"/>
                  </a:lnTo>
                  <a:lnTo>
                    <a:pt x="12928" y="310"/>
                  </a:lnTo>
                  <a:lnTo>
                    <a:pt x="15016" y="422"/>
                  </a:lnTo>
                  <a:lnTo>
                    <a:pt x="13900" y="6515"/>
                  </a:lnTo>
                  <a:lnTo>
                    <a:pt x="14100" y="7104"/>
                  </a:lnTo>
                  <a:lnTo>
                    <a:pt x="14409" y="7674"/>
                  </a:lnTo>
                  <a:lnTo>
                    <a:pt x="14969" y="7621"/>
                  </a:lnTo>
                  <a:lnTo>
                    <a:pt x="16082" y="7990"/>
                  </a:lnTo>
                  <a:lnTo>
                    <a:pt x="16480" y="8399"/>
                  </a:lnTo>
                  <a:lnTo>
                    <a:pt x="16557" y="8578"/>
                  </a:lnTo>
                  <a:lnTo>
                    <a:pt x="16496" y="9155"/>
                  </a:lnTo>
                  <a:lnTo>
                    <a:pt x="17036" y="9897"/>
                  </a:lnTo>
                  <a:lnTo>
                    <a:pt x="17142" y="10560"/>
                  </a:lnTo>
                  <a:lnTo>
                    <a:pt x="17564" y="10556"/>
                  </a:lnTo>
                  <a:lnTo>
                    <a:pt x="18351" y="10250"/>
                  </a:lnTo>
                  <a:lnTo>
                    <a:pt x="19057" y="9140"/>
                  </a:lnTo>
                  <a:lnTo>
                    <a:pt x="19061" y="8939"/>
                  </a:lnTo>
                  <a:lnTo>
                    <a:pt x="18907" y="8626"/>
                  </a:lnTo>
                  <a:lnTo>
                    <a:pt x="18882" y="8384"/>
                  </a:lnTo>
                  <a:lnTo>
                    <a:pt x="19140" y="7925"/>
                  </a:lnTo>
                  <a:lnTo>
                    <a:pt x="19548" y="8067"/>
                  </a:lnTo>
                  <a:lnTo>
                    <a:pt x="19942" y="9423"/>
                  </a:lnTo>
                  <a:lnTo>
                    <a:pt x="20173" y="10515"/>
                  </a:lnTo>
                  <a:lnTo>
                    <a:pt x="20307" y="10720"/>
                  </a:lnTo>
                  <a:lnTo>
                    <a:pt x="21638" y="11014"/>
                  </a:lnTo>
                  <a:lnTo>
                    <a:pt x="22003" y="10887"/>
                  </a:lnTo>
                  <a:lnTo>
                    <a:pt x="22699" y="10508"/>
                  </a:lnTo>
                  <a:lnTo>
                    <a:pt x="23087" y="9420"/>
                  </a:lnTo>
                  <a:lnTo>
                    <a:pt x="22917" y="8403"/>
                  </a:lnTo>
                  <a:lnTo>
                    <a:pt x="22986" y="7445"/>
                  </a:lnTo>
                  <a:lnTo>
                    <a:pt x="23413" y="7058"/>
                  </a:lnTo>
                  <a:lnTo>
                    <a:pt x="24216" y="6731"/>
                  </a:lnTo>
                  <a:lnTo>
                    <a:pt x="25263" y="7044"/>
                  </a:lnTo>
                  <a:lnTo>
                    <a:pt x="25821" y="7438"/>
                  </a:lnTo>
                  <a:lnTo>
                    <a:pt x="27082" y="7291"/>
                  </a:lnTo>
                  <a:lnTo>
                    <a:pt x="26425" y="6657"/>
                  </a:lnTo>
                  <a:lnTo>
                    <a:pt x="26421" y="5986"/>
                  </a:lnTo>
                  <a:lnTo>
                    <a:pt x="26584" y="5283"/>
                  </a:lnTo>
                  <a:lnTo>
                    <a:pt x="27031" y="5201"/>
                  </a:lnTo>
                  <a:lnTo>
                    <a:pt x="27981" y="5082"/>
                  </a:lnTo>
                  <a:lnTo>
                    <a:pt x="27830" y="5909"/>
                  </a:lnTo>
                  <a:lnTo>
                    <a:pt x="27456" y="6062"/>
                  </a:lnTo>
                  <a:lnTo>
                    <a:pt x="27213" y="6375"/>
                  </a:lnTo>
                  <a:lnTo>
                    <a:pt x="27220" y="6568"/>
                  </a:lnTo>
                  <a:lnTo>
                    <a:pt x="27354" y="6848"/>
                  </a:lnTo>
                  <a:lnTo>
                    <a:pt x="27338" y="7164"/>
                  </a:lnTo>
                  <a:lnTo>
                    <a:pt x="27064" y="7476"/>
                  </a:lnTo>
                  <a:lnTo>
                    <a:pt x="26801" y="7621"/>
                  </a:lnTo>
                  <a:lnTo>
                    <a:pt x="27089" y="9851"/>
                  </a:lnTo>
                  <a:lnTo>
                    <a:pt x="27048" y="10122"/>
                  </a:lnTo>
                  <a:lnTo>
                    <a:pt x="26592" y="11079"/>
                  </a:lnTo>
                  <a:lnTo>
                    <a:pt x="26731" y="11353"/>
                  </a:lnTo>
                  <a:lnTo>
                    <a:pt x="27704" y="11713"/>
                  </a:lnTo>
                  <a:lnTo>
                    <a:pt x="28186" y="11788"/>
                  </a:lnTo>
                  <a:lnTo>
                    <a:pt x="28805" y="11750"/>
                  </a:lnTo>
                  <a:lnTo>
                    <a:pt x="29655" y="11485"/>
                  </a:lnTo>
                  <a:lnTo>
                    <a:pt x="30148" y="11123"/>
                  </a:lnTo>
                  <a:lnTo>
                    <a:pt x="30016" y="10772"/>
                  </a:lnTo>
                  <a:lnTo>
                    <a:pt x="30793" y="10650"/>
                  </a:lnTo>
                  <a:lnTo>
                    <a:pt x="31280" y="10914"/>
                  </a:lnTo>
                  <a:lnTo>
                    <a:pt x="32189" y="11588"/>
                  </a:lnTo>
                  <a:lnTo>
                    <a:pt x="31156" y="11490"/>
                  </a:lnTo>
                  <a:lnTo>
                    <a:pt x="31154" y="12054"/>
                  </a:lnTo>
                  <a:lnTo>
                    <a:pt x="31666" y="12754"/>
                  </a:lnTo>
                  <a:lnTo>
                    <a:pt x="31889" y="12739"/>
                  </a:lnTo>
                  <a:lnTo>
                    <a:pt x="32308" y="12168"/>
                  </a:lnTo>
                  <a:lnTo>
                    <a:pt x="32672" y="11972"/>
                  </a:lnTo>
                  <a:lnTo>
                    <a:pt x="32883" y="13152"/>
                  </a:lnTo>
                  <a:lnTo>
                    <a:pt x="34405" y="12899"/>
                  </a:lnTo>
                  <a:lnTo>
                    <a:pt x="35995" y="12567"/>
                  </a:lnTo>
                  <a:lnTo>
                    <a:pt x="35921" y="11941"/>
                  </a:lnTo>
                  <a:lnTo>
                    <a:pt x="36547" y="12046"/>
                  </a:lnTo>
                  <a:lnTo>
                    <a:pt x="36688" y="12217"/>
                  </a:lnTo>
                  <a:lnTo>
                    <a:pt x="38145" y="11915"/>
                  </a:lnTo>
                  <a:lnTo>
                    <a:pt x="39017" y="10218"/>
                  </a:lnTo>
                  <a:lnTo>
                    <a:pt x="38823" y="10064"/>
                  </a:lnTo>
                  <a:lnTo>
                    <a:pt x="38596" y="9416"/>
                  </a:lnTo>
                  <a:lnTo>
                    <a:pt x="40663" y="9089"/>
                  </a:lnTo>
                  <a:lnTo>
                    <a:pt x="40707" y="9529"/>
                  </a:lnTo>
                  <a:lnTo>
                    <a:pt x="41203" y="14301"/>
                  </a:lnTo>
                  <a:close/>
                </a:path>
              </a:pathLst>
            </a:custGeom>
            <a:solidFill>
              <a:srgbClr val="22496C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85" name="pg85"/>
            <p:cNvSpPr/>
            <p:nvPr/>
          </p:nvSpPr>
          <p:spPr>
            <a:xfrm>
              <a:off x="7611145" y="2275161"/>
              <a:ext cx="80731" cy="177193"/>
            </a:xfrm>
            <a:custGeom>
              <a:avLst/>
              <a:pathLst>
                <a:path w="80731" h="177193">
                  <a:moveTo>
                    <a:pt x="55939" y="0"/>
                  </a:moveTo>
                  <a:lnTo>
                    <a:pt x="57028" y="505"/>
                  </a:lnTo>
                  <a:lnTo>
                    <a:pt x="57510" y="204"/>
                  </a:lnTo>
                  <a:lnTo>
                    <a:pt x="58196" y="55"/>
                  </a:lnTo>
                  <a:lnTo>
                    <a:pt x="58369" y="70"/>
                  </a:lnTo>
                  <a:lnTo>
                    <a:pt x="58579" y="254"/>
                  </a:lnTo>
                  <a:lnTo>
                    <a:pt x="59082" y="608"/>
                  </a:lnTo>
                  <a:lnTo>
                    <a:pt x="59273" y="907"/>
                  </a:lnTo>
                  <a:lnTo>
                    <a:pt x="59302" y="1246"/>
                  </a:lnTo>
                  <a:lnTo>
                    <a:pt x="58954" y="1370"/>
                  </a:lnTo>
                  <a:lnTo>
                    <a:pt x="63097" y="3252"/>
                  </a:lnTo>
                  <a:lnTo>
                    <a:pt x="61068" y="6374"/>
                  </a:lnTo>
                  <a:lnTo>
                    <a:pt x="58883" y="5425"/>
                  </a:lnTo>
                  <a:lnTo>
                    <a:pt x="53097" y="13619"/>
                  </a:lnTo>
                  <a:lnTo>
                    <a:pt x="52496" y="13715"/>
                  </a:lnTo>
                  <a:lnTo>
                    <a:pt x="52386" y="13898"/>
                  </a:lnTo>
                  <a:lnTo>
                    <a:pt x="53786" y="14120"/>
                  </a:lnTo>
                  <a:lnTo>
                    <a:pt x="54042" y="14582"/>
                  </a:lnTo>
                  <a:lnTo>
                    <a:pt x="54367" y="14865"/>
                  </a:lnTo>
                  <a:lnTo>
                    <a:pt x="55447" y="15348"/>
                  </a:lnTo>
                  <a:lnTo>
                    <a:pt x="55716" y="16171"/>
                  </a:lnTo>
                  <a:lnTo>
                    <a:pt x="55679" y="16417"/>
                  </a:lnTo>
                  <a:lnTo>
                    <a:pt x="55310" y="17137"/>
                  </a:lnTo>
                  <a:lnTo>
                    <a:pt x="59129" y="18872"/>
                  </a:lnTo>
                  <a:lnTo>
                    <a:pt x="59302" y="19866"/>
                  </a:lnTo>
                  <a:lnTo>
                    <a:pt x="59305" y="20780"/>
                  </a:lnTo>
                  <a:lnTo>
                    <a:pt x="58494" y="22717"/>
                  </a:lnTo>
                  <a:lnTo>
                    <a:pt x="58474" y="22937"/>
                  </a:lnTo>
                  <a:lnTo>
                    <a:pt x="58902" y="23264"/>
                  </a:lnTo>
                  <a:lnTo>
                    <a:pt x="59928" y="23741"/>
                  </a:lnTo>
                  <a:lnTo>
                    <a:pt x="60740" y="24567"/>
                  </a:lnTo>
                  <a:lnTo>
                    <a:pt x="61076" y="24764"/>
                  </a:lnTo>
                  <a:lnTo>
                    <a:pt x="60985" y="24504"/>
                  </a:lnTo>
                  <a:lnTo>
                    <a:pt x="60556" y="24233"/>
                  </a:lnTo>
                  <a:lnTo>
                    <a:pt x="60329" y="23995"/>
                  </a:lnTo>
                  <a:lnTo>
                    <a:pt x="60209" y="23832"/>
                  </a:lnTo>
                  <a:lnTo>
                    <a:pt x="60133" y="23351"/>
                  </a:lnTo>
                  <a:lnTo>
                    <a:pt x="60125" y="23214"/>
                  </a:lnTo>
                  <a:lnTo>
                    <a:pt x="60231" y="22945"/>
                  </a:lnTo>
                  <a:lnTo>
                    <a:pt x="60596" y="22315"/>
                  </a:lnTo>
                  <a:lnTo>
                    <a:pt x="60871" y="22106"/>
                  </a:lnTo>
                  <a:lnTo>
                    <a:pt x="61271" y="22041"/>
                  </a:lnTo>
                  <a:lnTo>
                    <a:pt x="62603" y="22201"/>
                  </a:lnTo>
                  <a:lnTo>
                    <a:pt x="63813" y="28955"/>
                  </a:lnTo>
                  <a:lnTo>
                    <a:pt x="64779" y="33858"/>
                  </a:lnTo>
                  <a:lnTo>
                    <a:pt x="64417" y="33756"/>
                  </a:lnTo>
                  <a:lnTo>
                    <a:pt x="64133" y="33808"/>
                  </a:lnTo>
                  <a:lnTo>
                    <a:pt x="64363" y="34061"/>
                  </a:lnTo>
                  <a:lnTo>
                    <a:pt x="64850" y="34219"/>
                  </a:lnTo>
                  <a:lnTo>
                    <a:pt x="65034" y="35158"/>
                  </a:lnTo>
                  <a:lnTo>
                    <a:pt x="66079" y="35010"/>
                  </a:lnTo>
                  <a:lnTo>
                    <a:pt x="66667" y="35040"/>
                  </a:lnTo>
                  <a:lnTo>
                    <a:pt x="66963" y="34876"/>
                  </a:lnTo>
                  <a:lnTo>
                    <a:pt x="67358" y="34910"/>
                  </a:lnTo>
                  <a:lnTo>
                    <a:pt x="67651" y="35108"/>
                  </a:lnTo>
                  <a:lnTo>
                    <a:pt x="68150" y="35888"/>
                  </a:lnTo>
                  <a:lnTo>
                    <a:pt x="68813" y="36521"/>
                  </a:lnTo>
                  <a:lnTo>
                    <a:pt x="69148" y="36670"/>
                  </a:lnTo>
                  <a:lnTo>
                    <a:pt x="69320" y="36660"/>
                  </a:lnTo>
                  <a:lnTo>
                    <a:pt x="69878" y="36396"/>
                  </a:lnTo>
                  <a:lnTo>
                    <a:pt x="71015" y="36528"/>
                  </a:lnTo>
                  <a:lnTo>
                    <a:pt x="71048" y="36394"/>
                  </a:lnTo>
                  <a:lnTo>
                    <a:pt x="70924" y="36122"/>
                  </a:lnTo>
                  <a:lnTo>
                    <a:pt x="70949" y="35984"/>
                  </a:lnTo>
                  <a:lnTo>
                    <a:pt x="71175" y="35843"/>
                  </a:lnTo>
                  <a:lnTo>
                    <a:pt x="71866" y="35786"/>
                  </a:lnTo>
                  <a:lnTo>
                    <a:pt x="71833" y="35615"/>
                  </a:lnTo>
                  <a:lnTo>
                    <a:pt x="71273" y="34142"/>
                  </a:lnTo>
                  <a:lnTo>
                    <a:pt x="71384" y="33721"/>
                  </a:lnTo>
                  <a:lnTo>
                    <a:pt x="71416" y="33141"/>
                  </a:lnTo>
                  <a:lnTo>
                    <a:pt x="71345" y="32362"/>
                  </a:lnTo>
                  <a:lnTo>
                    <a:pt x="70859" y="31274"/>
                  </a:lnTo>
                  <a:lnTo>
                    <a:pt x="70174" y="30205"/>
                  </a:lnTo>
                  <a:lnTo>
                    <a:pt x="69936" y="29203"/>
                  </a:lnTo>
                  <a:lnTo>
                    <a:pt x="70405" y="29282"/>
                  </a:lnTo>
                  <a:lnTo>
                    <a:pt x="71373" y="29710"/>
                  </a:lnTo>
                  <a:lnTo>
                    <a:pt x="71472" y="29989"/>
                  </a:lnTo>
                  <a:lnTo>
                    <a:pt x="72263" y="30994"/>
                  </a:lnTo>
                  <a:lnTo>
                    <a:pt x="72555" y="31150"/>
                  </a:lnTo>
                  <a:lnTo>
                    <a:pt x="72749" y="31188"/>
                  </a:lnTo>
                  <a:lnTo>
                    <a:pt x="73029" y="31072"/>
                  </a:lnTo>
                  <a:lnTo>
                    <a:pt x="73911" y="31311"/>
                  </a:lnTo>
                  <a:lnTo>
                    <a:pt x="74429" y="32658"/>
                  </a:lnTo>
                  <a:lnTo>
                    <a:pt x="74429" y="33146"/>
                  </a:lnTo>
                  <a:lnTo>
                    <a:pt x="74269" y="33496"/>
                  </a:lnTo>
                  <a:lnTo>
                    <a:pt x="74269" y="33727"/>
                  </a:lnTo>
                  <a:lnTo>
                    <a:pt x="74395" y="34055"/>
                  </a:lnTo>
                  <a:lnTo>
                    <a:pt x="72883" y="38343"/>
                  </a:lnTo>
                  <a:lnTo>
                    <a:pt x="72872" y="38519"/>
                  </a:lnTo>
                  <a:lnTo>
                    <a:pt x="73593" y="38873"/>
                  </a:lnTo>
                  <a:lnTo>
                    <a:pt x="74403" y="38783"/>
                  </a:lnTo>
                  <a:lnTo>
                    <a:pt x="74978" y="38850"/>
                  </a:lnTo>
                  <a:lnTo>
                    <a:pt x="75806" y="39211"/>
                  </a:lnTo>
                  <a:lnTo>
                    <a:pt x="76217" y="39505"/>
                  </a:lnTo>
                  <a:lnTo>
                    <a:pt x="76629" y="39954"/>
                  </a:lnTo>
                  <a:lnTo>
                    <a:pt x="76493" y="40217"/>
                  </a:lnTo>
                  <a:lnTo>
                    <a:pt x="77677" y="41241"/>
                  </a:lnTo>
                  <a:lnTo>
                    <a:pt x="78253" y="41241"/>
                  </a:lnTo>
                  <a:lnTo>
                    <a:pt x="79705" y="42198"/>
                  </a:lnTo>
                  <a:lnTo>
                    <a:pt x="80347" y="42507"/>
                  </a:lnTo>
                  <a:lnTo>
                    <a:pt x="80731" y="43111"/>
                  </a:lnTo>
                  <a:lnTo>
                    <a:pt x="77407" y="55597"/>
                  </a:lnTo>
                  <a:lnTo>
                    <a:pt x="76792" y="57441"/>
                  </a:lnTo>
                  <a:lnTo>
                    <a:pt x="66826" y="56157"/>
                  </a:lnTo>
                  <a:lnTo>
                    <a:pt x="66288" y="55892"/>
                  </a:lnTo>
                  <a:lnTo>
                    <a:pt x="65339" y="55661"/>
                  </a:lnTo>
                  <a:lnTo>
                    <a:pt x="63861" y="55080"/>
                  </a:lnTo>
                  <a:lnTo>
                    <a:pt x="62934" y="54366"/>
                  </a:lnTo>
                  <a:lnTo>
                    <a:pt x="61850" y="53202"/>
                  </a:lnTo>
                  <a:lnTo>
                    <a:pt x="61312" y="53249"/>
                  </a:lnTo>
                  <a:lnTo>
                    <a:pt x="60161" y="52359"/>
                  </a:lnTo>
                  <a:lnTo>
                    <a:pt x="60108" y="52135"/>
                  </a:lnTo>
                  <a:lnTo>
                    <a:pt x="60169" y="51856"/>
                  </a:lnTo>
                  <a:lnTo>
                    <a:pt x="59953" y="51579"/>
                  </a:lnTo>
                  <a:lnTo>
                    <a:pt x="58711" y="55084"/>
                  </a:lnTo>
                  <a:lnTo>
                    <a:pt x="58821" y="57890"/>
                  </a:lnTo>
                  <a:lnTo>
                    <a:pt x="58911" y="60163"/>
                  </a:lnTo>
                  <a:lnTo>
                    <a:pt x="59235" y="68376"/>
                  </a:lnTo>
                  <a:lnTo>
                    <a:pt x="58023" y="67907"/>
                  </a:lnTo>
                  <a:lnTo>
                    <a:pt x="58096" y="68714"/>
                  </a:lnTo>
                  <a:lnTo>
                    <a:pt x="55119" y="67572"/>
                  </a:lnTo>
                  <a:lnTo>
                    <a:pt x="55161" y="67876"/>
                  </a:lnTo>
                  <a:lnTo>
                    <a:pt x="55116" y="68170"/>
                  </a:lnTo>
                  <a:lnTo>
                    <a:pt x="54960" y="68573"/>
                  </a:lnTo>
                  <a:lnTo>
                    <a:pt x="55055" y="68830"/>
                  </a:lnTo>
                  <a:lnTo>
                    <a:pt x="55379" y="69124"/>
                  </a:lnTo>
                  <a:lnTo>
                    <a:pt x="55642" y="69608"/>
                  </a:lnTo>
                  <a:lnTo>
                    <a:pt x="55684" y="70226"/>
                  </a:lnTo>
                  <a:lnTo>
                    <a:pt x="55749" y="70453"/>
                  </a:lnTo>
                  <a:lnTo>
                    <a:pt x="56090" y="70766"/>
                  </a:lnTo>
                  <a:lnTo>
                    <a:pt x="56910" y="71287"/>
                  </a:lnTo>
                  <a:lnTo>
                    <a:pt x="56500" y="71678"/>
                  </a:lnTo>
                  <a:lnTo>
                    <a:pt x="56976" y="72172"/>
                  </a:lnTo>
                  <a:lnTo>
                    <a:pt x="54005" y="76053"/>
                  </a:lnTo>
                  <a:lnTo>
                    <a:pt x="51534" y="79562"/>
                  </a:lnTo>
                  <a:lnTo>
                    <a:pt x="50454" y="81211"/>
                  </a:lnTo>
                  <a:lnTo>
                    <a:pt x="48537" y="88950"/>
                  </a:lnTo>
                  <a:lnTo>
                    <a:pt x="48111" y="89282"/>
                  </a:lnTo>
                  <a:lnTo>
                    <a:pt x="47755" y="89695"/>
                  </a:lnTo>
                  <a:lnTo>
                    <a:pt x="48145" y="90499"/>
                  </a:lnTo>
                  <a:lnTo>
                    <a:pt x="48351" y="90640"/>
                  </a:lnTo>
                  <a:lnTo>
                    <a:pt x="48499" y="91066"/>
                  </a:lnTo>
                  <a:lnTo>
                    <a:pt x="49182" y="91759"/>
                  </a:lnTo>
                  <a:lnTo>
                    <a:pt x="49677" y="92798"/>
                  </a:lnTo>
                  <a:lnTo>
                    <a:pt x="49434" y="94877"/>
                  </a:lnTo>
                  <a:lnTo>
                    <a:pt x="49480" y="95182"/>
                  </a:lnTo>
                  <a:lnTo>
                    <a:pt x="49889" y="95593"/>
                  </a:lnTo>
                  <a:lnTo>
                    <a:pt x="50093" y="96260"/>
                  </a:lnTo>
                  <a:lnTo>
                    <a:pt x="49652" y="96838"/>
                  </a:lnTo>
                  <a:lnTo>
                    <a:pt x="49521" y="96815"/>
                  </a:lnTo>
                  <a:lnTo>
                    <a:pt x="49504" y="96685"/>
                  </a:lnTo>
                  <a:lnTo>
                    <a:pt x="49345" y="96588"/>
                  </a:lnTo>
                  <a:lnTo>
                    <a:pt x="49132" y="96770"/>
                  </a:lnTo>
                  <a:lnTo>
                    <a:pt x="49079" y="96983"/>
                  </a:lnTo>
                  <a:lnTo>
                    <a:pt x="49136" y="97202"/>
                  </a:lnTo>
                  <a:lnTo>
                    <a:pt x="49881" y="98662"/>
                  </a:lnTo>
                  <a:lnTo>
                    <a:pt x="54005" y="99912"/>
                  </a:lnTo>
                  <a:lnTo>
                    <a:pt x="58383" y="101485"/>
                  </a:lnTo>
                  <a:lnTo>
                    <a:pt x="63507" y="102947"/>
                  </a:lnTo>
                  <a:lnTo>
                    <a:pt x="69056" y="104470"/>
                  </a:lnTo>
                  <a:lnTo>
                    <a:pt x="68821" y="105159"/>
                  </a:lnTo>
                  <a:lnTo>
                    <a:pt x="66186" y="109609"/>
                  </a:lnTo>
                  <a:lnTo>
                    <a:pt x="66438" y="109745"/>
                  </a:lnTo>
                  <a:lnTo>
                    <a:pt x="65519" y="111431"/>
                  </a:lnTo>
                  <a:lnTo>
                    <a:pt x="66177" y="111800"/>
                  </a:lnTo>
                  <a:lnTo>
                    <a:pt x="65578" y="112786"/>
                  </a:lnTo>
                  <a:lnTo>
                    <a:pt x="66302" y="113113"/>
                  </a:lnTo>
                  <a:lnTo>
                    <a:pt x="65785" y="114195"/>
                  </a:lnTo>
                  <a:lnTo>
                    <a:pt x="67091" y="114771"/>
                  </a:lnTo>
                  <a:lnTo>
                    <a:pt x="66544" y="115906"/>
                  </a:lnTo>
                  <a:lnTo>
                    <a:pt x="67884" y="116517"/>
                  </a:lnTo>
                  <a:lnTo>
                    <a:pt x="66895" y="118919"/>
                  </a:lnTo>
                  <a:lnTo>
                    <a:pt x="63478" y="118041"/>
                  </a:lnTo>
                  <a:lnTo>
                    <a:pt x="62390" y="116066"/>
                  </a:lnTo>
                  <a:lnTo>
                    <a:pt x="61924" y="116441"/>
                  </a:lnTo>
                  <a:lnTo>
                    <a:pt x="61859" y="116985"/>
                  </a:lnTo>
                  <a:lnTo>
                    <a:pt x="62447" y="117779"/>
                  </a:lnTo>
                  <a:lnTo>
                    <a:pt x="59931" y="117131"/>
                  </a:lnTo>
                  <a:lnTo>
                    <a:pt x="59929" y="117533"/>
                  </a:lnTo>
                  <a:lnTo>
                    <a:pt x="59362" y="117757"/>
                  </a:lnTo>
                  <a:lnTo>
                    <a:pt x="58974" y="118062"/>
                  </a:lnTo>
                  <a:lnTo>
                    <a:pt x="59301" y="118636"/>
                  </a:lnTo>
                  <a:lnTo>
                    <a:pt x="59391" y="119720"/>
                  </a:lnTo>
                  <a:lnTo>
                    <a:pt x="59661" y="120759"/>
                  </a:lnTo>
                  <a:lnTo>
                    <a:pt x="59245" y="120576"/>
                  </a:lnTo>
                  <a:lnTo>
                    <a:pt x="59037" y="120338"/>
                  </a:lnTo>
                  <a:lnTo>
                    <a:pt x="58726" y="119713"/>
                  </a:lnTo>
                  <a:lnTo>
                    <a:pt x="58657" y="119195"/>
                  </a:lnTo>
                  <a:lnTo>
                    <a:pt x="58475" y="118794"/>
                  </a:lnTo>
                  <a:lnTo>
                    <a:pt x="57783" y="118099"/>
                  </a:lnTo>
                  <a:lnTo>
                    <a:pt x="57539" y="117260"/>
                  </a:lnTo>
                  <a:lnTo>
                    <a:pt x="57244" y="117527"/>
                  </a:lnTo>
                  <a:lnTo>
                    <a:pt x="56759" y="117810"/>
                  </a:lnTo>
                  <a:lnTo>
                    <a:pt x="55261" y="117241"/>
                  </a:lnTo>
                  <a:lnTo>
                    <a:pt x="55122" y="117278"/>
                  </a:lnTo>
                  <a:lnTo>
                    <a:pt x="54906" y="117491"/>
                  </a:lnTo>
                  <a:lnTo>
                    <a:pt x="54849" y="117692"/>
                  </a:lnTo>
                  <a:lnTo>
                    <a:pt x="54005" y="117860"/>
                  </a:lnTo>
                  <a:lnTo>
                    <a:pt x="53337" y="117301"/>
                  </a:lnTo>
                  <a:lnTo>
                    <a:pt x="53129" y="117260"/>
                  </a:lnTo>
                  <a:lnTo>
                    <a:pt x="52916" y="117346"/>
                  </a:lnTo>
                  <a:lnTo>
                    <a:pt x="52091" y="117997"/>
                  </a:lnTo>
                  <a:lnTo>
                    <a:pt x="51479" y="118362"/>
                  </a:lnTo>
                  <a:lnTo>
                    <a:pt x="51150" y="118395"/>
                  </a:lnTo>
                  <a:lnTo>
                    <a:pt x="44928" y="127605"/>
                  </a:lnTo>
                  <a:lnTo>
                    <a:pt x="45219" y="129120"/>
                  </a:lnTo>
                  <a:lnTo>
                    <a:pt x="46153" y="129256"/>
                  </a:lnTo>
                  <a:lnTo>
                    <a:pt x="46280" y="129732"/>
                  </a:lnTo>
                  <a:lnTo>
                    <a:pt x="45848" y="130570"/>
                  </a:lnTo>
                  <a:lnTo>
                    <a:pt x="44890" y="131527"/>
                  </a:lnTo>
                  <a:lnTo>
                    <a:pt x="44373" y="131397"/>
                  </a:lnTo>
                  <a:lnTo>
                    <a:pt x="43884" y="131569"/>
                  </a:lnTo>
                  <a:lnTo>
                    <a:pt x="43579" y="132381"/>
                  </a:lnTo>
                  <a:lnTo>
                    <a:pt x="42947" y="132638"/>
                  </a:lnTo>
                  <a:lnTo>
                    <a:pt x="42589" y="133077"/>
                  </a:lnTo>
                  <a:lnTo>
                    <a:pt x="42434" y="133018"/>
                  </a:lnTo>
                  <a:lnTo>
                    <a:pt x="42035" y="133536"/>
                  </a:lnTo>
                  <a:lnTo>
                    <a:pt x="42047" y="134586"/>
                  </a:lnTo>
                  <a:lnTo>
                    <a:pt x="42109" y="134903"/>
                  </a:lnTo>
                  <a:lnTo>
                    <a:pt x="42076" y="135704"/>
                  </a:lnTo>
                  <a:lnTo>
                    <a:pt x="41732" y="136278"/>
                  </a:lnTo>
                  <a:lnTo>
                    <a:pt x="41625" y="136588"/>
                  </a:lnTo>
                  <a:lnTo>
                    <a:pt x="41323" y="137246"/>
                  </a:lnTo>
                  <a:lnTo>
                    <a:pt x="40885" y="137217"/>
                  </a:lnTo>
                  <a:lnTo>
                    <a:pt x="39753" y="137828"/>
                  </a:lnTo>
                  <a:lnTo>
                    <a:pt x="40144" y="138152"/>
                  </a:lnTo>
                  <a:lnTo>
                    <a:pt x="40446" y="139012"/>
                  </a:lnTo>
                  <a:lnTo>
                    <a:pt x="40756" y="140271"/>
                  </a:lnTo>
                  <a:lnTo>
                    <a:pt x="40756" y="140603"/>
                  </a:lnTo>
                  <a:lnTo>
                    <a:pt x="40512" y="141251"/>
                  </a:lnTo>
                  <a:lnTo>
                    <a:pt x="40553" y="141623"/>
                  </a:lnTo>
                  <a:lnTo>
                    <a:pt x="40773" y="141947"/>
                  </a:lnTo>
                  <a:lnTo>
                    <a:pt x="41538" y="142647"/>
                  </a:lnTo>
                  <a:lnTo>
                    <a:pt x="41995" y="143873"/>
                  </a:lnTo>
                  <a:lnTo>
                    <a:pt x="42459" y="144215"/>
                  </a:lnTo>
                  <a:lnTo>
                    <a:pt x="43439" y="144945"/>
                  </a:lnTo>
                  <a:lnTo>
                    <a:pt x="44582" y="145596"/>
                  </a:lnTo>
                  <a:lnTo>
                    <a:pt x="46019" y="145783"/>
                  </a:lnTo>
                  <a:lnTo>
                    <a:pt x="46965" y="145893"/>
                  </a:lnTo>
                  <a:lnTo>
                    <a:pt x="46467" y="148581"/>
                  </a:lnTo>
                  <a:lnTo>
                    <a:pt x="46434" y="148899"/>
                  </a:lnTo>
                  <a:lnTo>
                    <a:pt x="47748" y="150452"/>
                  </a:lnTo>
                  <a:lnTo>
                    <a:pt x="47860" y="150747"/>
                  </a:lnTo>
                  <a:lnTo>
                    <a:pt x="47883" y="151164"/>
                  </a:lnTo>
                  <a:lnTo>
                    <a:pt x="47685" y="153966"/>
                  </a:lnTo>
                  <a:lnTo>
                    <a:pt x="47480" y="155804"/>
                  </a:lnTo>
                  <a:lnTo>
                    <a:pt x="47334" y="156329"/>
                  </a:lnTo>
                  <a:lnTo>
                    <a:pt x="46637" y="157571"/>
                  </a:lnTo>
                  <a:lnTo>
                    <a:pt x="46403" y="157980"/>
                  </a:lnTo>
                  <a:lnTo>
                    <a:pt x="45865" y="158917"/>
                  </a:lnTo>
                  <a:lnTo>
                    <a:pt x="43739" y="162596"/>
                  </a:lnTo>
                  <a:lnTo>
                    <a:pt x="42265" y="165208"/>
                  </a:lnTo>
                  <a:lnTo>
                    <a:pt x="45456" y="176212"/>
                  </a:lnTo>
                  <a:lnTo>
                    <a:pt x="45716" y="177193"/>
                  </a:lnTo>
                  <a:lnTo>
                    <a:pt x="37934" y="177133"/>
                  </a:lnTo>
                  <a:lnTo>
                    <a:pt x="34521" y="177090"/>
                  </a:lnTo>
                  <a:lnTo>
                    <a:pt x="34025" y="172318"/>
                  </a:lnTo>
                  <a:lnTo>
                    <a:pt x="33981" y="171879"/>
                  </a:lnTo>
                  <a:lnTo>
                    <a:pt x="31914" y="172206"/>
                  </a:lnTo>
                  <a:lnTo>
                    <a:pt x="32141" y="172854"/>
                  </a:lnTo>
                  <a:lnTo>
                    <a:pt x="32335" y="173008"/>
                  </a:lnTo>
                  <a:lnTo>
                    <a:pt x="31463" y="174705"/>
                  </a:lnTo>
                  <a:lnTo>
                    <a:pt x="30006" y="175007"/>
                  </a:lnTo>
                  <a:lnTo>
                    <a:pt x="29864" y="174835"/>
                  </a:lnTo>
                  <a:lnTo>
                    <a:pt x="29239" y="174731"/>
                  </a:lnTo>
                  <a:lnTo>
                    <a:pt x="29313" y="175357"/>
                  </a:lnTo>
                  <a:lnTo>
                    <a:pt x="27723" y="175689"/>
                  </a:lnTo>
                  <a:lnTo>
                    <a:pt x="26201" y="175942"/>
                  </a:lnTo>
                  <a:lnTo>
                    <a:pt x="25990" y="174761"/>
                  </a:lnTo>
                  <a:lnTo>
                    <a:pt x="25626" y="174958"/>
                  </a:lnTo>
                  <a:lnTo>
                    <a:pt x="25207" y="175529"/>
                  </a:lnTo>
                  <a:lnTo>
                    <a:pt x="24984" y="175544"/>
                  </a:lnTo>
                  <a:lnTo>
                    <a:pt x="24472" y="174844"/>
                  </a:lnTo>
                  <a:lnTo>
                    <a:pt x="24474" y="174280"/>
                  </a:lnTo>
                  <a:lnTo>
                    <a:pt x="25507" y="174378"/>
                  </a:lnTo>
                  <a:lnTo>
                    <a:pt x="24598" y="173704"/>
                  </a:lnTo>
                  <a:lnTo>
                    <a:pt x="24111" y="173440"/>
                  </a:lnTo>
                  <a:lnTo>
                    <a:pt x="23334" y="173562"/>
                  </a:lnTo>
                  <a:lnTo>
                    <a:pt x="23466" y="173913"/>
                  </a:lnTo>
                  <a:lnTo>
                    <a:pt x="22973" y="174275"/>
                  </a:lnTo>
                  <a:lnTo>
                    <a:pt x="22123" y="174540"/>
                  </a:lnTo>
                  <a:lnTo>
                    <a:pt x="21504" y="174578"/>
                  </a:lnTo>
                  <a:lnTo>
                    <a:pt x="21022" y="174503"/>
                  </a:lnTo>
                  <a:lnTo>
                    <a:pt x="20049" y="174143"/>
                  </a:lnTo>
                  <a:lnTo>
                    <a:pt x="19910" y="173869"/>
                  </a:lnTo>
                  <a:lnTo>
                    <a:pt x="20365" y="172912"/>
                  </a:lnTo>
                  <a:lnTo>
                    <a:pt x="20406" y="172641"/>
                  </a:lnTo>
                  <a:lnTo>
                    <a:pt x="20119" y="170411"/>
                  </a:lnTo>
                  <a:lnTo>
                    <a:pt x="20382" y="170266"/>
                  </a:lnTo>
                  <a:lnTo>
                    <a:pt x="20656" y="169954"/>
                  </a:lnTo>
                  <a:lnTo>
                    <a:pt x="20672" y="169637"/>
                  </a:lnTo>
                  <a:lnTo>
                    <a:pt x="20538" y="169358"/>
                  </a:lnTo>
                  <a:lnTo>
                    <a:pt x="20530" y="169164"/>
                  </a:lnTo>
                  <a:lnTo>
                    <a:pt x="20774" y="168851"/>
                  </a:lnTo>
                  <a:lnTo>
                    <a:pt x="21148" y="168699"/>
                  </a:lnTo>
                  <a:lnTo>
                    <a:pt x="21299" y="167871"/>
                  </a:lnTo>
                  <a:lnTo>
                    <a:pt x="20349" y="167991"/>
                  </a:lnTo>
                  <a:lnTo>
                    <a:pt x="19902" y="168072"/>
                  </a:lnTo>
                  <a:lnTo>
                    <a:pt x="19739" y="168776"/>
                  </a:lnTo>
                  <a:lnTo>
                    <a:pt x="19743" y="169447"/>
                  </a:lnTo>
                  <a:lnTo>
                    <a:pt x="20400" y="170081"/>
                  </a:lnTo>
                  <a:lnTo>
                    <a:pt x="19139" y="170228"/>
                  </a:lnTo>
                  <a:lnTo>
                    <a:pt x="18581" y="169834"/>
                  </a:lnTo>
                  <a:lnTo>
                    <a:pt x="17534" y="169520"/>
                  </a:lnTo>
                  <a:lnTo>
                    <a:pt x="16730" y="169848"/>
                  </a:lnTo>
                  <a:lnTo>
                    <a:pt x="16304" y="170235"/>
                  </a:lnTo>
                  <a:lnTo>
                    <a:pt x="16235" y="171193"/>
                  </a:lnTo>
                  <a:lnTo>
                    <a:pt x="16405" y="172210"/>
                  </a:lnTo>
                  <a:lnTo>
                    <a:pt x="16017" y="173297"/>
                  </a:lnTo>
                  <a:lnTo>
                    <a:pt x="15321" y="173677"/>
                  </a:lnTo>
                  <a:lnTo>
                    <a:pt x="14956" y="173804"/>
                  </a:lnTo>
                  <a:lnTo>
                    <a:pt x="13625" y="173509"/>
                  </a:lnTo>
                  <a:lnTo>
                    <a:pt x="13491" y="173304"/>
                  </a:lnTo>
                  <a:lnTo>
                    <a:pt x="13260" y="172213"/>
                  </a:lnTo>
                  <a:lnTo>
                    <a:pt x="12866" y="170857"/>
                  </a:lnTo>
                  <a:lnTo>
                    <a:pt x="12458" y="170714"/>
                  </a:lnTo>
                  <a:lnTo>
                    <a:pt x="12200" y="171174"/>
                  </a:lnTo>
                  <a:lnTo>
                    <a:pt x="12225" y="171416"/>
                  </a:lnTo>
                  <a:lnTo>
                    <a:pt x="12379" y="171729"/>
                  </a:lnTo>
                  <a:lnTo>
                    <a:pt x="12375" y="171930"/>
                  </a:lnTo>
                  <a:lnTo>
                    <a:pt x="11669" y="173040"/>
                  </a:lnTo>
                  <a:lnTo>
                    <a:pt x="10882" y="173346"/>
                  </a:lnTo>
                  <a:lnTo>
                    <a:pt x="10391" y="173238"/>
                  </a:lnTo>
                  <a:lnTo>
                    <a:pt x="10354" y="172686"/>
                  </a:lnTo>
                  <a:lnTo>
                    <a:pt x="9814" y="171945"/>
                  </a:lnTo>
                  <a:lnTo>
                    <a:pt x="9875" y="171368"/>
                  </a:lnTo>
                  <a:lnTo>
                    <a:pt x="9798" y="171189"/>
                  </a:lnTo>
                  <a:lnTo>
                    <a:pt x="9400" y="170779"/>
                  </a:lnTo>
                  <a:lnTo>
                    <a:pt x="8287" y="170411"/>
                  </a:lnTo>
                  <a:lnTo>
                    <a:pt x="7727" y="170463"/>
                  </a:lnTo>
                  <a:lnTo>
                    <a:pt x="7418" y="169893"/>
                  </a:lnTo>
                  <a:lnTo>
                    <a:pt x="7217" y="169304"/>
                  </a:lnTo>
                  <a:lnTo>
                    <a:pt x="8334" y="163211"/>
                  </a:lnTo>
                  <a:lnTo>
                    <a:pt x="6301" y="162983"/>
                  </a:lnTo>
                  <a:lnTo>
                    <a:pt x="5182" y="163021"/>
                  </a:lnTo>
                  <a:lnTo>
                    <a:pt x="4699" y="163019"/>
                  </a:lnTo>
                  <a:lnTo>
                    <a:pt x="1550" y="162815"/>
                  </a:lnTo>
                  <a:lnTo>
                    <a:pt x="1160" y="162789"/>
                  </a:lnTo>
                  <a:lnTo>
                    <a:pt x="1929" y="161425"/>
                  </a:lnTo>
                  <a:lnTo>
                    <a:pt x="2148" y="161131"/>
                  </a:lnTo>
                  <a:lnTo>
                    <a:pt x="2652" y="160669"/>
                  </a:lnTo>
                  <a:lnTo>
                    <a:pt x="3259" y="159849"/>
                  </a:lnTo>
                  <a:lnTo>
                    <a:pt x="3321" y="159597"/>
                  </a:lnTo>
                  <a:lnTo>
                    <a:pt x="3071" y="159455"/>
                  </a:lnTo>
                  <a:lnTo>
                    <a:pt x="1999" y="159484"/>
                  </a:lnTo>
                  <a:lnTo>
                    <a:pt x="1544" y="159417"/>
                  </a:lnTo>
                  <a:lnTo>
                    <a:pt x="321" y="158660"/>
                  </a:lnTo>
                  <a:lnTo>
                    <a:pt x="150" y="158410"/>
                  </a:lnTo>
                  <a:lnTo>
                    <a:pt x="97" y="158146"/>
                  </a:lnTo>
                  <a:lnTo>
                    <a:pt x="0" y="156286"/>
                  </a:lnTo>
                  <a:lnTo>
                    <a:pt x="18" y="156146"/>
                  </a:lnTo>
                  <a:lnTo>
                    <a:pt x="103" y="155715"/>
                  </a:lnTo>
                  <a:lnTo>
                    <a:pt x="349" y="155146"/>
                  </a:lnTo>
                  <a:lnTo>
                    <a:pt x="1374" y="154219"/>
                  </a:lnTo>
                  <a:lnTo>
                    <a:pt x="1561" y="153902"/>
                  </a:lnTo>
                  <a:lnTo>
                    <a:pt x="2039" y="150795"/>
                  </a:lnTo>
                  <a:lnTo>
                    <a:pt x="2059" y="150102"/>
                  </a:lnTo>
                  <a:lnTo>
                    <a:pt x="2586" y="147540"/>
                  </a:lnTo>
                  <a:lnTo>
                    <a:pt x="2619" y="146306"/>
                  </a:lnTo>
                  <a:lnTo>
                    <a:pt x="2835" y="145308"/>
                  </a:lnTo>
                  <a:lnTo>
                    <a:pt x="3198" y="144552"/>
                  </a:lnTo>
                  <a:lnTo>
                    <a:pt x="3279" y="144239"/>
                  </a:lnTo>
                  <a:lnTo>
                    <a:pt x="3012" y="141981"/>
                  </a:lnTo>
                  <a:lnTo>
                    <a:pt x="3029" y="141609"/>
                  </a:lnTo>
                  <a:lnTo>
                    <a:pt x="3155" y="141378"/>
                  </a:lnTo>
                  <a:lnTo>
                    <a:pt x="4068" y="140495"/>
                  </a:lnTo>
                  <a:lnTo>
                    <a:pt x="4267" y="140201"/>
                  </a:lnTo>
                  <a:lnTo>
                    <a:pt x="4427" y="139535"/>
                  </a:lnTo>
                  <a:lnTo>
                    <a:pt x="4596" y="138053"/>
                  </a:lnTo>
                  <a:lnTo>
                    <a:pt x="4600" y="137844"/>
                  </a:lnTo>
                  <a:lnTo>
                    <a:pt x="4603" y="137653"/>
                  </a:lnTo>
                  <a:lnTo>
                    <a:pt x="4534" y="137366"/>
                  </a:lnTo>
                  <a:lnTo>
                    <a:pt x="4031" y="136248"/>
                  </a:lnTo>
                  <a:lnTo>
                    <a:pt x="3411" y="135654"/>
                  </a:lnTo>
                  <a:lnTo>
                    <a:pt x="2535" y="134976"/>
                  </a:lnTo>
                  <a:lnTo>
                    <a:pt x="2266" y="134525"/>
                  </a:lnTo>
                  <a:lnTo>
                    <a:pt x="2242" y="134100"/>
                  </a:lnTo>
                  <a:lnTo>
                    <a:pt x="2548" y="133099"/>
                  </a:lnTo>
                  <a:lnTo>
                    <a:pt x="2597" y="132939"/>
                  </a:lnTo>
                  <a:lnTo>
                    <a:pt x="2581" y="132398"/>
                  </a:lnTo>
                  <a:lnTo>
                    <a:pt x="2806" y="131824"/>
                  </a:lnTo>
                  <a:lnTo>
                    <a:pt x="3470" y="131683"/>
                  </a:lnTo>
                  <a:lnTo>
                    <a:pt x="3632" y="131440"/>
                  </a:lnTo>
                  <a:lnTo>
                    <a:pt x="4126" y="130697"/>
                  </a:lnTo>
                  <a:lnTo>
                    <a:pt x="4266" y="130444"/>
                  </a:lnTo>
                  <a:lnTo>
                    <a:pt x="4478" y="129926"/>
                  </a:lnTo>
                  <a:lnTo>
                    <a:pt x="4601" y="129627"/>
                  </a:lnTo>
                  <a:lnTo>
                    <a:pt x="4558" y="128689"/>
                  </a:lnTo>
                  <a:lnTo>
                    <a:pt x="4540" y="128311"/>
                  </a:lnTo>
                  <a:lnTo>
                    <a:pt x="4496" y="127340"/>
                  </a:lnTo>
                  <a:lnTo>
                    <a:pt x="4289" y="126110"/>
                  </a:lnTo>
                  <a:lnTo>
                    <a:pt x="4310" y="125838"/>
                  </a:lnTo>
                  <a:lnTo>
                    <a:pt x="4613" y="124647"/>
                  </a:lnTo>
                  <a:lnTo>
                    <a:pt x="4723" y="124218"/>
                  </a:lnTo>
                  <a:lnTo>
                    <a:pt x="5542" y="123346"/>
                  </a:lnTo>
                  <a:lnTo>
                    <a:pt x="5703" y="123253"/>
                  </a:lnTo>
                  <a:lnTo>
                    <a:pt x="6002" y="123081"/>
                  </a:lnTo>
                  <a:lnTo>
                    <a:pt x="6737" y="122656"/>
                  </a:lnTo>
                  <a:lnTo>
                    <a:pt x="8551" y="121992"/>
                  </a:lnTo>
                  <a:lnTo>
                    <a:pt x="10827" y="120095"/>
                  </a:lnTo>
                  <a:lnTo>
                    <a:pt x="11185" y="119959"/>
                  </a:lnTo>
                  <a:lnTo>
                    <a:pt x="11329" y="119861"/>
                  </a:lnTo>
                  <a:lnTo>
                    <a:pt x="11439" y="119555"/>
                  </a:lnTo>
                  <a:lnTo>
                    <a:pt x="11424" y="119420"/>
                  </a:lnTo>
                  <a:lnTo>
                    <a:pt x="11392" y="119123"/>
                  </a:lnTo>
                  <a:lnTo>
                    <a:pt x="11330" y="118823"/>
                  </a:lnTo>
                  <a:lnTo>
                    <a:pt x="11198" y="118624"/>
                  </a:lnTo>
                  <a:lnTo>
                    <a:pt x="10786" y="118311"/>
                  </a:lnTo>
                  <a:lnTo>
                    <a:pt x="10521" y="117626"/>
                  </a:lnTo>
                  <a:lnTo>
                    <a:pt x="10565" y="116854"/>
                  </a:lnTo>
                  <a:lnTo>
                    <a:pt x="10830" y="115906"/>
                  </a:lnTo>
                  <a:lnTo>
                    <a:pt x="11270" y="115593"/>
                  </a:lnTo>
                  <a:lnTo>
                    <a:pt x="11478" y="114911"/>
                  </a:lnTo>
                  <a:lnTo>
                    <a:pt x="11205" y="114639"/>
                  </a:lnTo>
                  <a:lnTo>
                    <a:pt x="11180" y="114345"/>
                  </a:lnTo>
                  <a:lnTo>
                    <a:pt x="11652" y="113901"/>
                  </a:lnTo>
                  <a:lnTo>
                    <a:pt x="12107" y="113652"/>
                  </a:lnTo>
                  <a:lnTo>
                    <a:pt x="13050" y="113283"/>
                  </a:lnTo>
                  <a:lnTo>
                    <a:pt x="13204" y="112943"/>
                  </a:lnTo>
                  <a:lnTo>
                    <a:pt x="13229" y="112404"/>
                  </a:lnTo>
                  <a:lnTo>
                    <a:pt x="13180" y="112256"/>
                  </a:lnTo>
                  <a:lnTo>
                    <a:pt x="13074" y="111938"/>
                  </a:lnTo>
                  <a:lnTo>
                    <a:pt x="13176" y="111108"/>
                  </a:lnTo>
                  <a:lnTo>
                    <a:pt x="13209" y="110839"/>
                  </a:lnTo>
                  <a:lnTo>
                    <a:pt x="13449" y="110394"/>
                  </a:lnTo>
                  <a:lnTo>
                    <a:pt x="13621" y="110258"/>
                  </a:lnTo>
                  <a:lnTo>
                    <a:pt x="13855" y="109864"/>
                  </a:lnTo>
                  <a:lnTo>
                    <a:pt x="14279" y="109148"/>
                  </a:lnTo>
                  <a:lnTo>
                    <a:pt x="14467" y="108664"/>
                  </a:lnTo>
                  <a:lnTo>
                    <a:pt x="14586" y="107922"/>
                  </a:lnTo>
                  <a:lnTo>
                    <a:pt x="14627" y="107267"/>
                  </a:lnTo>
                  <a:lnTo>
                    <a:pt x="14463" y="106768"/>
                  </a:lnTo>
                  <a:lnTo>
                    <a:pt x="14247" y="106455"/>
                  </a:lnTo>
                  <a:lnTo>
                    <a:pt x="14306" y="105084"/>
                  </a:lnTo>
                  <a:lnTo>
                    <a:pt x="14314" y="104916"/>
                  </a:lnTo>
                  <a:lnTo>
                    <a:pt x="14337" y="104383"/>
                  </a:lnTo>
                  <a:lnTo>
                    <a:pt x="14596" y="103463"/>
                  </a:lnTo>
                  <a:lnTo>
                    <a:pt x="14693" y="103194"/>
                  </a:lnTo>
                  <a:lnTo>
                    <a:pt x="15065" y="102625"/>
                  </a:lnTo>
                  <a:lnTo>
                    <a:pt x="15690" y="102227"/>
                  </a:lnTo>
                  <a:lnTo>
                    <a:pt x="16038" y="101847"/>
                  </a:lnTo>
                  <a:lnTo>
                    <a:pt x="16721" y="100882"/>
                  </a:lnTo>
                  <a:lnTo>
                    <a:pt x="16999" y="100376"/>
                  </a:lnTo>
                  <a:lnTo>
                    <a:pt x="17641" y="99679"/>
                  </a:lnTo>
                  <a:lnTo>
                    <a:pt x="18132" y="99285"/>
                  </a:lnTo>
                  <a:lnTo>
                    <a:pt x="18766" y="98130"/>
                  </a:lnTo>
                  <a:lnTo>
                    <a:pt x="19666" y="98127"/>
                  </a:lnTo>
                  <a:lnTo>
                    <a:pt x="22154" y="96671"/>
                  </a:lnTo>
                  <a:lnTo>
                    <a:pt x="23756" y="95824"/>
                  </a:lnTo>
                  <a:lnTo>
                    <a:pt x="24933" y="94267"/>
                  </a:lnTo>
                  <a:lnTo>
                    <a:pt x="25137" y="93943"/>
                  </a:lnTo>
                  <a:lnTo>
                    <a:pt x="25390" y="93324"/>
                  </a:lnTo>
                  <a:lnTo>
                    <a:pt x="25652" y="92981"/>
                  </a:lnTo>
                  <a:lnTo>
                    <a:pt x="25861" y="92855"/>
                  </a:lnTo>
                  <a:lnTo>
                    <a:pt x="26597" y="92661"/>
                  </a:lnTo>
                  <a:lnTo>
                    <a:pt x="27022" y="92404"/>
                  </a:lnTo>
                  <a:lnTo>
                    <a:pt x="27382" y="92080"/>
                  </a:lnTo>
                  <a:lnTo>
                    <a:pt x="27334" y="91195"/>
                  </a:lnTo>
                  <a:lnTo>
                    <a:pt x="27284" y="90284"/>
                  </a:lnTo>
                  <a:lnTo>
                    <a:pt x="27312" y="89926"/>
                  </a:lnTo>
                  <a:lnTo>
                    <a:pt x="27472" y="89662"/>
                  </a:lnTo>
                  <a:lnTo>
                    <a:pt x="28384" y="89025"/>
                  </a:lnTo>
                  <a:lnTo>
                    <a:pt x="28577" y="88783"/>
                  </a:lnTo>
                  <a:lnTo>
                    <a:pt x="28884" y="88260"/>
                  </a:lnTo>
                  <a:lnTo>
                    <a:pt x="29199" y="87264"/>
                  </a:lnTo>
                  <a:lnTo>
                    <a:pt x="29998" y="86535"/>
                  </a:lnTo>
                  <a:lnTo>
                    <a:pt x="30143" y="85946"/>
                  </a:lnTo>
                  <a:lnTo>
                    <a:pt x="30051" y="85355"/>
                  </a:lnTo>
                  <a:lnTo>
                    <a:pt x="29761" y="84812"/>
                  </a:lnTo>
                  <a:lnTo>
                    <a:pt x="29482" y="83948"/>
                  </a:lnTo>
                  <a:lnTo>
                    <a:pt x="29523" y="83666"/>
                  </a:lnTo>
                  <a:lnTo>
                    <a:pt x="29785" y="83007"/>
                  </a:lnTo>
                  <a:lnTo>
                    <a:pt x="30161" y="82393"/>
                  </a:lnTo>
                  <a:lnTo>
                    <a:pt x="30308" y="81849"/>
                  </a:lnTo>
                  <a:lnTo>
                    <a:pt x="30252" y="80669"/>
                  </a:lnTo>
                  <a:lnTo>
                    <a:pt x="30201" y="79993"/>
                  </a:lnTo>
                  <a:lnTo>
                    <a:pt x="29637" y="78658"/>
                  </a:lnTo>
                  <a:lnTo>
                    <a:pt x="29607" y="78480"/>
                  </a:lnTo>
                  <a:lnTo>
                    <a:pt x="29567" y="78249"/>
                  </a:lnTo>
                  <a:lnTo>
                    <a:pt x="29973" y="77064"/>
                  </a:lnTo>
                  <a:lnTo>
                    <a:pt x="30211" y="76748"/>
                  </a:lnTo>
                  <a:lnTo>
                    <a:pt x="30674" y="76610"/>
                  </a:lnTo>
                  <a:lnTo>
                    <a:pt x="31272" y="76576"/>
                  </a:lnTo>
                  <a:lnTo>
                    <a:pt x="32219" y="76126"/>
                  </a:lnTo>
                  <a:lnTo>
                    <a:pt x="32099" y="75846"/>
                  </a:lnTo>
                  <a:lnTo>
                    <a:pt x="31920" y="75429"/>
                  </a:lnTo>
                  <a:lnTo>
                    <a:pt x="31644" y="74985"/>
                  </a:lnTo>
                  <a:lnTo>
                    <a:pt x="31427" y="74411"/>
                  </a:lnTo>
                  <a:lnTo>
                    <a:pt x="31530" y="73752"/>
                  </a:lnTo>
                  <a:lnTo>
                    <a:pt x="31678" y="73484"/>
                  </a:lnTo>
                  <a:lnTo>
                    <a:pt x="31813" y="73317"/>
                  </a:lnTo>
                  <a:lnTo>
                    <a:pt x="32312" y="73348"/>
                  </a:lnTo>
                  <a:lnTo>
                    <a:pt x="32904" y="73219"/>
                  </a:lnTo>
                  <a:lnTo>
                    <a:pt x="33098" y="73167"/>
                  </a:lnTo>
                  <a:lnTo>
                    <a:pt x="33290" y="73003"/>
                  </a:lnTo>
                  <a:lnTo>
                    <a:pt x="33372" y="72278"/>
                  </a:lnTo>
                  <a:lnTo>
                    <a:pt x="33743" y="71567"/>
                  </a:lnTo>
                  <a:lnTo>
                    <a:pt x="34314" y="70820"/>
                  </a:lnTo>
                  <a:lnTo>
                    <a:pt x="35129" y="70236"/>
                  </a:lnTo>
                  <a:lnTo>
                    <a:pt x="36416" y="69464"/>
                  </a:lnTo>
                  <a:lnTo>
                    <a:pt x="38099" y="68126"/>
                  </a:lnTo>
                  <a:lnTo>
                    <a:pt x="38247" y="68009"/>
                  </a:lnTo>
                  <a:lnTo>
                    <a:pt x="38482" y="67683"/>
                  </a:lnTo>
                  <a:lnTo>
                    <a:pt x="38635" y="67302"/>
                  </a:lnTo>
                  <a:lnTo>
                    <a:pt x="38797" y="65569"/>
                  </a:lnTo>
                  <a:lnTo>
                    <a:pt x="38797" y="65348"/>
                  </a:lnTo>
                  <a:lnTo>
                    <a:pt x="38756" y="65165"/>
                  </a:lnTo>
                  <a:lnTo>
                    <a:pt x="38725" y="65023"/>
                  </a:lnTo>
                  <a:lnTo>
                    <a:pt x="38524" y="63917"/>
                  </a:lnTo>
                  <a:lnTo>
                    <a:pt x="38546" y="63705"/>
                  </a:lnTo>
                  <a:lnTo>
                    <a:pt x="38658" y="63466"/>
                  </a:lnTo>
                  <a:lnTo>
                    <a:pt x="38991" y="63336"/>
                  </a:lnTo>
                  <a:lnTo>
                    <a:pt x="39561" y="63331"/>
                  </a:lnTo>
                  <a:lnTo>
                    <a:pt x="40210" y="63052"/>
                  </a:lnTo>
                  <a:lnTo>
                    <a:pt x="40398" y="62862"/>
                  </a:lnTo>
                  <a:lnTo>
                    <a:pt x="41142" y="61701"/>
                  </a:lnTo>
                  <a:lnTo>
                    <a:pt x="41107" y="61502"/>
                  </a:lnTo>
                  <a:lnTo>
                    <a:pt x="40856" y="61181"/>
                  </a:lnTo>
                  <a:lnTo>
                    <a:pt x="40901" y="60915"/>
                  </a:lnTo>
                  <a:lnTo>
                    <a:pt x="41158" y="60695"/>
                  </a:lnTo>
                  <a:lnTo>
                    <a:pt x="42126" y="60269"/>
                  </a:lnTo>
                  <a:lnTo>
                    <a:pt x="41470" y="59994"/>
                  </a:lnTo>
                  <a:lnTo>
                    <a:pt x="40327" y="59698"/>
                  </a:lnTo>
                  <a:lnTo>
                    <a:pt x="40058" y="59769"/>
                  </a:lnTo>
                  <a:lnTo>
                    <a:pt x="39552" y="60185"/>
                  </a:lnTo>
                  <a:lnTo>
                    <a:pt x="39120" y="60095"/>
                  </a:lnTo>
                  <a:lnTo>
                    <a:pt x="39061" y="59961"/>
                  </a:lnTo>
                  <a:lnTo>
                    <a:pt x="39065" y="59775"/>
                  </a:lnTo>
                  <a:lnTo>
                    <a:pt x="39275" y="59235"/>
                  </a:lnTo>
                  <a:lnTo>
                    <a:pt x="39352" y="58768"/>
                  </a:lnTo>
                  <a:lnTo>
                    <a:pt x="39447" y="57254"/>
                  </a:lnTo>
                  <a:lnTo>
                    <a:pt x="39310" y="56753"/>
                  </a:lnTo>
                  <a:lnTo>
                    <a:pt x="38805" y="56111"/>
                  </a:lnTo>
                  <a:lnTo>
                    <a:pt x="38768" y="55700"/>
                  </a:lnTo>
                  <a:lnTo>
                    <a:pt x="39802" y="54713"/>
                  </a:lnTo>
                  <a:lnTo>
                    <a:pt x="40483" y="54338"/>
                  </a:lnTo>
                  <a:lnTo>
                    <a:pt x="40508" y="54111"/>
                  </a:lnTo>
                  <a:lnTo>
                    <a:pt x="40331" y="53269"/>
                  </a:lnTo>
                  <a:lnTo>
                    <a:pt x="40285" y="52736"/>
                  </a:lnTo>
                  <a:lnTo>
                    <a:pt x="40651" y="52375"/>
                  </a:lnTo>
                  <a:lnTo>
                    <a:pt x="41115" y="52278"/>
                  </a:lnTo>
                  <a:lnTo>
                    <a:pt x="41588" y="52587"/>
                  </a:lnTo>
                  <a:lnTo>
                    <a:pt x="41830" y="53097"/>
                  </a:lnTo>
                  <a:lnTo>
                    <a:pt x="41846" y="53272"/>
                  </a:lnTo>
                  <a:lnTo>
                    <a:pt x="42109" y="53313"/>
                  </a:lnTo>
                  <a:lnTo>
                    <a:pt x="42261" y="53186"/>
                  </a:lnTo>
                  <a:lnTo>
                    <a:pt x="42294" y="52963"/>
                  </a:lnTo>
                  <a:lnTo>
                    <a:pt x="42204" y="52724"/>
                  </a:lnTo>
                  <a:lnTo>
                    <a:pt x="41595" y="52084"/>
                  </a:lnTo>
                  <a:lnTo>
                    <a:pt x="41534" y="51592"/>
                  </a:lnTo>
                  <a:lnTo>
                    <a:pt x="41607" y="51242"/>
                  </a:lnTo>
                  <a:lnTo>
                    <a:pt x="41743" y="51022"/>
                  </a:lnTo>
                  <a:lnTo>
                    <a:pt x="42006" y="50814"/>
                  </a:lnTo>
                  <a:lnTo>
                    <a:pt x="42207" y="50840"/>
                  </a:lnTo>
                  <a:lnTo>
                    <a:pt x="42934" y="51327"/>
                  </a:lnTo>
                  <a:lnTo>
                    <a:pt x="43251" y="51189"/>
                  </a:lnTo>
                  <a:lnTo>
                    <a:pt x="43349" y="50948"/>
                  </a:lnTo>
                  <a:lnTo>
                    <a:pt x="43324" y="50408"/>
                  </a:lnTo>
                  <a:lnTo>
                    <a:pt x="43390" y="50150"/>
                  </a:lnTo>
                  <a:lnTo>
                    <a:pt x="43567" y="49949"/>
                  </a:lnTo>
                  <a:lnTo>
                    <a:pt x="44131" y="49641"/>
                  </a:lnTo>
                  <a:lnTo>
                    <a:pt x="44214" y="49456"/>
                  </a:lnTo>
                  <a:lnTo>
                    <a:pt x="44152" y="49159"/>
                  </a:lnTo>
                  <a:lnTo>
                    <a:pt x="43644" y="48357"/>
                  </a:lnTo>
                  <a:lnTo>
                    <a:pt x="43619" y="48048"/>
                  </a:lnTo>
                  <a:lnTo>
                    <a:pt x="43907" y="47533"/>
                  </a:lnTo>
                  <a:lnTo>
                    <a:pt x="44230" y="47321"/>
                  </a:lnTo>
                  <a:lnTo>
                    <a:pt x="45327" y="46765"/>
                  </a:lnTo>
                  <a:lnTo>
                    <a:pt x="45882" y="46662"/>
                  </a:lnTo>
                  <a:lnTo>
                    <a:pt x="45809" y="46387"/>
                  </a:lnTo>
                  <a:lnTo>
                    <a:pt x="45070" y="45996"/>
                  </a:lnTo>
                  <a:lnTo>
                    <a:pt x="44974" y="45866"/>
                  </a:lnTo>
                  <a:lnTo>
                    <a:pt x="45173" y="45342"/>
                  </a:lnTo>
                  <a:lnTo>
                    <a:pt x="45458" y="45291"/>
                  </a:lnTo>
                  <a:lnTo>
                    <a:pt x="46308" y="45360"/>
                  </a:lnTo>
                  <a:lnTo>
                    <a:pt x="46527" y="45242"/>
                  </a:lnTo>
                  <a:lnTo>
                    <a:pt x="46635" y="45090"/>
                  </a:lnTo>
                  <a:lnTo>
                    <a:pt x="47006" y="44250"/>
                  </a:lnTo>
                  <a:lnTo>
                    <a:pt x="47680" y="43532"/>
                  </a:lnTo>
                  <a:lnTo>
                    <a:pt x="47643" y="43170"/>
                  </a:lnTo>
                  <a:lnTo>
                    <a:pt x="47309" y="42764"/>
                  </a:lnTo>
                  <a:lnTo>
                    <a:pt x="47306" y="42442"/>
                  </a:lnTo>
                  <a:lnTo>
                    <a:pt x="48484" y="42249"/>
                  </a:lnTo>
                  <a:lnTo>
                    <a:pt x="48637" y="42306"/>
                  </a:lnTo>
                  <a:lnTo>
                    <a:pt x="48875" y="42655"/>
                  </a:lnTo>
                  <a:lnTo>
                    <a:pt x="49191" y="42740"/>
                  </a:lnTo>
                  <a:lnTo>
                    <a:pt x="49605" y="42653"/>
                  </a:lnTo>
                  <a:lnTo>
                    <a:pt x="49806" y="42374"/>
                  </a:lnTo>
                  <a:lnTo>
                    <a:pt x="49792" y="42222"/>
                  </a:lnTo>
                  <a:lnTo>
                    <a:pt x="49567" y="41952"/>
                  </a:lnTo>
                  <a:lnTo>
                    <a:pt x="48783" y="41555"/>
                  </a:lnTo>
                  <a:lnTo>
                    <a:pt x="47807" y="40885"/>
                  </a:lnTo>
                  <a:lnTo>
                    <a:pt x="47616" y="40598"/>
                  </a:lnTo>
                  <a:lnTo>
                    <a:pt x="47758" y="40316"/>
                  </a:lnTo>
                  <a:lnTo>
                    <a:pt x="47946" y="40207"/>
                  </a:lnTo>
                  <a:lnTo>
                    <a:pt x="48753" y="40334"/>
                  </a:lnTo>
                  <a:lnTo>
                    <a:pt x="49236" y="40257"/>
                  </a:lnTo>
                  <a:lnTo>
                    <a:pt x="49496" y="40110"/>
                  </a:lnTo>
                  <a:lnTo>
                    <a:pt x="49677" y="39897"/>
                  </a:lnTo>
                  <a:lnTo>
                    <a:pt x="49809" y="39585"/>
                  </a:lnTo>
                  <a:lnTo>
                    <a:pt x="49920" y="38832"/>
                  </a:lnTo>
                  <a:lnTo>
                    <a:pt x="49863" y="38454"/>
                  </a:lnTo>
                  <a:lnTo>
                    <a:pt x="49665" y="38232"/>
                  </a:lnTo>
                  <a:lnTo>
                    <a:pt x="49159" y="37994"/>
                  </a:lnTo>
                  <a:lnTo>
                    <a:pt x="48797" y="37953"/>
                  </a:lnTo>
                  <a:lnTo>
                    <a:pt x="48637" y="38064"/>
                  </a:lnTo>
                  <a:lnTo>
                    <a:pt x="48419" y="38381"/>
                  </a:lnTo>
                  <a:lnTo>
                    <a:pt x="48303" y="38992"/>
                  </a:lnTo>
                  <a:lnTo>
                    <a:pt x="48118" y="39089"/>
                  </a:lnTo>
                  <a:lnTo>
                    <a:pt x="47637" y="38973"/>
                  </a:lnTo>
                  <a:lnTo>
                    <a:pt x="47301" y="38634"/>
                  </a:lnTo>
                  <a:lnTo>
                    <a:pt x="47220" y="38471"/>
                  </a:lnTo>
                  <a:lnTo>
                    <a:pt x="47135" y="38264"/>
                  </a:lnTo>
                  <a:lnTo>
                    <a:pt x="47093" y="38069"/>
                  </a:lnTo>
                  <a:lnTo>
                    <a:pt x="47053" y="37885"/>
                  </a:lnTo>
                  <a:lnTo>
                    <a:pt x="46831" y="36850"/>
                  </a:lnTo>
                  <a:lnTo>
                    <a:pt x="46851" y="36522"/>
                  </a:lnTo>
                  <a:lnTo>
                    <a:pt x="47154" y="35260"/>
                  </a:lnTo>
                  <a:lnTo>
                    <a:pt x="47921" y="34605"/>
                  </a:lnTo>
                  <a:lnTo>
                    <a:pt x="48502" y="34321"/>
                  </a:lnTo>
                  <a:lnTo>
                    <a:pt x="48661" y="34319"/>
                  </a:lnTo>
                  <a:lnTo>
                    <a:pt x="48906" y="34488"/>
                  </a:lnTo>
                  <a:lnTo>
                    <a:pt x="49078" y="34475"/>
                  </a:lnTo>
                  <a:lnTo>
                    <a:pt x="49572" y="33362"/>
                  </a:lnTo>
                  <a:lnTo>
                    <a:pt x="49502" y="33201"/>
                  </a:lnTo>
                  <a:lnTo>
                    <a:pt x="49033" y="32996"/>
                  </a:lnTo>
                  <a:lnTo>
                    <a:pt x="48498" y="32445"/>
                  </a:lnTo>
                  <a:lnTo>
                    <a:pt x="48383" y="30143"/>
                  </a:lnTo>
                  <a:lnTo>
                    <a:pt x="48404" y="29983"/>
                  </a:lnTo>
                  <a:lnTo>
                    <a:pt x="48743" y="29398"/>
                  </a:lnTo>
                  <a:lnTo>
                    <a:pt x="48733" y="29209"/>
                  </a:lnTo>
                  <a:lnTo>
                    <a:pt x="48412" y="28582"/>
                  </a:lnTo>
                  <a:lnTo>
                    <a:pt x="47698" y="28328"/>
                  </a:lnTo>
                  <a:lnTo>
                    <a:pt x="47066" y="27435"/>
                  </a:lnTo>
                  <a:lnTo>
                    <a:pt x="46736" y="26366"/>
                  </a:lnTo>
                  <a:lnTo>
                    <a:pt x="46485" y="25554"/>
                  </a:lnTo>
                  <a:lnTo>
                    <a:pt x="45987" y="24657"/>
                  </a:lnTo>
                  <a:lnTo>
                    <a:pt x="45361" y="23871"/>
                  </a:lnTo>
                  <a:lnTo>
                    <a:pt x="45699" y="22456"/>
                  </a:lnTo>
                  <a:lnTo>
                    <a:pt x="46152" y="22132"/>
                  </a:lnTo>
                  <a:lnTo>
                    <a:pt x="46292" y="21860"/>
                  </a:lnTo>
                  <a:lnTo>
                    <a:pt x="46322" y="21698"/>
                  </a:lnTo>
                  <a:lnTo>
                    <a:pt x="46411" y="21215"/>
                  </a:lnTo>
                  <a:lnTo>
                    <a:pt x="46342" y="20865"/>
                  </a:lnTo>
                  <a:lnTo>
                    <a:pt x="47038" y="19454"/>
                  </a:lnTo>
                  <a:lnTo>
                    <a:pt x="47112" y="19134"/>
                  </a:lnTo>
                  <a:lnTo>
                    <a:pt x="46952" y="18504"/>
                  </a:lnTo>
                  <a:lnTo>
                    <a:pt x="46993" y="17960"/>
                  </a:lnTo>
                  <a:lnTo>
                    <a:pt x="47373" y="16731"/>
                  </a:lnTo>
                  <a:lnTo>
                    <a:pt x="47732" y="15931"/>
                  </a:lnTo>
                  <a:lnTo>
                    <a:pt x="47658" y="15488"/>
                  </a:lnTo>
                  <a:lnTo>
                    <a:pt x="47377" y="14964"/>
                  </a:lnTo>
                  <a:lnTo>
                    <a:pt x="46940" y="14556"/>
                  </a:lnTo>
                  <a:lnTo>
                    <a:pt x="46189" y="13075"/>
                  </a:lnTo>
                  <a:lnTo>
                    <a:pt x="46008" y="11875"/>
                  </a:lnTo>
                  <a:lnTo>
                    <a:pt x="46294" y="11462"/>
                  </a:lnTo>
                  <a:lnTo>
                    <a:pt x="46358" y="11140"/>
                  </a:lnTo>
                  <a:lnTo>
                    <a:pt x="46324" y="10795"/>
                  </a:lnTo>
                  <a:lnTo>
                    <a:pt x="46051" y="10800"/>
                  </a:lnTo>
                  <a:lnTo>
                    <a:pt x="45571" y="11122"/>
                  </a:lnTo>
                  <a:lnTo>
                    <a:pt x="45322" y="11068"/>
                  </a:lnTo>
                  <a:lnTo>
                    <a:pt x="45152" y="10637"/>
                  </a:lnTo>
                  <a:lnTo>
                    <a:pt x="45456" y="9617"/>
                  </a:lnTo>
                  <a:lnTo>
                    <a:pt x="46306" y="8149"/>
                  </a:lnTo>
                  <a:lnTo>
                    <a:pt x="47023" y="7454"/>
                  </a:lnTo>
                  <a:lnTo>
                    <a:pt x="47937" y="7213"/>
                  </a:lnTo>
                  <a:lnTo>
                    <a:pt x="48222" y="6994"/>
                  </a:lnTo>
                  <a:lnTo>
                    <a:pt x="48625" y="6683"/>
                  </a:lnTo>
                  <a:lnTo>
                    <a:pt x="48884" y="6483"/>
                  </a:lnTo>
                  <a:lnTo>
                    <a:pt x="49140" y="6259"/>
                  </a:lnTo>
                  <a:lnTo>
                    <a:pt x="49603" y="5600"/>
                  </a:lnTo>
                  <a:lnTo>
                    <a:pt x="49723" y="5295"/>
                  </a:lnTo>
                  <a:lnTo>
                    <a:pt x="49752" y="4818"/>
                  </a:lnTo>
                  <a:lnTo>
                    <a:pt x="49750" y="4071"/>
                  </a:lnTo>
                  <a:lnTo>
                    <a:pt x="49731" y="3315"/>
                  </a:lnTo>
                  <a:lnTo>
                    <a:pt x="49566" y="3034"/>
                  </a:lnTo>
                  <a:lnTo>
                    <a:pt x="49645" y="2587"/>
                  </a:lnTo>
                  <a:lnTo>
                    <a:pt x="49804" y="2488"/>
                  </a:lnTo>
                  <a:lnTo>
                    <a:pt x="50174" y="2256"/>
                  </a:lnTo>
                  <a:lnTo>
                    <a:pt x="50599" y="2312"/>
                  </a:lnTo>
                  <a:lnTo>
                    <a:pt x="51211" y="2505"/>
                  </a:lnTo>
                  <a:lnTo>
                    <a:pt x="51462" y="2584"/>
                  </a:lnTo>
                  <a:lnTo>
                    <a:pt x="52057" y="2479"/>
                  </a:lnTo>
                  <a:lnTo>
                    <a:pt x="52650" y="2329"/>
                  </a:lnTo>
                  <a:lnTo>
                    <a:pt x="53644" y="1853"/>
                  </a:lnTo>
                  <a:lnTo>
                    <a:pt x="53786" y="1790"/>
                  </a:lnTo>
                  <a:lnTo>
                    <a:pt x="54854" y="1321"/>
                  </a:lnTo>
                  <a:lnTo>
                    <a:pt x="55461" y="1055"/>
                  </a:lnTo>
                  <a:lnTo>
                    <a:pt x="55697" y="818"/>
                  </a:lnTo>
                  <a:close/>
                </a:path>
              </a:pathLst>
            </a:custGeom>
            <a:solidFill>
              <a:srgbClr val="336A98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86" name="pg86"/>
            <p:cNvSpPr/>
            <p:nvPr/>
          </p:nvSpPr>
          <p:spPr>
            <a:xfrm>
              <a:off x="7739616" y="2283553"/>
              <a:ext cx="93616" cy="240959"/>
            </a:xfrm>
            <a:custGeom>
              <a:avLst/>
              <a:pathLst>
                <a:path w="93616" h="240959">
                  <a:moveTo>
                    <a:pt x="53862" y="0"/>
                  </a:moveTo>
                  <a:lnTo>
                    <a:pt x="53924" y="1329"/>
                  </a:lnTo>
                  <a:lnTo>
                    <a:pt x="53946" y="1790"/>
                  </a:lnTo>
                  <a:lnTo>
                    <a:pt x="53983" y="2593"/>
                  </a:lnTo>
                  <a:lnTo>
                    <a:pt x="54056" y="4288"/>
                  </a:lnTo>
                  <a:lnTo>
                    <a:pt x="54063" y="4861"/>
                  </a:lnTo>
                  <a:lnTo>
                    <a:pt x="54082" y="6399"/>
                  </a:lnTo>
                  <a:lnTo>
                    <a:pt x="54200" y="9534"/>
                  </a:lnTo>
                  <a:lnTo>
                    <a:pt x="54598" y="20060"/>
                  </a:lnTo>
                  <a:lnTo>
                    <a:pt x="55016" y="31263"/>
                  </a:lnTo>
                  <a:lnTo>
                    <a:pt x="55150" y="34264"/>
                  </a:lnTo>
                  <a:lnTo>
                    <a:pt x="55395" y="39710"/>
                  </a:lnTo>
                  <a:lnTo>
                    <a:pt x="55612" y="45782"/>
                  </a:lnTo>
                  <a:lnTo>
                    <a:pt x="55882" y="53340"/>
                  </a:lnTo>
                  <a:lnTo>
                    <a:pt x="56069" y="58575"/>
                  </a:lnTo>
                  <a:lnTo>
                    <a:pt x="56122" y="60055"/>
                  </a:lnTo>
                  <a:lnTo>
                    <a:pt x="56146" y="63319"/>
                  </a:lnTo>
                  <a:lnTo>
                    <a:pt x="56208" y="64936"/>
                  </a:lnTo>
                  <a:lnTo>
                    <a:pt x="56262" y="66369"/>
                  </a:lnTo>
                  <a:lnTo>
                    <a:pt x="56499" y="72609"/>
                  </a:lnTo>
                  <a:lnTo>
                    <a:pt x="56611" y="80236"/>
                  </a:lnTo>
                  <a:lnTo>
                    <a:pt x="57152" y="86667"/>
                  </a:lnTo>
                  <a:lnTo>
                    <a:pt x="57192" y="87346"/>
                  </a:lnTo>
                  <a:lnTo>
                    <a:pt x="57392" y="90738"/>
                  </a:lnTo>
                  <a:lnTo>
                    <a:pt x="57517" y="92851"/>
                  </a:lnTo>
                  <a:lnTo>
                    <a:pt x="57497" y="93368"/>
                  </a:lnTo>
                  <a:lnTo>
                    <a:pt x="57531" y="94982"/>
                  </a:lnTo>
                  <a:lnTo>
                    <a:pt x="57535" y="95146"/>
                  </a:lnTo>
                  <a:lnTo>
                    <a:pt x="57651" y="96920"/>
                  </a:lnTo>
                  <a:lnTo>
                    <a:pt x="57708" y="97791"/>
                  </a:lnTo>
                  <a:lnTo>
                    <a:pt x="57832" y="99687"/>
                  </a:lnTo>
                  <a:lnTo>
                    <a:pt x="57885" y="100498"/>
                  </a:lnTo>
                  <a:lnTo>
                    <a:pt x="58345" y="107513"/>
                  </a:lnTo>
                  <a:lnTo>
                    <a:pt x="58402" y="108842"/>
                  </a:lnTo>
                  <a:lnTo>
                    <a:pt x="58411" y="109038"/>
                  </a:lnTo>
                  <a:lnTo>
                    <a:pt x="58430" y="109477"/>
                  </a:lnTo>
                  <a:lnTo>
                    <a:pt x="58573" y="112770"/>
                  </a:lnTo>
                  <a:lnTo>
                    <a:pt x="58673" y="115075"/>
                  </a:lnTo>
                  <a:lnTo>
                    <a:pt x="58692" y="115521"/>
                  </a:lnTo>
                  <a:lnTo>
                    <a:pt x="58766" y="116476"/>
                  </a:lnTo>
                  <a:lnTo>
                    <a:pt x="59068" y="116727"/>
                  </a:lnTo>
                  <a:lnTo>
                    <a:pt x="59273" y="116676"/>
                  </a:lnTo>
                  <a:lnTo>
                    <a:pt x="60142" y="117636"/>
                  </a:lnTo>
                  <a:lnTo>
                    <a:pt x="60741" y="117898"/>
                  </a:lnTo>
                  <a:lnTo>
                    <a:pt x="60919" y="118154"/>
                  </a:lnTo>
                  <a:lnTo>
                    <a:pt x="61028" y="119058"/>
                  </a:lnTo>
                  <a:lnTo>
                    <a:pt x="61248" y="119306"/>
                  </a:lnTo>
                  <a:lnTo>
                    <a:pt x="61436" y="119384"/>
                  </a:lnTo>
                  <a:lnTo>
                    <a:pt x="61570" y="119582"/>
                  </a:lnTo>
                  <a:lnTo>
                    <a:pt x="61085" y="120982"/>
                  </a:lnTo>
                  <a:lnTo>
                    <a:pt x="60987" y="121219"/>
                  </a:lnTo>
                  <a:lnTo>
                    <a:pt x="60910" y="121065"/>
                  </a:lnTo>
                  <a:lnTo>
                    <a:pt x="60099" y="121211"/>
                  </a:lnTo>
                  <a:lnTo>
                    <a:pt x="59956" y="121553"/>
                  </a:lnTo>
                  <a:lnTo>
                    <a:pt x="59924" y="121908"/>
                  </a:lnTo>
                  <a:lnTo>
                    <a:pt x="59948" y="122154"/>
                  </a:lnTo>
                  <a:lnTo>
                    <a:pt x="60050" y="122306"/>
                  </a:lnTo>
                  <a:lnTo>
                    <a:pt x="60206" y="122429"/>
                  </a:lnTo>
                  <a:lnTo>
                    <a:pt x="60613" y="122750"/>
                  </a:lnTo>
                  <a:lnTo>
                    <a:pt x="60765" y="123214"/>
                  </a:lnTo>
                  <a:lnTo>
                    <a:pt x="60799" y="123951"/>
                  </a:lnTo>
                  <a:lnTo>
                    <a:pt x="61152" y="124213"/>
                  </a:lnTo>
                  <a:lnTo>
                    <a:pt x="61154" y="124835"/>
                  </a:lnTo>
                  <a:lnTo>
                    <a:pt x="60790" y="125825"/>
                  </a:lnTo>
                  <a:lnTo>
                    <a:pt x="60980" y="126047"/>
                  </a:lnTo>
                  <a:lnTo>
                    <a:pt x="61062" y="126301"/>
                  </a:lnTo>
                  <a:lnTo>
                    <a:pt x="60814" y="126472"/>
                  </a:lnTo>
                  <a:lnTo>
                    <a:pt x="60647" y="126588"/>
                  </a:lnTo>
                  <a:lnTo>
                    <a:pt x="60487" y="128004"/>
                  </a:lnTo>
                  <a:lnTo>
                    <a:pt x="60129" y="128265"/>
                  </a:lnTo>
                  <a:lnTo>
                    <a:pt x="59510" y="129320"/>
                  </a:lnTo>
                  <a:lnTo>
                    <a:pt x="59140" y="130147"/>
                  </a:lnTo>
                  <a:lnTo>
                    <a:pt x="59218" y="130512"/>
                  </a:lnTo>
                  <a:lnTo>
                    <a:pt x="59421" y="130728"/>
                  </a:lnTo>
                  <a:lnTo>
                    <a:pt x="59348" y="131030"/>
                  </a:lnTo>
                  <a:lnTo>
                    <a:pt x="58534" y="131578"/>
                  </a:lnTo>
                  <a:lnTo>
                    <a:pt x="58701" y="131969"/>
                  </a:lnTo>
                  <a:lnTo>
                    <a:pt x="58962" y="132152"/>
                  </a:lnTo>
                  <a:lnTo>
                    <a:pt x="59286" y="132233"/>
                  </a:lnTo>
                  <a:lnTo>
                    <a:pt x="59601" y="132312"/>
                  </a:lnTo>
                  <a:lnTo>
                    <a:pt x="59810" y="132258"/>
                  </a:lnTo>
                  <a:lnTo>
                    <a:pt x="60197" y="132837"/>
                  </a:lnTo>
                  <a:lnTo>
                    <a:pt x="60323" y="133343"/>
                  </a:lnTo>
                  <a:lnTo>
                    <a:pt x="59864" y="134947"/>
                  </a:lnTo>
                  <a:lnTo>
                    <a:pt x="59569" y="135456"/>
                  </a:lnTo>
                  <a:lnTo>
                    <a:pt x="59487" y="135972"/>
                  </a:lnTo>
                  <a:lnTo>
                    <a:pt x="59628" y="136445"/>
                  </a:lnTo>
                  <a:lnTo>
                    <a:pt x="60169" y="137182"/>
                  </a:lnTo>
                  <a:lnTo>
                    <a:pt x="60244" y="137665"/>
                  </a:lnTo>
                  <a:lnTo>
                    <a:pt x="60233" y="137950"/>
                  </a:lnTo>
                  <a:lnTo>
                    <a:pt x="59231" y="138564"/>
                  </a:lnTo>
                  <a:lnTo>
                    <a:pt x="59167" y="138862"/>
                  </a:lnTo>
                  <a:lnTo>
                    <a:pt x="59297" y="139423"/>
                  </a:lnTo>
                  <a:lnTo>
                    <a:pt x="58950" y="140023"/>
                  </a:lnTo>
                  <a:lnTo>
                    <a:pt x="58378" y="140486"/>
                  </a:lnTo>
                  <a:lnTo>
                    <a:pt x="58040" y="140618"/>
                  </a:lnTo>
                  <a:lnTo>
                    <a:pt x="57363" y="141123"/>
                  </a:lnTo>
                  <a:lnTo>
                    <a:pt x="57193" y="141400"/>
                  </a:lnTo>
                  <a:lnTo>
                    <a:pt x="56991" y="141729"/>
                  </a:lnTo>
                  <a:lnTo>
                    <a:pt x="56894" y="141939"/>
                  </a:lnTo>
                  <a:lnTo>
                    <a:pt x="56868" y="142120"/>
                  </a:lnTo>
                  <a:lnTo>
                    <a:pt x="56847" y="142263"/>
                  </a:lnTo>
                  <a:lnTo>
                    <a:pt x="56875" y="142767"/>
                  </a:lnTo>
                  <a:lnTo>
                    <a:pt x="56891" y="143066"/>
                  </a:lnTo>
                  <a:lnTo>
                    <a:pt x="56921" y="143619"/>
                  </a:lnTo>
                  <a:lnTo>
                    <a:pt x="57039" y="143932"/>
                  </a:lnTo>
                  <a:lnTo>
                    <a:pt x="57422" y="144308"/>
                  </a:lnTo>
                  <a:lnTo>
                    <a:pt x="57455" y="144558"/>
                  </a:lnTo>
                  <a:lnTo>
                    <a:pt x="57414" y="145042"/>
                  </a:lnTo>
                  <a:lnTo>
                    <a:pt x="56829" y="145262"/>
                  </a:lnTo>
                  <a:lnTo>
                    <a:pt x="56784" y="145579"/>
                  </a:lnTo>
                  <a:lnTo>
                    <a:pt x="56795" y="145904"/>
                  </a:lnTo>
                  <a:lnTo>
                    <a:pt x="57112" y="146356"/>
                  </a:lnTo>
                  <a:lnTo>
                    <a:pt x="57014" y="146765"/>
                  </a:lnTo>
                  <a:lnTo>
                    <a:pt x="57014" y="147452"/>
                  </a:lnTo>
                  <a:lnTo>
                    <a:pt x="57225" y="148087"/>
                  </a:lnTo>
                  <a:lnTo>
                    <a:pt x="57546" y="148456"/>
                  </a:lnTo>
                  <a:lnTo>
                    <a:pt x="57684" y="148666"/>
                  </a:lnTo>
                  <a:lnTo>
                    <a:pt x="58090" y="149281"/>
                  </a:lnTo>
                  <a:lnTo>
                    <a:pt x="58253" y="149530"/>
                  </a:lnTo>
                  <a:lnTo>
                    <a:pt x="58545" y="150238"/>
                  </a:lnTo>
                  <a:lnTo>
                    <a:pt x="58522" y="150443"/>
                  </a:lnTo>
                  <a:lnTo>
                    <a:pt x="58454" y="151046"/>
                  </a:lnTo>
                  <a:lnTo>
                    <a:pt x="58793" y="151839"/>
                  </a:lnTo>
                  <a:lnTo>
                    <a:pt x="58849" y="151970"/>
                  </a:lnTo>
                  <a:lnTo>
                    <a:pt x="58954" y="152214"/>
                  </a:lnTo>
                  <a:lnTo>
                    <a:pt x="59011" y="152347"/>
                  </a:lnTo>
                  <a:lnTo>
                    <a:pt x="59444" y="153359"/>
                  </a:lnTo>
                  <a:lnTo>
                    <a:pt x="59859" y="153667"/>
                  </a:lnTo>
                  <a:lnTo>
                    <a:pt x="60325" y="153804"/>
                  </a:lnTo>
                  <a:lnTo>
                    <a:pt x="60659" y="154337"/>
                  </a:lnTo>
                  <a:lnTo>
                    <a:pt x="60832" y="154840"/>
                  </a:lnTo>
                  <a:lnTo>
                    <a:pt x="61371" y="154973"/>
                  </a:lnTo>
                  <a:lnTo>
                    <a:pt x="61481" y="154843"/>
                  </a:lnTo>
                  <a:lnTo>
                    <a:pt x="62002" y="154721"/>
                  </a:lnTo>
                  <a:lnTo>
                    <a:pt x="63142" y="154453"/>
                  </a:lnTo>
                  <a:lnTo>
                    <a:pt x="63351" y="154404"/>
                  </a:lnTo>
                  <a:lnTo>
                    <a:pt x="63549" y="154438"/>
                  </a:lnTo>
                  <a:lnTo>
                    <a:pt x="63791" y="154481"/>
                  </a:lnTo>
                  <a:lnTo>
                    <a:pt x="63921" y="154514"/>
                  </a:lnTo>
                  <a:lnTo>
                    <a:pt x="63988" y="154861"/>
                  </a:lnTo>
                  <a:lnTo>
                    <a:pt x="64060" y="155438"/>
                  </a:lnTo>
                  <a:lnTo>
                    <a:pt x="64172" y="155675"/>
                  </a:lnTo>
                  <a:lnTo>
                    <a:pt x="65058" y="156457"/>
                  </a:lnTo>
                  <a:lnTo>
                    <a:pt x="65586" y="156853"/>
                  </a:lnTo>
                  <a:lnTo>
                    <a:pt x="66035" y="157189"/>
                  </a:lnTo>
                  <a:lnTo>
                    <a:pt x="66166" y="157257"/>
                  </a:lnTo>
                  <a:lnTo>
                    <a:pt x="66608" y="157264"/>
                  </a:lnTo>
                  <a:lnTo>
                    <a:pt x="66614" y="157457"/>
                  </a:lnTo>
                  <a:lnTo>
                    <a:pt x="66657" y="158872"/>
                  </a:lnTo>
                  <a:lnTo>
                    <a:pt x="66659" y="159227"/>
                  </a:lnTo>
                  <a:lnTo>
                    <a:pt x="66893" y="159405"/>
                  </a:lnTo>
                  <a:lnTo>
                    <a:pt x="67204" y="159715"/>
                  </a:lnTo>
                  <a:lnTo>
                    <a:pt x="67583" y="159632"/>
                  </a:lnTo>
                  <a:lnTo>
                    <a:pt x="67865" y="159700"/>
                  </a:lnTo>
                  <a:lnTo>
                    <a:pt x="68115" y="160273"/>
                  </a:lnTo>
                  <a:lnTo>
                    <a:pt x="67985" y="160695"/>
                  </a:lnTo>
                  <a:lnTo>
                    <a:pt x="67658" y="161002"/>
                  </a:lnTo>
                  <a:lnTo>
                    <a:pt x="67204" y="161540"/>
                  </a:lnTo>
                  <a:lnTo>
                    <a:pt x="67386" y="161850"/>
                  </a:lnTo>
                  <a:lnTo>
                    <a:pt x="68362" y="162659"/>
                  </a:lnTo>
                  <a:lnTo>
                    <a:pt x="68644" y="162893"/>
                  </a:lnTo>
                  <a:lnTo>
                    <a:pt x="69436" y="163072"/>
                  </a:lnTo>
                  <a:lnTo>
                    <a:pt x="69916" y="163300"/>
                  </a:lnTo>
                  <a:lnTo>
                    <a:pt x="70279" y="164164"/>
                  </a:lnTo>
                  <a:lnTo>
                    <a:pt x="70396" y="164865"/>
                  </a:lnTo>
                  <a:lnTo>
                    <a:pt x="70538" y="164979"/>
                  </a:lnTo>
                  <a:lnTo>
                    <a:pt x="71721" y="165359"/>
                  </a:lnTo>
                  <a:lnTo>
                    <a:pt x="72785" y="166079"/>
                  </a:lnTo>
                  <a:lnTo>
                    <a:pt x="72935" y="166182"/>
                  </a:lnTo>
                  <a:lnTo>
                    <a:pt x="73174" y="166501"/>
                  </a:lnTo>
                  <a:lnTo>
                    <a:pt x="73373" y="167052"/>
                  </a:lnTo>
                  <a:lnTo>
                    <a:pt x="73405" y="167446"/>
                  </a:lnTo>
                  <a:lnTo>
                    <a:pt x="73586" y="167618"/>
                  </a:lnTo>
                  <a:lnTo>
                    <a:pt x="73992" y="167797"/>
                  </a:lnTo>
                  <a:lnTo>
                    <a:pt x="74390" y="167533"/>
                  </a:lnTo>
                  <a:lnTo>
                    <a:pt x="75564" y="167981"/>
                  </a:lnTo>
                  <a:lnTo>
                    <a:pt x="76050" y="168443"/>
                  </a:lnTo>
                  <a:lnTo>
                    <a:pt x="75985" y="168579"/>
                  </a:lnTo>
                  <a:lnTo>
                    <a:pt x="75811" y="168692"/>
                  </a:lnTo>
                  <a:lnTo>
                    <a:pt x="75783" y="168862"/>
                  </a:lnTo>
                  <a:lnTo>
                    <a:pt x="76120" y="169795"/>
                  </a:lnTo>
                  <a:lnTo>
                    <a:pt x="76302" y="169894"/>
                  </a:lnTo>
                  <a:lnTo>
                    <a:pt x="76772" y="169805"/>
                  </a:lnTo>
                  <a:lnTo>
                    <a:pt x="77502" y="170012"/>
                  </a:lnTo>
                  <a:lnTo>
                    <a:pt x="77672" y="170061"/>
                  </a:lnTo>
                  <a:lnTo>
                    <a:pt x="77885" y="170121"/>
                  </a:lnTo>
                  <a:lnTo>
                    <a:pt x="78159" y="170242"/>
                  </a:lnTo>
                  <a:lnTo>
                    <a:pt x="78831" y="170695"/>
                  </a:lnTo>
                  <a:lnTo>
                    <a:pt x="79031" y="171088"/>
                  </a:lnTo>
                  <a:lnTo>
                    <a:pt x="79069" y="171450"/>
                  </a:lnTo>
                  <a:lnTo>
                    <a:pt x="79132" y="172062"/>
                  </a:lnTo>
                  <a:lnTo>
                    <a:pt x="79318" y="172057"/>
                  </a:lnTo>
                  <a:lnTo>
                    <a:pt x="79600" y="172179"/>
                  </a:lnTo>
                  <a:lnTo>
                    <a:pt x="79886" y="172651"/>
                  </a:lnTo>
                  <a:lnTo>
                    <a:pt x="79883" y="172789"/>
                  </a:lnTo>
                  <a:lnTo>
                    <a:pt x="79514" y="173771"/>
                  </a:lnTo>
                  <a:lnTo>
                    <a:pt x="79435" y="173980"/>
                  </a:lnTo>
                  <a:lnTo>
                    <a:pt x="79057" y="174236"/>
                  </a:lnTo>
                  <a:lnTo>
                    <a:pt x="78944" y="174412"/>
                  </a:lnTo>
                  <a:lnTo>
                    <a:pt x="78887" y="174688"/>
                  </a:lnTo>
                  <a:lnTo>
                    <a:pt x="78826" y="174983"/>
                  </a:lnTo>
                  <a:lnTo>
                    <a:pt x="78444" y="176828"/>
                  </a:lnTo>
                  <a:lnTo>
                    <a:pt x="78495" y="177178"/>
                  </a:lnTo>
                  <a:lnTo>
                    <a:pt x="78653" y="177581"/>
                  </a:lnTo>
                  <a:lnTo>
                    <a:pt x="78628" y="177927"/>
                  </a:lnTo>
                  <a:lnTo>
                    <a:pt x="78451" y="178151"/>
                  </a:lnTo>
                  <a:lnTo>
                    <a:pt x="78056" y="178246"/>
                  </a:lnTo>
                  <a:lnTo>
                    <a:pt x="77608" y="178506"/>
                  </a:lnTo>
                  <a:lnTo>
                    <a:pt x="77518" y="178636"/>
                  </a:lnTo>
                  <a:lnTo>
                    <a:pt x="77466" y="178962"/>
                  </a:lnTo>
                  <a:lnTo>
                    <a:pt x="77823" y="179858"/>
                  </a:lnTo>
                  <a:lnTo>
                    <a:pt x="77920" y="180103"/>
                  </a:lnTo>
                  <a:lnTo>
                    <a:pt x="78088" y="180934"/>
                  </a:lnTo>
                  <a:lnTo>
                    <a:pt x="78024" y="181146"/>
                  </a:lnTo>
                  <a:lnTo>
                    <a:pt x="77738" y="181341"/>
                  </a:lnTo>
                  <a:lnTo>
                    <a:pt x="77466" y="181847"/>
                  </a:lnTo>
                  <a:lnTo>
                    <a:pt x="77531" y="182270"/>
                  </a:lnTo>
                  <a:lnTo>
                    <a:pt x="77362" y="183656"/>
                  </a:lnTo>
                  <a:lnTo>
                    <a:pt x="76752" y="185448"/>
                  </a:lnTo>
                  <a:lnTo>
                    <a:pt x="76869" y="186035"/>
                  </a:lnTo>
                  <a:lnTo>
                    <a:pt x="77245" y="186834"/>
                  </a:lnTo>
                  <a:lnTo>
                    <a:pt x="77336" y="187795"/>
                  </a:lnTo>
                  <a:lnTo>
                    <a:pt x="77492" y="188349"/>
                  </a:lnTo>
                  <a:lnTo>
                    <a:pt x="77660" y="188675"/>
                  </a:lnTo>
                  <a:lnTo>
                    <a:pt x="78543" y="189409"/>
                  </a:lnTo>
                  <a:lnTo>
                    <a:pt x="78673" y="189489"/>
                  </a:lnTo>
                  <a:lnTo>
                    <a:pt x="79505" y="190000"/>
                  </a:lnTo>
                  <a:lnTo>
                    <a:pt x="80080" y="190372"/>
                  </a:lnTo>
                  <a:lnTo>
                    <a:pt x="80927" y="191117"/>
                  </a:lnTo>
                  <a:lnTo>
                    <a:pt x="81927" y="191996"/>
                  </a:lnTo>
                  <a:lnTo>
                    <a:pt x="83228" y="192948"/>
                  </a:lnTo>
                  <a:lnTo>
                    <a:pt x="83848" y="193760"/>
                  </a:lnTo>
                  <a:lnTo>
                    <a:pt x="85288" y="194135"/>
                  </a:lnTo>
                  <a:lnTo>
                    <a:pt x="85496" y="194281"/>
                  </a:lnTo>
                  <a:lnTo>
                    <a:pt x="85937" y="194803"/>
                  </a:lnTo>
                  <a:lnTo>
                    <a:pt x="86637" y="196205"/>
                  </a:lnTo>
                  <a:lnTo>
                    <a:pt x="86793" y="196351"/>
                  </a:lnTo>
                  <a:lnTo>
                    <a:pt x="88674" y="196775"/>
                  </a:lnTo>
                  <a:lnTo>
                    <a:pt x="89193" y="197411"/>
                  </a:lnTo>
                  <a:lnTo>
                    <a:pt x="89764" y="197443"/>
                  </a:lnTo>
                  <a:lnTo>
                    <a:pt x="91476" y="197215"/>
                  </a:lnTo>
                  <a:lnTo>
                    <a:pt x="91685" y="197208"/>
                  </a:lnTo>
                  <a:lnTo>
                    <a:pt x="92160" y="197192"/>
                  </a:lnTo>
                  <a:lnTo>
                    <a:pt x="92955" y="197166"/>
                  </a:lnTo>
                  <a:lnTo>
                    <a:pt x="93331" y="197476"/>
                  </a:lnTo>
                  <a:lnTo>
                    <a:pt x="93500" y="197818"/>
                  </a:lnTo>
                  <a:lnTo>
                    <a:pt x="93616" y="199678"/>
                  </a:lnTo>
                  <a:lnTo>
                    <a:pt x="92341" y="200260"/>
                  </a:lnTo>
                  <a:lnTo>
                    <a:pt x="92270" y="201847"/>
                  </a:lnTo>
                  <a:lnTo>
                    <a:pt x="92320" y="202265"/>
                  </a:lnTo>
                  <a:lnTo>
                    <a:pt x="92351" y="202530"/>
                  </a:lnTo>
                  <a:lnTo>
                    <a:pt x="91653" y="204115"/>
                  </a:lnTo>
                  <a:lnTo>
                    <a:pt x="91102" y="204613"/>
                  </a:lnTo>
                  <a:lnTo>
                    <a:pt x="90419" y="204890"/>
                  </a:lnTo>
                  <a:lnTo>
                    <a:pt x="90162" y="205249"/>
                  </a:lnTo>
                  <a:lnTo>
                    <a:pt x="89934" y="205819"/>
                  </a:lnTo>
                  <a:lnTo>
                    <a:pt x="89869" y="206631"/>
                  </a:lnTo>
                  <a:lnTo>
                    <a:pt x="89812" y="206785"/>
                  </a:lnTo>
                  <a:lnTo>
                    <a:pt x="89651" y="207219"/>
                  </a:lnTo>
                  <a:lnTo>
                    <a:pt x="89507" y="207399"/>
                  </a:lnTo>
                  <a:lnTo>
                    <a:pt x="88856" y="207587"/>
                  </a:lnTo>
                  <a:lnTo>
                    <a:pt x="88428" y="208079"/>
                  </a:lnTo>
                  <a:lnTo>
                    <a:pt x="87941" y="209548"/>
                  </a:lnTo>
                  <a:lnTo>
                    <a:pt x="87750" y="210126"/>
                  </a:lnTo>
                  <a:lnTo>
                    <a:pt x="87727" y="210581"/>
                  </a:lnTo>
                  <a:lnTo>
                    <a:pt x="87593" y="210749"/>
                  </a:lnTo>
                  <a:lnTo>
                    <a:pt x="87407" y="210785"/>
                  </a:lnTo>
                  <a:lnTo>
                    <a:pt x="87259" y="210813"/>
                  </a:lnTo>
                  <a:lnTo>
                    <a:pt x="87102" y="210768"/>
                  </a:lnTo>
                  <a:lnTo>
                    <a:pt x="86754" y="210800"/>
                  </a:lnTo>
                  <a:lnTo>
                    <a:pt x="86433" y="211103"/>
                  </a:lnTo>
                  <a:lnTo>
                    <a:pt x="86135" y="211558"/>
                  </a:lnTo>
                  <a:lnTo>
                    <a:pt x="85726" y="212681"/>
                  </a:lnTo>
                  <a:lnTo>
                    <a:pt x="85648" y="213405"/>
                  </a:lnTo>
                  <a:lnTo>
                    <a:pt x="84931" y="214403"/>
                  </a:lnTo>
                  <a:lnTo>
                    <a:pt x="84780" y="214855"/>
                  </a:lnTo>
                  <a:lnTo>
                    <a:pt x="85071" y="215187"/>
                  </a:lnTo>
                  <a:lnTo>
                    <a:pt x="84804" y="215692"/>
                  </a:lnTo>
                  <a:lnTo>
                    <a:pt x="84302" y="216361"/>
                  </a:lnTo>
                  <a:lnTo>
                    <a:pt x="83852" y="216428"/>
                  </a:lnTo>
                  <a:lnTo>
                    <a:pt x="83682" y="216592"/>
                  </a:lnTo>
                  <a:lnTo>
                    <a:pt x="83035" y="217500"/>
                  </a:lnTo>
                  <a:lnTo>
                    <a:pt x="82880" y="217964"/>
                  </a:lnTo>
                  <a:lnTo>
                    <a:pt x="82346" y="218715"/>
                  </a:lnTo>
                  <a:lnTo>
                    <a:pt x="81881" y="219296"/>
                  </a:lnTo>
                  <a:lnTo>
                    <a:pt x="81680" y="219951"/>
                  </a:lnTo>
                  <a:lnTo>
                    <a:pt x="81422" y="220790"/>
                  </a:lnTo>
                  <a:lnTo>
                    <a:pt x="81403" y="220950"/>
                  </a:lnTo>
                  <a:lnTo>
                    <a:pt x="81339" y="221506"/>
                  </a:lnTo>
                  <a:lnTo>
                    <a:pt x="81317" y="221757"/>
                  </a:lnTo>
                  <a:lnTo>
                    <a:pt x="81377" y="222275"/>
                  </a:lnTo>
                  <a:lnTo>
                    <a:pt x="80362" y="222988"/>
                  </a:lnTo>
                  <a:lnTo>
                    <a:pt x="79990" y="223653"/>
                  </a:lnTo>
                  <a:lnTo>
                    <a:pt x="79934" y="223819"/>
                  </a:lnTo>
                  <a:lnTo>
                    <a:pt x="79831" y="224129"/>
                  </a:lnTo>
                  <a:lnTo>
                    <a:pt x="79751" y="224563"/>
                  </a:lnTo>
                  <a:lnTo>
                    <a:pt x="79710" y="226928"/>
                  </a:lnTo>
                  <a:lnTo>
                    <a:pt x="79324" y="227354"/>
                  </a:lnTo>
                  <a:lnTo>
                    <a:pt x="79080" y="227927"/>
                  </a:lnTo>
                  <a:lnTo>
                    <a:pt x="78933" y="228967"/>
                  </a:lnTo>
                  <a:lnTo>
                    <a:pt x="78893" y="230202"/>
                  </a:lnTo>
                  <a:lnTo>
                    <a:pt x="78313" y="230269"/>
                  </a:lnTo>
                  <a:lnTo>
                    <a:pt x="78027" y="230386"/>
                  </a:lnTo>
                  <a:lnTo>
                    <a:pt x="77843" y="230463"/>
                  </a:lnTo>
                  <a:lnTo>
                    <a:pt x="77142" y="230751"/>
                  </a:lnTo>
                  <a:lnTo>
                    <a:pt x="76289" y="231391"/>
                  </a:lnTo>
                  <a:lnTo>
                    <a:pt x="74829" y="232052"/>
                  </a:lnTo>
                  <a:lnTo>
                    <a:pt x="69963" y="228520"/>
                  </a:lnTo>
                  <a:lnTo>
                    <a:pt x="67806" y="227881"/>
                  </a:lnTo>
                  <a:lnTo>
                    <a:pt x="66232" y="227871"/>
                  </a:lnTo>
                  <a:lnTo>
                    <a:pt x="64581" y="228077"/>
                  </a:lnTo>
                  <a:lnTo>
                    <a:pt x="64053" y="228262"/>
                  </a:lnTo>
                  <a:lnTo>
                    <a:pt x="61783" y="229583"/>
                  </a:lnTo>
                  <a:lnTo>
                    <a:pt x="59539" y="230740"/>
                  </a:lnTo>
                  <a:lnTo>
                    <a:pt x="56581" y="231308"/>
                  </a:lnTo>
                  <a:lnTo>
                    <a:pt x="56224" y="231377"/>
                  </a:lnTo>
                  <a:lnTo>
                    <a:pt x="55522" y="231512"/>
                  </a:lnTo>
                  <a:lnTo>
                    <a:pt x="54651" y="231679"/>
                  </a:lnTo>
                  <a:lnTo>
                    <a:pt x="51146" y="232353"/>
                  </a:lnTo>
                  <a:lnTo>
                    <a:pt x="49433" y="234032"/>
                  </a:lnTo>
                  <a:lnTo>
                    <a:pt x="49031" y="234798"/>
                  </a:lnTo>
                  <a:lnTo>
                    <a:pt x="48240" y="236591"/>
                  </a:lnTo>
                  <a:lnTo>
                    <a:pt x="46865" y="240959"/>
                  </a:lnTo>
                  <a:lnTo>
                    <a:pt x="40419" y="239168"/>
                  </a:lnTo>
                  <a:lnTo>
                    <a:pt x="38005" y="238498"/>
                  </a:lnTo>
                  <a:lnTo>
                    <a:pt x="35774" y="239459"/>
                  </a:lnTo>
                  <a:lnTo>
                    <a:pt x="33596" y="240657"/>
                  </a:lnTo>
                  <a:lnTo>
                    <a:pt x="32777" y="239476"/>
                  </a:lnTo>
                  <a:lnTo>
                    <a:pt x="30494" y="239867"/>
                  </a:lnTo>
                  <a:lnTo>
                    <a:pt x="30390" y="239508"/>
                  </a:lnTo>
                  <a:lnTo>
                    <a:pt x="30961" y="237112"/>
                  </a:lnTo>
                  <a:lnTo>
                    <a:pt x="30679" y="236635"/>
                  </a:lnTo>
                  <a:lnTo>
                    <a:pt x="28665" y="234065"/>
                  </a:lnTo>
                  <a:lnTo>
                    <a:pt x="28457" y="233706"/>
                  </a:lnTo>
                  <a:lnTo>
                    <a:pt x="28400" y="233449"/>
                  </a:lnTo>
                  <a:lnTo>
                    <a:pt x="28231" y="232210"/>
                  </a:lnTo>
                  <a:lnTo>
                    <a:pt x="27341" y="226812"/>
                  </a:lnTo>
                  <a:lnTo>
                    <a:pt x="26976" y="225056"/>
                  </a:lnTo>
                  <a:lnTo>
                    <a:pt x="26752" y="224463"/>
                  </a:lnTo>
                  <a:lnTo>
                    <a:pt x="26728" y="223683"/>
                  </a:lnTo>
                  <a:lnTo>
                    <a:pt x="26695" y="222441"/>
                  </a:lnTo>
                  <a:lnTo>
                    <a:pt x="26172" y="215061"/>
                  </a:lnTo>
                  <a:lnTo>
                    <a:pt x="31934" y="215828"/>
                  </a:lnTo>
                  <a:lnTo>
                    <a:pt x="35799" y="215925"/>
                  </a:lnTo>
                  <a:lnTo>
                    <a:pt x="40397" y="216047"/>
                  </a:lnTo>
                  <a:lnTo>
                    <a:pt x="43232" y="216039"/>
                  </a:lnTo>
                  <a:lnTo>
                    <a:pt x="43777" y="216023"/>
                  </a:lnTo>
                  <a:lnTo>
                    <a:pt x="44758" y="205983"/>
                  </a:lnTo>
                  <a:lnTo>
                    <a:pt x="53428" y="206065"/>
                  </a:lnTo>
                  <a:lnTo>
                    <a:pt x="53705" y="205705"/>
                  </a:lnTo>
                  <a:lnTo>
                    <a:pt x="53392" y="203869"/>
                  </a:lnTo>
                  <a:lnTo>
                    <a:pt x="53467" y="200817"/>
                  </a:lnTo>
                  <a:lnTo>
                    <a:pt x="53605" y="196017"/>
                  </a:lnTo>
                  <a:lnTo>
                    <a:pt x="45725" y="196064"/>
                  </a:lnTo>
                  <a:lnTo>
                    <a:pt x="46332" y="195112"/>
                  </a:lnTo>
                  <a:lnTo>
                    <a:pt x="50653" y="188543"/>
                  </a:lnTo>
                  <a:lnTo>
                    <a:pt x="51731" y="186883"/>
                  </a:lnTo>
                  <a:lnTo>
                    <a:pt x="51495" y="186703"/>
                  </a:lnTo>
                  <a:lnTo>
                    <a:pt x="51314" y="186565"/>
                  </a:lnTo>
                  <a:lnTo>
                    <a:pt x="39407" y="177381"/>
                  </a:lnTo>
                  <a:lnTo>
                    <a:pt x="39118" y="177155"/>
                  </a:lnTo>
                  <a:lnTo>
                    <a:pt x="38700" y="176846"/>
                  </a:lnTo>
                  <a:lnTo>
                    <a:pt x="35610" y="174387"/>
                  </a:lnTo>
                  <a:lnTo>
                    <a:pt x="30580" y="170483"/>
                  </a:lnTo>
                  <a:lnTo>
                    <a:pt x="29439" y="169621"/>
                  </a:lnTo>
                  <a:lnTo>
                    <a:pt x="27745" y="168281"/>
                  </a:lnTo>
                  <a:lnTo>
                    <a:pt x="25543" y="166675"/>
                  </a:lnTo>
                  <a:lnTo>
                    <a:pt x="23124" y="164699"/>
                  </a:lnTo>
                  <a:lnTo>
                    <a:pt x="24601" y="162985"/>
                  </a:lnTo>
                  <a:lnTo>
                    <a:pt x="27063" y="160061"/>
                  </a:lnTo>
                  <a:lnTo>
                    <a:pt x="27394" y="160621"/>
                  </a:lnTo>
                  <a:lnTo>
                    <a:pt x="28060" y="160964"/>
                  </a:lnTo>
                  <a:lnTo>
                    <a:pt x="29237" y="161769"/>
                  </a:lnTo>
                  <a:lnTo>
                    <a:pt x="29700" y="161772"/>
                  </a:lnTo>
                  <a:lnTo>
                    <a:pt x="30768" y="162339"/>
                  </a:lnTo>
                  <a:lnTo>
                    <a:pt x="31982" y="161433"/>
                  </a:lnTo>
                  <a:lnTo>
                    <a:pt x="32250" y="161176"/>
                  </a:lnTo>
                  <a:lnTo>
                    <a:pt x="32347" y="160963"/>
                  </a:lnTo>
                  <a:lnTo>
                    <a:pt x="32916" y="160692"/>
                  </a:lnTo>
                  <a:lnTo>
                    <a:pt x="33756" y="160822"/>
                  </a:lnTo>
                  <a:lnTo>
                    <a:pt x="34260" y="161012"/>
                  </a:lnTo>
                  <a:lnTo>
                    <a:pt x="34377" y="161146"/>
                  </a:lnTo>
                  <a:lnTo>
                    <a:pt x="34414" y="161560"/>
                  </a:lnTo>
                  <a:lnTo>
                    <a:pt x="34527" y="161847"/>
                  </a:lnTo>
                  <a:lnTo>
                    <a:pt x="34726" y="162018"/>
                  </a:lnTo>
                  <a:lnTo>
                    <a:pt x="35631" y="162470"/>
                  </a:lnTo>
                  <a:lnTo>
                    <a:pt x="35814" y="162589"/>
                  </a:lnTo>
                  <a:lnTo>
                    <a:pt x="38318" y="159560"/>
                  </a:lnTo>
                  <a:lnTo>
                    <a:pt x="39042" y="159092"/>
                  </a:lnTo>
                  <a:lnTo>
                    <a:pt x="38915" y="158723"/>
                  </a:lnTo>
                  <a:lnTo>
                    <a:pt x="38325" y="157865"/>
                  </a:lnTo>
                  <a:lnTo>
                    <a:pt x="37997" y="157876"/>
                  </a:lnTo>
                  <a:lnTo>
                    <a:pt x="37811" y="157969"/>
                  </a:lnTo>
                  <a:lnTo>
                    <a:pt x="37688" y="158469"/>
                  </a:lnTo>
                  <a:lnTo>
                    <a:pt x="37538" y="158558"/>
                  </a:lnTo>
                  <a:lnTo>
                    <a:pt x="37051" y="158524"/>
                  </a:lnTo>
                  <a:lnTo>
                    <a:pt x="36430" y="158203"/>
                  </a:lnTo>
                  <a:lnTo>
                    <a:pt x="36284" y="157648"/>
                  </a:lnTo>
                  <a:lnTo>
                    <a:pt x="36040" y="157376"/>
                  </a:lnTo>
                  <a:lnTo>
                    <a:pt x="34655" y="156925"/>
                  </a:lnTo>
                  <a:lnTo>
                    <a:pt x="34875" y="156500"/>
                  </a:lnTo>
                  <a:lnTo>
                    <a:pt x="34757" y="156185"/>
                  </a:lnTo>
                  <a:lnTo>
                    <a:pt x="33973" y="156321"/>
                  </a:lnTo>
                  <a:lnTo>
                    <a:pt x="33663" y="156640"/>
                  </a:lnTo>
                  <a:lnTo>
                    <a:pt x="32831" y="156578"/>
                  </a:lnTo>
                  <a:lnTo>
                    <a:pt x="31516" y="156139"/>
                  </a:lnTo>
                  <a:lnTo>
                    <a:pt x="31312" y="155993"/>
                  </a:lnTo>
                  <a:lnTo>
                    <a:pt x="30954" y="155451"/>
                  </a:lnTo>
                  <a:lnTo>
                    <a:pt x="34420" y="151390"/>
                  </a:lnTo>
                  <a:lnTo>
                    <a:pt x="33778" y="148162"/>
                  </a:lnTo>
                  <a:lnTo>
                    <a:pt x="33012" y="148058"/>
                  </a:lnTo>
                  <a:lnTo>
                    <a:pt x="32642" y="147738"/>
                  </a:lnTo>
                  <a:lnTo>
                    <a:pt x="32138" y="147578"/>
                  </a:lnTo>
                  <a:lnTo>
                    <a:pt x="31455" y="147980"/>
                  </a:lnTo>
                  <a:lnTo>
                    <a:pt x="31435" y="149206"/>
                  </a:lnTo>
                  <a:lnTo>
                    <a:pt x="31171" y="149287"/>
                  </a:lnTo>
                  <a:lnTo>
                    <a:pt x="27122" y="146693"/>
                  </a:lnTo>
                  <a:lnTo>
                    <a:pt x="27457" y="145920"/>
                  </a:lnTo>
                  <a:lnTo>
                    <a:pt x="27032" y="145805"/>
                  </a:lnTo>
                  <a:lnTo>
                    <a:pt x="26196" y="146103"/>
                  </a:lnTo>
                  <a:lnTo>
                    <a:pt x="24513" y="145029"/>
                  </a:lnTo>
                  <a:lnTo>
                    <a:pt x="18699" y="141230"/>
                  </a:lnTo>
                  <a:lnTo>
                    <a:pt x="18299" y="141736"/>
                  </a:lnTo>
                  <a:lnTo>
                    <a:pt x="17241" y="141213"/>
                  </a:lnTo>
                  <a:lnTo>
                    <a:pt x="16712" y="141299"/>
                  </a:lnTo>
                  <a:lnTo>
                    <a:pt x="16102" y="140967"/>
                  </a:lnTo>
                  <a:lnTo>
                    <a:pt x="16082" y="140718"/>
                  </a:lnTo>
                  <a:lnTo>
                    <a:pt x="15996" y="140584"/>
                  </a:lnTo>
                  <a:lnTo>
                    <a:pt x="15375" y="140066"/>
                  </a:lnTo>
                  <a:lnTo>
                    <a:pt x="15463" y="140688"/>
                  </a:lnTo>
                  <a:lnTo>
                    <a:pt x="15191" y="140699"/>
                  </a:lnTo>
                  <a:lnTo>
                    <a:pt x="14870" y="140915"/>
                  </a:lnTo>
                  <a:lnTo>
                    <a:pt x="14707" y="141139"/>
                  </a:lnTo>
                  <a:lnTo>
                    <a:pt x="13962" y="140960"/>
                  </a:lnTo>
                  <a:lnTo>
                    <a:pt x="13323" y="140565"/>
                  </a:lnTo>
                  <a:lnTo>
                    <a:pt x="12856" y="141951"/>
                  </a:lnTo>
                  <a:lnTo>
                    <a:pt x="13515" y="142685"/>
                  </a:lnTo>
                  <a:lnTo>
                    <a:pt x="14662" y="143624"/>
                  </a:lnTo>
                  <a:lnTo>
                    <a:pt x="14772" y="143930"/>
                  </a:lnTo>
                  <a:lnTo>
                    <a:pt x="14247" y="144030"/>
                  </a:lnTo>
                  <a:lnTo>
                    <a:pt x="13641" y="143799"/>
                  </a:lnTo>
                  <a:lnTo>
                    <a:pt x="12933" y="143352"/>
                  </a:lnTo>
                  <a:lnTo>
                    <a:pt x="12010" y="142607"/>
                  </a:lnTo>
                  <a:lnTo>
                    <a:pt x="11400" y="142265"/>
                  </a:lnTo>
                  <a:lnTo>
                    <a:pt x="9829" y="141878"/>
                  </a:lnTo>
                  <a:lnTo>
                    <a:pt x="9699" y="141922"/>
                  </a:lnTo>
                  <a:lnTo>
                    <a:pt x="9414" y="142228"/>
                  </a:lnTo>
                  <a:lnTo>
                    <a:pt x="8159" y="143872"/>
                  </a:lnTo>
                  <a:lnTo>
                    <a:pt x="7479" y="143187"/>
                  </a:lnTo>
                  <a:lnTo>
                    <a:pt x="7429" y="142438"/>
                  </a:lnTo>
                  <a:lnTo>
                    <a:pt x="7486" y="142278"/>
                  </a:lnTo>
                  <a:lnTo>
                    <a:pt x="8112" y="141551"/>
                  </a:lnTo>
                  <a:lnTo>
                    <a:pt x="8868" y="140455"/>
                  </a:lnTo>
                  <a:lnTo>
                    <a:pt x="8262" y="140060"/>
                  </a:lnTo>
                  <a:lnTo>
                    <a:pt x="7497" y="139904"/>
                  </a:lnTo>
                  <a:lnTo>
                    <a:pt x="6559" y="139446"/>
                  </a:lnTo>
                  <a:lnTo>
                    <a:pt x="6536" y="139249"/>
                  </a:lnTo>
                  <a:lnTo>
                    <a:pt x="6855" y="139077"/>
                  </a:lnTo>
                  <a:lnTo>
                    <a:pt x="6048" y="138034"/>
                  </a:lnTo>
                  <a:lnTo>
                    <a:pt x="5873" y="137914"/>
                  </a:lnTo>
                  <a:lnTo>
                    <a:pt x="4995" y="137642"/>
                  </a:lnTo>
                  <a:lnTo>
                    <a:pt x="4510" y="137321"/>
                  </a:lnTo>
                  <a:lnTo>
                    <a:pt x="4136" y="136397"/>
                  </a:lnTo>
                  <a:lnTo>
                    <a:pt x="4133" y="136118"/>
                  </a:lnTo>
                  <a:lnTo>
                    <a:pt x="4222" y="135793"/>
                  </a:lnTo>
                  <a:lnTo>
                    <a:pt x="4161" y="135246"/>
                  </a:lnTo>
                  <a:lnTo>
                    <a:pt x="3263" y="133498"/>
                  </a:lnTo>
                  <a:lnTo>
                    <a:pt x="2530" y="132601"/>
                  </a:lnTo>
                  <a:lnTo>
                    <a:pt x="3952" y="130965"/>
                  </a:lnTo>
                  <a:lnTo>
                    <a:pt x="4759" y="130079"/>
                  </a:lnTo>
                  <a:lnTo>
                    <a:pt x="7847" y="128942"/>
                  </a:lnTo>
                  <a:lnTo>
                    <a:pt x="14067" y="126364"/>
                  </a:lnTo>
                  <a:lnTo>
                    <a:pt x="13715" y="124239"/>
                  </a:lnTo>
                  <a:lnTo>
                    <a:pt x="13920" y="124166"/>
                  </a:lnTo>
                  <a:lnTo>
                    <a:pt x="14079" y="123289"/>
                  </a:lnTo>
                  <a:lnTo>
                    <a:pt x="13802" y="122343"/>
                  </a:lnTo>
                  <a:lnTo>
                    <a:pt x="13410" y="122384"/>
                  </a:lnTo>
                  <a:lnTo>
                    <a:pt x="13439" y="121884"/>
                  </a:lnTo>
                  <a:lnTo>
                    <a:pt x="13594" y="121665"/>
                  </a:lnTo>
                  <a:lnTo>
                    <a:pt x="13887" y="121519"/>
                  </a:lnTo>
                  <a:lnTo>
                    <a:pt x="15412" y="121556"/>
                  </a:lnTo>
                  <a:lnTo>
                    <a:pt x="16146" y="121303"/>
                  </a:lnTo>
                  <a:lnTo>
                    <a:pt x="16387" y="121144"/>
                  </a:lnTo>
                  <a:lnTo>
                    <a:pt x="16630" y="120691"/>
                  </a:lnTo>
                  <a:lnTo>
                    <a:pt x="16659" y="120439"/>
                  </a:lnTo>
                  <a:lnTo>
                    <a:pt x="17026" y="120293"/>
                  </a:lnTo>
                  <a:lnTo>
                    <a:pt x="19136" y="120006"/>
                  </a:lnTo>
                  <a:lnTo>
                    <a:pt x="19425" y="119708"/>
                  </a:lnTo>
                  <a:lnTo>
                    <a:pt x="20676" y="117985"/>
                  </a:lnTo>
                  <a:lnTo>
                    <a:pt x="21721" y="116331"/>
                  </a:lnTo>
                  <a:lnTo>
                    <a:pt x="21342" y="116154"/>
                  </a:lnTo>
                  <a:lnTo>
                    <a:pt x="12245" y="108366"/>
                  </a:lnTo>
                  <a:lnTo>
                    <a:pt x="12085" y="108409"/>
                  </a:lnTo>
                  <a:lnTo>
                    <a:pt x="11910" y="108338"/>
                  </a:lnTo>
                  <a:lnTo>
                    <a:pt x="11285" y="107664"/>
                  </a:lnTo>
                  <a:lnTo>
                    <a:pt x="11324" y="107509"/>
                  </a:lnTo>
                  <a:lnTo>
                    <a:pt x="10942" y="107175"/>
                  </a:lnTo>
                  <a:lnTo>
                    <a:pt x="11248" y="107012"/>
                  </a:lnTo>
                  <a:lnTo>
                    <a:pt x="11916" y="107181"/>
                  </a:lnTo>
                  <a:lnTo>
                    <a:pt x="12114" y="107142"/>
                  </a:lnTo>
                  <a:lnTo>
                    <a:pt x="12275" y="107011"/>
                  </a:lnTo>
                  <a:lnTo>
                    <a:pt x="12364" y="106787"/>
                  </a:lnTo>
                  <a:lnTo>
                    <a:pt x="12341" y="106383"/>
                  </a:lnTo>
                  <a:lnTo>
                    <a:pt x="12168" y="105799"/>
                  </a:lnTo>
                  <a:lnTo>
                    <a:pt x="11894" y="105363"/>
                  </a:lnTo>
                  <a:lnTo>
                    <a:pt x="11828" y="105013"/>
                  </a:lnTo>
                  <a:lnTo>
                    <a:pt x="11858" y="104833"/>
                  </a:lnTo>
                  <a:lnTo>
                    <a:pt x="12103" y="104554"/>
                  </a:lnTo>
                  <a:lnTo>
                    <a:pt x="13048" y="103985"/>
                  </a:lnTo>
                  <a:lnTo>
                    <a:pt x="13240" y="103791"/>
                  </a:lnTo>
                  <a:lnTo>
                    <a:pt x="13331" y="103541"/>
                  </a:lnTo>
                  <a:lnTo>
                    <a:pt x="13023" y="102975"/>
                  </a:lnTo>
                  <a:lnTo>
                    <a:pt x="13716" y="102930"/>
                  </a:lnTo>
                  <a:lnTo>
                    <a:pt x="14273" y="102542"/>
                  </a:lnTo>
                  <a:lnTo>
                    <a:pt x="15586" y="102349"/>
                  </a:lnTo>
                  <a:lnTo>
                    <a:pt x="15800" y="102184"/>
                  </a:lnTo>
                  <a:lnTo>
                    <a:pt x="16152" y="101606"/>
                  </a:lnTo>
                  <a:lnTo>
                    <a:pt x="16224" y="101152"/>
                  </a:lnTo>
                  <a:lnTo>
                    <a:pt x="15835" y="99544"/>
                  </a:lnTo>
                  <a:lnTo>
                    <a:pt x="15567" y="99071"/>
                  </a:lnTo>
                  <a:lnTo>
                    <a:pt x="14934" y="98607"/>
                  </a:lnTo>
                  <a:lnTo>
                    <a:pt x="14585" y="98457"/>
                  </a:lnTo>
                  <a:lnTo>
                    <a:pt x="14244" y="98438"/>
                  </a:lnTo>
                  <a:lnTo>
                    <a:pt x="13510" y="98582"/>
                  </a:lnTo>
                  <a:lnTo>
                    <a:pt x="12763" y="98130"/>
                  </a:lnTo>
                  <a:lnTo>
                    <a:pt x="12459" y="97658"/>
                  </a:lnTo>
                  <a:lnTo>
                    <a:pt x="12432" y="97412"/>
                  </a:lnTo>
                  <a:lnTo>
                    <a:pt x="12727" y="96851"/>
                  </a:lnTo>
                  <a:lnTo>
                    <a:pt x="11996" y="96625"/>
                  </a:lnTo>
                  <a:lnTo>
                    <a:pt x="10873" y="96058"/>
                  </a:lnTo>
                  <a:lnTo>
                    <a:pt x="10053" y="94273"/>
                  </a:lnTo>
                  <a:lnTo>
                    <a:pt x="10048" y="93930"/>
                  </a:lnTo>
                  <a:lnTo>
                    <a:pt x="10344" y="93570"/>
                  </a:lnTo>
                  <a:lnTo>
                    <a:pt x="12114" y="92895"/>
                  </a:lnTo>
                  <a:lnTo>
                    <a:pt x="13054" y="92805"/>
                  </a:lnTo>
                  <a:lnTo>
                    <a:pt x="13193" y="92686"/>
                  </a:lnTo>
                  <a:lnTo>
                    <a:pt x="13316" y="92399"/>
                  </a:lnTo>
                  <a:lnTo>
                    <a:pt x="13623" y="92175"/>
                  </a:lnTo>
                  <a:lnTo>
                    <a:pt x="15201" y="92801"/>
                  </a:lnTo>
                  <a:lnTo>
                    <a:pt x="15941" y="92948"/>
                  </a:lnTo>
                  <a:lnTo>
                    <a:pt x="22826" y="84352"/>
                  </a:lnTo>
                  <a:lnTo>
                    <a:pt x="23351" y="83800"/>
                  </a:lnTo>
                  <a:lnTo>
                    <a:pt x="21999" y="83348"/>
                  </a:lnTo>
                  <a:lnTo>
                    <a:pt x="20959" y="83424"/>
                  </a:lnTo>
                  <a:lnTo>
                    <a:pt x="18865" y="83061"/>
                  </a:lnTo>
                  <a:lnTo>
                    <a:pt x="12598" y="81761"/>
                  </a:lnTo>
                  <a:lnTo>
                    <a:pt x="12399" y="81780"/>
                  </a:lnTo>
                  <a:lnTo>
                    <a:pt x="11180" y="75027"/>
                  </a:lnTo>
                  <a:lnTo>
                    <a:pt x="10054" y="75597"/>
                  </a:lnTo>
                  <a:lnTo>
                    <a:pt x="9874" y="75929"/>
                  </a:lnTo>
                  <a:lnTo>
                    <a:pt x="9382" y="76250"/>
                  </a:lnTo>
                  <a:lnTo>
                    <a:pt x="9194" y="76570"/>
                  </a:lnTo>
                  <a:lnTo>
                    <a:pt x="8420" y="75974"/>
                  </a:lnTo>
                  <a:lnTo>
                    <a:pt x="8304" y="75540"/>
                  </a:lnTo>
                  <a:lnTo>
                    <a:pt x="8157" y="75758"/>
                  </a:lnTo>
                  <a:lnTo>
                    <a:pt x="7199" y="75837"/>
                  </a:lnTo>
                  <a:lnTo>
                    <a:pt x="6937" y="75972"/>
                  </a:lnTo>
                  <a:lnTo>
                    <a:pt x="6663" y="76229"/>
                  </a:lnTo>
                  <a:lnTo>
                    <a:pt x="6194" y="75945"/>
                  </a:lnTo>
                  <a:lnTo>
                    <a:pt x="6202" y="75736"/>
                  </a:lnTo>
                  <a:lnTo>
                    <a:pt x="5981" y="75475"/>
                  </a:lnTo>
                  <a:lnTo>
                    <a:pt x="5736" y="75360"/>
                  </a:lnTo>
                  <a:lnTo>
                    <a:pt x="4794" y="75274"/>
                  </a:lnTo>
                  <a:lnTo>
                    <a:pt x="4475" y="74990"/>
                  </a:lnTo>
                  <a:lnTo>
                    <a:pt x="3447" y="74447"/>
                  </a:lnTo>
                  <a:lnTo>
                    <a:pt x="3746" y="73362"/>
                  </a:lnTo>
                  <a:lnTo>
                    <a:pt x="3587" y="72766"/>
                  </a:lnTo>
                  <a:lnTo>
                    <a:pt x="3644" y="72393"/>
                  </a:lnTo>
                  <a:lnTo>
                    <a:pt x="3845" y="72118"/>
                  </a:lnTo>
                  <a:lnTo>
                    <a:pt x="4968" y="72319"/>
                  </a:lnTo>
                  <a:lnTo>
                    <a:pt x="5558" y="72253"/>
                  </a:lnTo>
                  <a:lnTo>
                    <a:pt x="7184" y="72786"/>
                  </a:lnTo>
                  <a:lnTo>
                    <a:pt x="8250" y="73035"/>
                  </a:lnTo>
                  <a:lnTo>
                    <a:pt x="8831" y="73094"/>
                  </a:lnTo>
                  <a:lnTo>
                    <a:pt x="9770" y="72935"/>
                  </a:lnTo>
                  <a:lnTo>
                    <a:pt x="9564" y="72494"/>
                  </a:lnTo>
                  <a:lnTo>
                    <a:pt x="9544" y="71980"/>
                  </a:lnTo>
                  <a:lnTo>
                    <a:pt x="9314" y="71369"/>
                  </a:lnTo>
                  <a:lnTo>
                    <a:pt x="8842" y="70572"/>
                  </a:lnTo>
                  <a:lnTo>
                    <a:pt x="7985" y="69824"/>
                  </a:lnTo>
                  <a:lnTo>
                    <a:pt x="7788" y="69168"/>
                  </a:lnTo>
                  <a:lnTo>
                    <a:pt x="7861" y="68464"/>
                  </a:lnTo>
                  <a:lnTo>
                    <a:pt x="8668" y="67782"/>
                  </a:lnTo>
                  <a:lnTo>
                    <a:pt x="9082" y="67647"/>
                  </a:lnTo>
                  <a:lnTo>
                    <a:pt x="9699" y="67660"/>
                  </a:lnTo>
                  <a:lnTo>
                    <a:pt x="9586" y="66769"/>
                  </a:lnTo>
                  <a:lnTo>
                    <a:pt x="9028" y="64013"/>
                  </a:lnTo>
                  <a:lnTo>
                    <a:pt x="8312" y="60484"/>
                  </a:lnTo>
                  <a:lnTo>
                    <a:pt x="8249" y="60172"/>
                  </a:lnTo>
                  <a:lnTo>
                    <a:pt x="6335" y="47701"/>
                  </a:lnTo>
                  <a:lnTo>
                    <a:pt x="5538" y="42771"/>
                  </a:lnTo>
                  <a:lnTo>
                    <a:pt x="5722" y="42475"/>
                  </a:lnTo>
                  <a:lnTo>
                    <a:pt x="10198" y="35162"/>
                  </a:lnTo>
                  <a:lnTo>
                    <a:pt x="7620" y="35165"/>
                  </a:lnTo>
                  <a:lnTo>
                    <a:pt x="5666" y="30473"/>
                  </a:lnTo>
                  <a:lnTo>
                    <a:pt x="6348" y="29471"/>
                  </a:lnTo>
                  <a:lnTo>
                    <a:pt x="6380" y="26934"/>
                  </a:lnTo>
                  <a:lnTo>
                    <a:pt x="6088" y="26025"/>
                  </a:lnTo>
                  <a:lnTo>
                    <a:pt x="4915" y="21065"/>
                  </a:lnTo>
                  <a:lnTo>
                    <a:pt x="1638" y="19294"/>
                  </a:lnTo>
                  <a:lnTo>
                    <a:pt x="0" y="12047"/>
                  </a:lnTo>
                  <a:lnTo>
                    <a:pt x="1255" y="11843"/>
                  </a:lnTo>
                  <a:lnTo>
                    <a:pt x="3922" y="11383"/>
                  </a:lnTo>
                  <a:lnTo>
                    <a:pt x="4202" y="12611"/>
                  </a:lnTo>
                  <a:lnTo>
                    <a:pt x="5252" y="17212"/>
                  </a:lnTo>
                  <a:lnTo>
                    <a:pt x="6707" y="18078"/>
                  </a:lnTo>
                  <a:lnTo>
                    <a:pt x="8817" y="19354"/>
                  </a:lnTo>
                  <a:lnTo>
                    <a:pt x="10669" y="26476"/>
                  </a:lnTo>
                  <a:lnTo>
                    <a:pt x="10619" y="31378"/>
                  </a:lnTo>
                  <a:lnTo>
                    <a:pt x="11591" y="32421"/>
                  </a:lnTo>
                  <a:lnTo>
                    <a:pt x="13209" y="31494"/>
                  </a:lnTo>
                  <a:lnTo>
                    <a:pt x="14731" y="31459"/>
                  </a:lnTo>
                  <a:lnTo>
                    <a:pt x="14814" y="30936"/>
                  </a:lnTo>
                  <a:lnTo>
                    <a:pt x="15921" y="24048"/>
                  </a:lnTo>
                  <a:lnTo>
                    <a:pt x="15497" y="24043"/>
                  </a:lnTo>
                  <a:lnTo>
                    <a:pt x="22452" y="6602"/>
                  </a:lnTo>
                  <a:lnTo>
                    <a:pt x="37308" y="7659"/>
                  </a:lnTo>
                  <a:lnTo>
                    <a:pt x="42522" y="8051"/>
                  </a:lnTo>
                  <a:lnTo>
                    <a:pt x="46444" y="7670"/>
                  </a:lnTo>
                  <a:lnTo>
                    <a:pt x="49681" y="7651"/>
                  </a:lnTo>
                  <a:lnTo>
                    <a:pt x="49715" y="4173"/>
                  </a:lnTo>
                  <a:lnTo>
                    <a:pt x="49729" y="1608"/>
                  </a:lnTo>
                  <a:lnTo>
                    <a:pt x="49534" y="1613"/>
                  </a:lnTo>
                  <a:lnTo>
                    <a:pt x="49470" y="765"/>
                  </a:lnTo>
                  <a:lnTo>
                    <a:pt x="49425" y="174"/>
                  </a:lnTo>
                  <a:close/>
                </a:path>
              </a:pathLst>
            </a:custGeom>
            <a:solidFill>
              <a:srgbClr val="448DC6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87" name="pg87"/>
            <p:cNvSpPr/>
            <p:nvPr/>
          </p:nvSpPr>
          <p:spPr>
            <a:xfrm>
              <a:off x="7804603" y="2425020"/>
              <a:ext cx="45235" cy="58170"/>
            </a:xfrm>
            <a:custGeom>
              <a:avLst/>
              <a:pathLst>
                <a:path w="45235" h="58170">
                  <a:moveTo>
                    <a:pt x="0" y="14926"/>
                  </a:moveTo>
                  <a:lnTo>
                    <a:pt x="319" y="14707"/>
                  </a:lnTo>
                  <a:lnTo>
                    <a:pt x="5270" y="10295"/>
                  </a:lnTo>
                  <a:lnTo>
                    <a:pt x="6784" y="8850"/>
                  </a:lnTo>
                  <a:lnTo>
                    <a:pt x="8563" y="7342"/>
                  </a:lnTo>
                  <a:lnTo>
                    <a:pt x="10141" y="6182"/>
                  </a:lnTo>
                  <a:lnTo>
                    <a:pt x="14399" y="2470"/>
                  </a:lnTo>
                  <a:lnTo>
                    <a:pt x="17228" y="0"/>
                  </a:lnTo>
                  <a:lnTo>
                    <a:pt x="20828" y="3393"/>
                  </a:lnTo>
                  <a:lnTo>
                    <a:pt x="20971" y="3873"/>
                  </a:lnTo>
                  <a:lnTo>
                    <a:pt x="21621" y="4581"/>
                  </a:lnTo>
                  <a:lnTo>
                    <a:pt x="22126" y="4641"/>
                  </a:lnTo>
                  <a:lnTo>
                    <a:pt x="22759" y="5130"/>
                  </a:lnTo>
                  <a:lnTo>
                    <a:pt x="22649" y="5361"/>
                  </a:lnTo>
                  <a:lnTo>
                    <a:pt x="22633" y="5782"/>
                  </a:lnTo>
                  <a:lnTo>
                    <a:pt x="22875" y="6121"/>
                  </a:lnTo>
                  <a:lnTo>
                    <a:pt x="23217" y="6162"/>
                  </a:lnTo>
                  <a:lnTo>
                    <a:pt x="23522" y="6352"/>
                  </a:lnTo>
                  <a:lnTo>
                    <a:pt x="23656" y="6542"/>
                  </a:lnTo>
                  <a:lnTo>
                    <a:pt x="23869" y="7120"/>
                  </a:lnTo>
                  <a:lnTo>
                    <a:pt x="23731" y="7767"/>
                  </a:lnTo>
                  <a:lnTo>
                    <a:pt x="23778" y="8090"/>
                  </a:lnTo>
                  <a:lnTo>
                    <a:pt x="24313" y="9106"/>
                  </a:lnTo>
                  <a:lnTo>
                    <a:pt x="24689" y="9448"/>
                  </a:lnTo>
                  <a:lnTo>
                    <a:pt x="24658" y="9266"/>
                  </a:lnTo>
                  <a:lnTo>
                    <a:pt x="24865" y="9145"/>
                  </a:lnTo>
                  <a:lnTo>
                    <a:pt x="25341" y="9156"/>
                  </a:lnTo>
                  <a:lnTo>
                    <a:pt x="25438" y="9506"/>
                  </a:lnTo>
                  <a:lnTo>
                    <a:pt x="25475" y="10020"/>
                  </a:lnTo>
                  <a:lnTo>
                    <a:pt x="25240" y="11104"/>
                  </a:lnTo>
                  <a:lnTo>
                    <a:pt x="25809" y="12815"/>
                  </a:lnTo>
                  <a:lnTo>
                    <a:pt x="26288" y="12929"/>
                  </a:lnTo>
                  <a:lnTo>
                    <a:pt x="25980" y="13329"/>
                  </a:lnTo>
                  <a:lnTo>
                    <a:pt x="27914" y="18620"/>
                  </a:lnTo>
                  <a:lnTo>
                    <a:pt x="28837" y="21718"/>
                  </a:lnTo>
                  <a:lnTo>
                    <a:pt x="35204" y="25391"/>
                  </a:lnTo>
                  <a:lnTo>
                    <a:pt x="35435" y="25518"/>
                  </a:lnTo>
                  <a:lnTo>
                    <a:pt x="35704" y="24826"/>
                  </a:lnTo>
                  <a:lnTo>
                    <a:pt x="36544" y="24834"/>
                  </a:lnTo>
                  <a:lnTo>
                    <a:pt x="37413" y="24950"/>
                  </a:lnTo>
                  <a:lnTo>
                    <a:pt x="38813" y="24861"/>
                  </a:lnTo>
                  <a:lnTo>
                    <a:pt x="39271" y="24493"/>
                  </a:lnTo>
                  <a:lnTo>
                    <a:pt x="41353" y="24059"/>
                  </a:lnTo>
                  <a:lnTo>
                    <a:pt x="42534" y="23693"/>
                  </a:lnTo>
                  <a:lnTo>
                    <a:pt x="42884" y="23864"/>
                  </a:lnTo>
                  <a:lnTo>
                    <a:pt x="42957" y="24077"/>
                  </a:lnTo>
                  <a:lnTo>
                    <a:pt x="43184" y="24189"/>
                  </a:lnTo>
                  <a:lnTo>
                    <a:pt x="43379" y="24054"/>
                  </a:lnTo>
                  <a:lnTo>
                    <a:pt x="43602" y="24084"/>
                  </a:lnTo>
                  <a:lnTo>
                    <a:pt x="43489" y="24390"/>
                  </a:lnTo>
                  <a:lnTo>
                    <a:pt x="43257" y="24587"/>
                  </a:lnTo>
                  <a:lnTo>
                    <a:pt x="43343" y="24915"/>
                  </a:lnTo>
                  <a:lnTo>
                    <a:pt x="43274" y="25486"/>
                  </a:lnTo>
                  <a:lnTo>
                    <a:pt x="42921" y="26492"/>
                  </a:lnTo>
                  <a:lnTo>
                    <a:pt x="42909" y="26902"/>
                  </a:lnTo>
                  <a:lnTo>
                    <a:pt x="42731" y="27090"/>
                  </a:lnTo>
                  <a:lnTo>
                    <a:pt x="42722" y="27428"/>
                  </a:lnTo>
                  <a:lnTo>
                    <a:pt x="42885" y="27291"/>
                  </a:lnTo>
                  <a:lnTo>
                    <a:pt x="42998" y="27855"/>
                  </a:lnTo>
                  <a:lnTo>
                    <a:pt x="43259" y="29156"/>
                  </a:lnTo>
                  <a:lnTo>
                    <a:pt x="43944" y="30059"/>
                  </a:lnTo>
                  <a:lnTo>
                    <a:pt x="44183" y="30374"/>
                  </a:lnTo>
                  <a:lnTo>
                    <a:pt x="44539" y="30845"/>
                  </a:lnTo>
                  <a:lnTo>
                    <a:pt x="45235" y="31762"/>
                  </a:lnTo>
                  <a:lnTo>
                    <a:pt x="45118" y="32448"/>
                  </a:lnTo>
                  <a:lnTo>
                    <a:pt x="44419" y="33852"/>
                  </a:lnTo>
                  <a:lnTo>
                    <a:pt x="43911" y="34873"/>
                  </a:lnTo>
                  <a:lnTo>
                    <a:pt x="43675" y="35348"/>
                  </a:lnTo>
                  <a:lnTo>
                    <a:pt x="42192" y="37515"/>
                  </a:lnTo>
                  <a:lnTo>
                    <a:pt x="41944" y="37877"/>
                  </a:lnTo>
                  <a:lnTo>
                    <a:pt x="41570" y="38423"/>
                  </a:lnTo>
                  <a:lnTo>
                    <a:pt x="39633" y="41253"/>
                  </a:lnTo>
                  <a:lnTo>
                    <a:pt x="39561" y="41463"/>
                  </a:lnTo>
                  <a:lnTo>
                    <a:pt x="38684" y="44027"/>
                  </a:lnTo>
                  <a:lnTo>
                    <a:pt x="37736" y="46799"/>
                  </a:lnTo>
                  <a:lnTo>
                    <a:pt x="37625" y="47139"/>
                  </a:lnTo>
                  <a:lnTo>
                    <a:pt x="37643" y="48011"/>
                  </a:lnTo>
                  <a:lnTo>
                    <a:pt x="37119" y="49311"/>
                  </a:lnTo>
                  <a:lnTo>
                    <a:pt x="35778" y="50917"/>
                  </a:lnTo>
                  <a:lnTo>
                    <a:pt x="35670" y="51046"/>
                  </a:lnTo>
                  <a:lnTo>
                    <a:pt x="34910" y="52003"/>
                  </a:lnTo>
                  <a:lnTo>
                    <a:pt x="34801" y="52737"/>
                  </a:lnTo>
                  <a:lnTo>
                    <a:pt x="33510" y="55525"/>
                  </a:lnTo>
                  <a:lnTo>
                    <a:pt x="32610" y="56461"/>
                  </a:lnTo>
                  <a:lnTo>
                    <a:pt x="31836" y="56793"/>
                  </a:lnTo>
                  <a:lnTo>
                    <a:pt x="30629" y="57311"/>
                  </a:lnTo>
                  <a:lnTo>
                    <a:pt x="28627" y="58170"/>
                  </a:lnTo>
                  <a:lnTo>
                    <a:pt x="28513" y="56351"/>
                  </a:lnTo>
                  <a:lnTo>
                    <a:pt x="28344" y="56008"/>
                  </a:lnTo>
                  <a:lnTo>
                    <a:pt x="27968" y="55699"/>
                  </a:lnTo>
                  <a:lnTo>
                    <a:pt x="27173" y="55725"/>
                  </a:lnTo>
                  <a:lnTo>
                    <a:pt x="26699" y="55741"/>
                  </a:lnTo>
                  <a:lnTo>
                    <a:pt x="26489" y="55748"/>
                  </a:lnTo>
                  <a:lnTo>
                    <a:pt x="24777" y="55976"/>
                  </a:lnTo>
                  <a:lnTo>
                    <a:pt x="24206" y="55943"/>
                  </a:lnTo>
                  <a:lnTo>
                    <a:pt x="23687" y="55308"/>
                  </a:lnTo>
                  <a:lnTo>
                    <a:pt x="21806" y="54884"/>
                  </a:lnTo>
                  <a:lnTo>
                    <a:pt x="21651" y="54737"/>
                  </a:lnTo>
                  <a:lnTo>
                    <a:pt x="20950" y="53336"/>
                  </a:lnTo>
                  <a:lnTo>
                    <a:pt x="20509" y="52814"/>
                  </a:lnTo>
                  <a:lnTo>
                    <a:pt x="20288" y="52664"/>
                  </a:lnTo>
                  <a:lnTo>
                    <a:pt x="18862" y="52293"/>
                  </a:lnTo>
                  <a:lnTo>
                    <a:pt x="18241" y="51481"/>
                  </a:lnTo>
                  <a:lnTo>
                    <a:pt x="16936" y="50524"/>
                  </a:lnTo>
                  <a:lnTo>
                    <a:pt x="15941" y="49650"/>
                  </a:lnTo>
                  <a:lnTo>
                    <a:pt x="14956" y="48802"/>
                  </a:lnTo>
                  <a:lnTo>
                    <a:pt x="14518" y="48533"/>
                  </a:lnTo>
                  <a:lnTo>
                    <a:pt x="13687" y="48022"/>
                  </a:lnTo>
                  <a:lnTo>
                    <a:pt x="13556" y="47941"/>
                  </a:lnTo>
                  <a:lnTo>
                    <a:pt x="12674" y="47208"/>
                  </a:lnTo>
                  <a:lnTo>
                    <a:pt x="12505" y="46882"/>
                  </a:lnTo>
                  <a:lnTo>
                    <a:pt x="12349" y="46328"/>
                  </a:lnTo>
                  <a:lnTo>
                    <a:pt x="12259" y="45366"/>
                  </a:lnTo>
                  <a:lnTo>
                    <a:pt x="11882" y="44568"/>
                  </a:lnTo>
                  <a:lnTo>
                    <a:pt x="11766" y="43981"/>
                  </a:lnTo>
                  <a:lnTo>
                    <a:pt x="12375" y="42188"/>
                  </a:lnTo>
                  <a:lnTo>
                    <a:pt x="12544" y="40803"/>
                  </a:lnTo>
                  <a:lnTo>
                    <a:pt x="12479" y="40379"/>
                  </a:lnTo>
                  <a:lnTo>
                    <a:pt x="12751" y="39874"/>
                  </a:lnTo>
                  <a:lnTo>
                    <a:pt x="13037" y="39679"/>
                  </a:lnTo>
                  <a:lnTo>
                    <a:pt x="13102" y="39467"/>
                  </a:lnTo>
                  <a:lnTo>
                    <a:pt x="12933" y="38636"/>
                  </a:lnTo>
                  <a:lnTo>
                    <a:pt x="12836" y="38391"/>
                  </a:lnTo>
                  <a:lnTo>
                    <a:pt x="12479" y="37495"/>
                  </a:lnTo>
                  <a:lnTo>
                    <a:pt x="12531" y="37169"/>
                  </a:lnTo>
                  <a:lnTo>
                    <a:pt x="12622" y="37038"/>
                  </a:lnTo>
                  <a:lnTo>
                    <a:pt x="13069" y="36779"/>
                  </a:lnTo>
                  <a:lnTo>
                    <a:pt x="13497" y="36642"/>
                  </a:lnTo>
                  <a:lnTo>
                    <a:pt x="13641" y="36460"/>
                  </a:lnTo>
                  <a:lnTo>
                    <a:pt x="13667" y="36114"/>
                  </a:lnTo>
                  <a:lnTo>
                    <a:pt x="13508" y="35711"/>
                  </a:lnTo>
                  <a:lnTo>
                    <a:pt x="13457" y="35360"/>
                  </a:lnTo>
                  <a:lnTo>
                    <a:pt x="13839" y="33516"/>
                  </a:lnTo>
                  <a:lnTo>
                    <a:pt x="13900" y="33221"/>
                  </a:lnTo>
                  <a:lnTo>
                    <a:pt x="13958" y="32944"/>
                  </a:lnTo>
                  <a:lnTo>
                    <a:pt x="14070" y="32769"/>
                  </a:lnTo>
                  <a:lnTo>
                    <a:pt x="14448" y="32513"/>
                  </a:lnTo>
                  <a:lnTo>
                    <a:pt x="14527" y="32303"/>
                  </a:lnTo>
                  <a:lnTo>
                    <a:pt x="14896" y="31322"/>
                  </a:lnTo>
                  <a:lnTo>
                    <a:pt x="14900" y="31184"/>
                  </a:lnTo>
                  <a:lnTo>
                    <a:pt x="14613" y="30711"/>
                  </a:lnTo>
                  <a:lnTo>
                    <a:pt x="14332" y="30590"/>
                  </a:lnTo>
                  <a:lnTo>
                    <a:pt x="14146" y="30594"/>
                  </a:lnTo>
                  <a:lnTo>
                    <a:pt x="14082" y="29982"/>
                  </a:lnTo>
                  <a:lnTo>
                    <a:pt x="14045" y="29621"/>
                  </a:lnTo>
                  <a:lnTo>
                    <a:pt x="13833" y="29146"/>
                  </a:lnTo>
                  <a:lnTo>
                    <a:pt x="13126" y="28749"/>
                  </a:lnTo>
                  <a:lnTo>
                    <a:pt x="12898" y="28654"/>
                  </a:lnTo>
                  <a:lnTo>
                    <a:pt x="12685" y="28593"/>
                  </a:lnTo>
                  <a:lnTo>
                    <a:pt x="12515" y="28545"/>
                  </a:lnTo>
                  <a:lnTo>
                    <a:pt x="11785" y="28338"/>
                  </a:lnTo>
                  <a:lnTo>
                    <a:pt x="11315" y="28427"/>
                  </a:lnTo>
                  <a:lnTo>
                    <a:pt x="11133" y="28328"/>
                  </a:lnTo>
                  <a:lnTo>
                    <a:pt x="10796" y="27395"/>
                  </a:lnTo>
                  <a:lnTo>
                    <a:pt x="10824" y="27225"/>
                  </a:lnTo>
                  <a:lnTo>
                    <a:pt x="10998" y="27112"/>
                  </a:lnTo>
                  <a:lnTo>
                    <a:pt x="11064" y="26976"/>
                  </a:lnTo>
                  <a:lnTo>
                    <a:pt x="10533" y="26471"/>
                  </a:lnTo>
                  <a:lnTo>
                    <a:pt x="9403" y="26066"/>
                  </a:lnTo>
                  <a:lnTo>
                    <a:pt x="9005" y="26330"/>
                  </a:lnTo>
                  <a:lnTo>
                    <a:pt x="8600" y="26151"/>
                  </a:lnTo>
                  <a:lnTo>
                    <a:pt x="8418" y="25979"/>
                  </a:lnTo>
                  <a:lnTo>
                    <a:pt x="8386" y="25584"/>
                  </a:lnTo>
                  <a:lnTo>
                    <a:pt x="8187" y="25034"/>
                  </a:lnTo>
                  <a:lnTo>
                    <a:pt x="7948" y="24713"/>
                  </a:lnTo>
                  <a:lnTo>
                    <a:pt x="7798" y="24611"/>
                  </a:lnTo>
                  <a:lnTo>
                    <a:pt x="6608" y="23851"/>
                  </a:lnTo>
                  <a:lnTo>
                    <a:pt x="5552" y="23511"/>
                  </a:lnTo>
                  <a:lnTo>
                    <a:pt x="5409" y="23397"/>
                  </a:lnTo>
                  <a:lnTo>
                    <a:pt x="5292" y="22696"/>
                  </a:lnTo>
                  <a:lnTo>
                    <a:pt x="4929" y="21833"/>
                  </a:lnTo>
                  <a:lnTo>
                    <a:pt x="4449" y="21605"/>
                  </a:lnTo>
                  <a:lnTo>
                    <a:pt x="3658" y="21425"/>
                  </a:lnTo>
                  <a:lnTo>
                    <a:pt x="3376" y="21192"/>
                  </a:lnTo>
                  <a:lnTo>
                    <a:pt x="2399" y="20382"/>
                  </a:lnTo>
                  <a:lnTo>
                    <a:pt x="2218" y="20073"/>
                  </a:lnTo>
                  <a:lnTo>
                    <a:pt x="2672" y="19535"/>
                  </a:lnTo>
                  <a:lnTo>
                    <a:pt x="2998" y="19228"/>
                  </a:lnTo>
                  <a:lnTo>
                    <a:pt x="3128" y="18805"/>
                  </a:lnTo>
                  <a:lnTo>
                    <a:pt x="2879" y="18233"/>
                  </a:lnTo>
                  <a:lnTo>
                    <a:pt x="2596" y="18165"/>
                  </a:lnTo>
                  <a:lnTo>
                    <a:pt x="2218" y="18247"/>
                  </a:lnTo>
                  <a:lnTo>
                    <a:pt x="1804" y="17860"/>
                  </a:lnTo>
                  <a:lnTo>
                    <a:pt x="1563" y="17674"/>
                  </a:lnTo>
                  <a:lnTo>
                    <a:pt x="1670" y="17405"/>
                  </a:lnTo>
                  <a:lnTo>
                    <a:pt x="1627" y="15990"/>
                  </a:lnTo>
                  <a:lnTo>
                    <a:pt x="1621" y="15796"/>
                  </a:lnTo>
                  <a:lnTo>
                    <a:pt x="1180" y="15790"/>
                  </a:lnTo>
                  <a:lnTo>
                    <a:pt x="1048" y="15722"/>
                  </a:lnTo>
                  <a:lnTo>
                    <a:pt x="599" y="15385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88" name="pg88"/>
            <p:cNvSpPr/>
            <p:nvPr/>
          </p:nvSpPr>
          <p:spPr>
            <a:xfrm>
              <a:off x="7790561" y="2147042"/>
              <a:ext cx="7035" cy="20766"/>
            </a:xfrm>
            <a:custGeom>
              <a:avLst/>
              <a:pathLst>
                <a:path w="7035" h="20766">
                  <a:moveTo>
                    <a:pt x="4310" y="20514"/>
                  </a:moveTo>
                  <a:lnTo>
                    <a:pt x="2370" y="20766"/>
                  </a:lnTo>
                  <a:lnTo>
                    <a:pt x="2575" y="20427"/>
                  </a:lnTo>
                  <a:lnTo>
                    <a:pt x="2646" y="20144"/>
                  </a:lnTo>
                  <a:lnTo>
                    <a:pt x="2459" y="19349"/>
                  </a:lnTo>
                  <a:lnTo>
                    <a:pt x="1954" y="19408"/>
                  </a:lnTo>
                  <a:lnTo>
                    <a:pt x="1415" y="18827"/>
                  </a:lnTo>
                  <a:lnTo>
                    <a:pt x="1211" y="17739"/>
                  </a:lnTo>
                  <a:lnTo>
                    <a:pt x="1220" y="16834"/>
                  </a:lnTo>
                  <a:lnTo>
                    <a:pt x="1467" y="16238"/>
                  </a:lnTo>
                  <a:lnTo>
                    <a:pt x="2135" y="16063"/>
                  </a:lnTo>
                  <a:lnTo>
                    <a:pt x="2378" y="15907"/>
                  </a:lnTo>
                  <a:lnTo>
                    <a:pt x="2675" y="15560"/>
                  </a:lnTo>
                  <a:lnTo>
                    <a:pt x="2751" y="15210"/>
                  </a:lnTo>
                  <a:lnTo>
                    <a:pt x="2554" y="15154"/>
                  </a:lnTo>
                  <a:lnTo>
                    <a:pt x="2098" y="15281"/>
                  </a:lnTo>
                  <a:lnTo>
                    <a:pt x="1492" y="14848"/>
                  </a:lnTo>
                  <a:lnTo>
                    <a:pt x="1559" y="14591"/>
                  </a:lnTo>
                  <a:lnTo>
                    <a:pt x="481" y="14651"/>
                  </a:lnTo>
                  <a:lnTo>
                    <a:pt x="179" y="14978"/>
                  </a:lnTo>
                  <a:lnTo>
                    <a:pt x="0" y="14993"/>
                  </a:lnTo>
                  <a:lnTo>
                    <a:pt x="921" y="12844"/>
                  </a:lnTo>
                  <a:lnTo>
                    <a:pt x="1230" y="12587"/>
                  </a:lnTo>
                  <a:lnTo>
                    <a:pt x="1653" y="12513"/>
                  </a:lnTo>
                  <a:lnTo>
                    <a:pt x="2163" y="12189"/>
                  </a:lnTo>
                  <a:lnTo>
                    <a:pt x="2159" y="11764"/>
                  </a:lnTo>
                  <a:lnTo>
                    <a:pt x="2339" y="11149"/>
                  </a:lnTo>
                  <a:lnTo>
                    <a:pt x="2887" y="11280"/>
                  </a:lnTo>
                  <a:lnTo>
                    <a:pt x="3197" y="10807"/>
                  </a:lnTo>
                  <a:lnTo>
                    <a:pt x="3683" y="9634"/>
                  </a:lnTo>
                  <a:lnTo>
                    <a:pt x="3341" y="9187"/>
                  </a:lnTo>
                  <a:lnTo>
                    <a:pt x="3123" y="9026"/>
                  </a:lnTo>
                  <a:lnTo>
                    <a:pt x="3981" y="8904"/>
                  </a:lnTo>
                  <a:lnTo>
                    <a:pt x="4501" y="8241"/>
                  </a:lnTo>
                  <a:lnTo>
                    <a:pt x="4434" y="8014"/>
                  </a:lnTo>
                  <a:lnTo>
                    <a:pt x="4268" y="8152"/>
                  </a:lnTo>
                  <a:lnTo>
                    <a:pt x="4145" y="8394"/>
                  </a:lnTo>
                  <a:lnTo>
                    <a:pt x="4171" y="7373"/>
                  </a:lnTo>
                  <a:lnTo>
                    <a:pt x="5156" y="5361"/>
                  </a:lnTo>
                  <a:lnTo>
                    <a:pt x="5160" y="5112"/>
                  </a:lnTo>
                  <a:lnTo>
                    <a:pt x="5054" y="4367"/>
                  </a:lnTo>
                  <a:lnTo>
                    <a:pt x="3618" y="2265"/>
                  </a:lnTo>
                  <a:lnTo>
                    <a:pt x="3053" y="1717"/>
                  </a:lnTo>
                  <a:lnTo>
                    <a:pt x="2324" y="1400"/>
                  </a:lnTo>
                  <a:lnTo>
                    <a:pt x="2086" y="1106"/>
                  </a:lnTo>
                  <a:lnTo>
                    <a:pt x="2103" y="864"/>
                  </a:lnTo>
                  <a:lnTo>
                    <a:pt x="2438" y="0"/>
                  </a:lnTo>
                  <a:lnTo>
                    <a:pt x="4187" y="2728"/>
                  </a:lnTo>
                  <a:lnTo>
                    <a:pt x="5037" y="3554"/>
                  </a:lnTo>
                  <a:lnTo>
                    <a:pt x="5573" y="2995"/>
                  </a:lnTo>
                  <a:lnTo>
                    <a:pt x="5823" y="2213"/>
                  </a:lnTo>
                  <a:lnTo>
                    <a:pt x="5730" y="1281"/>
                  </a:lnTo>
                  <a:lnTo>
                    <a:pt x="6006" y="1114"/>
                  </a:lnTo>
                  <a:lnTo>
                    <a:pt x="5904" y="2697"/>
                  </a:lnTo>
                  <a:lnTo>
                    <a:pt x="5798" y="3048"/>
                  </a:lnTo>
                  <a:lnTo>
                    <a:pt x="5774" y="3479"/>
                  </a:lnTo>
                  <a:lnTo>
                    <a:pt x="5924" y="3543"/>
                  </a:lnTo>
                  <a:lnTo>
                    <a:pt x="6171" y="3457"/>
                  </a:lnTo>
                  <a:lnTo>
                    <a:pt x="6444" y="3729"/>
                  </a:lnTo>
                  <a:lnTo>
                    <a:pt x="6909" y="4351"/>
                  </a:lnTo>
                  <a:lnTo>
                    <a:pt x="7035" y="5066"/>
                  </a:lnTo>
                  <a:lnTo>
                    <a:pt x="6764" y="7789"/>
                  </a:lnTo>
                  <a:lnTo>
                    <a:pt x="6489" y="8292"/>
                  </a:lnTo>
                  <a:lnTo>
                    <a:pt x="6029" y="8613"/>
                  </a:lnTo>
                  <a:lnTo>
                    <a:pt x="5862" y="10140"/>
                  </a:lnTo>
                  <a:lnTo>
                    <a:pt x="5971" y="10379"/>
                  </a:lnTo>
                  <a:lnTo>
                    <a:pt x="3765" y="11944"/>
                  </a:lnTo>
                  <a:lnTo>
                    <a:pt x="3008" y="12681"/>
                  </a:lnTo>
                  <a:lnTo>
                    <a:pt x="2790" y="13079"/>
                  </a:lnTo>
                  <a:lnTo>
                    <a:pt x="2814" y="14104"/>
                  </a:lnTo>
                  <a:lnTo>
                    <a:pt x="3383" y="14480"/>
                  </a:lnTo>
                  <a:lnTo>
                    <a:pt x="3963" y="15054"/>
                  </a:lnTo>
                  <a:lnTo>
                    <a:pt x="4214" y="15595"/>
                  </a:lnTo>
                  <a:lnTo>
                    <a:pt x="4017" y="16198"/>
                  </a:lnTo>
                  <a:lnTo>
                    <a:pt x="3644" y="16574"/>
                  </a:lnTo>
                  <a:lnTo>
                    <a:pt x="3469" y="16716"/>
                  </a:lnTo>
                  <a:lnTo>
                    <a:pt x="2992" y="16797"/>
                  </a:lnTo>
                  <a:lnTo>
                    <a:pt x="2628" y="17017"/>
                  </a:lnTo>
                  <a:lnTo>
                    <a:pt x="2436" y="17330"/>
                  </a:lnTo>
                  <a:lnTo>
                    <a:pt x="2410" y="17706"/>
                  </a:lnTo>
                  <a:lnTo>
                    <a:pt x="3944" y="18541"/>
                  </a:lnTo>
                  <a:close/>
                </a:path>
              </a:pathLst>
            </a:custGeom>
            <a:solidFill>
              <a:srgbClr val="56B1F7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89" name="pg89"/>
            <p:cNvSpPr/>
            <p:nvPr/>
          </p:nvSpPr>
          <p:spPr>
            <a:xfrm>
              <a:off x="7795814" y="2152466"/>
              <a:ext cx="1062" cy="1586"/>
            </a:xfrm>
            <a:custGeom>
              <a:avLst/>
              <a:pathLst>
                <a:path w="1062" h="1586">
                  <a:moveTo>
                    <a:pt x="921" y="1586"/>
                  </a:moveTo>
                  <a:lnTo>
                    <a:pt x="1042" y="1270"/>
                  </a:lnTo>
                  <a:lnTo>
                    <a:pt x="1062" y="197"/>
                  </a:lnTo>
                  <a:lnTo>
                    <a:pt x="388" y="0"/>
                  </a:lnTo>
                  <a:lnTo>
                    <a:pt x="0" y="521"/>
                  </a:lnTo>
                  <a:lnTo>
                    <a:pt x="247" y="1303"/>
                  </a:lnTo>
                  <a:close/>
                </a:path>
              </a:pathLst>
            </a:custGeom>
            <a:solidFill>
              <a:srgbClr val="56B1F7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90" name="pg90"/>
            <p:cNvSpPr/>
            <p:nvPr/>
          </p:nvSpPr>
          <p:spPr>
            <a:xfrm>
              <a:off x="7795892" y="2150663"/>
              <a:ext cx="849" cy="1311"/>
            </a:xfrm>
            <a:custGeom>
              <a:avLst/>
              <a:pathLst>
                <a:path w="849" h="1311">
                  <a:moveTo>
                    <a:pt x="431" y="1311"/>
                  </a:moveTo>
                  <a:lnTo>
                    <a:pt x="594" y="1057"/>
                  </a:lnTo>
                  <a:lnTo>
                    <a:pt x="791" y="972"/>
                  </a:lnTo>
                  <a:lnTo>
                    <a:pt x="849" y="823"/>
                  </a:lnTo>
                  <a:lnTo>
                    <a:pt x="514" y="700"/>
                  </a:lnTo>
                  <a:lnTo>
                    <a:pt x="556" y="394"/>
                  </a:lnTo>
                  <a:lnTo>
                    <a:pt x="313" y="0"/>
                  </a:lnTo>
                  <a:lnTo>
                    <a:pt x="263" y="510"/>
                  </a:lnTo>
                  <a:lnTo>
                    <a:pt x="0" y="726"/>
                  </a:lnTo>
                  <a:lnTo>
                    <a:pt x="42" y="1058"/>
                  </a:lnTo>
                  <a:lnTo>
                    <a:pt x="117" y="1207"/>
                  </a:lnTo>
                  <a:close/>
                </a:path>
              </a:pathLst>
            </a:custGeom>
            <a:solidFill>
              <a:srgbClr val="56B1F7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91" name="pg91"/>
            <p:cNvSpPr/>
            <p:nvPr/>
          </p:nvSpPr>
          <p:spPr>
            <a:xfrm>
              <a:off x="7876702" y="2360853"/>
              <a:ext cx="24691" cy="42147"/>
            </a:xfrm>
            <a:custGeom>
              <a:avLst/>
              <a:pathLst>
                <a:path w="24691" h="42147">
                  <a:moveTo>
                    <a:pt x="24691" y="5605"/>
                  </a:moveTo>
                  <a:lnTo>
                    <a:pt x="23178" y="6289"/>
                  </a:lnTo>
                  <a:lnTo>
                    <a:pt x="22573" y="7239"/>
                  </a:lnTo>
                  <a:lnTo>
                    <a:pt x="22293" y="8784"/>
                  </a:lnTo>
                  <a:lnTo>
                    <a:pt x="22195" y="9330"/>
                  </a:lnTo>
                  <a:lnTo>
                    <a:pt x="22366" y="9797"/>
                  </a:lnTo>
                  <a:lnTo>
                    <a:pt x="22649" y="10565"/>
                  </a:lnTo>
                  <a:lnTo>
                    <a:pt x="22573" y="11135"/>
                  </a:lnTo>
                  <a:lnTo>
                    <a:pt x="21978" y="11844"/>
                  </a:lnTo>
                  <a:lnTo>
                    <a:pt x="21130" y="12857"/>
                  </a:lnTo>
                  <a:lnTo>
                    <a:pt x="20447" y="13672"/>
                  </a:lnTo>
                  <a:lnTo>
                    <a:pt x="19548" y="14746"/>
                  </a:lnTo>
                  <a:lnTo>
                    <a:pt x="19405" y="15435"/>
                  </a:lnTo>
                  <a:lnTo>
                    <a:pt x="19796" y="16581"/>
                  </a:lnTo>
                  <a:lnTo>
                    <a:pt x="19850" y="16741"/>
                  </a:lnTo>
                  <a:lnTo>
                    <a:pt x="19699" y="17216"/>
                  </a:lnTo>
                  <a:lnTo>
                    <a:pt x="19409" y="17312"/>
                  </a:lnTo>
                  <a:lnTo>
                    <a:pt x="18609" y="17576"/>
                  </a:lnTo>
                  <a:lnTo>
                    <a:pt x="18262" y="17691"/>
                  </a:lnTo>
                  <a:lnTo>
                    <a:pt x="17733" y="17216"/>
                  </a:lnTo>
                  <a:lnTo>
                    <a:pt x="16943" y="18296"/>
                  </a:lnTo>
                  <a:lnTo>
                    <a:pt x="16468" y="18945"/>
                  </a:lnTo>
                  <a:lnTo>
                    <a:pt x="15631" y="20090"/>
                  </a:lnTo>
                  <a:lnTo>
                    <a:pt x="15162" y="20732"/>
                  </a:lnTo>
                  <a:lnTo>
                    <a:pt x="14913" y="21591"/>
                  </a:lnTo>
                  <a:lnTo>
                    <a:pt x="14895" y="21846"/>
                  </a:lnTo>
                  <a:lnTo>
                    <a:pt x="15012" y="22075"/>
                  </a:lnTo>
                  <a:lnTo>
                    <a:pt x="15535" y="22428"/>
                  </a:lnTo>
                  <a:lnTo>
                    <a:pt x="15744" y="22570"/>
                  </a:lnTo>
                  <a:lnTo>
                    <a:pt x="16397" y="22966"/>
                  </a:lnTo>
                  <a:lnTo>
                    <a:pt x="16757" y="23545"/>
                  </a:lnTo>
                  <a:lnTo>
                    <a:pt x="16678" y="23758"/>
                  </a:lnTo>
                  <a:lnTo>
                    <a:pt x="16451" y="24033"/>
                  </a:lnTo>
                  <a:lnTo>
                    <a:pt x="16566" y="24663"/>
                  </a:lnTo>
                  <a:lnTo>
                    <a:pt x="17263" y="25641"/>
                  </a:lnTo>
                  <a:lnTo>
                    <a:pt x="18321" y="27126"/>
                  </a:lnTo>
                  <a:lnTo>
                    <a:pt x="18597" y="27514"/>
                  </a:lnTo>
                  <a:lnTo>
                    <a:pt x="18965" y="28032"/>
                  </a:lnTo>
                  <a:lnTo>
                    <a:pt x="19381" y="28619"/>
                  </a:lnTo>
                  <a:lnTo>
                    <a:pt x="20166" y="29728"/>
                  </a:lnTo>
                  <a:lnTo>
                    <a:pt x="20429" y="30101"/>
                  </a:lnTo>
                  <a:lnTo>
                    <a:pt x="20023" y="32620"/>
                  </a:lnTo>
                  <a:lnTo>
                    <a:pt x="19969" y="32953"/>
                  </a:lnTo>
                  <a:lnTo>
                    <a:pt x="19716" y="34525"/>
                  </a:lnTo>
                  <a:lnTo>
                    <a:pt x="19681" y="34878"/>
                  </a:lnTo>
                  <a:lnTo>
                    <a:pt x="20019" y="35857"/>
                  </a:lnTo>
                  <a:lnTo>
                    <a:pt x="20189" y="35921"/>
                  </a:lnTo>
                  <a:lnTo>
                    <a:pt x="20694" y="36109"/>
                  </a:lnTo>
                  <a:lnTo>
                    <a:pt x="21737" y="36498"/>
                  </a:lnTo>
                  <a:lnTo>
                    <a:pt x="22283" y="39980"/>
                  </a:lnTo>
                  <a:lnTo>
                    <a:pt x="21088" y="41206"/>
                  </a:lnTo>
                  <a:lnTo>
                    <a:pt x="20579" y="41251"/>
                  </a:lnTo>
                  <a:lnTo>
                    <a:pt x="19706" y="41328"/>
                  </a:lnTo>
                  <a:lnTo>
                    <a:pt x="19316" y="40469"/>
                  </a:lnTo>
                  <a:lnTo>
                    <a:pt x="17736" y="40637"/>
                  </a:lnTo>
                  <a:lnTo>
                    <a:pt x="16132" y="42147"/>
                  </a:lnTo>
                  <a:lnTo>
                    <a:pt x="13851" y="41848"/>
                  </a:lnTo>
                  <a:lnTo>
                    <a:pt x="12841" y="40777"/>
                  </a:lnTo>
                  <a:lnTo>
                    <a:pt x="12600" y="40522"/>
                  </a:lnTo>
                  <a:lnTo>
                    <a:pt x="12597" y="40036"/>
                  </a:lnTo>
                  <a:lnTo>
                    <a:pt x="12338" y="39558"/>
                  </a:lnTo>
                  <a:lnTo>
                    <a:pt x="12517" y="38957"/>
                  </a:lnTo>
                  <a:lnTo>
                    <a:pt x="12799" y="38317"/>
                  </a:lnTo>
                  <a:lnTo>
                    <a:pt x="13573" y="37937"/>
                  </a:lnTo>
                  <a:lnTo>
                    <a:pt x="14133" y="37511"/>
                  </a:lnTo>
                  <a:lnTo>
                    <a:pt x="14753" y="36984"/>
                  </a:lnTo>
                  <a:lnTo>
                    <a:pt x="13229" y="35831"/>
                  </a:lnTo>
                  <a:lnTo>
                    <a:pt x="11723" y="34974"/>
                  </a:lnTo>
                  <a:lnTo>
                    <a:pt x="10105" y="34042"/>
                  </a:lnTo>
                  <a:lnTo>
                    <a:pt x="7549" y="32428"/>
                  </a:lnTo>
                  <a:lnTo>
                    <a:pt x="0" y="27327"/>
                  </a:lnTo>
                  <a:lnTo>
                    <a:pt x="2931" y="26855"/>
                  </a:lnTo>
                  <a:lnTo>
                    <a:pt x="3515" y="26072"/>
                  </a:lnTo>
                  <a:lnTo>
                    <a:pt x="3865" y="25714"/>
                  </a:lnTo>
                  <a:lnTo>
                    <a:pt x="3242" y="25339"/>
                  </a:lnTo>
                  <a:lnTo>
                    <a:pt x="3567" y="24866"/>
                  </a:lnTo>
                  <a:lnTo>
                    <a:pt x="4047" y="24231"/>
                  </a:lnTo>
                  <a:lnTo>
                    <a:pt x="4423" y="24231"/>
                  </a:lnTo>
                  <a:lnTo>
                    <a:pt x="4760" y="24410"/>
                  </a:lnTo>
                  <a:lnTo>
                    <a:pt x="4773" y="23709"/>
                  </a:lnTo>
                  <a:lnTo>
                    <a:pt x="5097" y="22682"/>
                  </a:lnTo>
                  <a:lnTo>
                    <a:pt x="4890" y="22568"/>
                  </a:lnTo>
                  <a:lnTo>
                    <a:pt x="5085" y="21737"/>
                  </a:lnTo>
                  <a:lnTo>
                    <a:pt x="5162" y="21378"/>
                  </a:lnTo>
                  <a:lnTo>
                    <a:pt x="4760" y="20613"/>
                  </a:lnTo>
                  <a:lnTo>
                    <a:pt x="4669" y="20221"/>
                  </a:lnTo>
                  <a:lnTo>
                    <a:pt x="4241" y="19635"/>
                  </a:lnTo>
                  <a:lnTo>
                    <a:pt x="4527" y="19537"/>
                  </a:lnTo>
                  <a:lnTo>
                    <a:pt x="4708" y="19341"/>
                  </a:lnTo>
                  <a:lnTo>
                    <a:pt x="5072" y="19081"/>
                  </a:lnTo>
                  <a:lnTo>
                    <a:pt x="5110" y="18706"/>
                  </a:lnTo>
                  <a:lnTo>
                    <a:pt x="5104" y="18357"/>
                  </a:lnTo>
                  <a:lnTo>
                    <a:pt x="5910" y="17133"/>
                  </a:lnTo>
                  <a:lnTo>
                    <a:pt x="5965" y="16978"/>
                  </a:lnTo>
                  <a:lnTo>
                    <a:pt x="5629" y="16750"/>
                  </a:lnTo>
                  <a:lnTo>
                    <a:pt x="6615" y="15723"/>
                  </a:lnTo>
                  <a:lnTo>
                    <a:pt x="6693" y="15544"/>
                  </a:lnTo>
                  <a:lnTo>
                    <a:pt x="6706" y="15316"/>
                  </a:lnTo>
                  <a:lnTo>
                    <a:pt x="6771" y="15120"/>
                  </a:lnTo>
                  <a:lnTo>
                    <a:pt x="7136" y="14967"/>
                  </a:lnTo>
                  <a:lnTo>
                    <a:pt x="7471" y="14745"/>
                  </a:lnTo>
                  <a:lnTo>
                    <a:pt x="6910" y="13891"/>
                  </a:lnTo>
                  <a:lnTo>
                    <a:pt x="6663" y="13649"/>
                  </a:lnTo>
                  <a:lnTo>
                    <a:pt x="6445" y="13571"/>
                  </a:lnTo>
                  <a:lnTo>
                    <a:pt x="5949" y="13561"/>
                  </a:lnTo>
                  <a:lnTo>
                    <a:pt x="5513" y="13181"/>
                  </a:lnTo>
                  <a:lnTo>
                    <a:pt x="5214" y="12741"/>
                  </a:lnTo>
                  <a:lnTo>
                    <a:pt x="5188" y="12464"/>
                  </a:lnTo>
                  <a:lnTo>
                    <a:pt x="4825" y="11975"/>
                  </a:lnTo>
                  <a:lnTo>
                    <a:pt x="4056" y="11426"/>
                  </a:lnTo>
                  <a:lnTo>
                    <a:pt x="4389" y="10987"/>
                  </a:lnTo>
                  <a:lnTo>
                    <a:pt x="4567" y="11073"/>
                  </a:lnTo>
                  <a:lnTo>
                    <a:pt x="4734" y="11013"/>
                  </a:lnTo>
                  <a:lnTo>
                    <a:pt x="4319" y="9759"/>
                  </a:lnTo>
                  <a:lnTo>
                    <a:pt x="4021" y="9677"/>
                  </a:lnTo>
                  <a:lnTo>
                    <a:pt x="3787" y="9954"/>
                  </a:lnTo>
                  <a:lnTo>
                    <a:pt x="2386" y="10280"/>
                  </a:lnTo>
                  <a:lnTo>
                    <a:pt x="1738" y="9938"/>
                  </a:lnTo>
                  <a:lnTo>
                    <a:pt x="1725" y="9679"/>
                  </a:lnTo>
                  <a:lnTo>
                    <a:pt x="1395" y="9080"/>
                  </a:lnTo>
                  <a:lnTo>
                    <a:pt x="1372" y="8030"/>
                  </a:lnTo>
                  <a:lnTo>
                    <a:pt x="2023" y="5195"/>
                  </a:lnTo>
                  <a:lnTo>
                    <a:pt x="3295" y="0"/>
                  </a:lnTo>
                  <a:lnTo>
                    <a:pt x="4125" y="534"/>
                  </a:lnTo>
                  <a:lnTo>
                    <a:pt x="19977" y="10410"/>
                  </a:lnTo>
                  <a:lnTo>
                    <a:pt x="20335" y="9819"/>
                  </a:lnTo>
                  <a:lnTo>
                    <a:pt x="21559" y="6711"/>
                  </a:lnTo>
                  <a:lnTo>
                    <a:pt x="22575" y="4760"/>
                  </a:lnTo>
                  <a:lnTo>
                    <a:pt x="22838" y="4442"/>
                  </a:lnTo>
                  <a:lnTo>
                    <a:pt x="23816" y="5152"/>
                  </a:lnTo>
                  <a:close/>
                </a:path>
              </a:pathLst>
            </a:custGeom>
            <a:solidFill>
              <a:srgbClr val="336A98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92" name="pg92"/>
            <p:cNvSpPr/>
            <p:nvPr/>
          </p:nvSpPr>
          <p:spPr>
            <a:xfrm>
              <a:off x="7783869" y="2110388"/>
              <a:ext cx="153907" cy="239933"/>
            </a:xfrm>
            <a:custGeom>
              <a:avLst/>
              <a:pathLst>
                <a:path w="153907" h="239933">
                  <a:moveTo>
                    <a:pt x="32462" y="11609"/>
                  </a:moveTo>
                  <a:lnTo>
                    <a:pt x="32958" y="15066"/>
                  </a:lnTo>
                  <a:lnTo>
                    <a:pt x="33615" y="19557"/>
                  </a:lnTo>
                  <a:lnTo>
                    <a:pt x="34886" y="27194"/>
                  </a:lnTo>
                  <a:lnTo>
                    <a:pt x="34924" y="27420"/>
                  </a:lnTo>
                  <a:lnTo>
                    <a:pt x="37125" y="40495"/>
                  </a:lnTo>
                  <a:lnTo>
                    <a:pt x="39468" y="53569"/>
                  </a:lnTo>
                  <a:lnTo>
                    <a:pt x="36912" y="53889"/>
                  </a:lnTo>
                  <a:lnTo>
                    <a:pt x="33820" y="54276"/>
                  </a:lnTo>
                  <a:lnTo>
                    <a:pt x="34057" y="55904"/>
                  </a:lnTo>
                  <a:lnTo>
                    <a:pt x="34255" y="56585"/>
                  </a:lnTo>
                  <a:lnTo>
                    <a:pt x="34251" y="56799"/>
                  </a:lnTo>
                  <a:lnTo>
                    <a:pt x="34426" y="57984"/>
                  </a:lnTo>
                  <a:lnTo>
                    <a:pt x="34539" y="58681"/>
                  </a:lnTo>
                  <a:lnTo>
                    <a:pt x="34897" y="60626"/>
                  </a:lnTo>
                  <a:lnTo>
                    <a:pt x="35110" y="61869"/>
                  </a:lnTo>
                  <a:lnTo>
                    <a:pt x="35512" y="64209"/>
                  </a:lnTo>
                  <a:lnTo>
                    <a:pt x="35593" y="64681"/>
                  </a:lnTo>
                  <a:lnTo>
                    <a:pt x="36306" y="68816"/>
                  </a:lnTo>
                  <a:lnTo>
                    <a:pt x="37355" y="68672"/>
                  </a:lnTo>
                  <a:lnTo>
                    <a:pt x="38073" y="72124"/>
                  </a:lnTo>
                  <a:lnTo>
                    <a:pt x="38258" y="73027"/>
                  </a:lnTo>
                  <a:lnTo>
                    <a:pt x="38637" y="74798"/>
                  </a:lnTo>
                  <a:lnTo>
                    <a:pt x="38678" y="74938"/>
                  </a:lnTo>
                  <a:lnTo>
                    <a:pt x="38737" y="75241"/>
                  </a:lnTo>
                  <a:lnTo>
                    <a:pt x="39016" y="76664"/>
                  </a:lnTo>
                  <a:lnTo>
                    <a:pt x="39484" y="78916"/>
                  </a:lnTo>
                  <a:lnTo>
                    <a:pt x="39753" y="80147"/>
                  </a:lnTo>
                  <a:lnTo>
                    <a:pt x="40261" y="82671"/>
                  </a:lnTo>
                  <a:lnTo>
                    <a:pt x="40875" y="100239"/>
                  </a:lnTo>
                  <a:lnTo>
                    <a:pt x="57241" y="91750"/>
                  </a:lnTo>
                  <a:lnTo>
                    <a:pt x="60888" y="89909"/>
                  </a:lnTo>
                  <a:lnTo>
                    <a:pt x="64054" y="96439"/>
                  </a:lnTo>
                  <a:lnTo>
                    <a:pt x="65748" y="99785"/>
                  </a:lnTo>
                  <a:lnTo>
                    <a:pt x="67181" y="100016"/>
                  </a:lnTo>
                  <a:lnTo>
                    <a:pt x="67801" y="100314"/>
                  </a:lnTo>
                  <a:lnTo>
                    <a:pt x="68874" y="100404"/>
                  </a:lnTo>
                  <a:lnTo>
                    <a:pt x="69798" y="100374"/>
                  </a:lnTo>
                  <a:lnTo>
                    <a:pt x="70759" y="100489"/>
                  </a:lnTo>
                  <a:lnTo>
                    <a:pt x="72639" y="101034"/>
                  </a:lnTo>
                  <a:lnTo>
                    <a:pt x="74199" y="101340"/>
                  </a:lnTo>
                  <a:lnTo>
                    <a:pt x="75463" y="101844"/>
                  </a:lnTo>
                  <a:lnTo>
                    <a:pt x="75995" y="101356"/>
                  </a:lnTo>
                  <a:lnTo>
                    <a:pt x="76399" y="100663"/>
                  </a:lnTo>
                  <a:lnTo>
                    <a:pt x="76731" y="100532"/>
                  </a:lnTo>
                  <a:lnTo>
                    <a:pt x="78317" y="101575"/>
                  </a:lnTo>
                  <a:lnTo>
                    <a:pt x="79004" y="101854"/>
                  </a:lnTo>
                  <a:lnTo>
                    <a:pt x="80509" y="102248"/>
                  </a:lnTo>
                  <a:lnTo>
                    <a:pt x="81249" y="102199"/>
                  </a:lnTo>
                  <a:lnTo>
                    <a:pt x="81257" y="101445"/>
                  </a:lnTo>
                  <a:lnTo>
                    <a:pt x="80646" y="100527"/>
                  </a:lnTo>
                  <a:lnTo>
                    <a:pt x="80675" y="100110"/>
                  </a:lnTo>
                  <a:lnTo>
                    <a:pt x="80779" y="99804"/>
                  </a:lnTo>
                  <a:lnTo>
                    <a:pt x="81407" y="99364"/>
                  </a:lnTo>
                  <a:lnTo>
                    <a:pt x="83080" y="98540"/>
                  </a:lnTo>
                  <a:lnTo>
                    <a:pt x="84161" y="97754"/>
                  </a:lnTo>
                  <a:lnTo>
                    <a:pt x="84141" y="97471"/>
                  </a:lnTo>
                  <a:lnTo>
                    <a:pt x="83304" y="95651"/>
                  </a:lnTo>
                  <a:lnTo>
                    <a:pt x="83263" y="95349"/>
                  </a:lnTo>
                  <a:lnTo>
                    <a:pt x="83337" y="94971"/>
                  </a:lnTo>
                  <a:lnTo>
                    <a:pt x="90136" y="91318"/>
                  </a:lnTo>
                  <a:lnTo>
                    <a:pt x="94487" y="102555"/>
                  </a:lnTo>
                  <a:lnTo>
                    <a:pt x="100801" y="99945"/>
                  </a:lnTo>
                  <a:lnTo>
                    <a:pt x="100501" y="100485"/>
                  </a:lnTo>
                  <a:lnTo>
                    <a:pt x="99890" y="100768"/>
                  </a:lnTo>
                  <a:lnTo>
                    <a:pt x="99112" y="102009"/>
                  </a:lnTo>
                  <a:lnTo>
                    <a:pt x="99158" y="102304"/>
                  </a:lnTo>
                  <a:lnTo>
                    <a:pt x="100073" y="102371"/>
                  </a:lnTo>
                  <a:lnTo>
                    <a:pt x="100023" y="103146"/>
                  </a:lnTo>
                  <a:lnTo>
                    <a:pt x="99861" y="103943"/>
                  </a:lnTo>
                  <a:lnTo>
                    <a:pt x="99998" y="104178"/>
                  </a:lnTo>
                  <a:lnTo>
                    <a:pt x="102165" y="104901"/>
                  </a:lnTo>
                  <a:lnTo>
                    <a:pt x="102735" y="104834"/>
                  </a:lnTo>
                  <a:lnTo>
                    <a:pt x="104003" y="104376"/>
                  </a:lnTo>
                  <a:lnTo>
                    <a:pt x="104789" y="104294"/>
                  </a:lnTo>
                  <a:lnTo>
                    <a:pt x="106661" y="104842"/>
                  </a:lnTo>
                  <a:lnTo>
                    <a:pt x="107374" y="104529"/>
                  </a:lnTo>
                  <a:lnTo>
                    <a:pt x="108450" y="105340"/>
                  </a:lnTo>
                  <a:lnTo>
                    <a:pt x="108833" y="105749"/>
                  </a:lnTo>
                  <a:lnTo>
                    <a:pt x="109108" y="106427"/>
                  </a:lnTo>
                  <a:lnTo>
                    <a:pt x="109899" y="107323"/>
                  </a:lnTo>
                  <a:lnTo>
                    <a:pt x="109341" y="107489"/>
                  </a:lnTo>
                  <a:lnTo>
                    <a:pt x="109025" y="107377"/>
                  </a:lnTo>
                  <a:lnTo>
                    <a:pt x="108738" y="107388"/>
                  </a:lnTo>
                  <a:lnTo>
                    <a:pt x="108394" y="107553"/>
                  </a:lnTo>
                  <a:lnTo>
                    <a:pt x="108184" y="107746"/>
                  </a:lnTo>
                  <a:lnTo>
                    <a:pt x="107536" y="107906"/>
                  </a:lnTo>
                  <a:lnTo>
                    <a:pt x="107186" y="107902"/>
                  </a:lnTo>
                  <a:lnTo>
                    <a:pt x="106613" y="107689"/>
                  </a:lnTo>
                  <a:lnTo>
                    <a:pt x="106002" y="107730"/>
                  </a:lnTo>
                  <a:lnTo>
                    <a:pt x="105316" y="107901"/>
                  </a:lnTo>
                  <a:lnTo>
                    <a:pt x="104285" y="107711"/>
                  </a:lnTo>
                  <a:lnTo>
                    <a:pt x="104097" y="107767"/>
                  </a:lnTo>
                  <a:lnTo>
                    <a:pt x="103133" y="108836"/>
                  </a:lnTo>
                  <a:lnTo>
                    <a:pt x="102800" y="109696"/>
                  </a:lnTo>
                  <a:lnTo>
                    <a:pt x="102758" y="110322"/>
                  </a:lnTo>
                  <a:lnTo>
                    <a:pt x="102821" y="111056"/>
                  </a:lnTo>
                  <a:lnTo>
                    <a:pt x="102750" y="111209"/>
                  </a:lnTo>
                  <a:lnTo>
                    <a:pt x="101170" y="111727"/>
                  </a:lnTo>
                  <a:lnTo>
                    <a:pt x="100634" y="111727"/>
                  </a:lnTo>
                  <a:lnTo>
                    <a:pt x="100664" y="112029"/>
                  </a:lnTo>
                  <a:lnTo>
                    <a:pt x="102152" y="114635"/>
                  </a:lnTo>
                  <a:lnTo>
                    <a:pt x="107341" y="112601"/>
                  </a:lnTo>
                  <a:lnTo>
                    <a:pt x="108047" y="112336"/>
                  </a:lnTo>
                  <a:lnTo>
                    <a:pt x="108452" y="112654"/>
                  </a:lnTo>
                  <a:lnTo>
                    <a:pt x="109125" y="112952"/>
                  </a:lnTo>
                  <a:lnTo>
                    <a:pt x="109354" y="111768"/>
                  </a:lnTo>
                  <a:lnTo>
                    <a:pt x="109820" y="111583"/>
                  </a:lnTo>
                  <a:lnTo>
                    <a:pt x="113447" y="110144"/>
                  </a:lnTo>
                  <a:lnTo>
                    <a:pt x="113828" y="110168"/>
                  </a:lnTo>
                  <a:lnTo>
                    <a:pt x="115111" y="112923"/>
                  </a:lnTo>
                  <a:lnTo>
                    <a:pt x="115483" y="112364"/>
                  </a:lnTo>
                  <a:lnTo>
                    <a:pt x="117232" y="111895"/>
                  </a:lnTo>
                  <a:lnTo>
                    <a:pt x="118088" y="111995"/>
                  </a:lnTo>
                  <a:lnTo>
                    <a:pt x="118512" y="112275"/>
                  </a:lnTo>
                  <a:lnTo>
                    <a:pt x="118582" y="112428"/>
                  </a:lnTo>
                  <a:lnTo>
                    <a:pt x="117938" y="113188"/>
                  </a:lnTo>
                  <a:lnTo>
                    <a:pt x="117548" y="113546"/>
                  </a:lnTo>
                  <a:lnTo>
                    <a:pt x="117066" y="113791"/>
                  </a:lnTo>
                  <a:lnTo>
                    <a:pt x="116575" y="114172"/>
                  </a:lnTo>
                  <a:lnTo>
                    <a:pt x="116307" y="114508"/>
                  </a:lnTo>
                  <a:lnTo>
                    <a:pt x="117980" y="116728"/>
                  </a:lnTo>
                  <a:lnTo>
                    <a:pt x="118764" y="116113"/>
                  </a:lnTo>
                  <a:lnTo>
                    <a:pt x="120225" y="116651"/>
                  </a:lnTo>
                  <a:lnTo>
                    <a:pt x="120333" y="116833"/>
                  </a:lnTo>
                  <a:lnTo>
                    <a:pt x="120489" y="117142"/>
                  </a:lnTo>
                  <a:lnTo>
                    <a:pt x="119478" y="118006"/>
                  </a:lnTo>
                  <a:lnTo>
                    <a:pt x="119214" y="118351"/>
                  </a:lnTo>
                  <a:lnTo>
                    <a:pt x="120407" y="119903"/>
                  </a:lnTo>
                  <a:lnTo>
                    <a:pt x="122704" y="122042"/>
                  </a:lnTo>
                  <a:lnTo>
                    <a:pt x="122810" y="122375"/>
                  </a:lnTo>
                  <a:lnTo>
                    <a:pt x="121817" y="123086"/>
                  </a:lnTo>
                  <a:lnTo>
                    <a:pt x="120927" y="123498"/>
                  </a:lnTo>
                  <a:lnTo>
                    <a:pt x="121071" y="124467"/>
                  </a:lnTo>
                  <a:lnTo>
                    <a:pt x="122543" y="131803"/>
                  </a:lnTo>
                  <a:lnTo>
                    <a:pt x="123861" y="140153"/>
                  </a:lnTo>
                  <a:lnTo>
                    <a:pt x="125581" y="147814"/>
                  </a:lnTo>
                  <a:lnTo>
                    <a:pt x="127540" y="156686"/>
                  </a:lnTo>
                  <a:lnTo>
                    <a:pt x="128032" y="156596"/>
                  </a:lnTo>
                  <a:lnTo>
                    <a:pt x="128262" y="157534"/>
                  </a:lnTo>
                  <a:lnTo>
                    <a:pt x="136708" y="156057"/>
                  </a:lnTo>
                  <a:lnTo>
                    <a:pt x="137632" y="155859"/>
                  </a:lnTo>
                  <a:lnTo>
                    <a:pt x="137572" y="156158"/>
                  </a:lnTo>
                  <a:lnTo>
                    <a:pt x="137310" y="157436"/>
                  </a:lnTo>
                  <a:lnTo>
                    <a:pt x="139201" y="157832"/>
                  </a:lnTo>
                  <a:lnTo>
                    <a:pt x="138447" y="161013"/>
                  </a:lnTo>
                  <a:lnTo>
                    <a:pt x="137714" y="164474"/>
                  </a:lnTo>
                  <a:lnTo>
                    <a:pt x="137365" y="166438"/>
                  </a:lnTo>
                  <a:lnTo>
                    <a:pt x="137216" y="166662"/>
                  </a:lnTo>
                  <a:lnTo>
                    <a:pt x="136596" y="167012"/>
                  </a:lnTo>
                  <a:lnTo>
                    <a:pt x="136240" y="167910"/>
                  </a:lnTo>
                  <a:lnTo>
                    <a:pt x="136199" y="168427"/>
                  </a:lnTo>
                  <a:lnTo>
                    <a:pt x="136033" y="168741"/>
                  </a:lnTo>
                  <a:lnTo>
                    <a:pt x="135744" y="168901"/>
                  </a:lnTo>
                  <a:lnTo>
                    <a:pt x="135558" y="168390"/>
                  </a:lnTo>
                  <a:lnTo>
                    <a:pt x="135509" y="167604"/>
                  </a:lnTo>
                  <a:lnTo>
                    <a:pt x="135559" y="167101"/>
                  </a:lnTo>
                  <a:lnTo>
                    <a:pt x="135389" y="167030"/>
                  </a:lnTo>
                  <a:lnTo>
                    <a:pt x="135063" y="167399"/>
                  </a:lnTo>
                  <a:lnTo>
                    <a:pt x="134992" y="167596"/>
                  </a:lnTo>
                  <a:lnTo>
                    <a:pt x="135021" y="168215"/>
                  </a:lnTo>
                  <a:lnTo>
                    <a:pt x="134761" y="168873"/>
                  </a:lnTo>
                  <a:lnTo>
                    <a:pt x="134637" y="169042"/>
                  </a:lnTo>
                  <a:lnTo>
                    <a:pt x="134675" y="169495"/>
                  </a:lnTo>
                  <a:lnTo>
                    <a:pt x="134472" y="169571"/>
                  </a:lnTo>
                  <a:lnTo>
                    <a:pt x="134393" y="169802"/>
                  </a:lnTo>
                  <a:lnTo>
                    <a:pt x="134436" y="170245"/>
                  </a:lnTo>
                  <a:lnTo>
                    <a:pt x="134059" y="171002"/>
                  </a:lnTo>
                  <a:lnTo>
                    <a:pt x="134021" y="170846"/>
                  </a:lnTo>
                  <a:lnTo>
                    <a:pt x="133844" y="170943"/>
                  </a:lnTo>
                  <a:lnTo>
                    <a:pt x="133922" y="171893"/>
                  </a:lnTo>
                  <a:lnTo>
                    <a:pt x="134079" y="172221"/>
                  </a:lnTo>
                  <a:lnTo>
                    <a:pt x="134091" y="172538"/>
                  </a:lnTo>
                  <a:lnTo>
                    <a:pt x="133933" y="172994"/>
                  </a:lnTo>
                  <a:lnTo>
                    <a:pt x="135308" y="173264"/>
                  </a:lnTo>
                  <a:lnTo>
                    <a:pt x="140087" y="174188"/>
                  </a:lnTo>
                  <a:lnTo>
                    <a:pt x="139872" y="175641"/>
                  </a:lnTo>
                  <a:lnTo>
                    <a:pt x="141715" y="176018"/>
                  </a:lnTo>
                  <a:lnTo>
                    <a:pt x="141893" y="175953"/>
                  </a:lnTo>
                  <a:lnTo>
                    <a:pt x="142868" y="174770"/>
                  </a:lnTo>
                  <a:lnTo>
                    <a:pt x="143325" y="174861"/>
                  </a:lnTo>
                  <a:lnTo>
                    <a:pt x="143486" y="174896"/>
                  </a:lnTo>
                  <a:lnTo>
                    <a:pt x="144631" y="175142"/>
                  </a:lnTo>
                  <a:lnTo>
                    <a:pt x="148857" y="175959"/>
                  </a:lnTo>
                  <a:lnTo>
                    <a:pt x="148751" y="176172"/>
                  </a:lnTo>
                  <a:lnTo>
                    <a:pt x="147374" y="181285"/>
                  </a:lnTo>
                  <a:lnTo>
                    <a:pt x="145951" y="186636"/>
                  </a:lnTo>
                  <a:lnTo>
                    <a:pt x="145684" y="187277"/>
                  </a:lnTo>
                  <a:lnTo>
                    <a:pt x="145369" y="188475"/>
                  </a:lnTo>
                  <a:lnTo>
                    <a:pt x="145308" y="188688"/>
                  </a:lnTo>
                  <a:lnTo>
                    <a:pt x="145288" y="188886"/>
                  </a:lnTo>
                  <a:lnTo>
                    <a:pt x="144848" y="190549"/>
                  </a:lnTo>
                  <a:lnTo>
                    <a:pt x="144604" y="190823"/>
                  </a:lnTo>
                  <a:lnTo>
                    <a:pt x="144218" y="190741"/>
                  </a:lnTo>
                  <a:lnTo>
                    <a:pt x="143825" y="190663"/>
                  </a:lnTo>
                  <a:lnTo>
                    <a:pt x="141479" y="190119"/>
                  </a:lnTo>
                  <a:lnTo>
                    <a:pt x="140800" y="192384"/>
                  </a:lnTo>
                  <a:lnTo>
                    <a:pt x="139343" y="192090"/>
                  </a:lnTo>
                  <a:lnTo>
                    <a:pt x="138870" y="193898"/>
                  </a:lnTo>
                  <a:lnTo>
                    <a:pt x="138492" y="193859"/>
                  </a:lnTo>
                  <a:lnTo>
                    <a:pt x="138273" y="193836"/>
                  </a:lnTo>
                  <a:lnTo>
                    <a:pt x="137760" y="195837"/>
                  </a:lnTo>
                  <a:lnTo>
                    <a:pt x="137109" y="198285"/>
                  </a:lnTo>
                  <a:lnTo>
                    <a:pt x="139150" y="198722"/>
                  </a:lnTo>
                  <a:lnTo>
                    <a:pt x="139047" y="199123"/>
                  </a:lnTo>
                  <a:lnTo>
                    <a:pt x="139972" y="199270"/>
                  </a:lnTo>
                  <a:lnTo>
                    <a:pt x="144490" y="200098"/>
                  </a:lnTo>
                  <a:lnTo>
                    <a:pt x="153907" y="202016"/>
                  </a:lnTo>
                  <a:lnTo>
                    <a:pt x="153851" y="202344"/>
                  </a:lnTo>
                  <a:lnTo>
                    <a:pt x="153401" y="202764"/>
                  </a:lnTo>
                  <a:lnTo>
                    <a:pt x="153167" y="203896"/>
                  </a:lnTo>
                  <a:lnTo>
                    <a:pt x="149045" y="220985"/>
                  </a:lnTo>
                  <a:lnTo>
                    <a:pt x="140724" y="219360"/>
                  </a:lnTo>
                  <a:lnTo>
                    <a:pt x="136262" y="218762"/>
                  </a:lnTo>
                  <a:lnTo>
                    <a:pt x="136431" y="219316"/>
                  </a:lnTo>
                  <a:lnTo>
                    <a:pt x="135769" y="219642"/>
                  </a:lnTo>
                  <a:lnTo>
                    <a:pt x="135575" y="219300"/>
                  </a:lnTo>
                  <a:lnTo>
                    <a:pt x="135043" y="219349"/>
                  </a:lnTo>
                  <a:lnTo>
                    <a:pt x="134874" y="220131"/>
                  </a:lnTo>
                  <a:lnTo>
                    <a:pt x="134083" y="220636"/>
                  </a:lnTo>
                  <a:lnTo>
                    <a:pt x="133992" y="221044"/>
                  </a:lnTo>
                  <a:lnTo>
                    <a:pt x="134533" y="221368"/>
                  </a:lnTo>
                  <a:lnTo>
                    <a:pt x="134739" y="221985"/>
                  </a:lnTo>
                  <a:lnTo>
                    <a:pt x="135016" y="222260"/>
                  </a:lnTo>
                  <a:lnTo>
                    <a:pt x="135790" y="222769"/>
                  </a:lnTo>
                  <a:lnTo>
                    <a:pt x="136184" y="223619"/>
                  </a:lnTo>
                  <a:lnTo>
                    <a:pt x="131813" y="229437"/>
                  </a:lnTo>
                  <a:lnTo>
                    <a:pt x="130171" y="231584"/>
                  </a:lnTo>
                  <a:lnTo>
                    <a:pt x="128695" y="230670"/>
                  </a:lnTo>
                  <a:lnTo>
                    <a:pt x="127549" y="232207"/>
                  </a:lnTo>
                  <a:lnTo>
                    <a:pt x="126686" y="233377"/>
                  </a:lnTo>
                  <a:lnTo>
                    <a:pt x="125635" y="234777"/>
                  </a:lnTo>
                  <a:lnTo>
                    <a:pt x="125322" y="234573"/>
                  </a:lnTo>
                  <a:lnTo>
                    <a:pt x="115144" y="228378"/>
                  </a:lnTo>
                  <a:lnTo>
                    <a:pt x="114365" y="228003"/>
                  </a:lnTo>
                  <a:lnTo>
                    <a:pt x="112974" y="229849"/>
                  </a:lnTo>
                  <a:lnTo>
                    <a:pt x="113697" y="230143"/>
                  </a:lnTo>
                  <a:lnTo>
                    <a:pt x="114350" y="230148"/>
                  </a:lnTo>
                  <a:lnTo>
                    <a:pt x="114506" y="230650"/>
                  </a:lnTo>
                  <a:lnTo>
                    <a:pt x="113899" y="231012"/>
                  </a:lnTo>
                  <a:lnTo>
                    <a:pt x="113180" y="230684"/>
                  </a:lnTo>
                  <a:lnTo>
                    <a:pt x="112843" y="230048"/>
                  </a:lnTo>
                  <a:lnTo>
                    <a:pt x="108431" y="236152"/>
                  </a:lnTo>
                  <a:lnTo>
                    <a:pt x="107828" y="236934"/>
                  </a:lnTo>
                  <a:lnTo>
                    <a:pt x="105238" y="235312"/>
                  </a:lnTo>
                  <a:lnTo>
                    <a:pt x="105367" y="235443"/>
                  </a:lnTo>
                  <a:lnTo>
                    <a:pt x="105399" y="235648"/>
                  </a:lnTo>
                  <a:lnTo>
                    <a:pt x="105411" y="235803"/>
                  </a:lnTo>
                  <a:lnTo>
                    <a:pt x="105276" y="235897"/>
                  </a:lnTo>
                  <a:lnTo>
                    <a:pt x="105280" y="236026"/>
                  </a:lnTo>
                  <a:lnTo>
                    <a:pt x="105104" y="236025"/>
                  </a:lnTo>
                  <a:lnTo>
                    <a:pt x="105126" y="236293"/>
                  </a:lnTo>
                  <a:lnTo>
                    <a:pt x="104839" y="236875"/>
                  </a:lnTo>
                  <a:lnTo>
                    <a:pt x="104823" y="237164"/>
                  </a:lnTo>
                  <a:lnTo>
                    <a:pt x="104708" y="237306"/>
                  </a:lnTo>
                  <a:lnTo>
                    <a:pt x="104712" y="237470"/>
                  </a:lnTo>
                  <a:lnTo>
                    <a:pt x="104607" y="237719"/>
                  </a:lnTo>
                  <a:lnTo>
                    <a:pt x="104320" y="238216"/>
                  </a:lnTo>
                  <a:lnTo>
                    <a:pt x="104520" y="238304"/>
                  </a:lnTo>
                  <a:lnTo>
                    <a:pt x="104792" y="238287"/>
                  </a:lnTo>
                  <a:lnTo>
                    <a:pt x="104611" y="238907"/>
                  </a:lnTo>
                  <a:lnTo>
                    <a:pt x="104676" y="239162"/>
                  </a:lnTo>
                  <a:lnTo>
                    <a:pt x="104845" y="239301"/>
                  </a:lnTo>
                  <a:lnTo>
                    <a:pt x="104987" y="239281"/>
                  </a:lnTo>
                  <a:lnTo>
                    <a:pt x="105108" y="239593"/>
                  </a:lnTo>
                  <a:lnTo>
                    <a:pt x="105039" y="239933"/>
                  </a:lnTo>
                  <a:lnTo>
                    <a:pt x="104983" y="239474"/>
                  </a:lnTo>
                  <a:lnTo>
                    <a:pt x="104647" y="239185"/>
                  </a:lnTo>
                  <a:lnTo>
                    <a:pt x="104569" y="238937"/>
                  </a:lnTo>
                  <a:lnTo>
                    <a:pt x="104727" y="238320"/>
                  </a:lnTo>
                  <a:lnTo>
                    <a:pt x="104488" y="238379"/>
                  </a:lnTo>
                  <a:lnTo>
                    <a:pt x="104249" y="238225"/>
                  </a:lnTo>
                  <a:lnTo>
                    <a:pt x="104670" y="237459"/>
                  </a:lnTo>
                  <a:lnTo>
                    <a:pt x="104753" y="237131"/>
                  </a:lnTo>
                  <a:lnTo>
                    <a:pt x="104797" y="236863"/>
                  </a:lnTo>
                  <a:lnTo>
                    <a:pt x="105078" y="236300"/>
                  </a:lnTo>
                  <a:lnTo>
                    <a:pt x="105072" y="235997"/>
                  </a:lnTo>
                  <a:lnTo>
                    <a:pt x="105244" y="235897"/>
                  </a:lnTo>
                  <a:lnTo>
                    <a:pt x="105397" y="235737"/>
                  </a:lnTo>
                  <a:lnTo>
                    <a:pt x="105203" y="235607"/>
                  </a:lnTo>
                  <a:lnTo>
                    <a:pt x="105320" y="235469"/>
                  </a:lnTo>
                  <a:lnTo>
                    <a:pt x="105207" y="235256"/>
                  </a:lnTo>
                  <a:lnTo>
                    <a:pt x="92048" y="226829"/>
                  </a:lnTo>
                  <a:lnTo>
                    <a:pt x="91691" y="226627"/>
                  </a:lnTo>
                  <a:lnTo>
                    <a:pt x="91991" y="225957"/>
                  </a:lnTo>
                  <a:lnTo>
                    <a:pt x="92453" y="225290"/>
                  </a:lnTo>
                  <a:lnTo>
                    <a:pt x="92129" y="225101"/>
                  </a:lnTo>
                  <a:lnTo>
                    <a:pt x="91487" y="225007"/>
                  </a:lnTo>
                  <a:lnTo>
                    <a:pt x="91665" y="224191"/>
                  </a:lnTo>
                  <a:lnTo>
                    <a:pt x="88137" y="221691"/>
                  </a:lnTo>
                  <a:lnTo>
                    <a:pt x="88526" y="221182"/>
                  </a:lnTo>
                  <a:lnTo>
                    <a:pt x="87605" y="220576"/>
                  </a:lnTo>
                  <a:lnTo>
                    <a:pt x="82934" y="217488"/>
                  </a:lnTo>
                  <a:lnTo>
                    <a:pt x="82471" y="218042"/>
                  </a:lnTo>
                  <a:lnTo>
                    <a:pt x="79574" y="216077"/>
                  </a:lnTo>
                  <a:lnTo>
                    <a:pt x="79031" y="215709"/>
                  </a:lnTo>
                  <a:lnTo>
                    <a:pt x="78435" y="215289"/>
                  </a:lnTo>
                  <a:lnTo>
                    <a:pt x="78229" y="214707"/>
                  </a:lnTo>
                  <a:lnTo>
                    <a:pt x="78387" y="214357"/>
                  </a:lnTo>
                  <a:lnTo>
                    <a:pt x="75487" y="212627"/>
                  </a:lnTo>
                  <a:lnTo>
                    <a:pt x="75117" y="213117"/>
                  </a:lnTo>
                  <a:lnTo>
                    <a:pt x="74658" y="212837"/>
                  </a:lnTo>
                  <a:lnTo>
                    <a:pt x="74269" y="213282"/>
                  </a:lnTo>
                  <a:lnTo>
                    <a:pt x="74116" y="213477"/>
                  </a:lnTo>
                  <a:lnTo>
                    <a:pt x="72381" y="215691"/>
                  </a:lnTo>
                  <a:lnTo>
                    <a:pt x="70072" y="218638"/>
                  </a:lnTo>
                  <a:lnTo>
                    <a:pt x="69974" y="218505"/>
                  </a:lnTo>
                  <a:lnTo>
                    <a:pt x="68679" y="216739"/>
                  </a:lnTo>
                  <a:lnTo>
                    <a:pt x="68543" y="216906"/>
                  </a:lnTo>
                  <a:lnTo>
                    <a:pt x="67498" y="215498"/>
                  </a:lnTo>
                  <a:lnTo>
                    <a:pt x="66388" y="216923"/>
                  </a:lnTo>
                  <a:lnTo>
                    <a:pt x="66051" y="217008"/>
                  </a:lnTo>
                  <a:lnTo>
                    <a:pt x="65068" y="216520"/>
                  </a:lnTo>
                  <a:lnTo>
                    <a:pt x="64891" y="216021"/>
                  </a:lnTo>
                  <a:lnTo>
                    <a:pt x="64805" y="215712"/>
                  </a:lnTo>
                  <a:lnTo>
                    <a:pt x="64341" y="215395"/>
                  </a:lnTo>
                  <a:lnTo>
                    <a:pt x="63769" y="214766"/>
                  </a:lnTo>
                  <a:lnTo>
                    <a:pt x="63649" y="214363"/>
                  </a:lnTo>
                  <a:lnTo>
                    <a:pt x="63372" y="214364"/>
                  </a:lnTo>
                  <a:lnTo>
                    <a:pt x="63398" y="213767"/>
                  </a:lnTo>
                  <a:lnTo>
                    <a:pt x="62831" y="213063"/>
                  </a:lnTo>
                  <a:lnTo>
                    <a:pt x="62362" y="212646"/>
                  </a:lnTo>
                  <a:lnTo>
                    <a:pt x="62184" y="211390"/>
                  </a:lnTo>
                  <a:lnTo>
                    <a:pt x="61925" y="211297"/>
                  </a:lnTo>
                  <a:lnTo>
                    <a:pt x="61806" y="211129"/>
                  </a:lnTo>
                  <a:lnTo>
                    <a:pt x="61600" y="210567"/>
                  </a:lnTo>
                  <a:lnTo>
                    <a:pt x="61430" y="209621"/>
                  </a:lnTo>
                  <a:lnTo>
                    <a:pt x="61479" y="208667"/>
                  </a:lnTo>
                  <a:lnTo>
                    <a:pt x="61639" y="208231"/>
                  </a:lnTo>
                  <a:lnTo>
                    <a:pt x="61626" y="206751"/>
                  </a:lnTo>
                  <a:lnTo>
                    <a:pt x="62095" y="206035"/>
                  </a:lnTo>
                  <a:lnTo>
                    <a:pt x="62435" y="205115"/>
                  </a:lnTo>
                  <a:lnTo>
                    <a:pt x="62341" y="204977"/>
                  </a:lnTo>
                  <a:lnTo>
                    <a:pt x="62172" y="205037"/>
                  </a:lnTo>
                  <a:lnTo>
                    <a:pt x="62205" y="204616"/>
                  </a:lnTo>
                  <a:lnTo>
                    <a:pt x="62139" y="204165"/>
                  </a:lnTo>
                  <a:lnTo>
                    <a:pt x="62261" y="203788"/>
                  </a:lnTo>
                  <a:lnTo>
                    <a:pt x="61998" y="203367"/>
                  </a:lnTo>
                  <a:lnTo>
                    <a:pt x="62039" y="203017"/>
                  </a:lnTo>
                  <a:lnTo>
                    <a:pt x="62569" y="201933"/>
                  </a:lnTo>
                  <a:lnTo>
                    <a:pt x="63993" y="200013"/>
                  </a:lnTo>
                  <a:lnTo>
                    <a:pt x="64408" y="199286"/>
                  </a:lnTo>
                  <a:lnTo>
                    <a:pt x="63919" y="198492"/>
                  </a:lnTo>
                  <a:lnTo>
                    <a:pt x="64067" y="198157"/>
                  </a:lnTo>
                  <a:lnTo>
                    <a:pt x="64104" y="197896"/>
                  </a:lnTo>
                  <a:lnTo>
                    <a:pt x="63436" y="197259"/>
                  </a:lnTo>
                  <a:lnTo>
                    <a:pt x="63415" y="197099"/>
                  </a:lnTo>
                  <a:lnTo>
                    <a:pt x="63349" y="196555"/>
                  </a:lnTo>
                  <a:lnTo>
                    <a:pt x="63436" y="195984"/>
                  </a:lnTo>
                  <a:lnTo>
                    <a:pt x="63291" y="196052"/>
                  </a:lnTo>
                  <a:lnTo>
                    <a:pt x="62987" y="196213"/>
                  </a:lnTo>
                  <a:lnTo>
                    <a:pt x="62937" y="196056"/>
                  </a:lnTo>
                  <a:lnTo>
                    <a:pt x="63258" y="195776"/>
                  </a:lnTo>
                  <a:lnTo>
                    <a:pt x="62999" y="195176"/>
                  </a:lnTo>
                  <a:lnTo>
                    <a:pt x="62661" y="194949"/>
                  </a:lnTo>
                  <a:lnTo>
                    <a:pt x="62295" y="194529"/>
                  </a:lnTo>
                  <a:lnTo>
                    <a:pt x="61754" y="194384"/>
                  </a:lnTo>
                  <a:lnTo>
                    <a:pt x="61453" y="194297"/>
                  </a:lnTo>
                  <a:lnTo>
                    <a:pt x="60988" y="194022"/>
                  </a:lnTo>
                  <a:lnTo>
                    <a:pt x="60155" y="193277"/>
                  </a:lnTo>
                  <a:lnTo>
                    <a:pt x="60191" y="192499"/>
                  </a:lnTo>
                  <a:lnTo>
                    <a:pt x="60001" y="192133"/>
                  </a:lnTo>
                  <a:lnTo>
                    <a:pt x="59675" y="191702"/>
                  </a:lnTo>
                  <a:lnTo>
                    <a:pt x="60379" y="191210"/>
                  </a:lnTo>
                  <a:lnTo>
                    <a:pt x="55472" y="184691"/>
                  </a:lnTo>
                  <a:lnTo>
                    <a:pt x="50249" y="177970"/>
                  </a:lnTo>
                  <a:lnTo>
                    <a:pt x="50604" y="177754"/>
                  </a:lnTo>
                  <a:lnTo>
                    <a:pt x="50889" y="177210"/>
                  </a:lnTo>
                  <a:lnTo>
                    <a:pt x="50914" y="176990"/>
                  </a:lnTo>
                  <a:lnTo>
                    <a:pt x="50765" y="175552"/>
                  </a:lnTo>
                  <a:lnTo>
                    <a:pt x="51124" y="175432"/>
                  </a:lnTo>
                  <a:lnTo>
                    <a:pt x="51277" y="175649"/>
                  </a:lnTo>
                  <a:lnTo>
                    <a:pt x="51586" y="175790"/>
                  </a:lnTo>
                  <a:lnTo>
                    <a:pt x="51838" y="175779"/>
                  </a:lnTo>
                  <a:lnTo>
                    <a:pt x="52011" y="175436"/>
                  </a:lnTo>
                  <a:lnTo>
                    <a:pt x="52110" y="174374"/>
                  </a:lnTo>
                  <a:lnTo>
                    <a:pt x="51718" y="173886"/>
                  </a:lnTo>
                  <a:lnTo>
                    <a:pt x="44071" y="179036"/>
                  </a:lnTo>
                  <a:lnTo>
                    <a:pt x="43813" y="178817"/>
                  </a:lnTo>
                  <a:lnTo>
                    <a:pt x="43465" y="178346"/>
                  </a:lnTo>
                  <a:lnTo>
                    <a:pt x="42967" y="178817"/>
                  </a:lnTo>
                  <a:lnTo>
                    <a:pt x="41443" y="179650"/>
                  </a:lnTo>
                  <a:lnTo>
                    <a:pt x="41439" y="180481"/>
                  </a:lnTo>
                  <a:lnTo>
                    <a:pt x="41034" y="180644"/>
                  </a:lnTo>
                  <a:lnTo>
                    <a:pt x="40510" y="181222"/>
                  </a:lnTo>
                  <a:lnTo>
                    <a:pt x="39743" y="181579"/>
                  </a:lnTo>
                  <a:lnTo>
                    <a:pt x="39437" y="181493"/>
                  </a:lnTo>
                  <a:lnTo>
                    <a:pt x="39300" y="181173"/>
                  </a:lnTo>
                  <a:lnTo>
                    <a:pt x="39223" y="181712"/>
                  </a:lnTo>
                  <a:lnTo>
                    <a:pt x="38580" y="182139"/>
                  </a:lnTo>
                  <a:lnTo>
                    <a:pt x="36167" y="183744"/>
                  </a:lnTo>
                  <a:lnTo>
                    <a:pt x="36794" y="184650"/>
                  </a:lnTo>
                  <a:lnTo>
                    <a:pt x="36350" y="185023"/>
                  </a:lnTo>
                  <a:lnTo>
                    <a:pt x="36011" y="185213"/>
                  </a:lnTo>
                  <a:lnTo>
                    <a:pt x="35801" y="185327"/>
                  </a:lnTo>
                  <a:lnTo>
                    <a:pt x="35407" y="185568"/>
                  </a:lnTo>
                  <a:lnTo>
                    <a:pt x="34777" y="185867"/>
                  </a:lnTo>
                  <a:lnTo>
                    <a:pt x="34604" y="185610"/>
                  </a:lnTo>
                  <a:lnTo>
                    <a:pt x="28590" y="176992"/>
                  </a:lnTo>
                  <a:lnTo>
                    <a:pt x="23004" y="180200"/>
                  </a:lnTo>
                  <a:lnTo>
                    <a:pt x="22702" y="180488"/>
                  </a:lnTo>
                  <a:lnTo>
                    <a:pt x="22163" y="180672"/>
                  </a:lnTo>
                  <a:lnTo>
                    <a:pt x="21902" y="180327"/>
                  </a:lnTo>
                  <a:lnTo>
                    <a:pt x="21836" y="180033"/>
                  </a:lnTo>
                  <a:lnTo>
                    <a:pt x="22104" y="179839"/>
                  </a:lnTo>
                  <a:lnTo>
                    <a:pt x="21333" y="179425"/>
                  </a:lnTo>
                  <a:lnTo>
                    <a:pt x="20489" y="178717"/>
                  </a:lnTo>
                  <a:lnTo>
                    <a:pt x="19795" y="178767"/>
                  </a:lnTo>
                  <a:lnTo>
                    <a:pt x="19576" y="178908"/>
                  </a:lnTo>
                  <a:lnTo>
                    <a:pt x="19720" y="179355"/>
                  </a:lnTo>
                  <a:lnTo>
                    <a:pt x="19398" y="180018"/>
                  </a:lnTo>
                  <a:lnTo>
                    <a:pt x="18668" y="180938"/>
                  </a:lnTo>
                  <a:lnTo>
                    <a:pt x="18107" y="181139"/>
                  </a:lnTo>
                  <a:lnTo>
                    <a:pt x="16548" y="180484"/>
                  </a:lnTo>
                  <a:lnTo>
                    <a:pt x="16143" y="180044"/>
                  </a:lnTo>
                  <a:lnTo>
                    <a:pt x="15809" y="180156"/>
                  </a:lnTo>
                  <a:lnTo>
                    <a:pt x="15541" y="180369"/>
                  </a:lnTo>
                  <a:lnTo>
                    <a:pt x="14283" y="179848"/>
                  </a:lnTo>
                  <a:lnTo>
                    <a:pt x="13197" y="179044"/>
                  </a:lnTo>
                  <a:lnTo>
                    <a:pt x="11205" y="178546"/>
                  </a:lnTo>
                  <a:lnTo>
                    <a:pt x="10955" y="178520"/>
                  </a:lnTo>
                  <a:lnTo>
                    <a:pt x="10085" y="178818"/>
                  </a:lnTo>
                  <a:lnTo>
                    <a:pt x="10035" y="178951"/>
                  </a:lnTo>
                  <a:lnTo>
                    <a:pt x="10271" y="179100"/>
                  </a:lnTo>
                  <a:lnTo>
                    <a:pt x="9828" y="179563"/>
                  </a:lnTo>
                  <a:lnTo>
                    <a:pt x="9809" y="178026"/>
                  </a:lnTo>
                  <a:lnTo>
                    <a:pt x="9806" y="177390"/>
                  </a:lnTo>
                  <a:lnTo>
                    <a:pt x="9730" y="175758"/>
                  </a:lnTo>
                  <a:lnTo>
                    <a:pt x="9692" y="174955"/>
                  </a:lnTo>
                  <a:lnTo>
                    <a:pt x="9670" y="174494"/>
                  </a:lnTo>
                  <a:lnTo>
                    <a:pt x="9608" y="173164"/>
                  </a:lnTo>
                  <a:lnTo>
                    <a:pt x="9477" y="170379"/>
                  </a:lnTo>
                  <a:lnTo>
                    <a:pt x="9285" y="164033"/>
                  </a:lnTo>
                  <a:lnTo>
                    <a:pt x="9253" y="163454"/>
                  </a:lnTo>
                  <a:lnTo>
                    <a:pt x="8946" y="157949"/>
                  </a:lnTo>
                  <a:lnTo>
                    <a:pt x="8878" y="156433"/>
                  </a:lnTo>
                  <a:lnTo>
                    <a:pt x="8871" y="156280"/>
                  </a:lnTo>
                  <a:lnTo>
                    <a:pt x="8674" y="151904"/>
                  </a:lnTo>
                  <a:lnTo>
                    <a:pt x="8489" y="147794"/>
                  </a:lnTo>
                  <a:lnTo>
                    <a:pt x="8337" y="144416"/>
                  </a:lnTo>
                  <a:lnTo>
                    <a:pt x="8320" y="144033"/>
                  </a:lnTo>
                  <a:lnTo>
                    <a:pt x="8245" y="142364"/>
                  </a:lnTo>
                  <a:lnTo>
                    <a:pt x="8222" y="142031"/>
                  </a:lnTo>
                  <a:lnTo>
                    <a:pt x="7957" y="138074"/>
                  </a:lnTo>
                  <a:lnTo>
                    <a:pt x="7657" y="132110"/>
                  </a:lnTo>
                  <a:lnTo>
                    <a:pt x="7632" y="131597"/>
                  </a:lnTo>
                  <a:lnTo>
                    <a:pt x="7482" y="128607"/>
                  </a:lnTo>
                  <a:lnTo>
                    <a:pt x="6913" y="112748"/>
                  </a:lnTo>
                  <a:lnTo>
                    <a:pt x="6518" y="105655"/>
                  </a:lnTo>
                  <a:lnTo>
                    <a:pt x="6459" y="104586"/>
                  </a:lnTo>
                  <a:lnTo>
                    <a:pt x="6422" y="103932"/>
                  </a:lnTo>
                  <a:lnTo>
                    <a:pt x="6396" y="103453"/>
                  </a:lnTo>
                  <a:lnTo>
                    <a:pt x="6178" y="99539"/>
                  </a:lnTo>
                  <a:lnTo>
                    <a:pt x="6098" y="97187"/>
                  </a:lnTo>
                  <a:lnTo>
                    <a:pt x="6072" y="96425"/>
                  </a:lnTo>
                  <a:lnTo>
                    <a:pt x="6017" y="95554"/>
                  </a:lnTo>
                  <a:lnTo>
                    <a:pt x="5490" y="87241"/>
                  </a:lnTo>
                  <a:lnTo>
                    <a:pt x="5367" y="85309"/>
                  </a:lnTo>
                  <a:lnTo>
                    <a:pt x="5157" y="82000"/>
                  </a:lnTo>
                  <a:lnTo>
                    <a:pt x="5148" y="81849"/>
                  </a:lnTo>
                  <a:lnTo>
                    <a:pt x="4922" y="78828"/>
                  </a:lnTo>
                  <a:lnTo>
                    <a:pt x="4102" y="67866"/>
                  </a:lnTo>
                  <a:lnTo>
                    <a:pt x="3434" y="56586"/>
                  </a:lnTo>
                  <a:lnTo>
                    <a:pt x="3285" y="55793"/>
                  </a:lnTo>
                  <a:lnTo>
                    <a:pt x="2746" y="46714"/>
                  </a:lnTo>
                  <a:lnTo>
                    <a:pt x="1938" y="33119"/>
                  </a:lnTo>
                  <a:lnTo>
                    <a:pt x="1522" y="27105"/>
                  </a:lnTo>
                  <a:lnTo>
                    <a:pt x="962" y="16353"/>
                  </a:lnTo>
                  <a:lnTo>
                    <a:pt x="0" y="6838"/>
                  </a:lnTo>
                  <a:lnTo>
                    <a:pt x="768" y="6685"/>
                  </a:lnTo>
                  <a:lnTo>
                    <a:pt x="1373" y="6442"/>
                  </a:lnTo>
                  <a:lnTo>
                    <a:pt x="2352" y="5850"/>
                  </a:lnTo>
                  <a:lnTo>
                    <a:pt x="3251" y="5459"/>
                  </a:lnTo>
                  <a:lnTo>
                    <a:pt x="5428" y="5575"/>
                  </a:lnTo>
                  <a:lnTo>
                    <a:pt x="5983" y="5757"/>
                  </a:lnTo>
                  <a:lnTo>
                    <a:pt x="6974" y="5638"/>
                  </a:lnTo>
                  <a:lnTo>
                    <a:pt x="8117" y="5352"/>
                  </a:lnTo>
                  <a:lnTo>
                    <a:pt x="9088" y="4969"/>
                  </a:lnTo>
                  <a:lnTo>
                    <a:pt x="9765" y="4600"/>
                  </a:lnTo>
                  <a:lnTo>
                    <a:pt x="10628" y="3058"/>
                  </a:lnTo>
                  <a:lnTo>
                    <a:pt x="10279" y="2559"/>
                  </a:lnTo>
                  <a:lnTo>
                    <a:pt x="9494" y="2048"/>
                  </a:lnTo>
                  <a:lnTo>
                    <a:pt x="9263" y="644"/>
                  </a:lnTo>
                  <a:lnTo>
                    <a:pt x="9284" y="405"/>
                  </a:lnTo>
                  <a:lnTo>
                    <a:pt x="9537" y="0"/>
                  </a:lnTo>
                  <a:lnTo>
                    <a:pt x="10310" y="298"/>
                  </a:lnTo>
                  <a:lnTo>
                    <a:pt x="10710" y="585"/>
                  </a:lnTo>
                  <a:lnTo>
                    <a:pt x="11882" y="1479"/>
                  </a:lnTo>
                  <a:lnTo>
                    <a:pt x="12206" y="1788"/>
                  </a:lnTo>
                  <a:lnTo>
                    <a:pt x="12324" y="2052"/>
                  </a:lnTo>
                  <a:lnTo>
                    <a:pt x="12808" y="2454"/>
                  </a:lnTo>
                  <a:lnTo>
                    <a:pt x="15196" y="2420"/>
                  </a:lnTo>
                  <a:lnTo>
                    <a:pt x="17318" y="2073"/>
                  </a:lnTo>
                  <a:lnTo>
                    <a:pt x="17508" y="2561"/>
                  </a:lnTo>
                  <a:lnTo>
                    <a:pt x="18218" y="3734"/>
                  </a:lnTo>
                  <a:lnTo>
                    <a:pt x="18828" y="4412"/>
                  </a:lnTo>
                  <a:lnTo>
                    <a:pt x="20030" y="4691"/>
                  </a:lnTo>
                  <a:lnTo>
                    <a:pt x="21131" y="5440"/>
                  </a:lnTo>
                  <a:lnTo>
                    <a:pt x="21589" y="5757"/>
                  </a:lnTo>
                  <a:lnTo>
                    <a:pt x="22340" y="8320"/>
                  </a:lnTo>
                  <a:lnTo>
                    <a:pt x="22130" y="8883"/>
                  </a:lnTo>
                  <a:lnTo>
                    <a:pt x="21479" y="9814"/>
                  </a:lnTo>
                  <a:lnTo>
                    <a:pt x="21323" y="10153"/>
                  </a:lnTo>
                  <a:lnTo>
                    <a:pt x="21126" y="11144"/>
                  </a:lnTo>
                  <a:lnTo>
                    <a:pt x="21940" y="11818"/>
                  </a:lnTo>
                  <a:lnTo>
                    <a:pt x="22876" y="12701"/>
                  </a:lnTo>
                  <a:lnTo>
                    <a:pt x="24097" y="14464"/>
                  </a:lnTo>
                  <a:lnTo>
                    <a:pt x="24349" y="15343"/>
                  </a:lnTo>
                  <a:lnTo>
                    <a:pt x="24108" y="16813"/>
                  </a:lnTo>
                  <a:lnTo>
                    <a:pt x="24314" y="17148"/>
                  </a:lnTo>
                  <a:lnTo>
                    <a:pt x="24842" y="17614"/>
                  </a:lnTo>
                  <a:lnTo>
                    <a:pt x="25853" y="18315"/>
                  </a:lnTo>
                  <a:lnTo>
                    <a:pt x="26701" y="18576"/>
                  </a:lnTo>
                  <a:lnTo>
                    <a:pt x="28858" y="19095"/>
                  </a:lnTo>
                  <a:lnTo>
                    <a:pt x="29484" y="19246"/>
                  </a:lnTo>
                  <a:lnTo>
                    <a:pt x="31120" y="18373"/>
                  </a:lnTo>
                  <a:lnTo>
                    <a:pt x="31854" y="17878"/>
                  </a:lnTo>
                  <a:lnTo>
                    <a:pt x="31552" y="17654"/>
                  </a:lnTo>
                  <a:lnTo>
                    <a:pt x="30615" y="16712"/>
                  </a:lnTo>
                  <a:lnTo>
                    <a:pt x="30493" y="14806"/>
                  </a:lnTo>
                  <a:lnTo>
                    <a:pt x="30585" y="13678"/>
                  </a:lnTo>
                  <a:lnTo>
                    <a:pt x="31269" y="13297"/>
                  </a:lnTo>
                  <a:lnTo>
                    <a:pt x="31554" y="13055"/>
                  </a:lnTo>
                  <a:lnTo>
                    <a:pt x="31819" y="12731"/>
                  </a:lnTo>
                  <a:close/>
                </a:path>
              </a:pathLst>
            </a:custGeom>
            <a:solidFill>
              <a:srgbClr val="448DC6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93" name="pg93"/>
            <p:cNvSpPr/>
            <p:nvPr/>
          </p:nvSpPr>
          <p:spPr>
            <a:xfrm>
              <a:off x="7790561" y="2147042"/>
              <a:ext cx="7035" cy="20766"/>
            </a:xfrm>
            <a:custGeom>
              <a:avLst/>
              <a:pathLst>
                <a:path w="7035" h="20766">
                  <a:moveTo>
                    <a:pt x="4381" y="20585"/>
                  </a:moveTo>
                  <a:lnTo>
                    <a:pt x="3944" y="18541"/>
                  </a:lnTo>
                  <a:lnTo>
                    <a:pt x="2410" y="17706"/>
                  </a:lnTo>
                  <a:lnTo>
                    <a:pt x="2436" y="17330"/>
                  </a:lnTo>
                  <a:lnTo>
                    <a:pt x="2628" y="17017"/>
                  </a:lnTo>
                  <a:lnTo>
                    <a:pt x="2992" y="16797"/>
                  </a:lnTo>
                  <a:lnTo>
                    <a:pt x="3469" y="16716"/>
                  </a:lnTo>
                  <a:lnTo>
                    <a:pt x="3644" y="16574"/>
                  </a:lnTo>
                  <a:lnTo>
                    <a:pt x="4017" y="16198"/>
                  </a:lnTo>
                  <a:lnTo>
                    <a:pt x="4214" y="15595"/>
                  </a:lnTo>
                  <a:lnTo>
                    <a:pt x="3963" y="15054"/>
                  </a:lnTo>
                  <a:lnTo>
                    <a:pt x="3383" y="14480"/>
                  </a:lnTo>
                  <a:lnTo>
                    <a:pt x="2814" y="14104"/>
                  </a:lnTo>
                  <a:lnTo>
                    <a:pt x="2790" y="13079"/>
                  </a:lnTo>
                  <a:lnTo>
                    <a:pt x="3008" y="12681"/>
                  </a:lnTo>
                  <a:lnTo>
                    <a:pt x="3765" y="11944"/>
                  </a:lnTo>
                  <a:lnTo>
                    <a:pt x="5980" y="10282"/>
                  </a:lnTo>
                  <a:lnTo>
                    <a:pt x="5862" y="10140"/>
                  </a:lnTo>
                  <a:lnTo>
                    <a:pt x="6029" y="8613"/>
                  </a:lnTo>
                  <a:lnTo>
                    <a:pt x="6489" y="8292"/>
                  </a:lnTo>
                  <a:lnTo>
                    <a:pt x="6764" y="7789"/>
                  </a:lnTo>
                  <a:lnTo>
                    <a:pt x="7035" y="5066"/>
                  </a:lnTo>
                  <a:lnTo>
                    <a:pt x="6909" y="4351"/>
                  </a:lnTo>
                  <a:lnTo>
                    <a:pt x="6444" y="3729"/>
                  </a:lnTo>
                  <a:lnTo>
                    <a:pt x="6171" y="3457"/>
                  </a:lnTo>
                  <a:lnTo>
                    <a:pt x="5924" y="3543"/>
                  </a:lnTo>
                  <a:lnTo>
                    <a:pt x="5774" y="3479"/>
                  </a:lnTo>
                  <a:lnTo>
                    <a:pt x="5798" y="3048"/>
                  </a:lnTo>
                  <a:lnTo>
                    <a:pt x="5904" y="2697"/>
                  </a:lnTo>
                  <a:lnTo>
                    <a:pt x="6006" y="1114"/>
                  </a:lnTo>
                  <a:lnTo>
                    <a:pt x="5730" y="1281"/>
                  </a:lnTo>
                  <a:lnTo>
                    <a:pt x="5823" y="2213"/>
                  </a:lnTo>
                  <a:lnTo>
                    <a:pt x="5573" y="2995"/>
                  </a:lnTo>
                  <a:lnTo>
                    <a:pt x="4949" y="3558"/>
                  </a:lnTo>
                  <a:lnTo>
                    <a:pt x="4187" y="2728"/>
                  </a:lnTo>
                  <a:lnTo>
                    <a:pt x="2438" y="0"/>
                  </a:lnTo>
                  <a:lnTo>
                    <a:pt x="2103" y="864"/>
                  </a:lnTo>
                  <a:lnTo>
                    <a:pt x="2086" y="1106"/>
                  </a:lnTo>
                  <a:lnTo>
                    <a:pt x="2324" y="1400"/>
                  </a:lnTo>
                  <a:lnTo>
                    <a:pt x="3053" y="1717"/>
                  </a:lnTo>
                  <a:lnTo>
                    <a:pt x="3618" y="2265"/>
                  </a:lnTo>
                  <a:lnTo>
                    <a:pt x="5054" y="4367"/>
                  </a:lnTo>
                  <a:lnTo>
                    <a:pt x="5160" y="5112"/>
                  </a:lnTo>
                  <a:lnTo>
                    <a:pt x="5156" y="5361"/>
                  </a:lnTo>
                  <a:lnTo>
                    <a:pt x="4171" y="7373"/>
                  </a:lnTo>
                  <a:lnTo>
                    <a:pt x="4224" y="8364"/>
                  </a:lnTo>
                  <a:lnTo>
                    <a:pt x="4268" y="8152"/>
                  </a:lnTo>
                  <a:lnTo>
                    <a:pt x="4497" y="7992"/>
                  </a:lnTo>
                  <a:lnTo>
                    <a:pt x="4501" y="8241"/>
                  </a:lnTo>
                  <a:lnTo>
                    <a:pt x="3981" y="8904"/>
                  </a:lnTo>
                  <a:lnTo>
                    <a:pt x="3123" y="9026"/>
                  </a:lnTo>
                  <a:lnTo>
                    <a:pt x="3341" y="9187"/>
                  </a:lnTo>
                  <a:lnTo>
                    <a:pt x="3683" y="9634"/>
                  </a:lnTo>
                  <a:lnTo>
                    <a:pt x="3197" y="10807"/>
                  </a:lnTo>
                  <a:lnTo>
                    <a:pt x="2887" y="11280"/>
                  </a:lnTo>
                  <a:lnTo>
                    <a:pt x="2339" y="11149"/>
                  </a:lnTo>
                  <a:lnTo>
                    <a:pt x="2159" y="11764"/>
                  </a:lnTo>
                  <a:lnTo>
                    <a:pt x="2163" y="12189"/>
                  </a:lnTo>
                  <a:lnTo>
                    <a:pt x="1653" y="12513"/>
                  </a:lnTo>
                  <a:lnTo>
                    <a:pt x="1230" y="12587"/>
                  </a:lnTo>
                  <a:lnTo>
                    <a:pt x="921" y="12844"/>
                  </a:lnTo>
                  <a:lnTo>
                    <a:pt x="0" y="14993"/>
                  </a:lnTo>
                  <a:lnTo>
                    <a:pt x="179" y="14978"/>
                  </a:lnTo>
                  <a:lnTo>
                    <a:pt x="481" y="14651"/>
                  </a:lnTo>
                  <a:lnTo>
                    <a:pt x="1559" y="14591"/>
                  </a:lnTo>
                  <a:lnTo>
                    <a:pt x="1492" y="14848"/>
                  </a:lnTo>
                  <a:lnTo>
                    <a:pt x="2098" y="15281"/>
                  </a:lnTo>
                  <a:lnTo>
                    <a:pt x="2554" y="15154"/>
                  </a:lnTo>
                  <a:lnTo>
                    <a:pt x="2751" y="15210"/>
                  </a:lnTo>
                  <a:lnTo>
                    <a:pt x="2675" y="15560"/>
                  </a:lnTo>
                  <a:lnTo>
                    <a:pt x="2378" y="15907"/>
                  </a:lnTo>
                  <a:lnTo>
                    <a:pt x="2135" y="16063"/>
                  </a:lnTo>
                  <a:lnTo>
                    <a:pt x="1467" y="16238"/>
                  </a:lnTo>
                  <a:lnTo>
                    <a:pt x="1220" y="16834"/>
                  </a:lnTo>
                  <a:lnTo>
                    <a:pt x="1211" y="17739"/>
                  </a:lnTo>
                  <a:lnTo>
                    <a:pt x="1415" y="18827"/>
                  </a:lnTo>
                  <a:lnTo>
                    <a:pt x="1954" y="19408"/>
                  </a:lnTo>
                  <a:lnTo>
                    <a:pt x="2459" y="19349"/>
                  </a:lnTo>
                  <a:lnTo>
                    <a:pt x="2646" y="20144"/>
                  </a:lnTo>
                  <a:lnTo>
                    <a:pt x="2575" y="20427"/>
                  </a:lnTo>
                  <a:lnTo>
                    <a:pt x="2370" y="20766"/>
                  </a:lnTo>
                  <a:close/>
                </a:path>
              </a:pathLst>
            </a:custGeom>
            <a:solidFill>
              <a:srgbClr val="448DC6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94" name="pg94"/>
            <p:cNvSpPr/>
            <p:nvPr/>
          </p:nvSpPr>
          <p:spPr>
            <a:xfrm>
              <a:off x="7636826" y="2568924"/>
              <a:ext cx="93381" cy="85682"/>
            </a:xfrm>
            <a:custGeom>
              <a:avLst/>
              <a:pathLst>
                <a:path w="93381" h="85682">
                  <a:moveTo>
                    <a:pt x="25033" y="17257"/>
                  </a:moveTo>
                  <a:lnTo>
                    <a:pt x="25044" y="17081"/>
                  </a:lnTo>
                  <a:lnTo>
                    <a:pt x="25578" y="16843"/>
                  </a:lnTo>
                  <a:lnTo>
                    <a:pt x="27330" y="18354"/>
                  </a:lnTo>
                  <a:lnTo>
                    <a:pt x="32762" y="14211"/>
                  </a:lnTo>
                  <a:lnTo>
                    <a:pt x="38573" y="9697"/>
                  </a:lnTo>
                  <a:lnTo>
                    <a:pt x="36926" y="8393"/>
                  </a:lnTo>
                  <a:lnTo>
                    <a:pt x="38664" y="6975"/>
                  </a:lnTo>
                  <a:lnTo>
                    <a:pt x="39974" y="8051"/>
                  </a:lnTo>
                  <a:lnTo>
                    <a:pt x="43230" y="5101"/>
                  </a:lnTo>
                  <a:lnTo>
                    <a:pt x="43119" y="4590"/>
                  </a:lnTo>
                  <a:lnTo>
                    <a:pt x="43155" y="3543"/>
                  </a:lnTo>
                  <a:lnTo>
                    <a:pt x="43452" y="3305"/>
                  </a:lnTo>
                  <a:lnTo>
                    <a:pt x="43402" y="3464"/>
                  </a:lnTo>
                  <a:lnTo>
                    <a:pt x="43495" y="3594"/>
                  </a:lnTo>
                  <a:lnTo>
                    <a:pt x="44085" y="4069"/>
                  </a:lnTo>
                  <a:lnTo>
                    <a:pt x="44411" y="4090"/>
                  </a:lnTo>
                  <a:lnTo>
                    <a:pt x="45837" y="2770"/>
                  </a:lnTo>
                  <a:lnTo>
                    <a:pt x="46849" y="2395"/>
                  </a:lnTo>
                  <a:lnTo>
                    <a:pt x="46707" y="3373"/>
                  </a:lnTo>
                  <a:lnTo>
                    <a:pt x="46721" y="3718"/>
                  </a:lnTo>
                  <a:lnTo>
                    <a:pt x="48121" y="3178"/>
                  </a:lnTo>
                  <a:lnTo>
                    <a:pt x="48782" y="3161"/>
                  </a:lnTo>
                  <a:lnTo>
                    <a:pt x="48730" y="3455"/>
                  </a:lnTo>
                  <a:lnTo>
                    <a:pt x="51338" y="4824"/>
                  </a:lnTo>
                  <a:lnTo>
                    <a:pt x="50339" y="6828"/>
                  </a:lnTo>
                  <a:lnTo>
                    <a:pt x="55839" y="7969"/>
                  </a:lnTo>
                  <a:lnTo>
                    <a:pt x="56319" y="8083"/>
                  </a:lnTo>
                  <a:lnTo>
                    <a:pt x="56675" y="8301"/>
                  </a:lnTo>
                  <a:lnTo>
                    <a:pt x="57136" y="8246"/>
                  </a:lnTo>
                  <a:lnTo>
                    <a:pt x="63836" y="9651"/>
                  </a:lnTo>
                  <a:lnTo>
                    <a:pt x="63856" y="7855"/>
                  </a:lnTo>
                  <a:lnTo>
                    <a:pt x="64102" y="6453"/>
                  </a:lnTo>
                  <a:lnTo>
                    <a:pt x="64621" y="4302"/>
                  </a:lnTo>
                  <a:lnTo>
                    <a:pt x="66979" y="4800"/>
                  </a:lnTo>
                  <a:lnTo>
                    <a:pt x="68087" y="4906"/>
                  </a:lnTo>
                  <a:lnTo>
                    <a:pt x="68137" y="2297"/>
                  </a:lnTo>
                  <a:lnTo>
                    <a:pt x="66745" y="2081"/>
                  </a:lnTo>
                  <a:lnTo>
                    <a:pt x="65581" y="2053"/>
                  </a:lnTo>
                  <a:lnTo>
                    <a:pt x="66891" y="0"/>
                  </a:lnTo>
                  <a:lnTo>
                    <a:pt x="69953" y="570"/>
                  </a:lnTo>
                  <a:lnTo>
                    <a:pt x="75505" y="1580"/>
                  </a:lnTo>
                  <a:lnTo>
                    <a:pt x="75726" y="1939"/>
                  </a:lnTo>
                  <a:lnTo>
                    <a:pt x="75116" y="2346"/>
                  </a:lnTo>
                  <a:lnTo>
                    <a:pt x="75311" y="3161"/>
                  </a:lnTo>
                  <a:lnTo>
                    <a:pt x="74806" y="3577"/>
                  </a:lnTo>
                  <a:lnTo>
                    <a:pt x="74570" y="3540"/>
                  </a:lnTo>
                  <a:lnTo>
                    <a:pt x="74077" y="3648"/>
                  </a:lnTo>
                  <a:lnTo>
                    <a:pt x="73935" y="3764"/>
                  </a:lnTo>
                  <a:lnTo>
                    <a:pt x="74075" y="4020"/>
                  </a:lnTo>
                  <a:lnTo>
                    <a:pt x="74377" y="4074"/>
                  </a:lnTo>
                  <a:lnTo>
                    <a:pt x="74364" y="4512"/>
                  </a:lnTo>
                  <a:lnTo>
                    <a:pt x="73548" y="5492"/>
                  </a:lnTo>
                  <a:lnTo>
                    <a:pt x="72440" y="5492"/>
                  </a:lnTo>
                  <a:lnTo>
                    <a:pt x="72105" y="5863"/>
                  </a:lnTo>
                  <a:lnTo>
                    <a:pt x="72263" y="5969"/>
                  </a:lnTo>
                  <a:lnTo>
                    <a:pt x="72766" y="5950"/>
                  </a:lnTo>
                  <a:lnTo>
                    <a:pt x="73163" y="6097"/>
                  </a:lnTo>
                  <a:lnTo>
                    <a:pt x="73467" y="6242"/>
                  </a:lnTo>
                  <a:lnTo>
                    <a:pt x="73502" y="6379"/>
                  </a:lnTo>
                  <a:lnTo>
                    <a:pt x="73652" y="6534"/>
                  </a:lnTo>
                  <a:lnTo>
                    <a:pt x="74286" y="6743"/>
                  </a:lnTo>
                  <a:lnTo>
                    <a:pt x="74868" y="6337"/>
                  </a:lnTo>
                  <a:lnTo>
                    <a:pt x="75461" y="6219"/>
                  </a:lnTo>
                  <a:lnTo>
                    <a:pt x="76353" y="6332"/>
                  </a:lnTo>
                  <a:lnTo>
                    <a:pt x="76520" y="6524"/>
                  </a:lnTo>
                  <a:lnTo>
                    <a:pt x="73269" y="9838"/>
                  </a:lnTo>
                  <a:lnTo>
                    <a:pt x="72756" y="10240"/>
                  </a:lnTo>
                  <a:lnTo>
                    <a:pt x="74534" y="9929"/>
                  </a:lnTo>
                  <a:lnTo>
                    <a:pt x="74823" y="9772"/>
                  </a:lnTo>
                  <a:lnTo>
                    <a:pt x="73866" y="12965"/>
                  </a:lnTo>
                  <a:lnTo>
                    <a:pt x="73044" y="13569"/>
                  </a:lnTo>
                  <a:lnTo>
                    <a:pt x="72942" y="14049"/>
                  </a:lnTo>
                  <a:lnTo>
                    <a:pt x="73488" y="14248"/>
                  </a:lnTo>
                  <a:lnTo>
                    <a:pt x="72775" y="16638"/>
                  </a:lnTo>
                  <a:lnTo>
                    <a:pt x="72641" y="17073"/>
                  </a:lnTo>
                  <a:lnTo>
                    <a:pt x="72620" y="17609"/>
                  </a:lnTo>
                  <a:lnTo>
                    <a:pt x="72308" y="18830"/>
                  </a:lnTo>
                  <a:lnTo>
                    <a:pt x="76289" y="20298"/>
                  </a:lnTo>
                  <a:lnTo>
                    <a:pt x="79641" y="22173"/>
                  </a:lnTo>
                  <a:lnTo>
                    <a:pt x="82717" y="23894"/>
                  </a:lnTo>
                  <a:lnTo>
                    <a:pt x="79124" y="26614"/>
                  </a:lnTo>
                  <a:lnTo>
                    <a:pt x="79753" y="27101"/>
                  </a:lnTo>
                  <a:lnTo>
                    <a:pt x="78846" y="28700"/>
                  </a:lnTo>
                  <a:lnTo>
                    <a:pt x="76929" y="29878"/>
                  </a:lnTo>
                  <a:lnTo>
                    <a:pt x="76781" y="29980"/>
                  </a:lnTo>
                  <a:lnTo>
                    <a:pt x="77767" y="31164"/>
                  </a:lnTo>
                  <a:lnTo>
                    <a:pt x="78753" y="31798"/>
                  </a:lnTo>
                  <a:lnTo>
                    <a:pt x="79585" y="32082"/>
                  </a:lnTo>
                  <a:lnTo>
                    <a:pt x="79643" y="32882"/>
                  </a:lnTo>
                  <a:lnTo>
                    <a:pt x="79463" y="33143"/>
                  </a:lnTo>
                  <a:lnTo>
                    <a:pt x="80494" y="34656"/>
                  </a:lnTo>
                  <a:lnTo>
                    <a:pt x="81252" y="35321"/>
                  </a:lnTo>
                  <a:lnTo>
                    <a:pt x="82051" y="36280"/>
                  </a:lnTo>
                  <a:lnTo>
                    <a:pt x="87788" y="43365"/>
                  </a:lnTo>
                  <a:lnTo>
                    <a:pt x="86636" y="43641"/>
                  </a:lnTo>
                  <a:lnTo>
                    <a:pt x="86063" y="43373"/>
                  </a:lnTo>
                  <a:lnTo>
                    <a:pt x="84947" y="43399"/>
                  </a:lnTo>
                  <a:lnTo>
                    <a:pt x="81787" y="44721"/>
                  </a:lnTo>
                  <a:lnTo>
                    <a:pt x="80160" y="50234"/>
                  </a:lnTo>
                  <a:lnTo>
                    <a:pt x="79783" y="51537"/>
                  </a:lnTo>
                  <a:lnTo>
                    <a:pt x="82294" y="55209"/>
                  </a:lnTo>
                  <a:lnTo>
                    <a:pt x="83776" y="55342"/>
                  </a:lnTo>
                  <a:lnTo>
                    <a:pt x="83680" y="55665"/>
                  </a:lnTo>
                  <a:lnTo>
                    <a:pt x="85750" y="55725"/>
                  </a:lnTo>
                  <a:lnTo>
                    <a:pt x="85854" y="56187"/>
                  </a:lnTo>
                  <a:lnTo>
                    <a:pt x="85883" y="57324"/>
                  </a:lnTo>
                  <a:lnTo>
                    <a:pt x="86277" y="57587"/>
                  </a:lnTo>
                  <a:lnTo>
                    <a:pt x="86400" y="57931"/>
                  </a:lnTo>
                  <a:lnTo>
                    <a:pt x="86329" y="58129"/>
                  </a:lnTo>
                  <a:lnTo>
                    <a:pt x="85796" y="58085"/>
                  </a:lnTo>
                  <a:lnTo>
                    <a:pt x="85333" y="57900"/>
                  </a:lnTo>
                  <a:lnTo>
                    <a:pt x="85084" y="57929"/>
                  </a:lnTo>
                  <a:lnTo>
                    <a:pt x="84926" y="59517"/>
                  </a:lnTo>
                  <a:lnTo>
                    <a:pt x="84810" y="59759"/>
                  </a:lnTo>
                  <a:lnTo>
                    <a:pt x="84795" y="60242"/>
                  </a:lnTo>
                  <a:lnTo>
                    <a:pt x="84889" y="60828"/>
                  </a:lnTo>
                  <a:lnTo>
                    <a:pt x="85233" y="61238"/>
                  </a:lnTo>
                  <a:lnTo>
                    <a:pt x="83894" y="62281"/>
                  </a:lnTo>
                  <a:lnTo>
                    <a:pt x="83876" y="63819"/>
                  </a:lnTo>
                  <a:lnTo>
                    <a:pt x="84063" y="64312"/>
                  </a:lnTo>
                  <a:lnTo>
                    <a:pt x="83730" y="64763"/>
                  </a:lnTo>
                  <a:lnTo>
                    <a:pt x="81115" y="67183"/>
                  </a:lnTo>
                  <a:lnTo>
                    <a:pt x="81117" y="68398"/>
                  </a:lnTo>
                  <a:lnTo>
                    <a:pt x="81155" y="75851"/>
                  </a:lnTo>
                  <a:lnTo>
                    <a:pt x="81213" y="76657"/>
                  </a:lnTo>
                  <a:lnTo>
                    <a:pt x="84911" y="76597"/>
                  </a:lnTo>
                  <a:lnTo>
                    <a:pt x="89835" y="76570"/>
                  </a:lnTo>
                  <a:lnTo>
                    <a:pt x="93355" y="76452"/>
                  </a:lnTo>
                  <a:lnTo>
                    <a:pt x="93368" y="82089"/>
                  </a:lnTo>
                  <a:lnTo>
                    <a:pt x="93368" y="82325"/>
                  </a:lnTo>
                  <a:lnTo>
                    <a:pt x="93368" y="82636"/>
                  </a:lnTo>
                  <a:lnTo>
                    <a:pt x="93369" y="82841"/>
                  </a:lnTo>
                  <a:lnTo>
                    <a:pt x="93373" y="83502"/>
                  </a:lnTo>
                  <a:lnTo>
                    <a:pt x="93381" y="84030"/>
                  </a:lnTo>
                  <a:lnTo>
                    <a:pt x="93381" y="84189"/>
                  </a:lnTo>
                  <a:lnTo>
                    <a:pt x="93135" y="84193"/>
                  </a:lnTo>
                  <a:lnTo>
                    <a:pt x="93005" y="84210"/>
                  </a:lnTo>
                  <a:lnTo>
                    <a:pt x="89371" y="84556"/>
                  </a:lnTo>
                  <a:lnTo>
                    <a:pt x="86222" y="84638"/>
                  </a:lnTo>
                  <a:lnTo>
                    <a:pt x="85412" y="84659"/>
                  </a:lnTo>
                  <a:lnTo>
                    <a:pt x="85221" y="84662"/>
                  </a:lnTo>
                  <a:lnTo>
                    <a:pt x="84996" y="84666"/>
                  </a:lnTo>
                  <a:lnTo>
                    <a:pt x="83146" y="84699"/>
                  </a:lnTo>
                  <a:lnTo>
                    <a:pt x="81346" y="84751"/>
                  </a:lnTo>
                  <a:lnTo>
                    <a:pt x="79338" y="84809"/>
                  </a:lnTo>
                  <a:lnTo>
                    <a:pt x="69646" y="85089"/>
                  </a:lnTo>
                  <a:lnTo>
                    <a:pt x="63925" y="85254"/>
                  </a:lnTo>
                  <a:lnTo>
                    <a:pt x="58616" y="85408"/>
                  </a:lnTo>
                  <a:lnTo>
                    <a:pt x="54305" y="85682"/>
                  </a:lnTo>
                  <a:lnTo>
                    <a:pt x="54122" y="83155"/>
                  </a:lnTo>
                  <a:lnTo>
                    <a:pt x="53597" y="83149"/>
                  </a:lnTo>
                  <a:lnTo>
                    <a:pt x="48295" y="83090"/>
                  </a:lnTo>
                  <a:lnTo>
                    <a:pt x="43342" y="83035"/>
                  </a:lnTo>
                  <a:lnTo>
                    <a:pt x="42431" y="83025"/>
                  </a:lnTo>
                  <a:lnTo>
                    <a:pt x="36334" y="82825"/>
                  </a:lnTo>
                  <a:lnTo>
                    <a:pt x="34738" y="82773"/>
                  </a:lnTo>
                  <a:lnTo>
                    <a:pt x="33622" y="82737"/>
                  </a:lnTo>
                  <a:lnTo>
                    <a:pt x="29907" y="82615"/>
                  </a:lnTo>
                  <a:lnTo>
                    <a:pt x="29158" y="82610"/>
                  </a:lnTo>
                  <a:lnTo>
                    <a:pt x="20026" y="82539"/>
                  </a:lnTo>
                  <a:lnTo>
                    <a:pt x="15324" y="82302"/>
                  </a:lnTo>
                  <a:lnTo>
                    <a:pt x="15009" y="82286"/>
                  </a:lnTo>
                  <a:lnTo>
                    <a:pt x="10661" y="82067"/>
                  </a:lnTo>
                  <a:lnTo>
                    <a:pt x="2479" y="81942"/>
                  </a:lnTo>
                  <a:lnTo>
                    <a:pt x="2501" y="81384"/>
                  </a:lnTo>
                  <a:lnTo>
                    <a:pt x="2014" y="80571"/>
                  </a:lnTo>
                  <a:lnTo>
                    <a:pt x="2179" y="79808"/>
                  </a:lnTo>
                  <a:lnTo>
                    <a:pt x="2468" y="79503"/>
                  </a:lnTo>
                  <a:lnTo>
                    <a:pt x="2785" y="78713"/>
                  </a:lnTo>
                  <a:lnTo>
                    <a:pt x="2583" y="78491"/>
                  </a:lnTo>
                  <a:lnTo>
                    <a:pt x="2414" y="78162"/>
                  </a:lnTo>
                  <a:lnTo>
                    <a:pt x="2412" y="77831"/>
                  </a:lnTo>
                  <a:lnTo>
                    <a:pt x="2794" y="76598"/>
                  </a:lnTo>
                  <a:lnTo>
                    <a:pt x="3142" y="76110"/>
                  </a:lnTo>
                  <a:lnTo>
                    <a:pt x="3315" y="73172"/>
                  </a:lnTo>
                  <a:lnTo>
                    <a:pt x="3276" y="72070"/>
                  </a:lnTo>
                  <a:lnTo>
                    <a:pt x="4651" y="72101"/>
                  </a:lnTo>
                  <a:lnTo>
                    <a:pt x="5802" y="72872"/>
                  </a:lnTo>
                  <a:lnTo>
                    <a:pt x="6419" y="73770"/>
                  </a:lnTo>
                  <a:lnTo>
                    <a:pt x="7024" y="73615"/>
                  </a:lnTo>
                  <a:lnTo>
                    <a:pt x="6869" y="73320"/>
                  </a:lnTo>
                  <a:lnTo>
                    <a:pt x="6546" y="73040"/>
                  </a:lnTo>
                  <a:lnTo>
                    <a:pt x="6574" y="72125"/>
                  </a:lnTo>
                  <a:lnTo>
                    <a:pt x="10757" y="72200"/>
                  </a:lnTo>
                  <a:lnTo>
                    <a:pt x="10776" y="60637"/>
                  </a:lnTo>
                  <a:lnTo>
                    <a:pt x="9863" y="60773"/>
                  </a:lnTo>
                  <a:lnTo>
                    <a:pt x="8767" y="60949"/>
                  </a:lnTo>
                  <a:lnTo>
                    <a:pt x="9124" y="60315"/>
                  </a:lnTo>
                  <a:lnTo>
                    <a:pt x="8997" y="59689"/>
                  </a:lnTo>
                  <a:lnTo>
                    <a:pt x="8582" y="59163"/>
                  </a:lnTo>
                  <a:lnTo>
                    <a:pt x="8088" y="58745"/>
                  </a:lnTo>
                  <a:lnTo>
                    <a:pt x="7546" y="58153"/>
                  </a:lnTo>
                  <a:lnTo>
                    <a:pt x="7068" y="57404"/>
                  </a:lnTo>
                  <a:lnTo>
                    <a:pt x="6761" y="57135"/>
                  </a:lnTo>
                  <a:lnTo>
                    <a:pt x="6582" y="57601"/>
                  </a:lnTo>
                  <a:lnTo>
                    <a:pt x="5888" y="58309"/>
                  </a:lnTo>
                  <a:lnTo>
                    <a:pt x="4935" y="58331"/>
                  </a:lnTo>
                  <a:lnTo>
                    <a:pt x="4468" y="58760"/>
                  </a:lnTo>
                  <a:lnTo>
                    <a:pt x="4209" y="58871"/>
                  </a:lnTo>
                  <a:lnTo>
                    <a:pt x="1622" y="58324"/>
                  </a:lnTo>
                  <a:lnTo>
                    <a:pt x="1243" y="57884"/>
                  </a:lnTo>
                  <a:lnTo>
                    <a:pt x="1398" y="56994"/>
                  </a:lnTo>
                  <a:lnTo>
                    <a:pt x="1925" y="56006"/>
                  </a:lnTo>
                  <a:lnTo>
                    <a:pt x="2016" y="55429"/>
                  </a:lnTo>
                  <a:lnTo>
                    <a:pt x="1984" y="55019"/>
                  </a:lnTo>
                  <a:lnTo>
                    <a:pt x="2104" y="53759"/>
                  </a:lnTo>
                  <a:lnTo>
                    <a:pt x="2522" y="52787"/>
                  </a:lnTo>
                  <a:lnTo>
                    <a:pt x="3165" y="52441"/>
                  </a:lnTo>
                  <a:lnTo>
                    <a:pt x="3252" y="52887"/>
                  </a:lnTo>
                  <a:lnTo>
                    <a:pt x="3899" y="53044"/>
                  </a:lnTo>
                  <a:lnTo>
                    <a:pt x="4421" y="52631"/>
                  </a:lnTo>
                  <a:lnTo>
                    <a:pt x="4936" y="51528"/>
                  </a:lnTo>
                  <a:lnTo>
                    <a:pt x="5283" y="51174"/>
                  </a:lnTo>
                  <a:lnTo>
                    <a:pt x="6033" y="50667"/>
                  </a:lnTo>
                  <a:lnTo>
                    <a:pt x="6548" y="49851"/>
                  </a:lnTo>
                  <a:lnTo>
                    <a:pt x="6892" y="49106"/>
                  </a:lnTo>
                  <a:lnTo>
                    <a:pt x="7196" y="48837"/>
                  </a:lnTo>
                  <a:lnTo>
                    <a:pt x="7166" y="48686"/>
                  </a:lnTo>
                  <a:lnTo>
                    <a:pt x="6106" y="48931"/>
                  </a:lnTo>
                  <a:lnTo>
                    <a:pt x="5746" y="48652"/>
                  </a:lnTo>
                  <a:lnTo>
                    <a:pt x="5240" y="48831"/>
                  </a:lnTo>
                  <a:lnTo>
                    <a:pt x="4941" y="47232"/>
                  </a:lnTo>
                  <a:lnTo>
                    <a:pt x="4575" y="46038"/>
                  </a:lnTo>
                  <a:lnTo>
                    <a:pt x="1587" y="45940"/>
                  </a:lnTo>
                  <a:lnTo>
                    <a:pt x="852" y="45861"/>
                  </a:lnTo>
                  <a:lnTo>
                    <a:pt x="856" y="45333"/>
                  </a:lnTo>
                  <a:lnTo>
                    <a:pt x="225" y="45250"/>
                  </a:lnTo>
                  <a:lnTo>
                    <a:pt x="0" y="42977"/>
                  </a:lnTo>
                  <a:lnTo>
                    <a:pt x="640" y="43004"/>
                  </a:lnTo>
                  <a:lnTo>
                    <a:pt x="745" y="40927"/>
                  </a:lnTo>
                  <a:lnTo>
                    <a:pt x="1378" y="40514"/>
                  </a:lnTo>
                  <a:lnTo>
                    <a:pt x="1799" y="39929"/>
                  </a:lnTo>
                  <a:lnTo>
                    <a:pt x="1883" y="39543"/>
                  </a:lnTo>
                  <a:lnTo>
                    <a:pt x="916" y="39005"/>
                  </a:lnTo>
                  <a:lnTo>
                    <a:pt x="131" y="39059"/>
                  </a:lnTo>
                  <a:lnTo>
                    <a:pt x="215" y="38310"/>
                  </a:lnTo>
                  <a:lnTo>
                    <a:pt x="634" y="37456"/>
                  </a:lnTo>
                  <a:lnTo>
                    <a:pt x="670" y="36730"/>
                  </a:lnTo>
                  <a:lnTo>
                    <a:pt x="850" y="36297"/>
                  </a:lnTo>
                  <a:lnTo>
                    <a:pt x="1417" y="36197"/>
                  </a:lnTo>
                  <a:lnTo>
                    <a:pt x="1860" y="36305"/>
                  </a:lnTo>
                  <a:lnTo>
                    <a:pt x="2092" y="36234"/>
                  </a:lnTo>
                  <a:lnTo>
                    <a:pt x="2448" y="36271"/>
                  </a:lnTo>
                  <a:lnTo>
                    <a:pt x="2875" y="36461"/>
                  </a:lnTo>
                  <a:lnTo>
                    <a:pt x="3171" y="36685"/>
                  </a:lnTo>
                  <a:lnTo>
                    <a:pt x="3091" y="36945"/>
                  </a:lnTo>
                  <a:lnTo>
                    <a:pt x="3127" y="37147"/>
                  </a:lnTo>
                  <a:lnTo>
                    <a:pt x="3439" y="37318"/>
                  </a:lnTo>
                  <a:lnTo>
                    <a:pt x="3778" y="37348"/>
                  </a:lnTo>
                  <a:lnTo>
                    <a:pt x="4082" y="37281"/>
                  </a:lnTo>
                  <a:lnTo>
                    <a:pt x="4370" y="37102"/>
                  </a:lnTo>
                  <a:lnTo>
                    <a:pt x="4398" y="36960"/>
                  </a:lnTo>
                  <a:lnTo>
                    <a:pt x="4202" y="36774"/>
                  </a:lnTo>
                  <a:lnTo>
                    <a:pt x="4246" y="36387"/>
                  </a:lnTo>
                  <a:lnTo>
                    <a:pt x="4402" y="36122"/>
                  </a:lnTo>
                  <a:lnTo>
                    <a:pt x="5009" y="35757"/>
                  </a:lnTo>
                  <a:lnTo>
                    <a:pt x="5876" y="34285"/>
                  </a:lnTo>
                  <a:lnTo>
                    <a:pt x="5864" y="33894"/>
                  </a:lnTo>
                  <a:lnTo>
                    <a:pt x="6540" y="33038"/>
                  </a:lnTo>
                  <a:lnTo>
                    <a:pt x="6988" y="32766"/>
                  </a:lnTo>
                  <a:lnTo>
                    <a:pt x="7520" y="31812"/>
                  </a:lnTo>
                  <a:lnTo>
                    <a:pt x="7552" y="31391"/>
                  </a:lnTo>
                  <a:lnTo>
                    <a:pt x="7656" y="31134"/>
                  </a:lnTo>
                  <a:lnTo>
                    <a:pt x="8519" y="30687"/>
                  </a:lnTo>
                  <a:lnTo>
                    <a:pt x="9195" y="30661"/>
                  </a:lnTo>
                  <a:lnTo>
                    <a:pt x="9547" y="30919"/>
                  </a:lnTo>
                  <a:lnTo>
                    <a:pt x="9986" y="30841"/>
                  </a:lnTo>
                  <a:lnTo>
                    <a:pt x="10414" y="30260"/>
                  </a:lnTo>
                  <a:lnTo>
                    <a:pt x="10479" y="29612"/>
                  </a:lnTo>
                  <a:lnTo>
                    <a:pt x="10451" y="29284"/>
                  </a:lnTo>
                  <a:lnTo>
                    <a:pt x="10779" y="28658"/>
                  </a:lnTo>
                  <a:lnTo>
                    <a:pt x="11032" y="28401"/>
                  </a:lnTo>
                  <a:lnTo>
                    <a:pt x="11371" y="28476"/>
                  </a:lnTo>
                  <a:lnTo>
                    <a:pt x="11851" y="28335"/>
                  </a:lnTo>
                  <a:lnTo>
                    <a:pt x="12185" y="28006"/>
                  </a:lnTo>
                  <a:lnTo>
                    <a:pt x="12215" y="27708"/>
                  </a:lnTo>
                  <a:lnTo>
                    <a:pt x="13538" y="28863"/>
                  </a:lnTo>
                  <a:lnTo>
                    <a:pt x="22427" y="36417"/>
                  </a:lnTo>
                  <a:lnTo>
                    <a:pt x="22778" y="36145"/>
                  </a:lnTo>
                  <a:lnTo>
                    <a:pt x="23067" y="37470"/>
                  </a:lnTo>
                  <a:lnTo>
                    <a:pt x="23187" y="37080"/>
                  </a:lnTo>
                  <a:lnTo>
                    <a:pt x="23382" y="37201"/>
                  </a:lnTo>
                  <a:lnTo>
                    <a:pt x="23675" y="37159"/>
                  </a:lnTo>
                  <a:lnTo>
                    <a:pt x="25092" y="36700"/>
                  </a:lnTo>
                  <a:lnTo>
                    <a:pt x="27318" y="36632"/>
                  </a:lnTo>
                  <a:lnTo>
                    <a:pt x="28399" y="36510"/>
                  </a:lnTo>
                  <a:lnTo>
                    <a:pt x="28045" y="35151"/>
                  </a:lnTo>
                  <a:lnTo>
                    <a:pt x="28325" y="34668"/>
                  </a:lnTo>
                  <a:lnTo>
                    <a:pt x="28450" y="34280"/>
                  </a:lnTo>
                  <a:lnTo>
                    <a:pt x="28509" y="33523"/>
                  </a:lnTo>
                  <a:lnTo>
                    <a:pt x="25911" y="26806"/>
                  </a:lnTo>
                  <a:lnTo>
                    <a:pt x="26424" y="26691"/>
                  </a:lnTo>
                  <a:lnTo>
                    <a:pt x="26609" y="26523"/>
                  </a:lnTo>
                  <a:lnTo>
                    <a:pt x="25681" y="26186"/>
                  </a:lnTo>
                  <a:lnTo>
                    <a:pt x="24906" y="24183"/>
                  </a:lnTo>
                  <a:lnTo>
                    <a:pt x="24329" y="24208"/>
                  </a:lnTo>
                  <a:lnTo>
                    <a:pt x="23985" y="24349"/>
                  </a:lnTo>
                  <a:lnTo>
                    <a:pt x="23673" y="24204"/>
                  </a:lnTo>
                  <a:lnTo>
                    <a:pt x="23413" y="23756"/>
                  </a:lnTo>
                  <a:lnTo>
                    <a:pt x="23281" y="23343"/>
                  </a:lnTo>
                  <a:lnTo>
                    <a:pt x="23957" y="23060"/>
                  </a:lnTo>
                  <a:lnTo>
                    <a:pt x="24281" y="23071"/>
                  </a:lnTo>
                  <a:lnTo>
                    <a:pt x="24229" y="22516"/>
                  </a:lnTo>
                  <a:lnTo>
                    <a:pt x="23730" y="21144"/>
                  </a:lnTo>
                  <a:lnTo>
                    <a:pt x="24466" y="20572"/>
                  </a:lnTo>
                  <a:lnTo>
                    <a:pt x="24275" y="19461"/>
                  </a:lnTo>
                  <a:lnTo>
                    <a:pt x="24572" y="17994"/>
                  </a:lnTo>
                  <a:lnTo>
                    <a:pt x="25052" y="17796"/>
                  </a:lnTo>
                  <a:lnTo>
                    <a:pt x="25220" y="17569"/>
                  </a:lnTo>
                  <a:lnTo>
                    <a:pt x="25212" y="17319"/>
                  </a:lnTo>
                  <a:close/>
                </a:path>
              </a:pathLst>
            </a:custGeom>
            <a:solidFill>
              <a:srgbClr val="56B1F7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95" name="pg95"/>
            <p:cNvSpPr/>
            <p:nvPr/>
          </p:nvSpPr>
          <p:spPr>
            <a:xfrm>
              <a:off x="7665899" y="2598493"/>
              <a:ext cx="33810" cy="23724"/>
            </a:xfrm>
            <a:custGeom>
              <a:avLst/>
              <a:pathLst>
                <a:path w="33810" h="23724">
                  <a:moveTo>
                    <a:pt x="9883" y="706"/>
                  </a:moveTo>
                  <a:lnTo>
                    <a:pt x="9752" y="1139"/>
                  </a:lnTo>
                  <a:lnTo>
                    <a:pt x="9221" y="779"/>
                  </a:lnTo>
                  <a:lnTo>
                    <a:pt x="8862" y="65"/>
                  </a:lnTo>
                  <a:lnTo>
                    <a:pt x="8542" y="179"/>
                  </a:lnTo>
                  <a:lnTo>
                    <a:pt x="8370" y="284"/>
                  </a:lnTo>
                  <a:lnTo>
                    <a:pt x="8335" y="477"/>
                  </a:lnTo>
                  <a:lnTo>
                    <a:pt x="8391" y="813"/>
                  </a:lnTo>
                  <a:lnTo>
                    <a:pt x="8841" y="1144"/>
                  </a:lnTo>
                  <a:lnTo>
                    <a:pt x="6596" y="2359"/>
                  </a:lnTo>
                  <a:lnTo>
                    <a:pt x="6407" y="2169"/>
                  </a:lnTo>
                  <a:lnTo>
                    <a:pt x="5670" y="2216"/>
                  </a:lnTo>
                  <a:lnTo>
                    <a:pt x="5238" y="2378"/>
                  </a:lnTo>
                  <a:lnTo>
                    <a:pt x="5217" y="2568"/>
                  </a:lnTo>
                  <a:lnTo>
                    <a:pt x="5564" y="2670"/>
                  </a:lnTo>
                  <a:lnTo>
                    <a:pt x="5666" y="2837"/>
                  </a:lnTo>
                  <a:lnTo>
                    <a:pt x="5037" y="3147"/>
                  </a:lnTo>
                  <a:lnTo>
                    <a:pt x="2833" y="3828"/>
                  </a:lnTo>
                  <a:lnTo>
                    <a:pt x="0" y="5382"/>
                  </a:lnTo>
                  <a:lnTo>
                    <a:pt x="552" y="6879"/>
                  </a:lnTo>
                  <a:lnTo>
                    <a:pt x="3441" y="6792"/>
                  </a:lnTo>
                  <a:lnTo>
                    <a:pt x="4292" y="11538"/>
                  </a:lnTo>
                  <a:lnTo>
                    <a:pt x="14054" y="11045"/>
                  </a:lnTo>
                  <a:lnTo>
                    <a:pt x="14248" y="11566"/>
                  </a:lnTo>
                  <a:lnTo>
                    <a:pt x="14404" y="12088"/>
                  </a:lnTo>
                  <a:lnTo>
                    <a:pt x="15364" y="14402"/>
                  </a:lnTo>
                  <a:lnTo>
                    <a:pt x="14222" y="14647"/>
                  </a:lnTo>
                  <a:lnTo>
                    <a:pt x="13651" y="15136"/>
                  </a:lnTo>
                  <a:lnTo>
                    <a:pt x="13379" y="15739"/>
                  </a:lnTo>
                  <a:lnTo>
                    <a:pt x="13911" y="16847"/>
                  </a:lnTo>
                  <a:lnTo>
                    <a:pt x="12977" y="17482"/>
                  </a:lnTo>
                  <a:lnTo>
                    <a:pt x="12497" y="17352"/>
                  </a:lnTo>
                  <a:lnTo>
                    <a:pt x="12251" y="17434"/>
                  </a:lnTo>
                  <a:lnTo>
                    <a:pt x="12276" y="17760"/>
                  </a:lnTo>
                  <a:lnTo>
                    <a:pt x="13236" y="18917"/>
                  </a:lnTo>
                  <a:lnTo>
                    <a:pt x="13729" y="20595"/>
                  </a:lnTo>
                  <a:lnTo>
                    <a:pt x="13742" y="20774"/>
                  </a:lnTo>
                  <a:lnTo>
                    <a:pt x="13561" y="21117"/>
                  </a:lnTo>
                  <a:lnTo>
                    <a:pt x="13125" y="21505"/>
                  </a:lnTo>
                  <a:lnTo>
                    <a:pt x="14412" y="22688"/>
                  </a:lnTo>
                  <a:lnTo>
                    <a:pt x="15053" y="21915"/>
                  </a:lnTo>
                  <a:lnTo>
                    <a:pt x="15286" y="22421"/>
                  </a:lnTo>
                  <a:lnTo>
                    <a:pt x="16583" y="20595"/>
                  </a:lnTo>
                  <a:lnTo>
                    <a:pt x="17790" y="20514"/>
                  </a:lnTo>
                  <a:lnTo>
                    <a:pt x="20332" y="20188"/>
                  </a:lnTo>
                  <a:lnTo>
                    <a:pt x="21292" y="19894"/>
                  </a:lnTo>
                  <a:lnTo>
                    <a:pt x="22174" y="19960"/>
                  </a:lnTo>
                  <a:lnTo>
                    <a:pt x="22654" y="19911"/>
                  </a:lnTo>
                  <a:lnTo>
                    <a:pt x="23880" y="19786"/>
                  </a:lnTo>
                  <a:lnTo>
                    <a:pt x="24289" y="20970"/>
                  </a:lnTo>
                  <a:lnTo>
                    <a:pt x="24795" y="21703"/>
                  </a:lnTo>
                  <a:lnTo>
                    <a:pt x="25444" y="23002"/>
                  </a:lnTo>
                  <a:lnTo>
                    <a:pt x="25297" y="23200"/>
                  </a:lnTo>
                  <a:lnTo>
                    <a:pt x="25417" y="23724"/>
                  </a:lnTo>
                  <a:lnTo>
                    <a:pt x="25625" y="23398"/>
                  </a:lnTo>
                  <a:lnTo>
                    <a:pt x="25858" y="23105"/>
                  </a:lnTo>
                  <a:lnTo>
                    <a:pt x="28675" y="21516"/>
                  </a:lnTo>
                  <a:lnTo>
                    <a:pt x="33525" y="18819"/>
                  </a:lnTo>
                  <a:lnTo>
                    <a:pt x="33810" y="18607"/>
                  </a:lnTo>
                  <a:lnTo>
                    <a:pt x="33058" y="17922"/>
                  </a:lnTo>
                  <a:lnTo>
                    <a:pt x="32267" y="17727"/>
                  </a:lnTo>
                  <a:lnTo>
                    <a:pt x="32111" y="17694"/>
                  </a:lnTo>
                  <a:lnTo>
                    <a:pt x="31826" y="17401"/>
                  </a:lnTo>
                  <a:lnTo>
                    <a:pt x="31592" y="16570"/>
                  </a:lnTo>
                  <a:lnTo>
                    <a:pt x="31372" y="15282"/>
                  </a:lnTo>
                  <a:lnTo>
                    <a:pt x="30918" y="13913"/>
                  </a:lnTo>
                  <a:lnTo>
                    <a:pt x="30580" y="13196"/>
                  </a:lnTo>
                  <a:lnTo>
                    <a:pt x="30567" y="12740"/>
                  </a:lnTo>
                  <a:lnTo>
                    <a:pt x="30723" y="11338"/>
                  </a:lnTo>
                  <a:lnTo>
                    <a:pt x="30580" y="10279"/>
                  </a:lnTo>
                  <a:lnTo>
                    <a:pt x="30528" y="9170"/>
                  </a:lnTo>
                  <a:lnTo>
                    <a:pt x="29555" y="7459"/>
                  </a:lnTo>
                  <a:lnTo>
                    <a:pt x="29062" y="6432"/>
                  </a:lnTo>
                  <a:lnTo>
                    <a:pt x="29439" y="6367"/>
                  </a:lnTo>
                  <a:lnTo>
                    <a:pt x="29763" y="6432"/>
                  </a:lnTo>
                  <a:lnTo>
                    <a:pt x="29828" y="3971"/>
                  </a:lnTo>
                  <a:lnTo>
                    <a:pt x="29633" y="3971"/>
                  </a:lnTo>
                  <a:lnTo>
                    <a:pt x="28816" y="3711"/>
                  </a:lnTo>
                  <a:lnTo>
                    <a:pt x="28414" y="4770"/>
                  </a:lnTo>
                  <a:lnTo>
                    <a:pt x="27013" y="1820"/>
                  </a:lnTo>
                  <a:lnTo>
                    <a:pt x="24924" y="3417"/>
                  </a:lnTo>
                  <a:lnTo>
                    <a:pt x="21474" y="6058"/>
                  </a:lnTo>
                  <a:lnTo>
                    <a:pt x="20786" y="6579"/>
                  </a:lnTo>
                  <a:lnTo>
                    <a:pt x="17517" y="9073"/>
                  </a:lnTo>
                  <a:lnTo>
                    <a:pt x="16726" y="9692"/>
                  </a:lnTo>
                  <a:lnTo>
                    <a:pt x="15195" y="7508"/>
                  </a:lnTo>
                  <a:lnTo>
                    <a:pt x="15052" y="7867"/>
                  </a:lnTo>
                  <a:lnTo>
                    <a:pt x="14819" y="8111"/>
                  </a:lnTo>
                  <a:lnTo>
                    <a:pt x="14196" y="8437"/>
                  </a:lnTo>
                  <a:lnTo>
                    <a:pt x="13898" y="8502"/>
                  </a:lnTo>
                  <a:lnTo>
                    <a:pt x="13690" y="9105"/>
                  </a:lnTo>
                  <a:lnTo>
                    <a:pt x="13301" y="9219"/>
                  </a:lnTo>
                  <a:lnTo>
                    <a:pt x="12056" y="6318"/>
                  </a:lnTo>
                  <a:lnTo>
                    <a:pt x="11563" y="5112"/>
                  </a:lnTo>
                  <a:lnTo>
                    <a:pt x="10751" y="3105"/>
                  </a:lnTo>
                  <a:lnTo>
                    <a:pt x="10850" y="2313"/>
                  </a:lnTo>
                  <a:lnTo>
                    <a:pt x="11033" y="2299"/>
                  </a:lnTo>
                  <a:lnTo>
                    <a:pt x="11217" y="2587"/>
                  </a:lnTo>
                  <a:lnTo>
                    <a:pt x="11232" y="2831"/>
                  </a:lnTo>
                  <a:lnTo>
                    <a:pt x="11133" y="2964"/>
                  </a:lnTo>
                  <a:lnTo>
                    <a:pt x="11714" y="2717"/>
                  </a:lnTo>
                  <a:lnTo>
                    <a:pt x="11450" y="1937"/>
                  </a:lnTo>
                  <a:lnTo>
                    <a:pt x="11984" y="1734"/>
                  </a:lnTo>
                  <a:lnTo>
                    <a:pt x="11502" y="466"/>
                  </a:lnTo>
                  <a:lnTo>
                    <a:pt x="10682" y="591"/>
                  </a:lnTo>
                  <a:lnTo>
                    <a:pt x="10738" y="435"/>
                  </a:lnTo>
                  <a:lnTo>
                    <a:pt x="11014" y="359"/>
                  </a:lnTo>
                  <a:lnTo>
                    <a:pt x="11346" y="477"/>
                  </a:lnTo>
                  <a:lnTo>
                    <a:pt x="11515" y="320"/>
                  </a:lnTo>
                  <a:lnTo>
                    <a:pt x="11527" y="54"/>
                  </a:lnTo>
                  <a:lnTo>
                    <a:pt x="9779" y="0"/>
                  </a:lnTo>
                  <a:close/>
                </a:path>
              </a:pathLst>
            </a:custGeom>
            <a:solidFill>
              <a:srgbClr val="56B1F7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96" name="pg96"/>
            <p:cNvSpPr/>
            <p:nvPr/>
          </p:nvSpPr>
          <p:spPr>
            <a:xfrm>
              <a:off x="7907731" y="2233959"/>
              <a:ext cx="102523" cy="93737"/>
            </a:xfrm>
            <a:custGeom>
              <a:avLst/>
              <a:pathLst>
                <a:path w="102523" h="93737">
                  <a:moveTo>
                    <a:pt x="95393" y="40160"/>
                  </a:moveTo>
                  <a:lnTo>
                    <a:pt x="95075" y="40490"/>
                  </a:lnTo>
                  <a:lnTo>
                    <a:pt x="94341" y="40089"/>
                  </a:lnTo>
                  <a:lnTo>
                    <a:pt x="93460" y="41187"/>
                  </a:lnTo>
                  <a:lnTo>
                    <a:pt x="94038" y="41763"/>
                  </a:lnTo>
                  <a:lnTo>
                    <a:pt x="93408" y="42532"/>
                  </a:lnTo>
                  <a:lnTo>
                    <a:pt x="93294" y="42671"/>
                  </a:lnTo>
                  <a:lnTo>
                    <a:pt x="92498" y="43643"/>
                  </a:lnTo>
                  <a:lnTo>
                    <a:pt x="89845" y="43114"/>
                  </a:lnTo>
                  <a:lnTo>
                    <a:pt x="87984" y="44824"/>
                  </a:lnTo>
                  <a:lnTo>
                    <a:pt x="89359" y="49645"/>
                  </a:lnTo>
                  <a:lnTo>
                    <a:pt x="88199" y="53248"/>
                  </a:lnTo>
                  <a:lnTo>
                    <a:pt x="88709" y="54658"/>
                  </a:lnTo>
                  <a:lnTo>
                    <a:pt x="89485" y="56619"/>
                  </a:lnTo>
                  <a:lnTo>
                    <a:pt x="89551" y="56760"/>
                  </a:lnTo>
                  <a:lnTo>
                    <a:pt x="90381" y="59053"/>
                  </a:lnTo>
                  <a:lnTo>
                    <a:pt x="94165" y="60276"/>
                  </a:lnTo>
                  <a:lnTo>
                    <a:pt x="93859" y="61660"/>
                  </a:lnTo>
                  <a:lnTo>
                    <a:pt x="92553" y="61401"/>
                  </a:lnTo>
                  <a:lnTo>
                    <a:pt x="90470" y="70304"/>
                  </a:lnTo>
                  <a:lnTo>
                    <a:pt x="86590" y="69623"/>
                  </a:lnTo>
                  <a:lnTo>
                    <a:pt x="86164" y="69876"/>
                  </a:lnTo>
                  <a:lnTo>
                    <a:pt x="85719" y="69921"/>
                  </a:lnTo>
                  <a:lnTo>
                    <a:pt x="84565" y="69854"/>
                  </a:lnTo>
                  <a:lnTo>
                    <a:pt x="84102" y="69203"/>
                  </a:lnTo>
                  <a:lnTo>
                    <a:pt x="83583" y="69109"/>
                  </a:lnTo>
                  <a:lnTo>
                    <a:pt x="83645" y="69679"/>
                  </a:lnTo>
                  <a:lnTo>
                    <a:pt x="83950" y="70249"/>
                  </a:lnTo>
                  <a:lnTo>
                    <a:pt x="84067" y="70675"/>
                  </a:lnTo>
                  <a:lnTo>
                    <a:pt x="83907" y="71670"/>
                  </a:lnTo>
                  <a:lnTo>
                    <a:pt x="83664" y="72451"/>
                  </a:lnTo>
                  <a:lnTo>
                    <a:pt x="83724" y="72760"/>
                  </a:lnTo>
                  <a:lnTo>
                    <a:pt x="83742" y="73731"/>
                  </a:lnTo>
                  <a:lnTo>
                    <a:pt x="83617" y="74450"/>
                  </a:lnTo>
                  <a:lnTo>
                    <a:pt x="83359" y="74777"/>
                  </a:lnTo>
                  <a:lnTo>
                    <a:pt x="82942" y="74920"/>
                  </a:lnTo>
                  <a:lnTo>
                    <a:pt x="82419" y="74796"/>
                  </a:lnTo>
                  <a:lnTo>
                    <a:pt x="81682" y="74466"/>
                  </a:lnTo>
                  <a:lnTo>
                    <a:pt x="81309" y="74481"/>
                  </a:lnTo>
                  <a:lnTo>
                    <a:pt x="81264" y="74678"/>
                  </a:lnTo>
                  <a:lnTo>
                    <a:pt x="81155" y="74921"/>
                  </a:lnTo>
                  <a:lnTo>
                    <a:pt x="81006" y="75836"/>
                  </a:lnTo>
                  <a:lnTo>
                    <a:pt x="80825" y="76367"/>
                  </a:lnTo>
                  <a:lnTo>
                    <a:pt x="80918" y="76556"/>
                  </a:lnTo>
                  <a:lnTo>
                    <a:pt x="80687" y="77132"/>
                  </a:lnTo>
                  <a:lnTo>
                    <a:pt x="80250" y="77195"/>
                  </a:lnTo>
                  <a:lnTo>
                    <a:pt x="79852" y="78137"/>
                  </a:lnTo>
                  <a:lnTo>
                    <a:pt x="79574" y="78518"/>
                  </a:lnTo>
                  <a:lnTo>
                    <a:pt x="79362" y="79534"/>
                  </a:lnTo>
                  <a:lnTo>
                    <a:pt x="78856" y="79418"/>
                  </a:lnTo>
                  <a:lnTo>
                    <a:pt x="78704" y="79474"/>
                  </a:lnTo>
                  <a:lnTo>
                    <a:pt x="78525" y="79454"/>
                  </a:lnTo>
                  <a:lnTo>
                    <a:pt x="74601" y="79042"/>
                  </a:lnTo>
                  <a:lnTo>
                    <a:pt x="71420" y="77149"/>
                  </a:lnTo>
                  <a:lnTo>
                    <a:pt x="71462" y="76991"/>
                  </a:lnTo>
                  <a:lnTo>
                    <a:pt x="70845" y="76354"/>
                  </a:lnTo>
                  <a:lnTo>
                    <a:pt x="70339" y="76202"/>
                  </a:lnTo>
                  <a:lnTo>
                    <a:pt x="70169" y="76555"/>
                  </a:lnTo>
                  <a:lnTo>
                    <a:pt x="69609" y="76477"/>
                  </a:lnTo>
                  <a:lnTo>
                    <a:pt x="69764" y="76029"/>
                  </a:lnTo>
                  <a:lnTo>
                    <a:pt x="65658" y="73538"/>
                  </a:lnTo>
                  <a:lnTo>
                    <a:pt x="65354" y="74470"/>
                  </a:lnTo>
                  <a:lnTo>
                    <a:pt x="64706" y="75760"/>
                  </a:lnTo>
                  <a:lnTo>
                    <a:pt x="64177" y="76074"/>
                  </a:lnTo>
                  <a:lnTo>
                    <a:pt x="63199" y="75897"/>
                  </a:lnTo>
                  <a:lnTo>
                    <a:pt x="62494" y="77089"/>
                  </a:lnTo>
                  <a:lnTo>
                    <a:pt x="61538" y="78423"/>
                  </a:lnTo>
                  <a:lnTo>
                    <a:pt x="62000" y="78364"/>
                  </a:lnTo>
                  <a:lnTo>
                    <a:pt x="62547" y="78233"/>
                  </a:lnTo>
                  <a:lnTo>
                    <a:pt x="62460" y="78930"/>
                  </a:lnTo>
                  <a:lnTo>
                    <a:pt x="62283" y="79314"/>
                  </a:lnTo>
                  <a:lnTo>
                    <a:pt x="62538" y="79724"/>
                  </a:lnTo>
                  <a:lnTo>
                    <a:pt x="62851" y="79959"/>
                  </a:lnTo>
                  <a:lnTo>
                    <a:pt x="62949" y="80250"/>
                  </a:lnTo>
                  <a:lnTo>
                    <a:pt x="62583" y="80768"/>
                  </a:lnTo>
                  <a:lnTo>
                    <a:pt x="62389" y="81651"/>
                  </a:lnTo>
                  <a:lnTo>
                    <a:pt x="61027" y="82191"/>
                  </a:lnTo>
                  <a:lnTo>
                    <a:pt x="60615" y="82150"/>
                  </a:lnTo>
                  <a:lnTo>
                    <a:pt x="60422" y="82056"/>
                  </a:lnTo>
                  <a:lnTo>
                    <a:pt x="60187" y="82217"/>
                  </a:lnTo>
                  <a:lnTo>
                    <a:pt x="59294" y="83373"/>
                  </a:lnTo>
                  <a:lnTo>
                    <a:pt x="58501" y="83187"/>
                  </a:lnTo>
                  <a:lnTo>
                    <a:pt x="59190" y="81830"/>
                  </a:lnTo>
                  <a:lnTo>
                    <a:pt x="57700" y="81633"/>
                  </a:lnTo>
                  <a:lnTo>
                    <a:pt x="56763" y="83398"/>
                  </a:lnTo>
                  <a:lnTo>
                    <a:pt x="56577" y="82962"/>
                  </a:lnTo>
                  <a:lnTo>
                    <a:pt x="56360" y="82906"/>
                  </a:lnTo>
                  <a:lnTo>
                    <a:pt x="55900" y="83925"/>
                  </a:lnTo>
                  <a:lnTo>
                    <a:pt x="53638" y="88097"/>
                  </a:lnTo>
                  <a:lnTo>
                    <a:pt x="49713" y="93737"/>
                  </a:lnTo>
                  <a:lnTo>
                    <a:pt x="49153" y="93511"/>
                  </a:lnTo>
                  <a:lnTo>
                    <a:pt x="41963" y="91962"/>
                  </a:lnTo>
                  <a:lnTo>
                    <a:pt x="40939" y="91703"/>
                  </a:lnTo>
                  <a:lnTo>
                    <a:pt x="40532" y="91036"/>
                  </a:lnTo>
                  <a:lnTo>
                    <a:pt x="40365" y="90461"/>
                  </a:lnTo>
                  <a:lnTo>
                    <a:pt x="40386" y="89313"/>
                  </a:lnTo>
                  <a:lnTo>
                    <a:pt x="40456" y="89102"/>
                  </a:lnTo>
                  <a:lnTo>
                    <a:pt x="40947" y="88527"/>
                  </a:lnTo>
                  <a:lnTo>
                    <a:pt x="41956" y="86788"/>
                  </a:lnTo>
                  <a:lnTo>
                    <a:pt x="42775" y="83196"/>
                  </a:lnTo>
                  <a:lnTo>
                    <a:pt x="42548" y="83152"/>
                  </a:lnTo>
                  <a:lnTo>
                    <a:pt x="29306" y="80326"/>
                  </a:lnTo>
                  <a:lnTo>
                    <a:pt x="29539" y="79194"/>
                  </a:lnTo>
                  <a:lnTo>
                    <a:pt x="29989" y="78774"/>
                  </a:lnTo>
                  <a:lnTo>
                    <a:pt x="30045" y="78446"/>
                  </a:lnTo>
                  <a:lnTo>
                    <a:pt x="20628" y="76527"/>
                  </a:lnTo>
                  <a:lnTo>
                    <a:pt x="16110" y="75700"/>
                  </a:lnTo>
                  <a:lnTo>
                    <a:pt x="15185" y="75553"/>
                  </a:lnTo>
                  <a:lnTo>
                    <a:pt x="15289" y="75151"/>
                  </a:lnTo>
                  <a:lnTo>
                    <a:pt x="13247" y="74715"/>
                  </a:lnTo>
                  <a:lnTo>
                    <a:pt x="13898" y="72267"/>
                  </a:lnTo>
                  <a:lnTo>
                    <a:pt x="14411" y="70266"/>
                  </a:lnTo>
                  <a:lnTo>
                    <a:pt x="14630" y="70289"/>
                  </a:lnTo>
                  <a:lnTo>
                    <a:pt x="15008" y="70328"/>
                  </a:lnTo>
                  <a:lnTo>
                    <a:pt x="15481" y="68520"/>
                  </a:lnTo>
                  <a:lnTo>
                    <a:pt x="16938" y="68813"/>
                  </a:lnTo>
                  <a:lnTo>
                    <a:pt x="17617" y="66549"/>
                  </a:lnTo>
                  <a:lnTo>
                    <a:pt x="20074" y="67108"/>
                  </a:lnTo>
                  <a:lnTo>
                    <a:pt x="20356" y="67171"/>
                  </a:lnTo>
                  <a:lnTo>
                    <a:pt x="20742" y="67253"/>
                  </a:lnTo>
                  <a:lnTo>
                    <a:pt x="20986" y="66978"/>
                  </a:lnTo>
                  <a:lnTo>
                    <a:pt x="21426" y="65316"/>
                  </a:lnTo>
                  <a:lnTo>
                    <a:pt x="21446" y="65117"/>
                  </a:lnTo>
                  <a:lnTo>
                    <a:pt x="21508" y="64905"/>
                  </a:lnTo>
                  <a:lnTo>
                    <a:pt x="21822" y="63707"/>
                  </a:lnTo>
                  <a:lnTo>
                    <a:pt x="22089" y="63065"/>
                  </a:lnTo>
                  <a:lnTo>
                    <a:pt x="23512" y="57715"/>
                  </a:lnTo>
                  <a:lnTo>
                    <a:pt x="24889" y="52602"/>
                  </a:lnTo>
                  <a:lnTo>
                    <a:pt x="24995" y="52388"/>
                  </a:lnTo>
                  <a:lnTo>
                    <a:pt x="20769" y="51572"/>
                  </a:lnTo>
                  <a:lnTo>
                    <a:pt x="19624" y="51326"/>
                  </a:lnTo>
                  <a:lnTo>
                    <a:pt x="19463" y="51291"/>
                  </a:lnTo>
                  <a:lnTo>
                    <a:pt x="19006" y="51200"/>
                  </a:lnTo>
                  <a:lnTo>
                    <a:pt x="18031" y="52383"/>
                  </a:lnTo>
                  <a:lnTo>
                    <a:pt x="17853" y="52448"/>
                  </a:lnTo>
                  <a:lnTo>
                    <a:pt x="16010" y="52071"/>
                  </a:lnTo>
                  <a:lnTo>
                    <a:pt x="16226" y="50617"/>
                  </a:lnTo>
                  <a:lnTo>
                    <a:pt x="11446" y="49694"/>
                  </a:lnTo>
                  <a:lnTo>
                    <a:pt x="10071" y="49424"/>
                  </a:lnTo>
                  <a:lnTo>
                    <a:pt x="10229" y="48967"/>
                  </a:lnTo>
                  <a:lnTo>
                    <a:pt x="10217" y="48650"/>
                  </a:lnTo>
                  <a:lnTo>
                    <a:pt x="10060" y="48323"/>
                  </a:lnTo>
                  <a:lnTo>
                    <a:pt x="9982" y="47372"/>
                  </a:lnTo>
                  <a:lnTo>
                    <a:pt x="10159" y="47275"/>
                  </a:lnTo>
                  <a:lnTo>
                    <a:pt x="10370" y="47331"/>
                  </a:lnTo>
                  <a:lnTo>
                    <a:pt x="10574" y="46675"/>
                  </a:lnTo>
                  <a:lnTo>
                    <a:pt x="10531" y="46232"/>
                  </a:lnTo>
                  <a:lnTo>
                    <a:pt x="10610" y="46001"/>
                  </a:lnTo>
                  <a:lnTo>
                    <a:pt x="10814" y="45925"/>
                  </a:lnTo>
                  <a:lnTo>
                    <a:pt x="10775" y="45472"/>
                  </a:lnTo>
                  <a:lnTo>
                    <a:pt x="10900" y="45303"/>
                  </a:lnTo>
                  <a:lnTo>
                    <a:pt x="11159" y="44644"/>
                  </a:lnTo>
                  <a:lnTo>
                    <a:pt x="11131" y="44026"/>
                  </a:lnTo>
                  <a:lnTo>
                    <a:pt x="11201" y="43828"/>
                  </a:lnTo>
                  <a:lnTo>
                    <a:pt x="11527" y="43460"/>
                  </a:lnTo>
                  <a:lnTo>
                    <a:pt x="11697" y="43530"/>
                  </a:lnTo>
                  <a:lnTo>
                    <a:pt x="11647" y="44034"/>
                  </a:lnTo>
                  <a:lnTo>
                    <a:pt x="11696" y="44820"/>
                  </a:lnTo>
                  <a:lnTo>
                    <a:pt x="11969" y="45386"/>
                  </a:lnTo>
                  <a:lnTo>
                    <a:pt x="12172" y="45170"/>
                  </a:lnTo>
                  <a:lnTo>
                    <a:pt x="12337" y="44857"/>
                  </a:lnTo>
                  <a:lnTo>
                    <a:pt x="12378" y="44339"/>
                  </a:lnTo>
                  <a:lnTo>
                    <a:pt x="12734" y="43441"/>
                  </a:lnTo>
                  <a:lnTo>
                    <a:pt x="13354" y="43091"/>
                  </a:lnTo>
                  <a:lnTo>
                    <a:pt x="13488" y="42801"/>
                  </a:lnTo>
                  <a:lnTo>
                    <a:pt x="13852" y="40904"/>
                  </a:lnTo>
                  <a:lnTo>
                    <a:pt x="14585" y="37443"/>
                  </a:lnTo>
                  <a:lnTo>
                    <a:pt x="15339" y="34262"/>
                  </a:lnTo>
                  <a:lnTo>
                    <a:pt x="13448" y="33866"/>
                  </a:lnTo>
                  <a:lnTo>
                    <a:pt x="13710" y="32587"/>
                  </a:lnTo>
                  <a:lnTo>
                    <a:pt x="13770" y="32289"/>
                  </a:lnTo>
                  <a:lnTo>
                    <a:pt x="12846" y="32486"/>
                  </a:lnTo>
                  <a:lnTo>
                    <a:pt x="4400" y="33964"/>
                  </a:lnTo>
                  <a:lnTo>
                    <a:pt x="4170" y="33025"/>
                  </a:lnTo>
                  <a:lnTo>
                    <a:pt x="3678" y="33116"/>
                  </a:lnTo>
                  <a:lnTo>
                    <a:pt x="1719" y="24244"/>
                  </a:lnTo>
                  <a:lnTo>
                    <a:pt x="0" y="16582"/>
                  </a:lnTo>
                  <a:lnTo>
                    <a:pt x="11311" y="16925"/>
                  </a:lnTo>
                  <a:lnTo>
                    <a:pt x="11340" y="16589"/>
                  </a:lnTo>
                  <a:lnTo>
                    <a:pt x="10818" y="16003"/>
                  </a:lnTo>
                  <a:lnTo>
                    <a:pt x="10843" y="15549"/>
                  </a:lnTo>
                  <a:lnTo>
                    <a:pt x="10913" y="15381"/>
                  </a:lnTo>
                  <a:lnTo>
                    <a:pt x="11162" y="15418"/>
                  </a:lnTo>
                  <a:lnTo>
                    <a:pt x="11328" y="15348"/>
                  </a:lnTo>
                  <a:lnTo>
                    <a:pt x="11717" y="14578"/>
                  </a:lnTo>
                  <a:lnTo>
                    <a:pt x="11958" y="14503"/>
                  </a:lnTo>
                  <a:lnTo>
                    <a:pt x="12016" y="13798"/>
                  </a:lnTo>
                  <a:lnTo>
                    <a:pt x="12203" y="13277"/>
                  </a:lnTo>
                  <a:lnTo>
                    <a:pt x="12514" y="13288"/>
                  </a:lnTo>
                  <a:lnTo>
                    <a:pt x="12643" y="13396"/>
                  </a:lnTo>
                  <a:lnTo>
                    <a:pt x="12850" y="13314"/>
                  </a:lnTo>
                  <a:lnTo>
                    <a:pt x="12887" y="13102"/>
                  </a:lnTo>
                  <a:lnTo>
                    <a:pt x="11414" y="12187"/>
                  </a:lnTo>
                  <a:lnTo>
                    <a:pt x="7432" y="9654"/>
                  </a:lnTo>
                  <a:lnTo>
                    <a:pt x="7652" y="8752"/>
                  </a:lnTo>
                  <a:lnTo>
                    <a:pt x="8311" y="8190"/>
                  </a:lnTo>
                  <a:lnTo>
                    <a:pt x="9003" y="7191"/>
                  </a:lnTo>
                  <a:lnTo>
                    <a:pt x="9070" y="6468"/>
                  </a:lnTo>
                  <a:lnTo>
                    <a:pt x="9294" y="6065"/>
                  </a:lnTo>
                  <a:lnTo>
                    <a:pt x="9568" y="5931"/>
                  </a:lnTo>
                  <a:lnTo>
                    <a:pt x="10070" y="5059"/>
                  </a:lnTo>
                  <a:lnTo>
                    <a:pt x="10568" y="3982"/>
                  </a:lnTo>
                  <a:lnTo>
                    <a:pt x="10800" y="3841"/>
                  </a:lnTo>
                  <a:lnTo>
                    <a:pt x="11485" y="2895"/>
                  </a:lnTo>
                  <a:lnTo>
                    <a:pt x="11684" y="1769"/>
                  </a:lnTo>
                  <a:lnTo>
                    <a:pt x="11958" y="890"/>
                  </a:lnTo>
                  <a:lnTo>
                    <a:pt x="11673" y="289"/>
                  </a:lnTo>
                  <a:lnTo>
                    <a:pt x="11629" y="0"/>
                  </a:lnTo>
                  <a:lnTo>
                    <a:pt x="12029" y="89"/>
                  </a:lnTo>
                  <a:lnTo>
                    <a:pt x="16862" y="1155"/>
                  </a:lnTo>
                  <a:lnTo>
                    <a:pt x="22822" y="2346"/>
                  </a:lnTo>
                  <a:lnTo>
                    <a:pt x="23700" y="1092"/>
                  </a:lnTo>
                  <a:lnTo>
                    <a:pt x="25536" y="1470"/>
                  </a:lnTo>
                  <a:lnTo>
                    <a:pt x="24508" y="3388"/>
                  </a:lnTo>
                  <a:lnTo>
                    <a:pt x="25123" y="3496"/>
                  </a:lnTo>
                  <a:lnTo>
                    <a:pt x="24049" y="8350"/>
                  </a:lnTo>
                  <a:lnTo>
                    <a:pt x="23627" y="10280"/>
                  </a:lnTo>
                  <a:lnTo>
                    <a:pt x="23791" y="10654"/>
                  </a:lnTo>
                  <a:lnTo>
                    <a:pt x="24289" y="10317"/>
                  </a:lnTo>
                  <a:lnTo>
                    <a:pt x="24919" y="10053"/>
                  </a:lnTo>
                  <a:lnTo>
                    <a:pt x="24962" y="10194"/>
                  </a:lnTo>
                  <a:lnTo>
                    <a:pt x="24821" y="10541"/>
                  </a:lnTo>
                  <a:lnTo>
                    <a:pt x="24883" y="11081"/>
                  </a:lnTo>
                  <a:lnTo>
                    <a:pt x="25032" y="11447"/>
                  </a:lnTo>
                  <a:lnTo>
                    <a:pt x="25609" y="12017"/>
                  </a:lnTo>
                  <a:lnTo>
                    <a:pt x="28029" y="12501"/>
                  </a:lnTo>
                  <a:lnTo>
                    <a:pt x="28216" y="12706"/>
                  </a:lnTo>
                  <a:lnTo>
                    <a:pt x="28510" y="12531"/>
                  </a:lnTo>
                  <a:lnTo>
                    <a:pt x="27887" y="13945"/>
                  </a:lnTo>
                  <a:lnTo>
                    <a:pt x="27777" y="14503"/>
                  </a:lnTo>
                  <a:lnTo>
                    <a:pt x="28903" y="18232"/>
                  </a:lnTo>
                  <a:lnTo>
                    <a:pt x="28789" y="20658"/>
                  </a:lnTo>
                  <a:lnTo>
                    <a:pt x="28865" y="20954"/>
                  </a:lnTo>
                  <a:lnTo>
                    <a:pt x="29042" y="21130"/>
                  </a:lnTo>
                  <a:lnTo>
                    <a:pt x="29234" y="22576"/>
                  </a:lnTo>
                  <a:lnTo>
                    <a:pt x="29055" y="22914"/>
                  </a:lnTo>
                  <a:lnTo>
                    <a:pt x="29041" y="23064"/>
                  </a:lnTo>
                  <a:lnTo>
                    <a:pt x="29047" y="23645"/>
                  </a:lnTo>
                  <a:lnTo>
                    <a:pt x="29226" y="24187"/>
                  </a:lnTo>
                  <a:lnTo>
                    <a:pt x="31940" y="24788"/>
                  </a:lnTo>
                  <a:lnTo>
                    <a:pt x="31892" y="25075"/>
                  </a:lnTo>
                  <a:lnTo>
                    <a:pt x="31743" y="24815"/>
                  </a:lnTo>
                  <a:lnTo>
                    <a:pt x="31416" y="24785"/>
                  </a:lnTo>
                  <a:lnTo>
                    <a:pt x="31267" y="24881"/>
                  </a:lnTo>
                  <a:lnTo>
                    <a:pt x="31134" y="25343"/>
                  </a:lnTo>
                  <a:lnTo>
                    <a:pt x="30534" y="25928"/>
                  </a:lnTo>
                  <a:lnTo>
                    <a:pt x="30451" y="25652"/>
                  </a:lnTo>
                  <a:lnTo>
                    <a:pt x="30356" y="25522"/>
                  </a:lnTo>
                  <a:lnTo>
                    <a:pt x="30219" y="25488"/>
                  </a:lnTo>
                  <a:lnTo>
                    <a:pt x="29457" y="25905"/>
                  </a:lnTo>
                  <a:lnTo>
                    <a:pt x="30459" y="26405"/>
                  </a:lnTo>
                  <a:lnTo>
                    <a:pt x="31439" y="27073"/>
                  </a:lnTo>
                  <a:lnTo>
                    <a:pt x="31570" y="27233"/>
                  </a:lnTo>
                  <a:lnTo>
                    <a:pt x="31117" y="29252"/>
                  </a:lnTo>
                  <a:lnTo>
                    <a:pt x="32019" y="29498"/>
                  </a:lnTo>
                  <a:lnTo>
                    <a:pt x="31358" y="30300"/>
                  </a:lnTo>
                  <a:lnTo>
                    <a:pt x="32605" y="30613"/>
                  </a:lnTo>
                  <a:lnTo>
                    <a:pt x="38569" y="31802"/>
                  </a:lnTo>
                  <a:lnTo>
                    <a:pt x="40982" y="24993"/>
                  </a:lnTo>
                  <a:lnTo>
                    <a:pt x="43771" y="17071"/>
                  </a:lnTo>
                  <a:lnTo>
                    <a:pt x="44865" y="16124"/>
                  </a:lnTo>
                  <a:lnTo>
                    <a:pt x="45760" y="14503"/>
                  </a:lnTo>
                  <a:lnTo>
                    <a:pt x="46380" y="13960"/>
                  </a:lnTo>
                  <a:lnTo>
                    <a:pt x="47185" y="13453"/>
                  </a:lnTo>
                  <a:lnTo>
                    <a:pt x="47599" y="12895"/>
                  </a:lnTo>
                  <a:lnTo>
                    <a:pt x="47849" y="12196"/>
                  </a:lnTo>
                  <a:lnTo>
                    <a:pt x="48459" y="12317"/>
                  </a:lnTo>
                  <a:lnTo>
                    <a:pt x="52575" y="13182"/>
                  </a:lnTo>
                  <a:lnTo>
                    <a:pt x="58615" y="14419"/>
                  </a:lnTo>
                  <a:lnTo>
                    <a:pt x="58922" y="14475"/>
                  </a:lnTo>
                  <a:lnTo>
                    <a:pt x="58698" y="14974"/>
                  </a:lnTo>
                  <a:lnTo>
                    <a:pt x="58474" y="16178"/>
                  </a:lnTo>
                  <a:lnTo>
                    <a:pt x="58184" y="16599"/>
                  </a:lnTo>
                  <a:lnTo>
                    <a:pt x="57989" y="17519"/>
                  </a:lnTo>
                  <a:lnTo>
                    <a:pt x="58039" y="18686"/>
                  </a:lnTo>
                  <a:lnTo>
                    <a:pt x="57761" y="19908"/>
                  </a:lnTo>
                  <a:lnTo>
                    <a:pt x="57852" y="20501"/>
                  </a:lnTo>
                  <a:lnTo>
                    <a:pt x="57761" y="21075"/>
                  </a:lnTo>
                  <a:lnTo>
                    <a:pt x="57335" y="22267"/>
                  </a:lnTo>
                  <a:lnTo>
                    <a:pt x="56465" y="24011"/>
                  </a:lnTo>
                  <a:lnTo>
                    <a:pt x="55762" y="26374"/>
                  </a:lnTo>
                  <a:lnTo>
                    <a:pt x="54173" y="28976"/>
                  </a:lnTo>
                  <a:lnTo>
                    <a:pt x="53847" y="29270"/>
                  </a:lnTo>
                  <a:lnTo>
                    <a:pt x="53292" y="29535"/>
                  </a:lnTo>
                  <a:lnTo>
                    <a:pt x="53011" y="29766"/>
                  </a:lnTo>
                  <a:lnTo>
                    <a:pt x="52503" y="30765"/>
                  </a:lnTo>
                  <a:lnTo>
                    <a:pt x="52151" y="31723"/>
                  </a:lnTo>
                  <a:lnTo>
                    <a:pt x="52044" y="32319"/>
                  </a:lnTo>
                  <a:lnTo>
                    <a:pt x="52015" y="32834"/>
                  </a:lnTo>
                  <a:lnTo>
                    <a:pt x="52384" y="33545"/>
                  </a:lnTo>
                  <a:lnTo>
                    <a:pt x="52455" y="33858"/>
                  </a:lnTo>
                  <a:lnTo>
                    <a:pt x="52397" y="34108"/>
                  </a:lnTo>
                  <a:lnTo>
                    <a:pt x="52138" y="34489"/>
                  </a:lnTo>
                  <a:lnTo>
                    <a:pt x="58580" y="35713"/>
                  </a:lnTo>
                  <a:lnTo>
                    <a:pt x="58735" y="35743"/>
                  </a:lnTo>
                  <a:lnTo>
                    <a:pt x="59115" y="35818"/>
                  </a:lnTo>
                  <a:lnTo>
                    <a:pt x="59581" y="35910"/>
                  </a:lnTo>
                  <a:lnTo>
                    <a:pt x="65379" y="37050"/>
                  </a:lnTo>
                  <a:lnTo>
                    <a:pt x="67328" y="37453"/>
                  </a:lnTo>
                  <a:lnTo>
                    <a:pt x="67059" y="37282"/>
                  </a:lnTo>
                  <a:lnTo>
                    <a:pt x="66942" y="36331"/>
                  </a:lnTo>
                  <a:lnTo>
                    <a:pt x="66731" y="35694"/>
                  </a:lnTo>
                  <a:lnTo>
                    <a:pt x="66495" y="35337"/>
                  </a:lnTo>
                  <a:lnTo>
                    <a:pt x="66441" y="35106"/>
                  </a:lnTo>
                  <a:lnTo>
                    <a:pt x="66916" y="33729"/>
                  </a:lnTo>
                  <a:lnTo>
                    <a:pt x="67093" y="33296"/>
                  </a:lnTo>
                  <a:lnTo>
                    <a:pt x="68719" y="33124"/>
                  </a:lnTo>
                  <a:lnTo>
                    <a:pt x="69381" y="32919"/>
                  </a:lnTo>
                  <a:lnTo>
                    <a:pt x="70783" y="31934"/>
                  </a:lnTo>
                  <a:lnTo>
                    <a:pt x="71035" y="31420"/>
                  </a:lnTo>
                  <a:lnTo>
                    <a:pt x="71339" y="31002"/>
                  </a:lnTo>
                  <a:lnTo>
                    <a:pt x="71134" y="31159"/>
                  </a:lnTo>
                  <a:lnTo>
                    <a:pt x="70960" y="31055"/>
                  </a:lnTo>
                  <a:lnTo>
                    <a:pt x="71291" y="30187"/>
                  </a:lnTo>
                  <a:lnTo>
                    <a:pt x="71200" y="30000"/>
                  </a:lnTo>
                  <a:lnTo>
                    <a:pt x="70923" y="29870"/>
                  </a:lnTo>
                  <a:lnTo>
                    <a:pt x="71088" y="29251"/>
                  </a:lnTo>
                  <a:lnTo>
                    <a:pt x="71187" y="29080"/>
                  </a:lnTo>
                  <a:lnTo>
                    <a:pt x="71353" y="29236"/>
                  </a:lnTo>
                  <a:lnTo>
                    <a:pt x="71551" y="29195"/>
                  </a:lnTo>
                  <a:lnTo>
                    <a:pt x="72350" y="28491"/>
                  </a:lnTo>
                  <a:lnTo>
                    <a:pt x="72619" y="28185"/>
                  </a:lnTo>
                  <a:lnTo>
                    <a:pt x="72664" y="27932"/>
                  </a:lnTo>
                  <a:lnTo>
                    <a:pt x="72631" y="27671"/>
                  </a:lnTo>
                  <a:lnTo>
                    <a:pt x="72184" y="27384"/>
                  </a:lnTo>
                  <a:lnTo>
                    <a:pt x="71746" y="28036"/>
                  </a:lnTo>
                  <a:lnTo>
                    <a:pt x="71502" y="28010"/>
                  </a:lnTo>
                  <a:lnTo>
                    <a:pt x="71046" y="27116"/>
                  </a:lnTo>
                  <a:lnTo>
                    <a:pt x="71261" y="26851"/>
                  </a:lnTo>
                  <a:lnTo>
                    <a:pt x="71381" y="26519"/>
                  </a:lnTo>
                  <a:lnTo>
                    <a:pt x="71277" y="25570"/>
                  </a:lnTo>
                  <a:lnTo>
                    <a:pt x="71137" y="25148"/>
                  </a:lnTo>
                  <a:lnTo>
                    <a:pt x="71012" y="25010"/>
                  </a:lnTo>
                  <a:lnTo>
                    <a:pt x="70826" y="25096"/>
                  </a:lnTo>
                  <a:lnTo>
                    <a:pt x="70433" y="24913"/>
                  </a:lnTo>
                  <a:lnTo>
                    <a:pt x="70326" y="24733"/>
                  </a:lnTo>
                  <a:lnTo>
                    <a:pt x="71177" y="22509"/>
                  </a:lnTo>
                  <a:lnTo>
                    <a:pt x="73141" y="17346"/>
                  </a:lnTo>
                  <a:lnTo>
                    <a:pt x="73200" y="17130"/>
                  </a:lnTo>
                  <a:lnTo>
                    <a:pt x="75400" y="17537"/>
                  </a:lnTo>
                  <a:lnTo>
                    <a:pt x="75854" y="17538"/>
                  </a:lnTo>
                  <a:lnTo>
                    <a:pt x="75613" y="17050"/>
                  </a:lnTo>
                  <a:lnTo>
                    <a:pt x="75601" y="16785"/>
                  </a:lnTo>
                  <a:lnTo>
                    <a:pt x="75804" y="16383"/>
                  </a:lnTo>
                  <a:lnTo>
                    <a:pt x="76252" y="16252"/>
                  </a:lnTo>
                  <a:lnTo>
                    <a:pt x="76649" y="14818"/>
                  </a:lnTo>
                  <a:lnTo>
                    <a:pt x="79833" y="15387"/>
                  </a:lnTo>
                  <a:lnTo>
                    <a:pt x="79662" y="16082"/>
                  </a:lnTo>
                  <a:lnTo>
                    <a:pt x="82706" y="16735"/>
                  </a:lnTo>
                  <a:lnTo>
                    <a:pt x="83418" y="16895"/>
                  </a:lnTo>
                  <a:lnTo>
                    <a:pt x="85610" y="17387"/>
                  </a:lnTo>
                  <a:lnTo>
                    <a:pt x="85607" y="19869"/>
                  </a:lnTo>
                  <a:lnTo>
                    <a:pt x="88736" y="20406"/>
                  </a:lnTo>
                  <a:lnTo>
                    <a:pt x="95150" y="21509"/>
                  </a:lnTo>
                  <a:lnTo>
                    <a:pt x="102067" y="22687"/>
                  </a:lnTo>
                  <a:lnTo>
                    <a:pt x="102523" y="23705"/>
                  </a:lnTo>
                  <a:lnTo>
                    <a:pt x="102453" y="24325"/>
                  </a:lnTo>
                  <a:lnTo>
                    <a:pt x="101741" y="25025"/>
                  </a:lnTo>
                  <a:lnTo>
                    <a:pt x="101629" y="25327"/>
                  </a:lnTo>
                  <a:lnTo>
                    <a:pt x="101745" y="25580"/>
                  </a:lnTo>
                  <a:lnTo>
                    <a:pt x="101125" y="26624"/>
                  </a:lnTo>
                  <a:lnTo>
                    <a:pt x="100955" y="26598"/>
                  </a:lnTo>
                  <a:lnTo>
                    <a:pt x="100827" y="26688"/>
                  </a:lnTo>
                  <a:lnTo>
                    <a:pt x="99681" y="27888"/>
                  </a:lnTo>
                  <a:lnTo>
                    <a:pt x="99661" y="28227"/>
                  </a:lnTo>
                  <a:lnTo>
                    <a:pt x="99789" y="28343"/>
                  </a:lnTo>
                  <a:lnTo>
                    <a:pt x="99814" y="28511"/>
                  </a:lnTo>
                  <a:lnTo>
                    <a:pt x="99773" y="28742"/>
                  </a:lnTo>
                  <a:lnTo>
                    <a:pt x="98214" y="30550"/>
                  </a:lnTo>
                  <a:lnTo>
                    <a:pt x="98099" y="31471"/>
                  </a:lnTo>
                  <a:lnTo>
                    <a:pt x="97939" y="31728"/>
                  </a:lnTo>
                  <a:lnTo>
                    <a:pt x="97456" y="32193"/>
                  </a:lnTo>
                  <a:lnTo>
                    <a:pt x="96839" y="31824"/>
                  </a:lnTo>
                  <a:lnTo>
                    <a:pt x="96489" y="36396"/>
                  </a:lnTo>
                  <a:close/>
                </a:path>
              </a:pathLst>
            </a:custGeom>
            <a:solidFill>
              <a:srgbClr val="448DC6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97" name="pg97"/>
            <p:cNvSpPr/>
            <p:nvPr/>
          </p:nvSpPr>
          <p:spPr>
            <a:xfrm>
              <a:off x="7886555" y="1910453"/>
              <a:ext cx="373114" cy="361541"/>
            </a:xfrm>
            <a:custGeom>
              <a:avLst/>
              <a:pathLst>
                <a:path w="373114" h="361541">
                  <a:moveTo>
                    <a:pt x="298839" y="101472"/>
                  </a:moveTo>
                  <a:lnTo>
                    <a:pt x="299582" y="98886"/>
                  </a:lnTo>
                  <a:lnTo>
                    <a:pt x="299916" y="98125"/>
                  </a:lnTo>
                  <a:lnTo>
                    <a:pt x="303865" y="98242"/>
                  </a:lnTo>
                  <a:lnTo>
                    <a:pt x="303994" y="98509"/>
                  </a:lnTo>
                  <a:lnTo>
                    <a:pt x="305735" y="98613"/>
                  </a:lnTo>
                  <a:lnTo>
                    <a:pt x="306300" y="98039"/>
                  </a:lnTo>
                  <a:lnTo>
                    <a:pt x="306360" y="97767"/>
                  </a:lnTo>
                  <a:lnTo>
                    <a:pt x="306560" y="97555"/>
                  </a:lnTo>
                  <a:lnTo>
                    <a:pt x="306700" y="97663"/>
                  </a:lnTo>
                  <a:lnTo>
                    <a:pt x="307032" y="98267"/>
                  </a:lnTo>
                  <a:lnTo>
                    <a:pt x="307933" y="97898"/>
                  </a:lnTo>
                  <a:lnTo>
                    <a:pt x="308112" y="97715"/>
                  </a:lnTo>
                  <a:lnTo>
                    <a:pt x="308504" y="97045"/>
                  </a:lnTo>
                  <a:lnTo>
                    <a:pt x="308705" y="95332"/>
                  </a:lnTo>
                  <a:lnTo>
                    <a:pt x="308798" y="93541"/>
                  </a:lnTo>
                  <a:lnTo>
                    <a:pt x="308981" y="93233"/>
                  </a:lnTo>
                  <a:lnTo>
                    <a:pt x="310049" y="93254"/>
                  </a:lnTo>
                  <a:lnTo>
                    <a:pt x="310143" y="93110"/>
                  </a:lnTo>
                  <a:lnTo>
                    <a:pt x="309926" y="92913"/>
                  </a:lnTo>
                  <a:lnTo>
                    <a:pt x="309522" y="91493"/>
                  </a:lnTo>
                  <a:lnTo>
                    <a:pt x="309458" y="90637"/>
                  </a:lnTo>
                  <a:lnTo>
                    <a:pt x="310327" y="90651"/>
                  </a:lnTo>
                  <a:lnTo>
                    <a:pt x="311241" y="90831"/>
                  </a:lnTo>
                  <a:lnTo>
                    <a:pt x="311832" y="90691"/>
                  </a:lnTo>
                  <a:lnTo>
                    <a:pt x="312525" y="90825"/>
                  </a:lnTo>
                  <a:lnTo>
                    <a:pt x="312679" y="91679"/>
                  </a:lnTo>
                  <a:lnTo>
                    <a:pt x="312859" y="91936"/>
                  </a:lnTo>
                  <a:lnTo>
                    <a:pt x="314294" y="91990"/>
                  </a:lnTo>
                  <a:lnTo>
                    <a:pt x="314302" y="90690"/>
                  </a:lnTo>
                  <a:lnTo>
                    <a:pt x="314175" y="89643"/>
                  </a:lnTo>
                  <a:lnTo>
                    <a:pt x="313941" y="89734"/>
                  </a:lnTo>
                  <a:lnTo>
                    <a:pt x="313963" y="87691"/>
                  </a:lnTo>
                  <a:lnTo>
                    <a:pt x="314035" y="87456"/>
                  </a:lnTo>
                  <a:lnTo>
                    <a:pt x="314282" y="87456"/>
                  </a:lnTo>
                  <a:lnTo>
                    <a:pt x="314776" y="87791"/>
                  </a:lnTo>
                  <a:lnTo>
                    <a:pt x="315224" y="88342"/>
                  </a:lnTo>
                  <a:lnTo>
                    <a:pt x="315181" y="88696"/>
                  </a:lnTo>
                  <a:lnTo>
                    <a:pt x="314935" y="88953"/>
                  </a:lnTo>
                  <a:lnTo>
                    <a:pt x="314893" y="89747"/>
                  </a:lnTo>
                  <a:lnTo>
                    <a:pt x="316002" y="92888"/>
                  </a:lnTo>
                  <a:lnTo>
                    <a:pt x="316012" y="93308"/>
                  </a:lnTo>
                  <a:lnTo>
                    <a:pt x="318483" y="93325"/>
                  </a:lnTo>
                  <a:lnTo>
                    <a:pt x="318584" y="93132"/>
                  </a:lnTo>
                  <a:lnTo>
                    <a:pt x="318635" y="91969"/>
                  </a:lnTo>
                  <a:lnTo>
                    <a:pt x="318252" y="91232"/>
                  </a:lnTo>
                  <a:lnTo>
                    <a:pt x="318282" y="90970"/>
                  </a:lnTo>
                  <a:lnTo>
                    <a:pt x="318460" y="90897"/>
                  </a:lnTo>
                  <a:lnTo>
                    <a:pt x="319205" y="91638"/>
                  </a:lnTo>
                  <a:lnTo>
                    <a:pt x="319822" y="91772"/>
                  </a:lnTo>
                  <a:lnTo>
                    <a:pt x="320158" y="91973"/>
                  </a:lnTo>
                  <a:lnTo>
                    <a:pt x="320771" y="92930"/>
                  </a:lnTo>
                  <a:lnTo>
                    <a:pt x="320850" y="93334"/>
                  </a:lnTo>
                  <a:lnTo>
                    <a:pt x="325881" y="93389"/>
                  </a:lnTo>
                  <a:lnTo>
                    <a:pt x="325864" y="94356"/>
                  </a:lnTo>
                  <a:lnTo>
                    <a:pt x="325773" y="99426"/>
                  </a:lnTo>
                  <a:lnTo>
                    <a:pt x="325783" y="100439"/>
                  </a:lnTo>
                  <a:lnTo>
                    <a:pt x="325809" y="102835"/>
                  </a:lnTo>
                  <a:lnTo>
                    <a:pt x="325953" y="103628"/>
                  </a:lnTo>
                  <a:lnTo>
                    <a:pt x="326357" y="104295"/>
                  </a:lnTo>
                  <a:lnTo>
                    <a:pt x="326612" y="104142"/>
                  </a:lnTo>
                  <a:lnTo>
                    <a:pt x="326786" y="104172"/>
                  </a:lnTo>
                  <a:lnTo>
                    <a:pt x="328867" y="105622"/>
                  </a:lnTo>
                  <a:lnTo>
                    <a:pt x="329788" y="106931"/>
                  </a:lnTo>
                  <a:lnTo>
                    <a:pt x="329601" y="107408"/>
                  </a:lnTo>
                  <a:lnTo>
                    <a:pt x="329103" y="107944"/>
                  </a:lnTo>
                  <a:lnTo>
                    <a:pt x="328589" y="108230"/>
                  </a:lnTo>
                  <a:lnTo>
                    <a:pt x="328062" y="108148"/>
                  </a:lnTo>
                  <a:lnTo>
                    <a:pt x="327897" y="108252"/>
                  </a:lnTo>
                  <a:lnTo>
                    <a:pt x="327419" y="109535"/>
                  </a:lnTo>
                  <a:lnTo>
                    <a:pt x="327411" y="110182"/>
                  </a:lnTo>
                  <a:lnTo>
                    <a:pt x="326061" y="110643"/>
                  </a:lnTo>
                  <a:lnTo>
                    <a:pt x="325521" y="110636"/>
                  </a:lnTo>
                  <a:lnTo>
                    <a:pt x="325258" y="110557"/>
                  </a:lnTo>
                  <a:lnTo>
                    <a:pt x="324167" y="111467"/>
                  </a:lnTo>
                  <a:lnTo>
                    <a:pt x="322926" y="112501"/>
                  </a:lnTo>
                  <a:lnTo>
                    <a:pt x="322850" y="112636"/>
                  </a:lnTo>
                  <a:lnTo>
                    <a:pt x="322744" y="114078"/>
                  </a:lnTo>
                  <a:lnTo>
                    <a:pt x="322880" y="114838"/>
                  </a:lnTo>
                  <a:lnTo>
                    <a:pt x="323809" y="116373"/>
                  </a:lnTo>
                  <a:lnTo>
                    <a:pt x="324781" y="117796"/>
                  </a:lnTo>
                  <a:lnTo>
                    <a:pt x="325548" y="118564"/>
                  </a:lnTo>
                  <a:lnTo>
                    <a:pt x="326214" y="119023"/>
                  </a:lnTo>
                  <a:lnTo>
                    <a:pt x="326982" y="119407"/>
                  </a:lnTo>
                  <a:lnTo>
                    <a:pt x="327355" y="119735"/>
                  </a:lnTo>
                  <a:lnTo>
                    <a:pt x="327893" y="120600"/>
                  </a:lnTo>
                  <a:lnTo>
                    <a:pt x="328069" y="121317"/>
                  </a:lnTo>
                  <a:lnTo>
                    <a:pt x="328181" y="121498"/>
                  </a:lnTo>
                  <a:lnTo>
                    <a:pt x="329185" y="122288"/>
                  </a:lnTo>
                  <a:lnTo>
                    <a:pt x="328057" y="122835"/>
                  </a:lnTo>
                  <a:lnTo>
                    <a:pt x="327828" y="123081"/>
                  </a:lnTo>
                  <a:lnTo>
                    <a:pt x="327658" y="123125"/>
                  </a:lnTo>
                  <a:lnTo>
                    <a:pt x="326891" y="122987"/>
                  </a:lnTo>
                  <a:lnTo>
                    <a:pt x="326259" y="123013"/>
                  </a:lnTo>
                  <a:lnTo>
                    <a:pt x="325886" y="123274"/>
                  </a:lnTo>
                  <a:lnTo>
                    <a:pt x="325894" y="123505"/>
                  </a:lnTo>
                  <a:lnTo>
                    <a:pt x="323099" y="125568"/>
                  </a:lnTo>
                  <a:lnTo>
                    <a:pt x="322501" y="127006"/>
                  </a:lnTo>
                  <a:lnTo>
                    <a:pt x="322887" y="129141"/>
                  </a:lnTo>
                  <a:lnTo>
                    <a:pt x="322714" y="130546"/>
                  </a:lnTo>
                  <a:lnTo>
                    <a:pt x="322649" y="131074"/>
                  </a:lnTo>
                  <a:lnTo>
                    <a:pt x="322179" y="131443"/>
                  </a:lnTo>
                  <a:lnTo>
                    <a:pt x="322539" y="133414"/>
                  </a:lnTo>
                  <a:lnTo>
                    <a:pt x="324254" y="134204"/>
                  </a:lnTo>
                  <a:lnTo>
                    <a:pt x="325706" y="137361"/>
                  </a:lnTo>
                  <a:lnTo>
                    <a:pt x="322081" y="137673"/>
                  </a:lnTo>
                  <a:lnTo>
                    <a:pt x="322949" y="143075"/>
                  </a:lnTo>
                  <a:lnTo>
                    <a:pt x="321036" y="143470"/>
                  </a:lnTo>
                  <a:lnTo>
                    <a:pt x="322927" y="146048"/>
                  </a:lnTo>
                  <a:lnTo>
                    <a:pt x="327424" y="146098"/>
                  </a:lnTo>
                  <a:lnTo>
                    <a:pt x="329292" y="147693"/>
                  </a:lnTo>
                  <a:lnTo>
                    <a:pt x="330575" y="148000"/>
                  </a:lnTo>
                  <a:lnTo>
                    <a:pt x="330930" y="148085"/>
                  </a:lnTo>
                  <a:lnTo>
                    <a:pt x="331593" y="148244"/>
                  </a:lnTo>
                  <a:lnTo>
                    <a:pt x="332392" y="148435"/>
                  </a:lnTo>
                  <a:lnTo>
                    <a:pt x="333780" y="148503"/>
                  </a:lnTo>
                  <a:lnTo>
                    <a:pt x="333995" y="148108"/>
                  </a:lnTo>
                  <a:lnTo>
                    <a:pt x="333987" y="147661"/>
                  </a:lnTo>
                  <a:lnTo>
                    <a:pt x="333267" y="147270"/>
                  </a:lnTo>
                  <a:lnTo>
                    <a:pt x="332328" y="145993"/>
                  </a:lnTo>
                  <a:lnTo>
                    <a:pt x="331955" y="145013"/>
                  </a:lnTo>
                  <a:lnTo>
                    <a:pt x="331840" y="144239"/>
                  </a:lnTo>
                  <a:lnTo>
                    <a:pt x="332449" y="144235"/>
                  </a:lnTo>
                  <a:lnTo>
                    <a:pt x="332742" y="144323"/>
                  </a:lnTo>
                  <a:lnTo>
                    <a:pt x="332872" y="144409"/>
                  </a:lnTo>
                  <a:lnTo>
                    <a:pt x="334526" y="145509"/>
                  </a:lnTo>
                  <a:lnTo>
                    <a:pt x="334971" y="145806"/>
                  </a:lnTo>
                  <a:lnTo>
                    <a:pt x="335539" y="146741"/>
                  </a:lnTo>
                  <a:lnTo>
                    <a:pt x="336592" y="149006"/>
                  </a:lnTo>
                  <a:lnTo>
                    <a:pt x="337286" y="150533"/>
                  </a:lnTo>
                  <a:lnTo>
                    <a:pt x="339518" y="153696"/>
                  </a:lnTo>
                  <a:lnTo>
                    <a:pt x="340680" y="154755"/>
                  </a:lnTo>
                  <a:lnTo>
                    <a:pt x="343358" y="156526"/>
                  </a:lnTo>
                  <a:lnTo>
                    <a:pt x="344081" y="156105"/>
                  </a:lnTo>
                  <a:lnTo>
                    <a:pt x="343566" y="154957"/>
                  </a:lnTo>
                  <a:lnTo>
                    <a:pt x="344146" y="154704"/>
                  </a:lnTo>
                  <a:lnTo>
                    <a:pt x="345181" y="155252"/>
                  </a:lnTo>
                  <a:lnTo>
                    <a:pt x="348500" y="157677"/>
                  </a:lnTo>
                  <a:lnTo>
                    <a:pt x="351462" y="158335"/>
                  </a:lnTo>
                  <a:lnTo>
                    <a:pt x="354313" y="159572"/>
                  </a:lnTo>
                  <a:lnTo>
                    <a:pt x="354888" y="159546"/>
                  </a:lnTo>
                  <a:lnTo>
                    <a:pt x="354964" y="159188"/>
                  </a:lnTo>
                  <a:lnTo>
                    <a:pt x="356290" y="159058"/>
                  </a:lnTo>
                  <a:lnTo>
                    <a:pt x="357743" y="159487"/>
                  </a:lnTo>
                  <a:lnTo>
                    <a:pt x="359863" y="160710"/>
                  </a:lnTo>
                  <a:lnTo>
                    <a:pt x="362345" y="160858"/>
                  </a:lnTo>
                  <a:lnTo>
                    <a:pt x="363450" y="160129"/>
                  </a:lnTo>
                  <a:lnTo>
                    <a:pt x="363771" y="159615"/>
                  </a:lnTo>
                  <a:lnTo>
                    <a:pt x="363697" y="159240"/>
                  </a:lnTo>
                  <a:lnTo>
                    <a:pt x="363432" y="158918"/>
                  </a:lnTo>
                  <a:lnTo>
                    <a:pt x="363597" y="158549"/>
                  </a:lnTo>
                  <a:lnTo>
                    <a:pt x="365295" y="158064"/>
                  </a:lnTo>
                  <a:lnTo>
                    <a:pt x="368058" y="157981"/>
                  </a:lnTo>
                  <a:lnTo>
                    <a:pt x="368801" y="158275"/>
                  </a:lnTo>
                  <a:lnTo>
                    <a:pt x="371390" y="161386"/>
                  </a:lnTo>
                  <a:lnTo>
                    <a:pt x="371943" y="162150"/>
                  </a:lnTo>
                  <a:lnTo>
                    <a:pt x="372177" y="163280"/>
                  </a:lnTo>
                  <a:lnTo>
                    <a:pt x="372497" y="166607"/>
                  </a:lnTo>
                  <a:lnTo>
                    <a:pt x="372524" y="166886"/>
                  </a:lnTo>
                  <a:lnTo>
                    <a:pt x="372336" y="167378"/>
                  </a:lnTo>
                  <a:lnTo>
                    <a:pt x="371849" y="168398"/>
                  </a:lnTo>
                  <a:lnTo>
                    <a:pt x="371476" y="168324"/>
                  </a:lnTo>
                  <a:lnTo>
                    <a:pt x="371266" y="168294"/>
                  </a:lnTo>
                  <a:lnTo>
                    <a:pt x="371063" y="168354"/>
                  </a:lnTo>
                  <a:lnTo>
                    <a:pt x="370762" y="169187"/>
                  </a:lnTo>
                  <a:lnTo>
                    <a:pt x="370677" y="170108"/>
                  </a:lnTo>
                  <a:lnTo>
                    <a:pt x="370699" y="170349"/>
                  </a:lnTo>
                  <a:lnTo>
                    <a:pt x="370788" y="170694"/>
                  </a:lnTo>
                  <a:lnTo>
                    <a:pt x="371000" y="171520"/>
                  </a:lnTo>
                  <a:lnTo>
                    <a:pt x="371067" y="171781"/>
                  </a:lnTo>
                  <a:lnTo>
                    <a:pt x="371265" y="171970"/>
                  </a:lnTo>
                  <a:lnTo>
                    <a:pt x="371646" y="172335"/>
                  </a:lnTo>
                  <a:lnTo>
                    <a:pt x="371830" y="172511"/>
                  </a:lnTo>
                  <a:lnTo>
                    <a:pt x="372580" y="173228"/>
                  </a:lnTo>
                  <a:lnTo>
                    <a:pt x="373114" y="174523"/>
                  </a:lnTo>
                  <a:lnTo>
                    <a:pt x="372986" y="174716"/>
                  </a:lnTo>
                  <a:lnTo>
                    <a:pt x="372525" y="174216"/>
                  </a:lnTo>
                  <a:lnTo>
                    <a:pt x="372043" y="174226"/>
                  </a:lnTo>
                  <a:lnTo>
                    <a:pt x="371978" y="174398"/>
                  </a:lnTo>
                  <a:lnTo>
                    <a:pt x="371914" y="174564"/>
                  </a:lnTo>
                  <a:lnTo>
                    <a:pt x="371650" y="174822"/>
                  </a:lnTo>
                  <a:lnTo>
                    <a:pt x="371395" y="174780"/>
                  </a:lnTo>
                  <a:lnTo>
                    <a:pt x="368658" y="174197"/>
                  </a:lnTo>
                  <a:lnTo>
                    <a:pt x="367223" y="173673"/>
                  </a:lnTo>
                  <a:lnTo>
                    <a:pt x="367088" y="173623"/>
                  </a:lnTo>
                  <a:lnTo>
                    <a:pt x="366110" y="174175"/>
                  </a:lnTo>
                  <a:lnTo>
                    <a:pt x="366046" y="174342"/>
                  </a:lnTo>
                  <a:lnTo>
                    <a:pt x="366042" y="175045"/>
                  </a:lnTo>
                  <a:lnTo>
                    <a:pt x="365275" y="175489"/>
                  </a:lnTo>
                  <a:lnTo>
                    <a:pt x="365067" y="175571"/>
                  </a:lnTo>
                  <a:lnTo>
                    <a:pt x="364380" y="175840"/>
                  </a:lnTo>
                  <a:lnTo>
                    <a:pt x="363829" y="176056"/>
                  </a:lnTo>
                  <a:lnTo>
                    <a:pt x="363659" y="176108"/>
                  </a:lnTo>
                  <a:lnTo>
                    <a:pt x="362539" y="176446"/>
                  </a:lnTo>
                  <a:lnTo>
                    <a:pt x="362345" y="176504"/>
                  </a:lnTo>
                  <a:lnTo>
                    <a:pt x="361872" y="176720"/>
                  </a:lnTo>
                  <a:lnTo>
                    <a:pt x="361784" y="176910"/>
                  </a:lnTo>
                  <a:lnTo>
                    <a:pt x="361863" y="177424"/>
                  </a:lnTo>
                  <a:lnTo>
                    <a:pt x="361959" y="177685"/>
                  </a:lnTo>
                  <a:lnTo>
                    <a:pt x="362141" y="178177"/>
                  </a:lnTo>
                  <a:lnTo>
                    <a:pt x="362303" y="178617"/>
                  </a:lnTo>
                  <a:lnTo>
                    <a:pt x="362536" y="178887"/>
                  </a:lnTo>
                  <a:lnTo>
                    <a:pt x="362667" y="179039"/>
                  </a:lnTo>
                  <a:lnTo>
                    <a:pt x="363006" y="179432"/>
                  </a:lnTo>
                  <a:lnTo>
                    <a:pt x="363971" y="180251"/>
                  </a:lnTo>
                  <a:lnTo>
                    <a:pt x="364562" y="181424"/>
                  </a:lnTo>
                  <a:lnTo>
                    <a:pt x="364617" y="181838"/>
                  </a:lnTo>
                  <a:lnTo>
                    <a:pt x="364437" y="182015"/>
                  </a:lnTo>
                  <a:lnTo>
                    <a:pt x="364238" y="182210"/>
                  </a:lnTo>
                  <a:lnTo>
                    <a:pt x="364306" y="182870"/>
                  </a:lnTo>
                  <a:lnTo>
                    <a:pt x="364431" y="183318"/>
                  </a:lnTo>
                  <a:lnTo>
                    <a:pt x="364890" y="184966"/>
                  </a:lnTo>
                  <a:lnTo>
                    <a:pt x="365230" y="186189"/>
                  </a:lnTo>
                  <a:lnTo>
                    <a:pt x="365404" y="186546"/>
                  </a:lnTo>
                  <a:lnTo>
                    <a:pt x="365485" y="186711"/>
                  </a:lnTo>
                  <a:lnTo>
                    <a:pt x="365581" y="186909"/>
                  </a:lnTo>
                  <a:lnTo>
                    <a:pt x="365728" y="187210"/>
                  </a:lnTo>
                  <a:lnTo>
                    <a:pt x="366002" y="187511"/>
                  </a:lnTo>
                  <a:lnTo>
                    <a:pt x="366234" y="187683"/>
                  </a:lnTo>
                  <a:lnTo>
                    <a:pt x="367657" y="188736"/>
                  </a:lnTo>
                  <a:lnTo>
                    <a:pt x="369005" y="190062"/>
                  </a:lnTo>
                  <a:lnTo>
                    <a:pt x="370235" y="191331"/>
                  </a:lnTo>
                  <a:lnTo>
                    <a:pt x="370450" y="191552"/>
                  </a:lnTo>
                  <a:lnTo>
                    <a:pt x="371396" y="192559"/>
                  </a:lnTo>
                  <a:lnTo>
                    <a:pt x="371699" y="193090"/>
                  </a:lnTo>
                  <a:lnTo>
                    <a:pt x="371839" y="193336"/>
                  </a:lnTo>
                  <a:lnTo>
                    <a:pt x="372813" y="195044"/>
                  </a:lnTo>
                  <a:lnTo>
                    <a:pt x="372779" y="195245"/>
                  </a:lnTo>
                  <a:lnTo>
                    <a:pt x="372456" y="195562"/>
                  </a:lnTo>
                  <a:lnTo>
                    <a:pt x="372161" y="195663"/>
                  </a:lnTo>
                  <a:lnTo>
                    <a:pt x="371711" y="195625"/>
                  </a:lnTo>
                  <a:lnTo>
                    <a:pt x="371341" y="195923"/>
                  </a:lnTo>
                  <a:lnTo>
                    <a:pt x="371193" y="196099"/>
                  </a:lnTo>
                  <a:lnTo>
                    <a:pt x="370798" y="196970"/>
                  </a:lnTo>
                  <a:lnTo>
                    <a:pt x="370977" y="197747"/>
                  </a:lnTo>
                  <a:lnTo>
                    <a:pt x="371639" y="198595"/>
                  </a:lnTo>
                  <a:lnTo>
                    <a:pt x="371241" y="199808"/>
                  </a:lnTo>
                  <a:lnTo>
                    <a:pt x="370759" y="200966"/>
                  </a:lnTo>
                  <a:lnTo>
                    <a:pt x="370705" y="201095"/>
                  </a:lnTo>
                  <a:lnTo>
                    <a:pt x="369700" y="202061"/>
                  </a:lnTo>
                  <a:lnTo>
                    <a:pt x="368309" y="203032"/>
                  </a:lnTo>
                  <a:lnTo>
                    <a:pt x="367943" y="203326"/>
                  </a:lnTo>
                  <a:lnTo>
                    <a:pt x="367893" y="203457"/>
                  </a:lnTo>
                  <a:lnTo>
                    <a:pt x="367931" y="203736"/>
                  </a:lnTo>
                  <a:lnTo>
                    <a:pt x="368240" y="204142"/>
                  </a:lnTo>
                  <a:lnTo>
                    <a:pt x="368465" y="204436"/>
                  </a:lnTo>
                  <a:lnTo>
                    <a:pt x="368465" y="204891"/>
                  </a:lnTo>
                  <a:lnTo>
                    <a:pt x="368326" y="205312"/>
                  </a:lnTo>
                  <a:lnTo>
                    <a:pt x="367390" y="207574"/>
                  </a:lnTo>
                  <a:lnTo>
                    <a:pt x="366705" y="208088"/>
                  </a:lnTo>
                  <a:lnTo>
                    <a:pt x="366621" y="208643"/>
                  </a:lnTo>
                  <a:lnTo>
                    <a:pt x="365601" y="209036"/>
                  </a:lnTo>
                  <a:lnTo>
                    <a:pt x="365600" y="208841"/>
                  </a:lnTo>
                  <a:lnTo>
                    <a:pt x="364419" y="208059"/>
                  </a:lnTo>
                  <a:lnTo>
                    <a:pt x="363381" y="207877"/>
                  </a:lnTo>
                  <a:lnTo>
                    <a:pt x="362995" y="207676"/>
                  </a:lnTo>
                  <a:lnTo>
                    <a:pt x="362267" y="207621"/>
                  </a:lnTo>
                  <a:lnTo>
                    <a:pt x="363470" y="208566"/>
                  </a:lnTo>
                  <a:lnTo>
                    <a:pt x="363592" y="208801"/>
                  </a:lnTo>
                  <a:lnTo>
                    <a:pt x="363655" y="209144"/>
                  </a:lnTo>
                  <a:lnTo>
                    <a:pt x="363905" y="209558"/>
                  </a:lnTo>
                  <a:lnTo>
                    <a:pt x="363841" y="209777"/>
                  </a:lnTo>
                  <a:lnTo>
                    <a:pt x="363664" y="209840"/>
                  </a:lnTo>
                  <a:lnTo>
                    <a:pt x="363143" y="209569"/>
                  </a:lnTo>
                  <a:lnTo>
                    <a:pt x="362505" y="209405"/>
                  </a:lnTo>
                  <a:lnTo>
                    <a:pt x="362307" y="209182"/>
                  </a:lnTo>
                  <a:lnTo>
                    <a:pt x="361997" y="208545"/>
                  </a:lnTo>
                  <a:lnTo>
                    <a:pt x="361699" y="208436"/>
                  </a:lnTo>
                  <a:lnTo>
                    <a:pt x="362228" y="209372"/>
                  </a:lnTo>
                  <a:lnTo>
                    <a:pt x="363632" y="210898"/>
                  </a:lnTo>
                  <a:lnTo>
                    <a:pt x="363628" y="211420"/>
                  </a:lnTo>
                  <a:lnTo>
                    <a:pt x="363203" y="211275"/>
                  </a:lnTo>
                  <a:lnTo>
                    <a:pt x="363061" y="211156"/>
                  </a:lnTo>
                  <a:lnTo>
                    <a:pt x="362611" y="211197"/>
                  </a:lnTo>
                  <a:lnTo>
                    <a:pt x="361912" y="210583"/>
                  </a:lnTo>
                  <a:lnTo>
                    <a:pt x="361975" y="210817"/>
                  </a:lnTo>
                  <a:lnTo>
                    <a:pt x="362404" y="211454"/>
                  </a:lnTo>
                  <a:lnTo>
                    <a:pt x="362460" y="211626"/>
                  </a:lnTo>
                  <a:lnTo>
                    <a:pt x="362406" y="211827"/>
                  </a:lnTo>
                  <a:lnTo>
                    <a:pt x="361285" y="211577"/>
                  </a:lnTo>
                  <a:lnTo>
                    <a:pt x="360546" y="211245"/>
                  </a:lnTo>
                  <a:lnTo>
                    <a:pt x="360613" y="211442"/>
                  </a:lnTo>
                  <a:lnTo>
                    <a:pt x="361578" y="212874"/>
                  </a:lnTo>
                  <a:lnTo>
                    <a:pt x="361741" y="213406"/>
                  </a:lnTo>
                  <a:lnTo>
                    <a:pt x="361645" y="213578"/>
                  </a:lnTo>
                  <a:lnTo>
                    <a:pt x="361451" y="213611"/>
                  </a:lnTo>
                  <a:lnTo>
                    <a:pt x="361431" y="213343"/>
                  </a:lnTo>
                  <a:lnTo>
                    <a:pt x="361255" y="213093"/>
                  </a:lnTo>
                  <a:lnTo>
                    <a:pt x="360885" y="213089"/>
                  </a:lnTo>
                  <a:lnTo>
                    <a:pt x="360893" y="213328"/>
                  </a:lnTo>
                  <a:lnTo>
                    <a:pt x="361057" y="213857"/>
                  </a:lnTo>
                  <a:lnTo>
                    <a:pt x="360637" y="213793"/>
                  </a:lnTo>
                  <a:lnTo>
                    <a:pt x="360007" y="213201"/>
                  </a:lnTo>
                  <a:lnTo>
                    <a:pt x="359793" y="213208"/>
                  </a:lnTo>
                  <a:lnTo>
                    <a:pt x="359411" y="212846"/>
                  </a:lnTo>
                  <a:lnTo>
                    <a:pt x="359231" y="212478"/>
                  </a:lnTo>
                  <a:lnTo>
                    <a:pt x="359265" y="212336"/>
                  </a:lnTo>
                  <a:lnTo>
                    <a:pt x="359403" y="212455"/>
                  </a:lnTo>
                  <a:lnTo>
                    <a:pt x="359529" y="212776"/>
                  </a:lnTo>
                  <a:lnTo>
                    <a:pt x="360113" y="212772"/>
                  </a:lnTo>
                  <a:lnTo>
                    <a:pt x="359995" y="212389"/>
                  </a:lnTo>
                  <a:lnTo>
                    <a:pt x="359727" y="211934"/>
                  </a:lnTo>
                  <a:lnTo>
                    <a:pt x="359105" y="211647"/>
                  </a:lnTo>
                  <a:lnTo>
                    <a:pt x="358929" y="211911"/>
                  </a:lnTo>
                  <a:lnTo>
                    <a:pt x="358647" y="211702"/>
                  </a:lnTo>
                  <a:lnTo>
                    <a:pt x="357984" y="211497"/>
                  </a:lnTo>
                  <a:lnTo>
                    <a:pt x="357765" y="211575"/>
                  </a:lnTo>
                  <a:lnTo>
                    <a:pt x="357992" y="212034"/>
                  </a:lnTo>
                  <a:lnTo>
                    <a:pt x="357626" y="211674"/>
                  </a:lnTo>
                  <a:lnTo>
                    <a:pt x="357526" y="211151"/>
                  </a:lnTo>
                  <a:lnTo>
                    <a:pt x="356955" y="210696"/>
                  </a:lnTo>
                  <a:lnTo>
                    <a:pt x="357328" y="212503"/>
                  </a:lnTo>
                  <a:lnTo>
                    <a:pt x="357517" y="212410"/>
                  </a:lnTo>
                  <a:lnTo>
                    <a:pt x="358139" y="212991"/>
                  </a:lnTo>
                  <a:lnTo>
                    <a:pt x="358201" y="213893"/>
                  </a:lnTo>
                  <a:lnTo>
                    <a:pt x="357693" y="213487"/>
                  </a:lnTo>
                  <a:lnTo>
                    <a:pt x="357375" y="212954"/>
                  </a:lnTo>
                  <a:lnTo>
                    <a:pt x="357160" y="212738"/>
                  </a:lnTo>
                  <a:lnTo>
                    <a:pt x="356669" y="212533"/>
                  </a:lnTo>
                  <a:lnTo>
                    <a:pt x="356415" y="212279"/>
                  </a:lnTo>
                  <a:lnTo>
                    <a:pt x="355880" y="211892"/>
                  </a:lnTo>
                  <a:lnTo>
                    <a:pt x="355246" y="211221"/>
                  </a:lnTo>
                  <a:lnTo>
                    <a:pt x="354561" y="210349"/>
                  </a:lnTo>
                  <a:lnTo>
                    <a:pt x="353591" y="209667"/>
                  </a:lnTo>
                  <a:lnTo>
                    <a:pt x="353469" y="209161"/>
                  </a:lnTo>
                  <a:lnTo>
                    <a:pt x="353049" y="208855"/>
                  </a:lnTo>
                  <a:lnTo>
                    <a:pt x="352792" y="208777"/>
                  </a:lnTo>
                  <a:lnTo>
                    <a:pt x="352225" y="208915"/>
                  </a:lnTo>
                  <a:lnTo>
                    <a:pt x="352414" y="210260"/>
                  </a:lnTo>
                  <a:lnTo>
                    <a:pt x="351965" y="210230"/>
                  </a:lnTo>
                  <a:lnTo>
                    <a:pt x="351540" y="209276"/>
                  </a:lnTo>
                  <a:lnTo>
                    <a:pt x="350271" y="207555"/>
                  </a:lnTo>
                  <a:lnTo>
                    <a:pt x="348690" y="206498"/>
                  </a:lnTo>
                  <a:lnTo>
                    <a:pt x="347871" y="206398"/>
                  </a:lnTo>
                  <a:lnTo>
                    <a:pt x="347391" y="205541"/>
                  </a:lnTo>
                  <a:lnTo>
                    <a:pt x="347232" y="205501"/>
                  </a:lnTo>
                  <a:lnTo>
                    <a:pt x="343459" y="206123"/>
                  </a:lnTo>
                  <a:lnTo>
                    <a:pt x="343156" y="205987"/>
                  </a:lnTo>
                  <a:lnTo>
                    <a:pt x="339056" y="206780"/>
                  </a:lnTo>
                  <a:lnTo>
                    <a:pt x="339056" y="207022"/>
                  </a:lnTo>
                  <a:lnTo>
                    <a:pt x="339304" y="207149"/>
                  </a:lnTo>
                  <a:lnTo>
                    <a:pt x="339463" y="207365"/>
                  </a:lnTo>
                  <a:lnTo>
                    <a:pt x="338123" y="207596"/>
                  </a:lnTo>
                  <a:lnTo>
                    <a:pt x="337926" y="207767"/>
                  </a:lnTo>
                  <a:lnTo>
                    <a:pt x="338218" y="209757"/>
                  </a:lnTo>
                  <a:lnTo>
                    <a:pt x="339160" y="213911"/>
                  </a:lnTo>
                  <a:lnTo>
                    <a:pt x="339097" y="214664"/>
                  </a:lnTo>
                  <a:lnTo>
                    <a:pt x="337893" y="216612"/>
                  </a:lnTo>
                  <a:lnTo>
                    <a:pt x="337179" y="217115"/>
                  </a:lnTo>
                  <a:lnTo>
                    <a:pt x="337003" y="217204"/>
                  </a:lnTo>
                  <a:lnTo>
                    <a:pt x="336423" y="217219"/>
                  </a:lnTo>
                  <a:lnTo>
                    <a:pt x="335752" y="217107"/>
                  </a:lnTo>
                  <a:lnTo>
                    <a:pt x="334967" y="217234"/>
                  </a:lnTo>
                  <a:lnTo>
                    <a:pt x="333535" y="216691"/>
                  </a:lnTo>
                  <a:lnTo>
                    <a:pt x="333459" y="216389"/>
                  </a:lnTo>
                  <a:lnTo>
                    <a:pt x="333850" y="216374"/>
                  </a:lnTo>
                  <a:lnTo>
                    <a:pt x="334009" y="215893"/>
                  </a:lnTo>
                  <a:lnTo>
                    <a:pt x="333979" y="215518"/>
                  </a:lnTo>
                  <a:lnTo>
                    <a:pt x="334810" y="215093"/>
                  </a:lnTo>
                  <a:lnTo>
                    <a:pt x="335029" y="214835"/>
                  </a:lnTo>
                  <a:lnTo>
                    <a:pt x="335020" y="213733"/>
                  </a:lnTo>
                  <a:lnTo>
                    <a:pt x="335116" y="213185"/>
                  </a:lnTo>
                  <a:lnTo>
                    <a:pt x="335427" y="212201"/>
                  </a:lnTo>
                  <a:lnTo>
                    <a:pt x="335742" y="211478"/>
                  </a:lnTo>
                  <a:lnTo>
                    <a:pt x="336069" y="211378"/>
                  </a:lnTo>
                  <a:lnTo>
                    <a:pt x="336279" y="211147"/>
                  </a:lnTo>
                  <a:lnTo>
                    <a:pt x="336304" y="210409"/>
                  </a:lnTo>
                  <a:lnTo>
                    <a:pt x="335745" y="209731"/>
                  </a:lnTo>
                  <a:lnTo>
                    <a:pt x="335443" y="209794"/>
                  </a:lnTo>
                  <a:lnTo>
                    <a:pt x="334615" y="209474"/>
                  </a:lnTo>
                  <a:lnTo>
                    <a:pt x="334582" y="209102"/>
                  </a:lnTo>
                  <a:lnTo>
                    <a:pt x="333796" y="207822"/>
                  </a:lnTo>
                  <a:lnTo>
                    <a:pt x="331274" y="208168"/>
                  </a:lnTo>
                  <a:lnTo>
                    <a:pt x="330195" y="208408"/>
                  </a:lnTo>
                  <a:lnTo>
                    <a:pt x="329915" y="208608"/>
                  </a:lnTo>
                  <a:lnTo>
                    <a:pt x="328279" y="208905"/>
                  </a:lnTo>
                  <a:lnTo>
                    <a:pt x="328521" y="209234"/>
                  </a:lnTo>
                  <a:lnTo>
                    <a:pt x="328651" y="209547"/>
                  </a:lnTo>
                  <a:lnTo>
                    <a:pt x="328814" y="210553"/>
                  </a:lnTo>
                  <a:lnTo>
                    <a:pt x="328717" y="210735"/>
                  </a:lnTo>
                  <a:lnTo>
                    <a:pt x="327953" y="210005"/>
                  </a:lnTo>
                  <a:lnTo>
                    <a:pt x="327419" y="210377"/>
                  </a:lnTo>
                  <a:lnTo>
                    <a:pt x="327331" y="210541"/>
                  </a:lnTo>
                  <a:lnTo>
                    <a:pt x="329110" y="212677"/>
                  </a:lnTo>
                  <a:lnTo>
                    <a:pt x="328681" y="213453"/>
                  </a:lnTo>
                  <a:lnTo>
                    <a:pt x="328534" y="213448"/>
                  </a:lnTo>
                  <a:lnTo>
                    <a:pt x="327741" y="212989"/>
                  </a:lnTo>
                  <a:lnTo>
                    <a:pt x="326562" y="211599"/>
                  </a:lnTo>
                  <a:lnTo>
                    <a:pt x="325944" y="210984"/>
                  </a:lnTo>
                  <a:lnTo>
                    <a:pt x="325315" y="210443"/>
                  </a:lnTo>
                  <a:lnTo>
                    <a:pt x="324197" y="209644"/>
                  </a:lnTo>
                  <a:lnTo>
                    <a:pt x="321764" y="210106"/>
                  </a:lnTo>
                  <a:lnTo>
                    <a:pt x="322383" y="212898"/>
                  </a:lnTo>
                  <a:lnTo>
                    <a:pt x="321152" y="212842"/>
                  </a:lnTo>
                  <a:lnTo>
                    <a:pt x="320257" y="212410"/>
                  </a:lnTo>
                  <a:lnTo>
                    <a:pt x="319312" y="212071"/>
                  </a:lnTo>
                  <a:lnTo>
                    <a:pt x="318980" y="212138"/>
                  </a:lnTo>
                  <a:lnTo>
                    <a:pt x="318031" y="212019"/>
                  </a:lnTo>
                  <a:lnTo>
                    <a:pt x="317758" y="211874"/>
                  </a:lnTo>
                  <a:lnTo>
                    <a:pt x="315909" y="210414"/>
                  </a:lnTo>
                  <a:lnTo>
                    <a:pt x="313854" y="209894"/>
                  </a:lnTo>
                  <a:lnTo>
                    <a:pt x="311797" y="209733"/>
                  </a:lnTo>
                  <a:lnTo>
                    <a:pt x="310624" y="209945"/>
                  </a:lnTo>
                  <a:lnTo>
                    <a:pt x="309697" y="209973"/>
                  </a:lnTo>
                  <a:lnTo>
                    <a:pt x="309671" y="210187"/>
                  </a:lnTo>
                  <a:lnTo>
                    <a:pt x="309981" y="210470"/>
                  </a:lnTo>
                  <a:lnTo>
                    <a:pt x="309985" y="210969"/>
                  </a:lnTo>
                  <a:lnTo>
                    <a:pt x="310132" y="211741"/>
                  </a:lnTo>
                  <a:lnTo>
                    <a:pt x="310443" y="212065"/>
                  </a:lnTo>
                  <a:lnTo>
                    <a:pt x="310434" y="212206"/>
                  </a:lnTo>
                  <a:lnTo>
                    <a:pt x="309195" y="211975"/>
                  </a:lnTo>
                  <a:lnTo>
                    <a:pt x="308662" y="211755"/>
                  </a:lnTo>
                  <a:lnTo>
                    <a:pt x="308469" y="211908"/>
                  </a:lnTo>
                  <a:lnTo>
                    <a:pt x="308229" y="212414"/>
                  </a:lnTo>
                  <a:lnTo>
                    <a:pt x="308792" y="212754"/>
                  </a:lnTo>
                  <a:lnTo>
                    <a:pt x="309229" y="212653"/>
                  </a:lnTo>
                  <a:lnTo>
                    <a:pt x="309859" y="212877"/>
                  </a:lnTo>
                  <a:lnTo>
                    <a:pt x="310572" y="213328"/>
                  </a:lnTo>
                  <a:lnTo>
                    <a:pt x="311038" y="213820"/>
                  </a:lnTo>
                  <a:lnTo>
                    <a:pt x="311802" y="214227"/>
                  </a:lnTo>
                  <a:lnTo>
                    <a:pt x="312402" y="214402"/>
                  </a:lnTo>
                  <a:lnTo>
                    <a:pt x="312583" y="214570"/>
                  </a:lnTo>
                  <a:lnTo>
                    <a:pt x="312885" y="215349"/>
                  </a:lnTo>
                  <a:lnTo>
                    <a:pt x="312494" y="216025"/>
                  </a:lnTo>
                  <a:lnTo>
                    <a:pt x="311432" y="215612"/>
                  </a:lnTo>
                  <a:lnTo>
                    <a:pt x="311045" y="215534"/>
                  </a:lnTo>
                  <a:lnTo>
                    <a:pt x="310159" y="215697"/>
                  </a:lnTo>
                  <a:lnTo>
                    <a:pt x="310025" y="215860"/>
                  </a:lnTo>
                  <a:lnTo>
                    <a:pt x="310369" y="216363"/>
                  </a:lnTo>
                  <a:lnTo>
                    <a:pt x="310382" y="216501"/>
                  </a:lnTo>
                  <a:lnTo>
                    <a:pt x="310033" y="217499"/>
                  </a:lnTo>
                  <a:lnTo>
                    <a:pt x="309273" y="217793"/>
                  </a:lnTo>
                  <a:lnTo>
                    <a:pt x="308094" y="217540"/>
                  </a:lnTo>
                  <a:lnTo>
                    <a:pt x="307943" y="217290"/>
                  </a:lnTo>
                  <a:lnTo>
                    <a:pt x="306771" y="216444"/>
                  </a:lnTo>
                  <a:lnTo>
                    <a:pt x="306180" y="216183"/>
                  </a:lnTo>
                  <a:lnTo>
                    <a:pt x="305953" y="215585"/>
                  </a:lnTo>
                  <a:lnTo>
                    <a:pt x="306343" y="215458"/>
                  </a:lnTo>
                  <a:lnTo>
                    <a:pt x="306608" y="214978"/>
                  </a:lnTo>
                  <a:lnTo>
                    <a:pt x="306188" y="213938"/>
                  </a:lnTo>
                  <a:lnTo>
                    <a:pt x="304785" y="213063"/>
                  </a:lnTo>
                  <a:lnTo>
                    <a:pt x="303219" y="213290"/>
                  </a:lnTo>
                  <a:lnTo>
                    <a:pt x="302412" y="213428"/>
                  </a:lnTo>
                  <a:lnTo>
                    <a:pt x="301540" y="213557"/>
                  </a:lnTo>
                  <a:lnTo>
                    <a:pt x="295902" y="214385"/>
                  </a:lnTo>
                  <a:lnTo>
                    <a:pt x="294517" y="214602"/>
                  </a:lnTo>
                  <a:lnTo>
                    <a:pt x="293217" y="214731"/>
                  </a:lnTo>
                  <a:lnTo>
                    <a:pt x="292948" y="214748"/>
                  </a:lnTo>
                  <a:lnTo>
                    <a:pt x="290171" y="214923"/>
                  </a:lnTo>
                  <a:lnTo>
                    <a:pt x="284948" y="215774"/>
                  </a:lnTo>
                  <a:lnTo>
                    <a:pt x="274004" y="217863"/>
                  </a:lnTo>
                  <a:lnTo>
                    <a:pt x="273446" y="217953"/>
                  </a:lnTo>
                  <a:lnTo>
                    <a:pt x="271776" y="218222"/>
                  </a:lnTo>
                  <a:lnTo>
                    <a:pt x="258072" y="220410"/>
                  </a:lnTo>
                  <a:lnTo>
                    <a:pt x="260274" y="230657"/>
                  </a:lnTo>
                  <a:lnTo>
                    <a:pt x="261433" y="236146"/>
                  </a:lnTo>
                  <a:lnTo>
                    <a:pt x="262401" y="240178"/>
                  </a:lnTo>
                  <a:lnTo>
                    <a:pt x="247606" y="242653"/>
                  </a:lnTo>
                  <a:lnTo>
                    <a:pt x="246865" y="242775"/>
                  </a:lnTo>
                  <a:lnTo>
                    <a:pt x="245946" y="242928"/>
                  </a:lnTo>
                  <a:lnTo>
                    <a:pt x="248779" y="256874"/>
                  </a:lnTo>
                  <a:lnTo>
                    <a:pt x="232282" y="259532"/>
                  </a:lnTo>
                  <a:lnTo>
                    <a:pt x="233151" y="263435"/>
                  </a:lnTo>
                  <a:lnTo>
                    <a:pt x="233782" y="265559"/>
                  </a:lnTo>
                  <a:lnTo>
                    <a:pt x="234341" y="268349"/>
                  </a:lnTo>
                  <a:lnTo>
                    <a:pt x="235533" y="274713"/>
                  </a:lnTo>
                  <a:lnTo>
                    <a:pt x="237263" y="283386"/>
                  </a:lnTo>
                  <a:lnTo>
                    <a:pt x="239550" y="294996"/>
                  </a:lnTo>
                  <a:lnTo>
                    <a:pt x="228826" y="296905"/>
                  </a:lnTo>
                  <a:lnTo>
                    <a:pt x="228980" y="296935"/>
                  </a:lnTo>
                  <a:lnTo>
                    <a:pt x="229675" y="297579"/>
                  </a:lnTo>
                  <a:lnTo>
                    <a:pt x="229916" y="297903"/>
                  </a:lnTo>
                  <a:lnTo>
                    <a:pt x="230157" y="298805"/>
                  </a:lnTo>
                  <a:lnTo>
                    <a:pt x="230020" y="299110"/>
                  </a:lnTo>
                  <a:lnTo>
                    <a:pt x="229311" y="299194"/>
                  </a:lnTo>
                  <a:lnTo>
                    <a:pt x="231159" y="307889"/>
                  </a:lnTo>
                  <a:lnTo>
                    <a:pt x="231861" y="311996"/>
                  </a:lnTo>
                  <a:lnTo>
                    <a:pt x="232123" y="312494"/>
                  </a:lnTo>
                  <a:lnTo>
                    <a:pt x="232369" y="312382"/>
                  </a:lnTo>
                  <a:lnTo>
                    <a:pt x="233503" y="312485"/>
                  </a:lnTo>
                  <a:lnTo>
                    <a:pt x="233707" y="312881"/>
                  </a:lnTo>
                  <a:lnTo>
                    <a:pt x="233911" y="313000"/>
                  </a:lnTo>
                  <a:lnTo>
                    <a:pt x="235933" y="312922"/>
                  </a:lnTo>
                  <a:lnTo>
                    <a:pt x="235802" y="312958"/>
                  </a:lnTo>
                  <a:lnTo>
                    <a:pt x="236166" y="313586"/>
                  </a:lnTo>
                  <a:lnTo>
                    <a:pt x="236565" y="313619"/>
                  </a:lnTo>
                  <a:lnTo>
                    <a:pt x="236392" y="314788"/>
                  </a:lnTo>
                  <a:lnTo>
                    <a:pt x="236342" y="314985"/>
                  </a:lnTo>
                  <a:lnTo>
                    <a:pt x="236953" y="315361"/>
                  </a:lnTo>
                  <a:lnTo>
                    <a:pt x="237410" y="315473"/>
                  </a:lnTo>
                  <a:lnTo>
                    <a:pt x="236816" y="315663"/>
                  </a:lnTo>
                  <a:lnTo>
                    <a:pt x="234119" y="313935"/>
                  </a:lnTo>
                  <a:lnTo>
                    <a:pt x="232896" y="312897"/>
                  </a:lnTo>
                  <a:lnTo>
                    <a:pt x="232459" y="313422"/>
                  </a:lnTo>
                  <a:lnTo>
                    <a:pt x="231894" y="312804"/>
                  </a:lnTo>
                  <a:lnTo>
                    <a:pt x="231050" y="312938"/>
                  </a:lnTo>
                  <a:lnTo>
                    <a:pt x="225520" y="313815"/>
                  </a:lnTo>
                  <a:lnTo>
                    <a:pt x="225406" y="313344"/>
                  </a:lnTo>
                  <a:lnTo>
                    <a:pt x="223689" y="313642"/>
                  </a:lnTo>
                  <a:lnTo>
                    <a:pt x="223779" y="314175"/>
                  </a:lnTo>
                  <a:lnTo>
                    <a:pt x="214713" y="315702"/>
                  </a:lnTo>
                  <a:lnTo>
                    <a:pt x="214650" y="316197"/>
                  </a:lnTo>
                  <a:lnTo>
                    <a:pt x="214745" y="316954"/>
                  </a:lnTo>
                  <a:lnTo>
                    <a:pt x="214907" y="317133"/>
                  </a:lnTo>
                  <a:lnTo>
                    <a:pt x="215347" y="317405"/>
                  </a:lnTo>
                  <a:lnTo>
                    <a:pt x="215862" y="317387"/>
                  </a:lnTo>
                  <a:lnTo>
                    <a:pt x="221891" y="324279"/>
                  </a:lnTo>
                  <a:lnTo>
                    <a:pt x="221642" y="324774"/>
                  </a:lnTo>
                  <a:lnTo>
                    <a:pt x="220026" y="328898"/>
                  </a:lnTo>
                  <a:lnTo>
                    <a:pt x="219283" y="330256"/>
                  </a:lnTo>
                  <a:lnTo>
                    <a:pt x="216277" y="331367"/>
                  </a:lnTo>
                  <a:lnTo>
                    <a:pt x="216607" y="332112"/>
                  </a:lnTo>
                  <a:lnTo>
                    <a:pt x="216849" y="332984"/>
                  </a:lnTo>
                  <a:lnTo>
                    <a:pt x="216840" y="333931"/>
                  </a:lnTo>
                  <a:lnTo>
                    <a:pt x="216634" y="334446"/>
                  </a:lnTo>
                  <a:lnTo>
                    <a:pt x="216713" y="335004"/>
                  </a:lnTo>
                  <a:lnTo>
                    <a:pt x="216833" y="335315"/>
                  </a:lnTo>
                  <a:lnTo>
                    <a:pt x="216934" y="335526"/>
                  </a:lnTo>
                  <a:lnTo>
                    <a:pt x="217221" y="335821"/>
                  </a:lnTo>
                  <a:lnTo>
                    <a:pt x="218182" y="336192"/>
                  </a:lnTo>
                  <a:lnTo>
                    <a:pt x="218540" y="336489"/>
                  </a:lnTo>
                  <a:lnTo>
                    <a:pt x="219000" y="337300"/>
                  </a:lnTo>
                  <a:lnTo>
                    <a:pt x="219253" y="338299"/>
                  </a:lnTo>
                  <a:lnTo>
                    <a:pt x="219651" y="339143"/>
                  </a:lnTo>
                  <a:lnTo>
                    <a:pt x="215947" y="337290"/>
                  </a:lnTo>
                  <a:lnTo>
                    <a:pt x="215681" y="337465"/>
                  </a:lnTo>
                  <a:lnTo>
                    <a:pt x="215150" y="338289"/>
                  </a:lnTo>
                  <a:lnTo>
                    <a:pt x="215688" y="339438"/>
                  </a:lnTo>
                  <a:lnTo>
                    <a:pt x="216229" y="341074"/>
                  </a:lnTo>
                  <a:lnTo>
                    <a:pt x="216320" y="341466"/>
                  </a:lnTo>
                  <a:lnTo>
                    <a:pt x="216336" y="341946"/>
                  </a:lnTo>
                  <a:lnTo>
                    <a:pt x="216257" y="342330"/>
                  </a:lnTo>
                  <a:lnTo>
                    <a:pt x="215694" y="341756"/>
                  </a:lnTo>
                  <a:lnTo>
                    <a:pt x="214518" y="341259"/>
                  </a:lnTo>
                  <a:lnTo>
                    <a:pt x="214114" y="340022"/>
                  </a:lnTo>
                  <a:lnTo>
                    <a:pt x="210945" y="345965"/>
                  </a:lnTo>
                  <a:lnTo>
                    <a:pt x="207326" y="352742"/>
                  </a:lnTo>
                  <a:lnTo>
                    <a:pt x="209334" y="351898"/>
                  </a:lnTo>
                  <a:lnTo>
                    <a:pt x="210302" y="352162"/>
                  </a:lnTo>
                  <a:lnTo>
                    <a:pt x="209997" y="352595"/>
                  </a:lnTo>
                  <a:lnTo>
                    <a:pt x="209286" y="351986"/>
                  </a:lnTo>
                  <a:lnTo>
                    <a:pt x="208557" y="353054"/>
                  </a:lnTo>
                  <a:lnTo>
                    <a:pt x="208333" y="353102"/>
                  </a:lnTo>
                  <a:lnTo>
                    <a:pt x="207702" y="352920"/>
                  </a:lnTo>
                  <a:lnTo>
                    <a:pt x="207403" y="353441"/>
                  </a:lnTo>
                  <a:lnTo>
                    <a:pt x="206991" y="353364"/>
                  </a:lnTo>
                  <a:lnTo>
                    <a:pt x="206501" y="354247"/>
                  </a:lnTo>
                  <a:lnTo>
                    <a:pt x="206239" y="353508"/>
                  </a:lnTo>
                  <a:lnTo>
                    <a:pt x="205381" y="352312"/>
                  </a:lnTo>
                  <a:lnTo>
                    <a:pt x="204206" y="351645"/>
                  </a:lnTo>
                  <a:lnTo>
                    <a:pt x="203341" y="352298"/>
                  </a:lnTo>
                  <a:lnTo>
                    <a:pt x="202927" y="352000"/>
                  </a:lnTo>
                  <a:lnTo>
                    <a:pt x="202745" y="351661"/>
                  </a:lnTo>
                  <a:lnTo>
                    <a:pt x="202732" y="351448"/>
                  </a:lnTo>
                  <a:lnTo>
                    <a:pt x="203191" y="350185"/>
                  </a:lnTo>
                  <a:lnTo>
                    <a:pt x="203510" y="349529"/>
                  </a:lnTo>
                  <a:lnTo>
                    <a:pt x="203559" y="348329"/>
                  </a:lnTo>
                  <a:lnTo>
                    <a:pt x="203819" y="346860"/>
                  </a:lnTo>
                  <a:lnTo>
                    <a:pt x="203972" y="346040"/>
                  </a:lnTo>
                  <a:lnTo>
                    <a:pt x="204382" y="346066"/>
                  </a:lnTo>
                  <a:lnTo>
                    <a:pt x="204775" y="346114"/>
                  </a:lnTo>
                  <a:lnTo>
                    <a:pt x="205181" y="346282"/>
                  </a:lnTo>
                  <a:lnTo>
                    <a:pt x="205558" y="346088"/>
                  </a:lnTo>
                  <a:lnTo>
                    <a:pt x="205794" y="345775"/>
                  </a:lnTo>
                  <a:lnTo>
                    <a:pt x="205578" y="344500"/>
                  </a:lnTo>
                  <a:lnTo>
                    <a:pt x="205429" y="344087"/>
                  </a:lnTo>
                  <a:lnTo>
                    <a:pt x="204111" y="343558"/>
                  </a:lnTo>
                  <a:lnTo>
                    <a:pt x="203975" y="343696"/>
                  </a:lnTo>
                  <a:lnTo>
                    <a:pt x="203610" y="343525"/>
                  </a:lnTo>
                  <a:lnTo>
                    <a:pt x="203241" y="343081"/>
                  </a:lnTo>
                  <a:lnTo>
                    <a:pt x="203150" y="342869"/>
                  </a:lnTo>
                  <a:lnTo>
                    <a:pt x="203282" y="342668"/>
                  </a:lnTo>
                  <a:lnTo>
                    <a:pt x="203013" y="342783"/>
                  </a:lnTo>
                  <a:lnTo>
                    <a:pt x="202999" y="343234"/>
                  </a:lnTo>
                  <a:lnTo>
                    <a:pt x="203119" y="343487"/>
                  </a:lnTo>
                  <a:lnTo>
                    <a:pt x="203092" y="343708"/>
                  </a:lnTo>
                  <a:lnTo>
                    <a:pt x="202786" y="343790"/>
                  </a:lnTo>
                  <a:lnTo>
                    <a:pt x="201833" y="343201"/>
                  </a:lnTo>
                  <a:lnTo>
                    <a:pt x="201585" y="343578"/>
                  </a:lnTo>
                  <a:lnTo>
                    <a:pt x="201759" y="344073"/>
                  </a:lnTo>
                  <a:lnTo>
                    <a:pt x="202165" y="344662"/>
                  </a:lnTo>
                  <a:lnTo>
                    <a:pt x="202463" y="344584"/>
                  </a:lnTo>
                  <a:lnTo>
                    <a:pt x="202807" y="344416"/>
                  </a:lnTo>
                  <a:lnTo>
                    <a:pt x="203110" y="344818"/>
                  </a:lnTo>
                  <a:lnTo>
                    <a:pt x="203085" y="345347"/>
                  </a:lnTo>
                  <a:lnTo>
                    <a:pt x="202849" y="346205"/>
                  </a:lnTo>
                  <a:lnTo>
                    <a:pt x="202287" y="346883"/>
                  </a:lnTo>
                  <a:lnTo>
                    <a:pt x="201832" y="348374"/>
                  </a:lnTo>
                  <a:lnTo>
                    <a:pt x="202014" y="348441"/>
                  </a:lnTo>
                  <a:lnTo>
                    <a:pt x="201981" y="348627"/>
                  </a:lnTo>
                  <a:lnTo>
                    <a:pt x="201456" y="349094"/>
                  </a:lnTo>
                  <a:lnTo>
                    <a:pt x="201216" y="349019"/>
                  </a:lnTo>
                  <a:lnTo>
                    <a:pt x="201112" y="348326"/>
                  </a:lnTo>
                  <a:lnTo>
                    <a:pt x="201124" y="347517"/>
                  </a:lnTo>
                  <a:lnTo>
                    <a:pt x="200962" y="347104"/>
                  </a:lnTo>
                  <a:lnTo>
                    <a:pt x="200701" y="348572"/>
                  </a:lnTo>
                  <a:lnTo>
                    <a:pt x="200289" y="349009"/>
                  </a:lnTo>
                  <a:lnTo>
                    <a:pt x="200128" y="349053"/>
                  </a:lnTo>
                  <a:lnTo>
                    <a:pt x="199850" y="349553"/>
                  </a:lnTo>
                  <a:lnTo>
                    <a:pt x="199042" y="349970"/>
                  </a:lnTo>
                  <a:lnTo>
                    <a:pt x="198566" y="349790"/>
                  </a:lnTo>
                  <a:lnTo>
                    <a:pt x="198310" y="349567"/>
                  </a:lnTo>
                  <a:lnTo>
                    <a:pt x="197934" y="349862"/>
                  </a:lnTo>
                  <a:lnTo>
                    <a:pt x="198439" y="350303"/>
                  </a:lnTo>
                  <a:lnTo>
                    <a:pt x="198007" y="351062"/>
                  </a:lnTo>
                  <a:lnTo>
                    <a:pt x="197843" y="351643"/>
                  </a:lnTo>
                  <a:lnTo>
                    <a:pt x="197801" y="352012"/>
                  </a:lnTo>
                  <a:lnTo>
                    <a:pt x="197843" y="353204"/>
                  </a:lnTo>
                  <a:lnTo>
                    <a:pt x="197701" y="353666"/>
                  </a:lnTo>
                  <a:lnTo>
                    <a:pt x="197542" y="353912"/>
                  </a:lnTo>
                  <a:lnTo>
                    <a:pt x="196768" y="354377"/>
                  </a:lnTo>
                  <a:lnTo>
                    <a:pt x="196296" y="354756"/>
                  </a:lnTo>
                  <a:lnTo>
                    <a:pt x="195641" y="355629"/>
                  </a:lnTo>
                  <a:lnTo>
                    <a:pt x="195214" y="356450"/>
                  </a:lnTo>
                  <a:lnTo>
                    <a:pt x="194815" y="356825"/>
                  </a:lnTo>
                  <a:lnTo>
                    <a:pt x="194289" y="357087"/>
                  </a:lnTo>
                  <a:lnTo>
                    <a:pt x="192097" y="357879"/>
                  </a:lnTo>
                  <a:lnTo>
                    <a:pt x="191845" y="358103"/>
                  </a:lnTo>
                  <a:lnTo>
                    <a:pt x="191808" y="358379"/>
                  </a:lnTo>
                  <a:lnTo>
                    <a:pt x="191979" y="358611"/>
                  </a:lnTo>
                  <a:lnTo>
                    <a:pt x="193037" y="358967"/>
                  </a:lnTo>
                  <a:lnTo>
                    <a:pt x="193607" y="359318"/>
                  </a:lnTo>
                  <a:lnTo>
                    <a:pt x="193761" y="359656"/>
                  </a:lnTo>
                  <a:lnTo>
                    <a:pt x="193659" y="360015"/>
                  </a:lnTo>
                  <a:lnTo>
                    <a:pt x="192542" y="361003"/>
                  </a:lnTo>
                  <a:lnTo>
                    <a:pt x="191699" y="361501"/>
                  </a:lnTo>
                  <a:lnTo>
                    <a:pt x="191452" y="361541"/>
                  </a:lnTo>
                  <a:lnTo>
                    <a:pt x="191695" y="361186"/>
                  </a:lnTo>
                  <a:lnTo>
                    <a:pt x="192055" y="361067"/>
                  </a:lnTo>
                  <a:lnTo>
                    <a:pt x="192233" y="360858"/>
                  </a:lnTo>
                  <a:lnTo>
                    <a:pt x="192381" y="360508"/>
                  </a:lnTo>
                  <a:lnTo>
                    <a:pt x="192568" y="359379"/>
                  </a:lnTo>
                  <a:lnTo>
                    <a:pt x="192456" y="359062"/>
                  </a:lnTo>
                  <a:lnTo>
                    <a:pt x="191637" y="359748"/>
                  </a:lnTo>
                  <a:lnTo>
                    <a:pt x="191623" y="360093"/>
                  </a:lnTo>
                  <a:lnTo>
                    <a:pt x="191211" y="358379"/>
                  </a:lnTo>
                  <a:lnTo>
                    <a:pt x="191129" y="357245"/>
                  </a:lnTo>
                  <a:lnTo>
                    <a:pt x="190978" y="355140"/>
                  </a:lnTo>
                  <a:lnTo>
                    <a:pt x="190835" y="353159"/>
                  </a:lnTo>
                  <a:lnTo>
                    <a:pt x="190824" y="353001"/>
                  </a:lnTo>
                  <a:lnTo>
                    <a:pt x="190813" y="352860"/>
                  </a:lnTo>
                  <a:lnTo>
                    <a:pt x="191469" y="350414"/>
                  </a:lnTo>
                  <a:lnTo>
                    <a:pt x="191680" y="349721"/>
                  </a:lnTo>
                  <a:lnTo>
                    <a:pt x="192419" y="349265"/>
                  </a:lnTo>
                  <a:lnTo>
                    <a:pt x="193425" y="348645"/>
                  </a:lnTo>
                  <a:lnTo>
                    <a:pt x="194693" y="345830"/>
                  </a:lnTo>
                  <a:lnTo>
                    <a:pt x="195474" y="344066"/>
                  </a:lnTo>
                  <a:lnTo>
                    <a:pt x="195754" y="342276"/>
                  </a:lnTo>
                  <a:lnTo>
                    <a:pt x="194142" y="342657"/>
                  </a:lnTo>
                  <a:lnTo>
                    <a:pt x="194273" y="341791"/>
                  </a:lnTo>
                  <a:lnTo>
                    <a:pt x="194268" y="341071"/>
                  </a:lnTo>
                  <a:lnTo>
                    <a:pt x="194352" y="340184"/>
                  </a:lnTo>
                  <a:lnTo>
                    <a:pt x="194607" y="339126"/>
                  </a:lnTo>
                  <a:lnTo>
                    <a:pt x="194610" y="338409"/>
                  </a:lnTo>
                  <a:lnTo>
                    <a:pt x="194454" y="337398"/>
                  </a:lnTo>
                  <a:lnTo>
                    <a:pt x="193978" y="335739"/>
                  </a:lnTo>
                  <a:lnTo>
                    <a:pt x="193215" y="333550"/>
                  </a:lnTo>
                  <a:lnTo>
                    <a:pt x="193191" y="330682"/>
                  </a:lnTo>
                  <a:lnTo>
                    <a:pt x="192847" y="329513"/>
                  </a:lnTo>
                  <a:lnTo>
                    <a:pt x="192910" y="329086"/>
                  </a:lnTo>
                  <a:lnTo>
                    <a:pt x="193074" y="328678"/>
                  </a:lnTo>
                  <a:lnTo>
                    <a:pt x="193819" y="327493"/>
                  </a:lnTo>
                  <a:lnTo>
                    <a:pt x="193919" y="327152"/>
                  </a:lnTo>
                  <a:lnTo>
                    <a:pt x="193897" y="326902"/>
                  </a:lnTo>
                  <a:lnTo>
                    <a:pt x="193561" y="326613"/>
                  </a:lnTo>
                  <a:lnTo>
                    <a:pt x="192769" y="326467"/>
                  </a:lnTo>
                  <a:lnTo>
                    <a:pt x="192532" y="326328"/>
                  </a:lnTo>
                  <a:lnTo>
                    <a:pt x="191864" y="325663"/>
                  </a:lnTo>
                  <a:lnTo>
                    <a:pt x="191672" y="325244"/>
                  </a:lnTo>
                  <a:lnTo>
                    <a:pt x="191610" y="324889"/>
                  </a:lnTo>
                  <a:lnTo>
                    <a:pt x="191151" y="323591"/>
                  </a:lnTo>
                  <a:lnTo>
                    <a:pt x="190538" y="322310"/>
                  </a:lnTo>
                  <a:lnTo>
                    <a:pt x="189909" y="321329"/>
                  </a:lnTo>
                  <a:lnTo>
                    <a:pt x="189588" y="320974"/>
                  </a:lnTo>
                  <a:lnTo>
                    <a:pt x="189135" y="320536"/>
                  </a:lnTo>
                  <a:lnTo>
                    <a:pt x="188262" y="319879"/>
                  </a:lnTo>
                  <a:lnTo>
                    <a:pt x="187251" y="320862"/>
                  </a:lnTo>
                  <a:lnTo>
                    <a:pt x="186613" y="321707"/>
                  </a:lnTo>
                  <a:lnTo>
                    <a:pt x="185634" y="322587"/>
                  </a:lnTo>
                  <a:lnTo>
                    <a:pt x="185464" y="322878"/>
                  </a:lnTo>
                  <a:lnTo>
                    <a:pt x="185391" y="323130"/>
                  </a:lnTo>
                  <a:lnTo>
                    <a:pt x="185472" y="323599"/>
                  </a:lnTo>
                  <a:lnTo>
                    <a:pt x="186334" y="324953"/>
                  </a:lnTo>
                  <a:lnTo>
                    <a:pt x="186412" y="325396"/>
                  </a:lnTo>
                  <a:lnTo>
                    <a:pt x="186095" y="325460"/>
                  </a:lnTo>
                  <a:lnTo>
                    <a:pt x="175694" y="327388"/>
                  </a:lnTo>
                  <a:lnTo>
                    <a:pt x="171841" y="328110"/>
                  </a:lnTo>
                  <a:lnTo>
                    <a:pt x="171341" y="328203"/>
                  </a:lnTo>
                  <a:lnTo>
                    <a:pt x="170632" y="327122"/>
                  </a:lnTo>
                  <a:lnTo>
                    <a:pt x="170698" y="327487"/>
                  </a:lnTo>
                  <a:lnTo>
                    <a:pt x="170653" y="327689"/>
                  </a:lnTo>
                  <a:lnTo>
                    <a:pt x="169906" y="328006"/>
                  </a:lnTo>
                  <a:lnTo>
                    <a:pt x="169192" y="328002"/>
                  </a:lnTo>
                  <a:lnTo>
                    <a:pt x="168860" y="328239"/>
                  </a:lnTo>
                  <a:lnTo>
                    <a:pt x="168973" y="328070"/>
                  </a:lnTo>
                  <a:lnTo>
                    <a:pt x="168844" y="327462"/>
                  </a:lnTo>
                  <a:lnTo>
                    <a:pt x="168515" y="327038"/>
                  </a:lnTo>
                  <a:lnTo>
                    <a:pt x="168072" y="327261"/>
                  </a:lnTo>
                  <a:lnTo>
                    <a:pt x="167699" y="326628"/>
                  </a:lnTo>
                  <a:lnTo>
                    <a:pt x="167655" y="326410"/>
                  </a:lnTo>
                  <a:lnTo>
                    <a:pt x="169290" y="325025"/>
                  </a:lnTo>
                  <a:lnTo>
                    <a:pt x="168930" y="323532"/>
                  </a:lnTo>
                  <a:lnTo>
                    <a:pt x="168700" y="323011"/>
                  </a:lnTo>
                  <a:lnTo>
                    <a:pt x="168624" y="322483"/>
                  </a:lnTo>
                  <a:lnTo>
                    <a:pt x="168806" y="322349"/>
                  </a:lnTo>
                  <a:lnTo>
                    <a:pt x="169384" y="322371"/>
                  </a:lnTo>
                  <a:lnTo>
                    <a:pt x="169595" y="321991"/>
                  </a:lnTo>
                  <a:lnTo>
                    <a:pt x="169620" y="321808"/>
                  </a:lnTo>
                  <a:lnTo>
                    <a:pt x="170267" y="320951"/>
                  </a:lnTo>
                  <a:lnTo>
                    <a:pt x="172065" y="319031"/>
                  </a:lnTo>
                  <a:lnTo>
                    <a:pt x="170415" y="318184"/>
                  </a:lnTo>
                  <a:lnTo>
                    <a:pt x="170257" y="318389"/>
                  </a:lnTo>
                  <a:lnTo>
                    <a:pt x="168637" y="317488"/>
                  </a:lnTo>
                  <a:lnTo>
                    <a:pt x="168589" y="317212"/>
                  </a:lnTo>
                  <a:lnTo>
                    <a:pt x="167760" y="316760"/>
                  </a:lnTo>
                  <a:lnTo>
                    <a:pt x="167368" y="316646"/>
                  </a:lnTo>
                  <a:lnTo>
                    <a:pt x="165859" y="310024"/>
                  </a:lnTo>
                  <a:lnTo>
                    <a:pt x="159673" y="311309"/>
                  </a:lnTo>
                  <a:lnTo>
                    <a:pt x="159773" y="311113"/>
                  </a:lnTo>
                  <a:lnTo>
                    <a:pt x="157152" y="297961"/>
                  </a:lnTo>
                  <a:lnTo>
                    <a:pt x="148501" y="299399"/>
                  </a:lnTo>
                  <a:lnTo>
                    <a:pt x="147951" y="297173"/>
                  </a:lnTo>
                  <a:lnTo>
                    <a:pt x="146842" y="297341"/>
                  </a:lnTo>
                  <a:lnTo>
                    <a:pt x="146051" y="297263"/>
                  </a:lnTo>
                  <a:lnTo>
                    <a:pt x="145947" y="296879"/>
                  </a:lnTo>
                  <a:lnTo>
                    <a:pt x="145897" y="296682"/>
                  </a:lnTo>
                  <a:lnTo>
                    <a:pt x="144865" y="292869"/>
                  </a:lnTo>
                  <a:lnTo>
                    <a:pt x="145021" y="292854"/>
                  </a:lnTo>
                  <a:lnTo>
                    <a:pt x="143233" y="285649"/>
                  </a:lnTo>
                  <a:lnTo>
                    <a:pt x="146647" y="285100"/>
                  </a:lnTo>
                  <a:lnTo>
                    <a:pt x="146783" y="284735"/>
                  </a:lnTo>
                  <a:lnTo>
                    <a:pt x="143897" y="271067"/>
                  </a:lnTo>
                  <a:lnTo>
                    <a:pt x="140636" y="255869"/>
                  </a:lnTo>
                  <a:lnTo>
                    <a:pt x="142587" y="255716"/>
                  </a:lnTo>
                  <a:lnTo>
                    <a:pt x="147555" y="255294"/>
                  </a:lnTo>
                  <a:lnTo>
                    <a:pt x="151545" y="254615"/>
                  </a:lnTo>
                  <a:lnTo>
                    <a:pt x="152733" y="254342"/>
                  </a:lnTo>
                  <a:lnTo>
                    <a:pt x="156125" y="253805"/>
                  </a:lnTo>
                  <a:lnTo>
                    <a:pt x="156337" y="255129"/>
                  </a:lnTo>
                  <a:lnTo>
                    <a:pt x="156583" y="255143"/>
                  </a:lnTo>
                  <a:lnTo>
                    <a:pt x="156901" y="255360"/>
                  </a:lnTo>
                  <a:lnTo>
                    <a:pt x="156487" y="253439"/>
                  </a:lnTo>
                  <a:lnTo>
                    <a:pt x="155976" y="250873"/>
                  </a:lnTo>
                  <a:lnTo>
                    <a:pt x="156310" y="250593"/>
                  </a:lnTo>
                  <a:lnTo>
                    <a:pt x="156841" y="250679"/>
                  </a:lnTo>
                  <a:lnTo>
                    <a:pt x="157615" y="250683"/>
                  </a:lnTo>
                  <a:lnTo>
                    <a:pt x="157908" y="250459"/>
                  </a:lnTo>
                  <a:lnTo>
                    <a:pt x="158209" y="250533"/>
                  </a:lnTo>
                  <a:lnTo>
                    <a:pt x="158874" y="250817"/>
                  </a:lnTo>
                  <a:lnTo>
                    <a:pt x="158061" y="248793"/>
                  </a:lnTo>
                  <a:lnTo>
                    <a:pt x="157610" y="248463"/>
                  </a:lnTo>
                  <a:lnTo>
                    <a:pt x="156728" y="248589"/>
                  </a:lnTo>
                  <a:lnTo>
                    <a:pt x="155453" y="248634"/>
                  </a:lnTo>
                  <a:lnTo>
                    <a:pt x="155127" y="246802"/>
                  </a:lnTo>
                  <a:lnTo>
                    <a:pt x="153475" y="239082"/>
                  </a:lnTo>
                  <a:lnTo>
                    <a:pt x="147867" y="240120"/>
                  </a:lnTo>
                  <a:lnTo>
                    <a:pt x="144470" y="240666"/>
                  </a:lnTo>
                  <a:lnTo>
                    <a:pt x="142025" y="241103"/>
                  </a:lnTo>
                  <a:lnTo>
                    <a:pt x="137612" y="241838"/>
                  </a:lnTo>
                  <a:lnTo>
                    <a:pt x="123228" y="244260"/>
                  </a:lnTo>
                  <a:lnTo>
                    <a:pt x="122893" y="244316"/>
                  </a:lnTo>
                  <a:lnTo>
                    <a:pt x="121543" y="244547"/>
                  </a:lnTo>
                  <a:lnTo>
                    <a:pt x="102773" y="247780"/>
                  </a:lnTo>
                  <a:lnTo>
                    <a:pt x="102968" y="248283"/>
                  </a:lnTo>
                  <a:lnTo>
                    <a:pt x="103462" y="250554"/>
                  </a:lnTo>
                  <a:lnTo>
                    <a:pt x="100251" y="251088"/>
                  </a:lnTo>
                  <a:lnTo>
                    <a:pt x="100604" y="252494"/>
                  </a:lnTo>
                  <a:lnTo>
                    <a:pt x="94967" y="253466"/>
                  </a:lnTo>
                  <a:lnTo>
                    <a:pt x="87127" y="254759"/>
                  </a:lnTo>
                  <a:lnTo>
                    <a:pt x="85886" y="248931"/>
                  </a:lnTo>
                  <a:lnTo>
                    <a:pt x="85794" y="248505"/>
                  </a:lnTo>
                  <a:lnTo>
                    <a:pt x="83959" y="240071"/>
                  </a:lnTo>
                  <a:lnTo>
                    <a:pt x="82745" y="240213"/>
                  </a:lnTo>
                  <a:lnTo>
                    <a:pt x="82655" y="239829"/>
                  </a:lnTo>
                  <a:lnTo>
                    <a:pt x="82172" y="237751"/>
                  </a:lnTo>
                  <a:lnTo>
                    <a:pt x="79319" y="224703"/>
                  </a:lnTo>
                  <a:lnTo>
                    <a:pt x="78804" y="222383"/>
                  </a:lnTo>
                  <a:lnTo>
                    <a:pt x="79128" y="221821"/>
                  </a:lnTo>
                  <a:lnTo>
                    <a:pt x="78182" y="218503"/>
                  </a:lnTo>
                  <a:lnTo>
                    <a:pt x="77405" y="215776"/>
                  </a:lnTo>
                  <a:lnTo>
                    <a:pt x="76265" y="211337"/>
                  </a:lnTo>
                  <a:lnTo>
                    <a:pt x="75894" y="209012"/>
                  </a:lnTo>
                  <a:lnTo>
                    <a:pt x="76873" y="208867"/>
                  </a:lnTo>
                  <a:lnTo>
                    <a:pt x="73935" y="196675"/>
                  </a:lnTo>
                  <a:lnTo>
                    <a:pt x="73312" y="194453"/>
                  </a:lnTo>
                  <a:lnTo>
                    <a:pt x="71020" y="186119"/>
                  </a:lnTo>
                  <a:lnTo>
                    <a:pt x="70706" y="184812"/>
                  </a:lnTo>
                  <a:lnTo>
                    <a:pt x="68189" y="175032"/>
                  </a:lnTo>
                  <a:lnTo>
                    <a:pt x="67957" y="173861"/>
                  </a:lnTo>
                  <a:lnTo>
                    <a:pt x="66532" y="168444"/>
                  </a:lnTo>
                  <a:lnTo>
                    <a:pt x="66432" y="168065"/>
                  </a:lnTo>
                  <a:lnTo>
                    <a:pt x="65695" y="168296"/>
                  </a:lnTo>
                  <a:lnTo>
                    <a:pt x="64542" y="169280"/>
                  </a:lnTo>
                  <a:lnTo>
                    <a:pt x="59296" y="175032"/>
                  </a:lnTo>
                  <a:lnTo>
                    <a:pt x="59902" y="175032"/>
                  </a:lnTo>
                  <a:lnTo>
                    <a:pt x="60087" y="175032"/>
                  </a:lnTo>
                  <a:lnTo>
                    <a:pt x="59914" y="175297"/>
                  </a:lnTo>
                  <a:lnTo>
                    <a:pt x="59320" y="175867"/>
                  </a:lnTo>
                  <a:lnTo>
                    <a:pt x="58709" y="176646"/>
                  </a:lnTo>
                  <a:lnTo>
                    <a:pt x="58039" y="177339"/>
                  </a:lnTo>
                  <a:lnTo>
                    <a:pt x="57217" y="179042"/>
                  </a:lnTo>
                  <a:lnTo>
                    <a:pt x="57399" y="179150"/>
                  </a:lnTo>
                  <a:lnTo>
                    <a:pt x="57799" y="179661"/>
                  </a:lnTo>
                  <a:lnTo>
                    <a:pt x="57812" y="180000"/>
                  </a:lnTo>
                  <a:lnTo>
                    <a:pt x="56722" y="182079"/>
                  </a:lnTo>
                  <a:lnTo>
                    <a:pt x="56242" y="182135"/>
                  </a:lnTo>
                  <a:lnTo>
                    <a:pt x="56262" y="181700"/>
                  </a:lnTo>
                  <a:lnTo>
                    <a:pt x="56191" y="181569"/>
                  </a:lnTo>
                  <a:lnTo>
                    <a:pt x="55988" y="181469"/>
                  </a:lnTo>
                  <a:lnTo>
                    <a:pt x="55162" y="181469"/>
                  </a:lnTo>
                  <a:lnTo>
                    <a:pt x="55170" y="181048"/>
                  </a:lnTo>
                  <a:lnTo>
                    <a:pt x="55549" y="180259"/>
                  </a:lnTo>
                  <a:lnTo>
                    <a:pt x="54886" y="180414"/>
                  </a:lnTo>
                  <a:lnTo>
                    <a:pt x="54253" y="181281"/>
                  </a:lnTo>
                  <a:lnTo>
                    <a:pt x="53446" y="182190"/>
                  </a:lnTo>
                  <a:lnTo>
                    <a:pt x="53110" y="181920"/>
                  </a:lnTo>
                  <a:lnTo>
                    <a:pt x="52812" y="181547"/>
                  </a:lnTo>
                  <a:lnTo>
                    <a:pt x="51522" y="181069"/>
                  </a:lnTo>
                  <a:lnTo>
                    <a:pt x="51071" y="181021"/>
                  </a:lnTo>
                  <a:lnTo>
                    <a:pt x="50574" y="181091"/>
                  </a:lnTo>
                  <a:lnTo>
                    <a:pt x="50077" y="180137"/>
                  </a:lnTo>
                  <a:lnTo>
                    <a:pt x="49281" y="179545"/>
                  </a:lnTo>
                  <a:lnTo>
                    <a:pt x="48927" y="178587"/>
                  </a:lnTo>
                  <a:lnTo>
                    <a:pt x="48978" y="177935"/>
                  </a:lnTo>
                  <a:lnTo>
                    <a:pt x="48847" y="177175"/>
                  </a:lnTo>
                  <a:lnTo>
                    <a:pt x="48578" y="176076"/>
                  </a:lnTo>
                  <a:lnTo>
                    <a:pt x="48183" y="175032"/>
                  </a:lnTo>
                  <a:lnTo>
                    <a:pt x="48144" y="173194"/>
                  </a:lnTo>
                  <a:lnTo>
                    <a:pt x="47822" y="173408"/>
                  </a:lnTo>
                  <a:lnTo>
                    <a:pt x="47938" y="173104"/>
                  </a:lnTo>
                  <a:lnTo>
                    <a:pt x="47984" y="172735"/>
                  </a:lnTo>
                  <a:lnTo>
                    <a:pt x="47933" y="172426"/>
                  </a:lnTo>
                  <a:lnTo>
                    <a:pt x="47348" y="171391"/>
                  </a:lnTo>
                  <a:lnTo>
                    <a:pt x="46427" y="170372"/>
                  </a:lnTo>
                  <a:lnTo>
                    <a:pt x="46280" y="170274"/>
                  </a:lnTo>
                  <a:lnTo>
                    <a:pt x="44466" y="169952"/>
                  </a:lnTo>
                  <a:lnTo>
                    <a:pt x="44072" y="170008"/>
                  </a:lnTo>
                  <a:lnTo>
                    <a:pt x="43398" y="169661"/>
                  </a:lnTo>
                  <a:lnTo>
                    <a:pt x="43499" y="168942"/>
                  </a:lnTo>
                  <a:lnTo>
                    <a:pt x="43351" y="168729"/>
                  </a:lnTo>
                  <a:lnTo>
                    <a:pt x="41585" y="167583"/>
                  </a:lnTo>
                  <a:lnTo>
                    <a:pt x="40320" y="167559"/>
                  </a:lnTo>
                  <a:lnTo>
                    <a:pt x="39038" y="168232"/>
                  </a:lnTo>
                  <a:lnTo>
                    <a:pt x="38528" y="168806"/>
                  </a:lnTo>
                  <a:lnTo>
                    <a:pt x="38414" y="169030"/>
                  </a:lnTo>
                  <a:lnTo>
                    <a:pt x="38376" y="169175"/>
                  </a:lnTo>
                  <a:lnTo>
                    <a:pt x="38481" y="169482"/>
                  </a:lnTo>
                  <a:lnTo>
                    <a:pt x="37418" y="169711"/>
                  </a:lnTo>
                  <a:lnTo>
                    <a:pt x="37064" y="169893"/>
                  </a:lnTo>
                  <a:lnTo>
                    <a:pt x="36638" y="170284"/>
                  </a:lnTo>
                  <a:lnTo>
                    <a:pt x="37486" y="170747"/>
                  </a:lnTo>
                  <a:lnTo>
                    <a:pt x="36367" y="171678"/>
                  </a:lnTo>
                  <a:lnTo>
                    <a:pt x="36186" y="171786"/>
                  </a:lnTo>
                  <a:lnTo>
                    <a:pt x="35692" y="171681"/>
                  </a:lnTo>
                  <a:lnTo>
                    <a:pt x="36080" y="171313"/>
                  </a:lnTo>
                  <a:lnTo>
                    <a:pt x="36005" y="170955"/>
                  </a:lnTo>
                  <a:lnTo>
                    <a:pt x="35617" y="170996"/>
                  </a:lnTo>
                  <a:lnTo>
                    <a:pt x="34760" y="171237"/>
                  </a:lnTo>
                  <a:lnTo>
                    <a:pt x="33414" y="171047"/>
                  </a:lnTo>
                  <a:lnTo>
                    <a:pt x="33271" y="170700"/>
                  </a:lnTo>
                  <a:lnTo>
                    <a:pt x="33301" y="170104"/>
                  </a:lnTo>
                  <a:lnTo>
                    <a:pt x="33010" y="169404"/>
                  </a:lnTo>
                  <a:lnTo>
                    <a:pt x="32263" y="168744"/>
                  </a:lnTo>
                  <a:lnTo>
                    <a:pt x="31947" y="168297"/>
                  </a:lnTo>
                  <a:lnTo>
                    <a:pt x="32082" y="166740"/>
                  </a:lnTo>
                  <a:lnTo>
                    <a:pt x="32310" y="166088"/>
                  </a:lnTo>
                  <a:lnTo>
                    <a:pt x="33683" y="164285"/>
                  </a:lnTo>
                  <a:lnTo>
                    <a:pt x="34866" y="163369"/>
                  </a:lnTo>
                  <a:lnTo>
                    <a:pt x="36673" y="162734"/>
                  </a:lnTo>
                  <a:lnTo>
                    <a:pt x="36808" y="162616"/>
                  </a:lnTo>
                  <a:lnTo>
                    <a:pt x="37093" y="160633"/>
                  </a:lnTo>
                  <a:lnTo>
                    <a:pt x="37342" y="160390"/>
                  </a:lnTo>
                  <a:lnTo>
                    <a:pt x="37503" y="160329"/>
                  </a:lnTo>
                  <a:lnTo>
                    <a:pt x="38175" y="160459"/>
                  </a:lnTo>
                  <a:lnTo>
                    <a:pt x="38423" y="160428"/>
                  </a:lnTo>
                  <a:lnTo>
                    <a:pt x="38499" y="159864"/>
                  </a:lnTo>
                  <a:lnTo>
                    <a:pt x="38931" y="159352"/>
                  </a:lnTo>
                  <a:lnTo>
                    <a:pt x="38253" y="158322"/>
                  </a:lnTo>
                  <a:lnTo>
                    <a:pt x="38540" y="158091"/>
                  </a:lnTo>
                  <a:lnTo>
                    <a:pt x="39689" y="157930"/>
                  </a:lnTo>
                  <a:lnTo>
                    <a:pt x="40618" y="157490"/>
                  </a:lnTo>
                  <a:lnTo>
                    <a:pt x="41535" y="157236"/>
                  </a:lnTo>
                  <a:lnTo>
                    <a:pt x="42194" y="156446"/>
                  </a:lnTo>
                  <a:lnTo>
                    <a:pt x="42253" y="156282"/>
                  </a:lnTo>
                  <a:lnTo>
                    <a:pt x="42253" y="155819"/>
                  </a:lnTo>
                  <a:lnTo>
                    <a:pt x="42924" y="155678"/>
                  </a:lnTo>
                  <a:lnTo>
                    <a:pt x="43334" y="155484"/>
                  </a:lnTo>
                  <a:lnTo>
                    <a:pt x="43524" y="155328"/>
                  </a:lnTo>
                  <a:lnTo>
                    <a:pt x="43300" y="154978"/>
                  </a:lnTo>
                  <a:lnTo>
                    <a:pt x="43305" y="154843"/>
                  </a:lnTo>
                  <a:lnTo>
                    <a:pt x="43436" y="154660"/>
                  </a:lnTo>
                  <a:lnTo>
                    <a:pt x="44623" y="153905"/>
                  </a:lnTo>
                  <a:lnTo>
                    <a:pt x="45629" y="153756"/>
                  </a:lnTo>
                  <a:lnTo>
                    <a:pt x="45803" y="153614"/>
                  </a:lnTo>
                  <a:lnTo>
                    <a:pt x="45972" y="153316"/>
                  </a:lnTo>
                  <a:lnTo>
                    <a:pt x="45418" y="153540"/>
                  </a:lnTo>
                  <a:lnTo>
                    <a:pt x="45097" y="153450"/>
                  </a:lnTo>
                  <a:lnTo>
                    <a:pt x="44446" y="153070"/>
                  </a:lnTo>
                  <a:lnTo>
                    <a:pt x="44310" y="152895"/>
                  </a:lnTo>
                  <a:lnTo>
                    <a:pt x="44112" y="152392"/>
                  </a:lnTo>
                  <a:lnTo>
                    <a:pt x="43484" y="151942"/>
                  </a:lnTo>
                  <a:lnTo>
                    <a:pt x="42649" y="152471"/>
                  </a:lnTo>
                  <a:lnTo>
                    <a:pt x="42289" y="152769"/>
                  </a:lnTo>
                  <a:lnTo>
                    <a:pt x="41939" y="153201"/>
                  </a:lnTo>
                  <a:lnTo>
                    <a:pt x="41778" y="153544"/>
                  </a:lnTo>
                  <a:lnTo>
                    <a:pt x="41698" y="153921"/>
                  </a:lnTo>
                  <a:lnTo>
                    <a:pt x="41620" y="154798"/>
                  </a:lnTo>
                  <a:lnTo>
                    <a:pt x="41468" y="154897"/>
                  </a:lnTo>
                  <a:lnTo>
                    <a:pt x="40909" y="154254"/>
                  </a:lnTo>
                  <a:lnTo>
                    <a:pt x="40156" y="153769"/>
                  </a:lnTo>
                  <a:lnTo>
                    <a:pt x="39585" y="153452"/>
                  </a:lnTo>
                  <a:lnTo>
                    <a:pt x="38268" y="152959"/>
                  </a:lnTo>
                  <a:lnTo>
                    <a:pt x="36329" y="152970"/>
                  </a:lnTo>
                  <a:lnTo>
                    <a:pt x="34445" y="152732"/>
                  </a:lnTo>
                  <a:lnTo>
                    <a:pt x="32701" y="151696"/>
                  </a:lnTo>
                  <a:lnTo>
                    <a:pt x="32370" y="151124"/>
                  </a:lnTo>
                  <a:lnTo>
                    <a:pt x="31839" y="150569"/>
                  </a:lnTo>
                  <a:lnTo>
                    <a:pt x="30549" y="149930"/>
                  </a:lnTo>
                  <a:lnTo>
                    <a:pt x="29276" y="149702"/>
                  </a:lnTo>
                  <a:lnTo>
                    <a:pt x="28725" y="149517"/>
                  </a:lnTo>
                  <a:lnTo>
                    <a:pt x="27513" y="148861"/>
                  </a:lnTo>
                  <a:lnTo>
                    <a:pt x="27261" y="148238"/>
                  </a:lnTo>
                  <a:lnTo>
                    <a:pt x="26779" y="147508"/>
                  </a:lnTo>
                  <a:lnTo>
                    <a:pt x="26343" y="146998"/>
                  </a:lnTo>
                  <a:lnTo>
                    <a:pt x="26389" y="146644"/>
                  </a:lnTo>
                  <a:lnTo>
                    <a:pt x="25643" y="145505"/>
                  </a:lnTo>
                  <a:lnTo>
                    <a:pt x="25242" y="145214"/>
                  </a:lnTo>
                  <a:lnTo>
                    <a:pt x="24832" y="145070"/>
                  </a:lnTo>
                  <a:lnTo>
                    <a:pt x="24546" y="145011"/>
                  </a:lnTo>
                  <a:lnTo>
                    <a:pt x="24431" y="145300"/>
                  </a:lnTo>
                  <a:lnTo>
                    <a:pt x="21822" y="145554"/>
                  </a:lnTo>
                  <a:lnTo>
                    <a:pt x="21420" y="145826"/>
                  </a:lnTo>
                  <a:lnTo>
                    <a:pt x="19659" y="145926"/>
                  </a:lnTo>
                  <a:lnTo>
                    <a:pt x="19097" y="143301"/>
                  </a:lnTo>
                  <a:lnTo>
                    <a:pt x="18767" y="143239"/>
                  </a:lnTo>
                  <a:lnTo>
                    <a:pt x="18360" y="143287"/>
                  </a:lnTo>
                  <a:lnTo>
                    <a:pt x="16944" y="143623"/>
                  </a:lnTo>
                  <a:lnTo>
                    <a:pt x="16844" y="141631"/>
                  </a:lnTo>
                  <a:lnTo>
                    <a:pt x="16710" y="141217"/>
                  </a:lnTo>
                  <a:lnTo>
                    <a:pt x="16413" y="141000"/>
                  </a:lnTo>
                  <a:lnTo>
                    <a:pt x="16609" y="140775"/>
                  </a:lnTo>
                  <a:lnTo>
                    <a:pt x="16478" y="140261"/>
                  </a:lnTo>
                  <a:lnTo>
                    <a:pt x="16059" y="139497"/>
                  </a:lnTo>
                  <a:lnTo>
                    <a:pt x="15805" y="138626"/>
                  </a:lnTo>
                  <a:lnTo>
                    <a:pt x="15561" y="138112"/>
                  </a:lnTo>
                  <a:lnTo>
                    <a:pt x="14904" y="137862"/>
                  </a:lnTo>
                  <a:lnTo>
                    <a:pt x="14811" y="137273"/>
                  </a:lnTo>
                  <a:lnTo>
                    <a:pt x="13790" y="136461"/>
                  </a:lnTo>
                  <a:lnTo>
                    <a:pt x="11766" y="135369"/>
                  </a:lnTo>
                  <a:lnTo>
                    <a:pt x="10423" y="135474"/>
                  </a:lnTo>
                  <a:lnTo>
                    <a:pt x="9805" y="135694"/>
                  </a:lnTo>
                  <a:lnTo>
                    <a:pt x="9631" y="135631"/>
                  </a:lnTo>
                  <a:lnTo>
                    <a:pt x="9659" y="135494"/>
                  </a:lnTo>
                  <a:lnTo>
                    <a:pt x="17208" y="133961"/>
                  </a:lnTo>
                  <a:lnTo>
                    <a:pt x="17238" y="134120"/>
                  </a:lnTo>
                  <a:lnTo>
                    <a:pt x="17603" y="133931"/>
                  </a:lnTo>
                  <a:lnTo>
                    <a:pt x="17853" y="133454"/>
                  </a:lnTo>
                  <a:lnTo>
                    <a:pt x="17845" y="133263"/>
                  </a:lnTo>
                  <a:lnTo>
                    <a:pt x="17560" y="132858"/>
                  </a:lnTo>
                  <a:lnTo>
                    <a:pt x="18442" y="132661"/>
                  </a:lnTo>
                  <a:lnTo>
                    <a:pt x="18926" y="132470"/>
                  </a:lnTo>
                  <a:lnTo>
                    <a:pt x="18989" y="132293"/>
                  </a:lnTo>
                  <a:lnTo>
                    <a:pt x="19531" y="132188"/>
                  </a:lnTo>
                  <a:lnTo>
                    <a:pt x="19820" y="131414"/>
                  </a:lnTo>
                  <a:lnTo>
                    <a:pt x="20246" y="131137"/>
                  </a:lnTo>
                  <a:lnTo>
                    <a:pt x="20286" y="130915"/>
                  </a:lnTo>
                  <a:lnTo>
                    <a:pt x="21032" y="130483"/>
                  </a:lnTo>
                  <a:lnTo>
                    <a:pt x="21460" y="130431"/>
                  </a:lnTo>
                  <a:lnTo>
                    <a:pt x="22217" y="130122"/>
                  </a:lnTo>
                  <a:lnTo>
                    <a:pt x="22356" y="129686"/>
                  </a:lnTo>
                  <a:lnTo>
                    <a:pt x="21894" y="129172"/>
                  </a:lnTo>
                  <a:lnTo>
                    <a:pt x="21776" y="128941"/>
                  </a:lnTo>
                  <a:lnTo>
                    <a:pt x="21645" y="127302"/>
                  </a:lnTo>
                  <a:lnTo>
                    <a:pt x="21717" y="127119"/>
                  </a:lnTo>
                  <a:lnTo>
                    <a:pt x="22705" y="126400"/>
                  </a:lnTo>
                  <a:lnTo>
                    <a:pt x="23039" y="126356"/>
                  </a:lnTo>
                  <a:lnTo>
                    <a:pt x="22849" y="125878"/>
                  </a:lnTo>
                  <a:lnTo>
                    <a:pt x="22650" y="125651"/>
                  </a:lnTo>
                  <a:lnTo>
                    <a:pt x="21338" y="124641"/>
                  </a:lnTo>
                  <a:lnTo>
                    <a:pt x="21182" y="124226"/>
                  </a:lnTo>
                  <a:lnTo>
                    <a:pt x="21350" y="123447"/>
                  </a:lnTo>
                  <a:lnTo>
                    <a:pt x="21483" y="123237"/>
                  </a:lnTo>
                  <a:lnTo>
                    <a:pt x="22108" y="122496"/>
                  </a:lnTo>
                  <a:lnTo>
                    <a:pt x="22473" y="122442"/>
                  </a:lnTo>
                  <a:lnTo>
                    <a:pt x="21497" y="118618"/>
                  </a:lnTo>
                  <a:lnTo>
                    <a:pt x="24403" y="118086"/>
                  </a:lnTo>
                  <a:lnTo>
                    <a:pt x="24064" y="117380"/>
                  </a:lnTo>
                  <a:lnTo>
                    <a:pt x="23563" y="116944"/>
                  </a:lnTo>
                  <a:lnTo>
                    <a:pt x="23282" y="115689"/>
                  </a:lnTo>
                  <a:lnTo>
                    <a:pt x="23146" y="115432"/>
                  </a:lnTo>
                  <a:lnTo>
                    <a:pt x="22853" y="115208"/>
                  </a:lnTo>
                  <a:lnTo>
                    <a:pt x="22692" y="115153"/>
                  </a:lnTo>
                  <a:lnTo>
                    <a:pt x="22458" y="115239"/>
                  </a:lnTo>
                  <a:lnTo>
                    <a:pt x="21919" y="115224"/>
                  </a:lnTo>
                  <a:lnTo>
                    <a:pt x="21579" y="114862"/>
                  </a:lnTo>
                  <a:lnTo>
                    <a:pt x="20705" y="114821"/>
                  </a:lnTo>
                  <a:lnTo>
                    <a:pt x="20254" y="115502"/>
                  </a:lnTo>
                  <a:lnTo>
                    <a:pt x="20156" y="115957"/>
                  </a:lnTo>
                  <a:lnTo>
                    <a:pt x="20102" y="115491"/>
                  </a:lnTo>
                  <a:lnTo>
                    <a:pt x="20611" y="114638"/>
                  </a:lnTo>
                  <a:lnTo>
                    <a:pt x="21906" y="114457"/>
                  </a:lnTo>
                  <a:lnTo>
                    <a:pt x="22607" y="114639"/>
                  </a:lnTo>
                  <a:lnTo>
                    <a:pt x="22980" y="113788"/>
                  </a:lnTo>
                  <a:lnTo>
                    <a:pt x="22890" y="113330"/>
                  </a:lnTo>
                  <a:lnTo>
                    <a:pt x="22427" y="112736"/>
                  </a:lnTo>
                  <a:lnTo>
                    <a:pt x="22996" y="112678"/>
                  </a:lnTo>
                  <a:lnTo>
                    <a:pt x="23374" y="112857"/>
                  </a:lnTo>
                  <a:lnTo>
                    <a:pt x="23874" y="112219"/>
                  </a:lnTo>
                  <a:lnTo>
                    <a:pt x="24197" y="111947"/>
                  </a:lnTo>
                  <a:lnTo>
                    <a:pt x="25670" y="111239"/>
                  </a:lnTo>
                  <a:lnTo>
                    <a:pt x="26604" y="110639"/>
                  </a:lnTo>
                  <a:lnTo>
                    <a:pt x="27576" y="110400"/>
                  </a:lnTo>
                  <a:lnTo>
                    <a:pt x="27869" y="110102"/>
                  </a:lnTo>
                  <a:lnTo>
                    <a:pt x="27933" y="109502"/>
                  </a:lnTo>
                  <a:lnTo>
                    <a:pt x="28443" y="109282"/>
                  </a:lnTo>
                  <a:lnTo>
                    <a:pt x="28922" y="108951"/>
                  </a:lnTo>
                  <a:lnTo>
                    <a:pt x="29302" y="108437"/>
                  </a:lnTo>
                  <a:lnTo>
                    <a:pt x="29101" y="108358"/>
                  </a:lnTo>
                  <a:lnTo>
                    <a:pt x="28230" y="107140"/>
                  </a:lnTo>
                  <a:lnTo>
                    <a:pt x="27299" y="106749"/>
                  </a:lnTo>
                  <a:lnTo>
                    <a:pt x="26441" y="106606"/>
                  </a:lnTo>
                  <a:lnTo>
                    <a:pt x="26233" y="106712"/>
                  </a:lnTo>
                  <a:lnTo>
                    <a:pt x="25910" y="106664"/>
                  </a:lnTo>
                  <a:lnTo>
                    <a:pt x="25404" y="106206"/>
                  </a:lnTo>
                  <a:lnTo>
                    <a:pt x="23861" y="105856"/>
                  </a:lnTo>
                  <a:lnTo>
                    <a:pt x="23190" y="105398"/>
                  </a:lnTo>
                  <a:lnTo>
                    <a:pt x="22871" y="105693"/>
                  </a:lnTo>
                  <a:lnTo>
                    <a:pt x="22383" y="105965"/>
                  </a:lnTo>
                  <a:lnTo>
                    <a:pt x="22039" y="105984"/>
                  </a:lnTo>
                  <a:lnTo>
                    <a:pt x="21668" y="105619"/>
                  </a:lnTo>
                  <a:lnTo>
                    <a:pt x="21673" y="104970"/>
                  </a:lnTo>
                  <a:lnTo>
                    <a:pt x="20812" y="102150"/>
                  </a:lnTo>
                  <a:lnTo>
                    <a:pt x="20400" y="101587"/>
                  </a:lnTo>
                  <a:lnTo>
                    <a:pt x="20328" y="101248"/>
                  </a:lnTo>
                  <a:lnTo>
                    <a:pt x="20346" y="100980"/>
                  </a:lnTo>
                  <a:lnTo>
                    <a:pt x="20524" y="100652"/>
                  </a:lnTo>
                  <a:lnTo>
                    <a:pt x="20465" y="100376"/>
                  </a:lnTo>
                  <a:lnTo>
                    <a:pt x="19190" y="100122"/>
                  </a:lnTo>
                  <a:lnTo>
                    <a:pt x="18831" y="100201"/>
                  </a:lnTo>
                  <a:lnTo>
                    <a:pt x="19172" y="101568"/>
                  </a:lnTo>
                  <a:lnTo>
                    <a:pt x="19516" y="102250"/>
                  </a:lnTo>
                  <a:lnTo>
                    <a:pt x="19613" y="102723"/>
                  </a:lnTo>
                  <a:lnTo>
                    <a:pt x="19600" y="102887"/>
                  </a:lnTo>
                  <a:lnTo>
                    <a:pt x="19452" y="103006"/>
                  </a:lnTo>
                  <a:lnTo>
                    <a:pt x="19218" y="102987"/>
                  </a:lnTo>
                  <a:lnTo>
                    <a:pt x="18972" y="102581"/>
                  </a:lnTo>
                  <a:lnTo>
                    <a:pt x="18641" y="101553"/>
                  </a:lnTo>
                  <a:lnTo>
                    <a:pt x="17765" y="100129"/>
                  </a:lnTo>
                  <a:lnTo>
                    <a:pt x="17510" y="99827"/>
                  </a:lnTo>
                  <a:lnTo>
                    <a:pt x="16656" y="99566"/>
                  </a:lnTo>
                  <a:lnTo>
                    <a:pt x="16154" y="99637"/>
                  </a:lnTo>
                  <a:lnTo>
                    <a:pt x="15635" y="99525"/>
                  </a:lnTo>
                  <a:lnTo>
                    <a:pt x="15653" y="98921"/>
                  </a:lnTo>
                  <a:lnTo>
                    <a:pt x="16227" y="98665"/>
                  </a:lnTo>
                  <a:lnTo>
                    <a:pt x="16350" y="98326"/>
                  </a:lnTo>
                  <a:lnTo>
                    <a:pt x="15938" y="97361"/>
                  </a:lnTo>
                  <a:lnTo>
                    <a:pt x="15776" y="96809"/>
                  </a:lnTo>
                  <a:lnTo>
                    <a:pt x="15751" y="96396"/>
                  </a:lnTo>
                  <a:lnTo>
                    <a:pt x="14573" y="95252"/>
                  </a:lnTo>
                  <a:lnTo>
                    <a:pt x="13313" y="94365"/>
                  </a:lnTo>
                  <a:lnTo>
                    <a:pt x="11841" y="94000"/>
                  </a:lnTo>
                  <a:lnTo>
                    <a:pt x="10799" y="93881"/>
                  </a:lnTo>
                  <a:lnTo>
                    <a:pt x="10539" y="94112"/>
                  </a:lnTo>
                  <a:lnTo>
                    <a:pt x="9629" y="94396"/>
                  </a:lnTo>
                  <a:lnTo>
                    <a:pt x="6881" y="94542"/>
                  </a:lnTo>
                  <a:lnTo>
                    <a:pt x="7476" y="94184"/>
                  </a:lnTo>
                  <a:lnTo>
                    <a:pt x="8982" y="94154"/>
                  </a:lnTo>
                  <a:lnTo>
                    <a:pt x="9548" y="93923"/>
                  </a:lnTo>
                  <a:lnTo>
                    <a:pt x="10710" y="93362"/>
                  </a:lnTo>
                  <a:lnTo>
                    <a:pt x="11931" y="92479"/>
                  </a:lnTo>
                  <a:lnTo>
                    <a:pt x="12726" y="91577"/>
                  </a:lnTo>
                  <a:lnTo>
                    <a:pt x="12505" y="91316"/>
                  </a:lnTo>
                  <a:lnTo>
                    <a:pt x="12288" y="90642"/>
                  </a:lnTo>
                  <a:lnTo>
                    <a:pt x="12424" y="89942"/>
                  </a:lnTo>
                  <a:lnTo>
                    <a:pt x="12939" y="89044"/>
                  </a:lnTo>
                  <a:lnTo>
                    <a:pt x="13262" y="88612"/>
                  </a:lnTo>
                  <a:lnTo>
                    <a:pt x="13705" y="88358"/>
                  </a:lnTo>
                  <a:lnTo>
                    <a:pt x="13811" y="87948"/>
                  </a:lnTo>
                  <a:lnTo>
                    <a:pt x="13688" y="87084"/>
                  </a:lnTo>
                  <a:lnTo>
                    <a:pt x="13599" y="86943"/>
                  </a:lnTo>
                  <a:lnTo>
                    <a:pt x="12645" y="86328"/>
                  </a:lnTo>
                  <a:lnTo>
                    <a:pt x="11427" y="85650"/>
                  </a:lnTo>
                  <a:lnTo>
                    <a:pt x="10724" y="85445"/>
                  </a:lnTo>
                  <a:lnTo>
                    <a:pt x="9821" y="84872"/>
                  </a:lnTo>
                  <a:lnTo>
                    <a:pt x="9152" y="84134"/>
                  </a:lnTo>
                  <a:lnTo>
                    <a:pt x="8078" y="83431"/>
                  </a:lnTo>
                  <a:lnTo>
                    <a:pt x="7136" y="82258"/>
                  </a:lnTo>
                  <a:lnTo>
                    <a:pt x="6987" y="82165"/>
                  </a:lnTo>
                  <a:lnTo>
                    <a:pt x="6028" y="81692"/>
                  </a:lnTo>
                  <a:lnTo>
                    <a:pt x="5606" y="81702"/>
                  </a:lnTo>
                  <a:lnTo>
                    <a:pt x="4025" y="81386"/>
                  </a:lnTo>
                  <a:lnTo>
                    <a:pt x="2982" y="80249"/>
                  </a:lnTo>
                  <a:lnTo>
                    <a:pt x="3280" y="79817"/>
                  </a:lnTo>
                  <a:lnTo>
                    <a:pt x="4166" y="80794"/>
                  </a:lnTo>
                  <a:lnTo>
                    <a:pt x="5175" y="81141"/>
                  </a:lnTo>
                  <a:lnTo>
                    <a:pt x="6355" y="81230"/>
                  </a:lnTo>
                  <a:lnTo>
                    <a:pt x="7703" y="82481"/>
                  </a:lnTo>
                  <a:lnTo>
                    <a:pt x="8870" y="83300"/>
                  </a:lnTo>
                  <a:lnTo>
                    <a:pt x="9906" y="83739"/>
                  </a:lnTo>
                  <a:lnTo>
                    <a:pt x="10626" y="84171"/>
                  </a:lnTo>
                  <a:lnTo>
                    <a:pt x="13364" y="86045"/>
                  </a:lnTo>
                  <a:lnTo>
                    <a:pt x="13513" y="86183"/>
                  </a:lnTo>
                  <a:lnTo>
                    <a:pt x="13935" y="87036"/>
                  </a:lnTo>
                  <a:lnTo>
                    <a:pt x="14667" y="87677"/>
                  </a:lnTo>
                  <a:lnTo>
                    <a:pt x="15808" y="88522"/>
                  </a:lnTo>
                  <a:lnTo>
                    <a:pt x="16144" y="88310"/>
                  </a:lnTo>
                  <a:lnTo>
                    <a:pt x="16583" y="87807"/>
                  </a:lnTo>
                  <a:lnTo>
                    <a:pt x="17090" y="87398"/>
                  </a:lnTo>
                  <a:lnTo>
                    <a:pt x="17873" y="87059"/>
                  </a:lnTo>
                  <a:lnTo>
                    <a:pt x="18325" y="86411"/>
                  </a:lnTo>
                  <a:lnTo>
                    <a:pt x="18934" y="85715"/>
                  </a:lnTo>
                  <a:lnTo>
                    <a:pt x="19458" y="85588"/>
                  </a:lnTo>
                  <a:lnTo>
                    <a:pt x="20374" y="85604"/>
                  </a:lnTo>
                  <a:lnTo>
                    <a:pt x="20957" y="85511"/>
                  </a:lnTo>
                  <a:lnTo>
                    <a:pt x="21226" y="85380"/>
                  </a:lnTo>
                  <a:lnTo>
                    <a:pt x="21362" y="85079"/>
                  </a:lnTo>
                  <a:lnTo>
                    <a:pt x="21420" y="82815"/>
                  </a:lnTo>
                  <a:lnTo>
                    <a:pt x="20649" y="82184"/>
                  </a:lnTo>
                  <a:lnTo>
                    <a:pt x="18272" y="80506"/>
                  </a:lnTo>
                  <a:lnTo>
                    <a:pt x="16108" y="79313"/>
                  </a:lnTo>
                  <a:lnTo>
                    <a:pt x="14404" y="78631"/>
                  </a:lnTo>
                  <a:lnTo>
                    <a:pt x="13896" y="78091"/>
                  </a:lnTo>
                  <a:lnTo>
                    <a:pt x="13561" y="77586"/>
                  </a:lnTo>
                  <a:lnTo>
                    <a:pt x="14293" y="77089"/>
                  </a:lnTo>
                  <a:lnTo>
                    <a:pt x="15196" y="77651"/>
                  </a:lnTo>
                  <a:lnTo>
                    <a:pt x="16326" y="78021"/>
                  </a:lnTo>
                  <a:lnTo>
                    <a:pt x="17370" y="78811"/>
                  </a:lnTo>
                  <a:lnTo>
                    <a:pt x="17378" y="78386"/>
                  </a:lnTo>
                  <a:lnTo>
                    <a:pt x="18201" y="78003"/>
                  </a:lnTo>
                  <a:lnTo>
                    <a:pt x="20669" y="77221"/>
                  </a:lnTo>
                  <a:lnTo>
                    <a:pt x="21629" y="76495"/>
                  </a:lnTo>
                  <a:lnTo>
                    <a:pt x="22754" y="76123"/>
                  </a:lnTo>
                  <a:lnTo>
                    <a:pt x="23487" y="75996"/>
                  </a:lnTo>
                  <a:lnTo>
                    <a:pt x="24220" y="75723"/>
                  </a:lnTo>
                  <a:lnTo>
                    <a:pt x="25597" y="74810"/>
                  </a:lnTo>
                  <a:lnTo>
                    <a:pt x="26266" y="74836"/>
                  </a:lnTo>
                  <a:lnTo>
                    <a:pt x="27592" y="75331"/>
                  </a:lnTo>
                  <a:lnTo>
                    <a:pt x="28667" y="75957"/>
                  </a:lnTo>
                  <a:lnTo>
                    <a:pt x="28850" y="76310"/>
                  </a:lnTo>
                  <a:lnTo>
                    <a:pt x="29161" y="76590"/>
                  </a:lnTo>
                  <a:lnTo>
                    <a:pt x="29622" y="76486"/>
                  </a:lnTo>
                  <a:lnTo>
                    <a:pt x="29869" y="76266"/>
                  </a:lnTo>
                  <a:lnTo>
                    <a:pt x="29869" y="76035"/>
                  </a:lnTo>
                  <a:lnTo>
                    <a:pt x="30265" y="75822"/>
                  </a:lnTo>
                  <a:lnTo>
                    <a:pt x="30919" y="76284"/>
                  </a:lnTo>
                  <a:lnTo>
                    <a:pt x="30572" y="75923"/>
                  </a:lnTo>
                  <a:lnTo>
                    <a:pt x="29711" y="75308"/>
                  </a:lnTo>
                  <a:lnTo>
                    <a:pt x="29148" y="75126"/>
                  </a:lnTo>
                  <a:lnTo>
                    <a:pt x="28457" y="74757"/>
                  </a:lnTo>
                  <a:lnTo>
                    <a:pt x="27012" y="73845"/>
                  </a:lnTo>
                  <a:lnTo>
                    <a:pt x="26372" y="73357"/>
                  </a:lnTo>
                  <a:lnTo>
                    <a:pt x="26056" y="72945"/>
                  </a:lnTo>
                  <a:lnTo>
                    <a:pt x="25536" y="72510"/>
                  </a:lnTo>
                  <a:lnTo>
                    <a:pt x="24973" y="72249"/>
                  </a:lnTo>
                  <a:lnTo>
                    <a:pt x="24107" y="71520"/>
                  </a:lnTo>
                  <a:lnTo>
                    <a:pt x="23816" y="71024"/>
                  </a:lnTo>
                  <a:lnTo>
                    <a:pt x="23495" y="69571"/>
                  </a:lnTo>
                  <a:lnTo>
                    <a:pt x="23495" y="69277"/>
                  </a:lnTo>
                  <a:lnTo>
                    <a:pt x="23559" y="68983"/>
                  </a:lnTo>
                  <a:lnTo>
                    <a:pt x="23912" y="68182"/>
                  </a:lnTo>
                  <a:lnTo>
                    <a:pt x="24480" y="67652"/>
                  </a:lnTo>
                  <a:lnTo>
                    <a:pt x="25098" y="66892"/>
                  </a:lnTo>
                  <a:lnTo>
                    <a:pt x="25533" y="66117"/>
                  </a:lnTo>
                  <a:lnTo>
                    <a:pt x="25674" y="66002"/>
                  </a:lnTo>
                  <a:lnTo>
                    <a:pt x="25964" y="65878"/>
                  </a:lnTo>
                  <a:lnTo>
                    <a:pt x="26629" y="65919"/>
                  </a:lnTo>
                  <a:lnTo>
                    <a:pt x="27082" y="65651"/>
                  </a:lnTo>
                  <a:lnTo>
                    <a:pt x="25950" y="65096"/>
                  </a:lnTo>
                  <a:lnTo>
                    <a:pt x="25506" y="64105"/>
                  </a:lnTo>
                  <a:lnTo>
                    <a:pt x="25476" y="63856"/>
                  </a:lnTo>
                  <a:lnTo>
                    <a:pt x="26969" y="61825"/>
                  </a:lnTo>
                  <a:lnTo>
                    <a:pt x="27307" y="61497"/>
                  </a:lnTo>
                  <a:lnTo>
                    <a:pt x="27657" y="60923"/>
                  </a:lnTo>
                  <a:lnTo>
                    <a:pt x="27259" y="59783"/>
                  </a:lnTo>
                  <a:lnTo>
                    <a:pt x="26892" y="58968"/>
                  </a:lnTo>
                  <a:lnTo>
                    <a:pt x="25815" y="58368"/>
                  </a:lnTo>
                  <a:lnTo>
                    <a:pt x="25191" y="58447"/>
                  </a:lnTo>
                  <a:lnTo>
                    <a:pt x="24653" y="58402"/>
                  </a:lnTo>
                  <a:lnTo>
                    <a:pt x="23803" y="58119"/>
                  </a:lnTo>
                  <a:lnTo>
                    <a:pt x="22154" y="58072"/>
                  </a:lnTo>
                  <a:lnTo>
                    <a:pt x="21902" y="58172"/>
                  </a:lnTo>
                  <a:lnTo>
                    <a:pt x="21482" y="58645"/>
                  </a:lnTo>
                  <a:lnTo>
                    <a:pt x="21320" y="58727"/>
                  </a:lnTo>
                  <a:lnTo>
                    <a:pt x="20286" y="58697"/>
                  </a:lnTo>
                  <a:lnTo>
                    <a:pt x="18903" y="58189"/>
                  </a:lnTo>
                  <a:lnTo>
                    <a:pt x="16664" y="59623"/>
                  </a:lnTo>
                  <a:lnTo>
                    <a:pt x="15737" y="60312"/>
                  </a:lnTo>
                  <a:lnTo>
                    <a:pt x="15430" y="60628"/>
                  </a:lnTo>
                  <a:lnTo>
                    <a:pt x="16262" y="61091"/>
                  </a:lnTo>
                  <a:lnTo>
                    <a:pt x="16595" y="61053"/>
                  </a:lnTo>
                  <a:lnTo>
                    <a:pt x="16740" y="61121"/>
                  </a:lnTo>
                  <a:lnTo>
                    <a:pt x="17675" y="61680"/>
                  </a:lnTo>
                  <a:lnTo>
                    <a:pt x="17704" y="64574"/>
                  </a:lnTo>
                  <a:lnTo>
                    <a:pt x="17055" y="64507"/>
                  </a:lnTo>
                  <a:lnTo>
                    <a:pt x="16206" y="64551"/>
                  </a:lnTo>
                  <a:lnTo>
                    <a:pt x="15834" y="64913"/>
                  </a:lnTo>
                  <a:lnTo>
                    <a:pt x="15207" y="64685"/>
                  </a:lnTo>
                  <a:lnTo>
                    <a:pt x="15515" y="63911"/>
                  </a:lnTo>
                  <a:lnTo>
                    <a:pt x="15767" y="62573"/>
                  </a:lnTo>
                  <a:lnTo>
                    <a:pt x="15361" y="61563"/>
                  </a:lnTo>
                  <a:lnTo>
                    <a:pt x="14405" y="61735"/>
                  </a:lnTo>
                  <a:lnTo>
                    <a:pt x="14174" y="62174"/>
                  </a:lnTo>
                  <a:lnTo>
                    <a:pt x="12889" y="62547"/>
                  </a:lnTo>
                  <a:lnTo>
                    <a:pt x="12052" y="62491"/>
                  </a:lnTo>
                  <a:lnTo>
                    <a:pt x="11822" y="62298"/>
                  </a:lnTo>
                  <a:lnTo>
                    <a:pt x="11651" y="62301"/>
                  </a:lnTo>
                  <a:lnTo>
                    <a:pt x="11075" y="62871"/>
                  </a:lnTo>
                  <a:lnTo>
                    <a:pt x="10502" y="64337"/>
                  </a:lnTo>
                  <a:lnTo>
                    <a:pt x="10922" y="64544"/>
                  </a:lnTo>
                  <a:lnTo>
                    <a:pt x="11105" y="65170"/>
                  </a:lnTo>
                  <a:lnTo>
                    <a:pt x="11118" y="66422"/>
                  </a:lnTo>
                  <a:lnTo>
                    <a:pt x="10999" y="66664"/>
                  </a:lnTo>
                  <a:lnTo>
                    <a:pt x="10645" y="67170"/>
                  </a:lnTo>
                  <a:lnTo>
                    <a:pt x="9562" y="68322"/>
                  </a:lnTo>
                  <a:lnTo>
                    <a:pt x="8683" y="68866"/>
                  </a:lnTo>
                  <a:lnTo>
                    <a:pt x="7638" y="69258"/>
                  </a:lnTo>
                  <a:lnTo>
                    <a:pt x="7515" y="69451"/>
                  </a:lnTo>
                  <a:lnTo>
                    <a:pt x="7340" y="69571"/>
                  </a:lnTo>
                  <a:lnTo>
                    <a:pt x="7107" y="69530"/>
                  </a:lnTo>
                  <a:lnTo>
                    <a:pt x="6806" y="69091"/>
                  </a:lnTo>
                  <a:lnTo>
                    <a:pt x="3434" y="65949"/>
                  </a:lnTo>
                  <a:lnTo>
                    <a:pt x="2794" y="65506"/>
                  </a:lnTo>
                  <a:lnTo>
                    <a:pt x="2483" y="65438"/>
                  </a:lnTo>
                  <a:lnTo>
                    <a:pt x="1907" y="65028"/>
                  </a:lnTo>
                  <a:lnTo>
                    <a:pt x="238" y="63262"/>
                  </a:lnTo>
                  <a:lnTo>
                    <a:pt x="0" y="62323"/>
                  </a:lnTo>
                  <a:lnTo>
                    <a:pt x="935" y="61444"/>
                  </a:lnTo>
                  <a:lnTo>
                    <a:pt x="2682" y="59351"/>
                  </a:lnTo>
                  <a:lnTo>
                    <a:pt x="4036" y="56128"/>
                  </a:lnTo>
                  <a:lnTo>
                    <a:pt x="4162" y="55828"/>
                  </a:lnTo>
                  <a:lnTo>
                    <a:pt x="4428" y="55154"/>
                  </a:lnTo>
                  <a:lnTo>
                    <a:pt x="4831" y="53385"/>
                  </a:lnTo>
                  <a:lnTo>
                    <a:pt x="4948" y="52116"/>
                  </a:lnTo>
                  <a:lnTo>
                    <a:pt x="5166" y="51326"/>
                  </a:lnTo>
                  <a:lnTo>
                    <a:pt x="5748" y="50023"/>
                  </a:lnTo>
                  <a:lnTo>
                    <a:pt x="6809" y="48553"/>
                  </a:lnTo>
                  <a:lnTo>
                    <a:pt x="7790" y="47194"/>
                  </a:lnTo>
                  <a:lnTo>
                    <a:pt x="10158" y="45420"/>
                  </a:lnTo>
                  <a:lnTo>
                    <a:pt x="11287" y="44678"/>
                  </a:lnTo>
                  <a:lnTo>
                    <a:pt x="11625" y="42312"/>
                  </a:lnTo>
                  <a:lnTo>
                    <a:pt x="11462" y="41966"/>
                  </a:lnTo>
                  <a:lnTo>
                    <a:pt x="11115" y="41519"/>
                  </a:lnTo>
                  <a:lnTo>
                    <a:pt x="10916" y="39893"/>
                  </a:lnTo>
                  <a:lnTo>
                    <a:pt x="11067" y="39552"/>
                  </a:lnTo>
                  <a:lnTo>
                    <a:pt x="13143" y="36821"/>
                  </a:lnTo>
                  <a:lnTo>
                    <a:pt x="13490" y="36508"/>
                  </a:lnTo>
                  <a:lnTo>
                    <a:pt x="15375" y="35102"/>
                  </a:lnTo>
                  <a:lnTo>
                    <a:pt x="15513" y="35050"/>
                  </a:lnTo>
                  <a:lnTo>
                    <a:pt x="15665" y="34992"/>
                  </a:lnTo>
                  <a:lnTo>
                    <a:pt x="17045" y="34717"/>
                  </a:lnTo>
                  <a:lnTo>
                    <a:pt x="18706" y="35053"/>
                  </a:lnTo>
                  <a:lnTo>
                    <a:pt x="19661" y="34442"/>
                  </a:lnTo>
                  <a:lnTo>
                    <a:pt x="20673" y="33426"/>
                  </a:lnTo>
                  <a:lnTo>
                    <a:pt x="21164" y="33318"/>
                  </a:lnTo>
                  <a:lnTo>
                    <a:pt x="21427" y="32931"/>
                  </a:lnTo>
                  <a:lnTo>
                    <a:pt x="21428" y="31822"/>
                  </a:lnTo>
                  <a:lnTo>
                    <a:pt x="21737" y="31377"/>
                  </a:lnTo>
                  <a:lnTo>
                    <a:pt x="22589" y="30928"/>
                  </a:lnTo>
                  <a:lnTo>
                    <a:pt x="23647" y="30622"/>
                  </a:lnTo>
                  <a:lnTo>
                    <a:pt x="24922" y="28472"/>
                  </a:lnTo>
                  <a:lnTo>
                    <a:pt x="24948" y="27541"/>
                  </a:lnTo>
                  <a:lnTo>
                    <a:pt x="25483" y="26821"/>
                  </a:lnTo>
                  <a:lnTo>
                    <a:pt x="26396" y="26620"/>
                  </a:lnTo>
                  <a:lnTo>
                    <a:pt x="27558" y="26642"/>
                  </a:lnTo>
                  <a:lnTo>
                    <a:pt x="28098" y="26828"/>
                  </a:lnTo>
                  <a:lnTo>
                    <a:pt x="30653" y="25822"/>
                  </a:lnTo>
                  <a:lnTo>
                    <a:pt x="30653" y="25654"/>
                  </a:lnTo>
                  <a:lnTo>
                    <a:pt x="32576" y="14291"/>
                  </a:lnTo>
                  <a:lnTo>
                    <a:pt x="34533" y="2735"/>
                  </a:lnTo>
                  <a:lnTo>
                    <a:pt x="34882" y="470"/>
                  </a:lnTo>
                  <a:lnTo>
                    <a:pt x="34954" y="6"/>
                  </a:lnTo>
                  <a:lnTo>
                    <a:pt x="51597" y="59"/>
                  </a:lnTo>
                  <a:lnTo>
                    <a:pt x="51868" y="60"/>
                  </a:lnTo>
                  <a:lnTo>
                    <a:pt x="53665" y="74"/>
                  </a:lnTo>
                  <a:lnTo>
                    <a:pt x="53887" y="76"/>
                  </a:lnTo>
                  <a:lnTo>
                    <a:pt x="54955" y="13"/>
                  </a:lnTo>
                  <a:lnTo>
                    <a:pt x="60479" y="0"/>
                  </a:lnTo>
                  <a:lnTo>
                    <a:pt x="60842" y="0"/>
                  </a:lnTo>
                  <a:lnTo>
                    <a:pt x="102898" y="90"/>
                  </a:lnTo>
                  <a:lnTo>
                    <a:pt x="104277" y="35"/>
                  </a:lnTo>
                  <a:lnTo>
                    <a:pt x="121590" y="130"/>
                  </a:lnTo>
                  <a:lnTo>
                    <a:pt x="122024" y="129"/>
                  </a:lnTo>
                  <a:lnTo>
                    <a:pt x="122229" y="128"/>
                  </a:lnTo>
                  <a:lnTo>
                    <a:pt x="122517" y="127"/>
                  </a:lnTo>
                  <a:lnTo>
                    <a:pt x="135329" y="74"/>
                  </a:lnTo>
                  <a:lnTo>
                    <a:pt x="141967" y="196"/>
                  </a:lnTo>
                  <a:lnTo>
                    <a:pt x="157556" y="300"/>
                  </a:lnTo>
                  <a:lnTo>
                    <a:pt x="167077" y="232"/>
                  </a:lnTo>
                  <a:lnTo>
                    <a:pt x="173248" y="308"/>
                  </a:lnTo>
                  <a:lnTo>
                    <a:pt x="190789" y="251"/>
                  </a:lnTo>
                  <a:lnTo>
                    <a:pt x="190860" y="1731"/>
                  </a:lnTo>
                  <a:lnTo>
                    <a:pt x="190803" y="17439"/>
                  </a:lnTo>
                  <a:lnTo>
                    <a:pt x="190897" y="29061"/>
                  </a:lnTo>
                  <a:lnTo>
                    <a:pt x="191129" y="29062"/>
                  </a:lnTo>
                  <a:lnTo>
                    <a:pt x="190975" y="42793"/>
                  </a:lnTo>
                  <a:lnTo>
                    <a:pt x="190961" y="43760"/>
                  </a:lnTo>
                  <a:lnTo>
                    <a:pt x="190872" y="45927"/>
                  </a:lnTo>
                  <a:lnTo>
                    <a:pt x="190770" y="52798"/>
                  </a:lnTo>
                  <a:lnTo>
                    <a:pt x="190815" y="58630"/>
                  </a:lnTo>
                  <a:lnTo>
                    <a:pt x="190814" y="58803"/>
                  </a:lnTo>
                  <a:lnTo>
                    <a:pt x="190754" y="62147"/>
                  </a:lnTo>
                  <a:lnTo>
                    <a:pt x="190787" y="62819"/>
                  </a:lnTo>
                  <a:lnTo>
                    <a:pt x="190775" y="64255"/>
                  </a:lnTo>
                  <a:lnTo>
                    <a:pt x="190773" y="64552"/>
                  </a:lnTo>
                  <a:lnTo>
                    <a:pt x="190761" y="66231"/>
                  </a:lnTo>
                  <a:lnTo>
                    <a:pt x="190761" y="66364"/>
                  </a:lnTo>
                  <a:lnTo>
                    <a:pt x="190785" y="93542"/>
                  </a:lnTo>
                  <a:lnTo>
                    <a:pt x="190722" y="99888"/>
                  </a:lnTo>
                  <a:lnTo>
                    <a:pt x="191227" y="99594"/>
                  </a:lnTo>
                  <a:lnTo>
                    <a:pt x="192257" y="99326"/>
                  </a:lnTo>
                  <a:lnTo>
                    <a:pt x="193413" y="98580"/>
                  </a:lnTo>
                  <a:lnTo>
                    <a:pt x="194625" y="98223"/>
                  </a:lnTo>
                  <a:lnTo>
                    <a:pt x="195132" y="98294"/>
                  </a:lnTo>
                  <a:lnTo>
                    <a:pt x="196020" y="98614"/>
                  </a:lnTo>
                  <a:lnTo>
                    <a:pt x="196692" y="98950"/>
                  </a:lnTo>
                  <a:lnTo>
                    <a:pt x="197525" y="99647"/>
                  </a:lnTo>
                  <a:lnTo>
                    <a:pt x="197984" y="100284"/>
                  </a:lnTo>
                  <a:lnTo>
                    <a:pt x="199029" y="101067"/>
                  </a:lnTo>
                  <a:lnTo>
                    <a:pt x="201334" y="101824"/>
                  </a:lnTo>
                  <a:lnTo>
                    <a:pt x="201849" y="102405"/>
                  </a:lnTo>
                  <a:lnTo>
                    <a:pt x="203146" y="103034"/>
                  </a:lnTo>
                  <a:lnTo>
                    <a:pt x="204005" y="103637"/>
                  </a:lnTo>
                  <a:lnTo>
                    <a:pt x="204391" y="103823"/>
                  </a:lnTo>
                  <a:lnTo>
                    <a:pt x="204851" y="103845"/>
                  </a:lnTo>
                  <a:lnTo>
                    <a:pt x="205578" y="104564"/>
                  </a:lnTo>
                  <a:lnTo>
                    <a:pt x="205505" y="104855"/>
                  </a:lnTo>
                  <a:lnTo>
                    <a:pt x="205790" y="105503"/>
                  </a:lnTo>
                  <a:lnTo>
                    <a:pt x="206390" y="106025"/>
                  </a:lnTo>
                  <a:lnTo>
                    <a:pt x="206849" y="106058"/>
                  </a:lnTo>
                  <a:lnTo>
                    <a:pt x="207758" y="106799"/>
                  </a:lnTo>
                  <a:lnTo>
                    <a:pt x="207652" y="107228"/>
                  </a:lnTo>
                  <a:lnTo>
                    <a:pt x="207949" y="107597"/>
                  </a:lnTo>
                  <a:lnTo>
                    <a:pt x="209347" y="108599"/>
                  </a:lnTo>
                  <a:lnTo>
                    <a:pt x="210239" y="109627"/>
                  </a:lnTo>
                  <a:lnTo>
                    <a:pt x="210400" y="110153"/>
                  </a:lnTo>
                  <a:lnTo>
                    <a:pt x="210918" y="110794"/>
                  </a:lnTo>
                  <a:lnTo>
                    <a:pt x="211165" y="110824"/>
                  </a:lnTo>
                  <a:lnTo>
                    <a:pt x="213208" y="109960"/>
                  </a:lnTo>
                  <a:lnTo>
                    <a:pt x="213607" y="109401"/>
                  </a:lnTo>
                  <a:lnTo>
                    <a:pt x="214151" y="109219"/>
                  </a:lnTo>
                  <a:lnTo>
                    <a:pt x="215566" y="109227"/>
                  </a:lnTo>
                  <a:lnTo>
                    <a:pt x="216587" y="109656"/>
                  </a:lnTo>
                  <a:lnTo>
                    <a:pt x="216889" y="109909"/>
                  </a:lnTo>
                  <a:lnTo>
                    <a:pt x="217467" y="110099"/>
                  </a:lnTo>
                  <a:lnTo>
                    <a:pt x="217717" y="110084"/>
                  </a:lnTo>
                  <a:lnTo>
                    <a:pt x="217633" y="110792"/>
                  </a:lnTo>
                  <a:lnTo>
                    <a:pt x="217230" y="111306"/>
                  </a:lnTo>
                  <a:lnTo>
                    <a:pt x="217171" y="111504"/>
                  </a:lnTo>
                  <a:lnTo>
                    <a:pt x="217171" y="111679"/>
                  </a:lnTo>
                  <a:lnTo>
                    <a:pt x="217388" y="111958"/>
                  </a:lnTo>
                  <a:lnTo>
                    <a:pt x="217358" y="112096"/>
                  </a:lnTo>
                  <a:lnTo>
                    <a:pt x="216849" y="112297"/>
                  </a:lnTo>
                  <a:lnTo>
                    <a:pt x="216239" y="112149"/>
                  </a:lnTo>
                  <a:lnTo>
                    <a:pt x="216268" y="112454"/>
                  </a:lnTo>
                  <a:lnTo>
                    <a:pt x="216509" y="112942"/>
                  </a:lnTo>
                  <a:lnTo>
                    <a:pt x="216900" y="113396"/>
                  </a:lnTo>
                  <a:lnTo>
                    <a:pt x="217011" y="113665"/>
                  </a:lnTo>
                  <a:lnTo>
                    <a:pt x="216943" y="113914"/>
                  </a:lnTo>
                  <a:lnTo>
                    <a:pt x="216761" y="114189"/>
                  </a:lnTo>
                  <a:lnTo>
                    <a:pt x="216621" y="114260"/>
                  </a:lnTo>
                  <a:lnTo>
                    <a:pt x="216406" y="115644"/>
                  </a:lnTo>
                  <a:lnTo>
                    <a:pt x="216295" y="115896"/>
                  </a:lnTo>
                  <a:lnTo>
                    <a:pt x="216308" y="116056"/>
                  </a:lnTo>
                  <a:lnTo>
                    <a:pt x="216500" y="116395"/>
                  </a:lnTo>
                  <a:lnTo>
                    <a:pt x="217269" y="117062"/>
                  </a:lnTo>
                  <a:lnTo>
                    <a:pt x="217473" y="117427"/>
                  </a:lnTo>
                  <a:lnTo>
                    <a:pt x="218003" y="117631"/>
                  </a:lnTo>
                  <a:lnTo>
                    <a:pt x="218160" y="117769"/>
                  </a:lnTo>
                  <a:lnTo>
                    <a:pt x="218173" y="118026"/>
                  </a:lnTo>
                  <a:lnTo>
                    <a:pt x="217783" y="118369"/>
                  </a:lnTo>
                  <a:lnTo>
                    <a:pt x="217737" y="118544"/>
                  </a:lnTo>
                  <a:lnTo>
                    <a:pt x="218021" y="119300"/>
                  </a:lnTo>
                  <a:lnTo>
                    <a:pt x="218259" y="119669"/>
                  </a:lnTo>
                  <a:lnTo>
                    <a:pt x="218548" y="119837"/>
                  </a:lnTo>
                  <a:lnTo>
                    <a:pt x="218930" y="119937"/>
                  </a:lnTo>
                  <a:lnTo>
                    <a:pt x="219418" y="120470"/>
                  </a:lnTo>
                  <a:lnTo>
                    <a:pt x="219316" y="120667"/>
                  </a:lnTo>
                  <a:lnTo>
                    <a:pt x="218918" y="120883"/>
                  </a:lnTo>
                  <a:lnTo>
                    <a:pt x="218888" y="121014"/>
                  </a:lnTo>
                  <a:lnTo>
                    <a:pt x="218956" y="121297"/>
                  </a:lnTo>
                  <a:lnTo>
                    <a:pt x="218587" y="121558"/>
                  </a:lnTo>
                  <a:lnTo>
                    <a:pt x="218494" y="121733"/>
                  </a:lnTo>
                  <a:lnTo>
                    <a:pt x="218621" y="121949"/>
                  </a:lnTo>
                  <a:lnTo>
                    <a:pt x="219453" y="122280"/>
                  </a:lnTo>
                  <a:lnTo>
                    <a:pt x="219580" y="122437"/>
                  </a:lnTo>
                  <a:lnTo>
                    <a:pt x="219610" y="122891"/>
                  </a:lnTo>
                  <a:lnTo>
                    <a:pt x="219254" y="123737"/>
                  </a:lnTo>
                  <a:lnTo>
                    <a:pt x="219039" y="124688"/>
                  </a:lnTo>
                  <a:lnTo>
                    <a:pt x="219387" y="125712"/>
                  </a:lnTo>
                  <a:lnTo>
                    <a:pt x="219552" y="125850"/>
                  </a:lnTo>
                  <a:lnTo>
                    <a:pt x="220053" y="125853"/>
                  </a:lnTo>
                  <a:lnTo>
                    <a:pt x="219795" y="126379"/>
                  </a:lnTo>
                  <a:lnTo>
                    <a:pt x="219964" y="126733"/>
                  </a:lnTo>
                  <a:lnTo>
                    <a:pt x="220842" y="127720"/>
                  </a:lnTo>
                  <a:lnTo>
                    <a:pt x="220881" y="128077"/>
                  </a:lnTo>
                  <a:lnTo>
                    <a:pt x="220656" y="128480"/>
                  </a:lnTo>
                  <a:lnTo>
                    <a:pt x="220779" y="128156"/>
                  </a:lnTo>
                  <a:lnTo>
                    <a:pt x="220626" y="128312"/>
                  </a:lnTo>
                  <a:lnTo>
                    <a:pt x="220652" y="128670"/>
                  </a:lnTo>
                  <a:lnTo>
                    <a:pt x="221063" y="129005"/>
                  </a:lnTo>
                  <a:lnTo>
                    <a:pt x="221288" y="129631"/>
                  </a:lnTo>
                  <a:lnTo>
                    <a:pt x="221971" y="130022"/>
                  </a:lnTo>
                  <a:lnTo>
                    <a:pt x="221945" y="130302"/>
                  </a:lnTo>
                  <a:lnTo>
                    <a:pt x="221721" y="130290"/>
                  </a:lnTo>
                  <a:lnTo>
                    <a:pt x="222323" y="130831"/>
                  </a:lnTo>
                  <a:lnTo>
                    <a:pt x="222713" y="131509"/>
                  </a:lnTo>
                  <a:lnTo>
                    <a:pt x="222191" y="131006"/>
                  </a:lnTo>
                  <a:lnTo>
                    <a:pt x="221890" y="131021"/>
                  </a:lnTo>
                  <a:lnTo>
                    <a:pt x="222598" y="131434"/>
                  </a:lnTo>
                  <a:lnTo>
                    <a:pt x="222704" y="131855"/>
                  </a:lnTo>
                  <a:lnTo>
                    <a:pt x="222603" y="132243"/>
                  </a:lnTo>
                  <a:lnTo>
                    <a:pt x="222543" y="132023"/>
                  </a:lnTo>
                  <a:lnTo>
                    <a:pt x="222535" y="132246"/>
                  </a:lnTo>
                  <a:lnTo>
                    <a:pt x="222607" y="132474"/>
                  </a:lnTo>
                  <a:lnTo>
                    <a:pt x="222514" y="132999"/>
                  </a:lnTo>
                  <a:lnTo>
                    <a:pt x="222611" y="133450"/>
                  </a:lnTo>
                  <a:lnTo>
                    <a:pt x="222361" y="133480"/>
                  </a:lnTo>
                  <a:lnTo>
                    <a:pt x="221942" y="133964"/>
                  </a:lnTo>
                  <a:lnTo>
                    <a:pt x="221862" y="134228"/>
                  </a:lnTo>
                  <a:lnTo>
                    <a:pt x="221925" y="134511"/>
                  </a:lnTo>
                  <a:lnTo>
                    <a:pt x="221608" y="134932"/>
                  </a:lnTo>
                  <a:lnTo>
                    <a:pt x="221481" y="135379"/>
                  </a:lnTo>
                  <a:lnTo>
                    <a:pt x="221252" y="135744"/>
                  </a:lnTo>
                  <a:lnTo>
                    <a:pt x="221073" y="136446"/>
                  </a:lnTo>
                  <a:lnTo>
                    <a:pt x="220873" y="137296"/>
                  </a:lnTo>
                  <a:lnTo>
                    <a:pt x="221020" y="138319"/>
                  </a:lnTo>
                  <a:lnTo>
                    <a:pt x="220830" y="138777"/>
                  </a:lnTo>
                  <a:lnTo>
                    <a:pt x="220272" y="139705"/>
                  </a:lnTo>
                  <a:lnTo>
                    <a:pt x="220111" y="140327"/>
                  </a:lnTo>
                  <a:lnTo>
                    <a:pt x="220170" y="140830"/>
                  </a:lnTo>
                  <a:lnTo>
                    <a:pt x="220704" y="141538"/>
                  </a:lnTo>
                  <a:lnTo>
                    <a:pt x="221162" y="142626"/>
                  </a:lnTo>
                  <a:lnTo>
                    <a:pt x="220971" y="143151"/>
                  </a:lnTo>
                  <a:lnTo>
                    <a:pt x="221027" y="143878"/>
                  </a:lnTo>
                  <a:lnTo>
                    <a:pt x="221674" y="144258"/>
                  </a:lnTo>
                  <a:lnTo>
                    <a:pt x="222182" y="144686"/>
                  </a:lnTo>
                  <a:lnTo>
                    <a:pt x="222297" y="144887"/>
                  </a:lnTo>
                  <a:lnTo>
                    <a:pt x="222352" y="145342"/>
                  </a:lnTo>
                  <a:lnTo>
                    <a:pt x="222665" y="145729"/>
                  </a:lnTo>
                  <a:lnTo>
                    <a:pt x="223008" y="145964"/>
                  </a:lnTo>
                  <a:lnTo>
                    <a:pt x="223329" y="147000"/>
                  </a:lnTo>
                  <a:lnTo>
                    <a:pt x="223658" y="147426"/>
                  </a:lnTo>
                  <a:lnTo>
                    <a:pt x="223880" y="147431"/>
                  </a:lnTo>
                  <a:lnTo>
                    <a:pt x="223756" y="146907"/>
                  </a:lnTo>
                  <a:lnTo>
                    <a:pt x="223295" y="146418"/>
                  </a:lnTo>
                  <a:lnTo>
                    <a:pt x="223172" y="145860"/>
                  </a:lnTo>
                  <a:lnTo>
                    <a:pt x="222897" y="145621"/>
                  </a:lnTo>
                  <a:lnTo>
                    <a:pt x="222584" y="145286"/>
                  </a:lnTo>
                  <a:lnTo>
                    <a:pt x="222373" y="144649"/>
                  </a:lnTo>
                  <a:lnTo>
                    <a:pt x="221369" y="143893"/>
                  </a:lnTo>
                  <a:lnTo>
                    <a:pt x="221238" y="143680"/>
                  </a:lnTo>
                  <a:lnTo>
                    <a:pt x="221141" y="143110"/>
                  </a:lnTo>
                  <a:lnTo>
                    <a:pt x="221297" y="142775"/>
                  </a:lnTo>
                  <a:lnTo>
                    <a:pt x="221331" y="142488"/>
                  </a:lnTo>
                  <a:lnTo>
                    <a:pt x="221064" y="142145"/>
                  </a:lnTo>
                  <a:lnTo>
                    <a:pt x="220797" y="141441"/>
                  </a:lnTo>
                  <a:lnTo>
                    <a:pt x="220374" y="140942"/>
                  </a:lnTo>
                  <a:lnTo>
                    <a:pt x="220251" y="140461"/>
                  </a:lnTo>
                  <a:lnTo>
                    <a:pt x="220344" y="139824"/>
                  </a:lnTo>
                  <a:lnTo>
                    <a:pt x="221198" y="138307"/>
                  </a:lnTo>
                  <a:lnTo>
                    <a:pt x="221190" y="137950"/>
                  </a:lnTo>
                  <a:lnTo>
                    <a:pt x="220990" y="137436"/>
                  </a:lnTo>
                  <a:lnTo>
                    <a:pt x="221121" y="136631"/>
                  </a:lnTo>
                  <a:lnTo>
                    <a:pt x="221422" y="136135"/>
                  </a:lnTo>
                  <a:lnTo>
                    <a:pt x="221841" y="134853"/>
                  </a:lnTo>
                  <a:lnTo>
                    <a:pt x="222065" y="134503"/>
                  </a:lnTo>
                  <a:lnTo>
                    <a:pt x="222078" y="134124"/>
                  </a:lnTo>
                  <a:lnTo>
                    <a:pt x="222167" y="133886"/>
                  </a:lnTo>
                  <a:lnTo>
                    <a:pt x="222675" y="133591"/>
                  </a:lnTo>
                  <a:lnTo>
                    <a:pt x="222755" y="133450"/>
                  </a:lnTo>
                  <a:lnTo>
                    <a:pt x="222658" y="132913"/>
                  </a:lnTo>
                  <a:lnTo>
                    <a:pt x="222874" y="132023"/>
                  </a:lnTo>
                  <a:lnTo>
                    <a:pt x="222920" y="131475"/>
                  </a:lnTo>
                  <a:lnTo>
                    <a:pt x="222831" y="131207"/>
                  </a:lnTo>
                  <a:lnTo>
                    <a:pt x="222700" y="131080"/>
                  </a:lnTo>
                  <a:lnTo>
                    <a:pt x="223001" y="130652"/>
                  </a:lnTo>
                  <a:lnTo>
                    <a:pt x="224162" y="129888"/>
                  </a:lnTo>
                  <a:lnTo>
                    <a:pt x="225242" y="129668"/>
                  </a:lnTo>
                  <a:lnTo>
                    <a:pt x="225326" y="129812"/>
                  </a:lnTo>
                  <a:lnTo>
                    <a:pt x="225925" y="130674"/>
                  </a:lnTo>
                  <a:lnTo>
                    <a:pt x="226598" y="131255"/>
                  </a:lnTo>
                  <a:lnTo>
                    <a:pt x="226772" y="131326"/>
                  </a:lnTo>
                  <a:lnTo>
                    <a:pt x="227425" y="131356"/>
                  </a:lnTo>
                  <a:lnTo>
                    <a:pt x="228209" y="131147"/>
                  </a:lnTo>
                  <a:lnTo>
                    <a:pt x="230214" y="130986"/>
                  </a:lnTo>
                  <a:lnTo>
                    <a:pt x="230409" y="130871"/>
                  </a:lnTo>
                  <a:lnTo>
                    <a:pt x="230631" y="130551"/>
                  </a:lnTo>
                  <a:lnTo>
                    <a:pt x="231185" y="128306"/>
                  </a:lnTo>
                  <a:lnTo>
                    <a:pt x="231259" y="127706"/>
                  </a:lnTo>
                  <a:lnTo>
                    <a:pt x="231164" y="126960"/>
                  </a:lnTo>
                  <a:lnTo>
                    <a:pt x="231298" y="126316"/>
                  </a:lnTo>
                  <a:lnTo>
                    <a:pt x="231871" y="124753"/>
                  </a:lnTo>
                  <a:lnTo>
                    <a:pt x="232874" y="122990"/>
                  </a:lnTo>
                  <a:lnTo>
                    <a:pt x="233181" y="122319"/>
                  </a:lnTo>
                  <a:lnTo>
                    <a:pt x="233260" y="121871"/>
                  </a:lnTo>
                  <a:lnTo>
                    <a:pt x="233096" y="120087"/>
                  </a:lnTo>
                  <a:lnTo>
                    <a:pt x="233114" y="120273"/>
                  </a:lnTo>
                  <a:lnTo>
                    <a:pt x="233564" y="120776"/>
                  </a:lnTo>
                  <a:lnTo>
                    <a:pt x="234242" y="120899"/>
                  </a:lnTo>
                  <a:lnTo>
                    <a:pt x="234514" y="120757"/>
                  </a:lnTo>
                  <a:lnTo>
                    <a:pt x="234870" y="120742"/>
                  </a:lnTo>
                  <a:lnTo>
                    <a:pt x="235503" y="121189"/>
                  </a:lnTo>
                  <a:lnTo>
                    <a:pt x="235880" y="121576"/>
                  </a:lnTo>
                  <a:lnTo>
                    <a:pt x="236410" y="121315"/>
                  </a:lnTo>
                  <a:lnTo>
                    <a:pt x="236623" y="121114"/>
                  </a:lnTo>
                  <a:lnTo>
                    <a:pt x="237097" y="120458"/>
                  </a:lnTo>
                  <a:lnTo>
                    <a:pt x="237280" y="119873"/>
                  </a:lnTo>
                  <a:lnTo>
                    <a:pt x="237696" y="120715"/>
                  </a:lnTo>
                  <a:lnTo>
                    <a:pt x="237823" y="121151"/>
                  </a:lnTo>
                  <a:lnTo>
                    <a:pt x="238078" y="121512"/>
                  </a:lnTo>
                  <a:lnTo>
                    <a:pt x="238561" y="121873"/>
                  </a:lnTo>
                  <a:lnTo>
                    <a:pt x="239221" y="122124"/>
                  </a:lnTo>
                  <a:lnTo>
                    <a:pt x="239668" y="122115"/>
                  </a:lnTo>
                  <a:lnTo>
                    <a:pt x="239919" y="122294"/>
                  </a:lnTo>
                  <a:lnTo>
                    <a:pt x="240614" y="122961"/>
                  </a:lnTo>
                  <a:lnTo>
                    <a:pt x="240797" y="123460"/>
                  </a:lnTo>
                  <a:lnTo>
                    <a:pt x="240763" y="123676"/>
                  </a:lnTo>
                  <a:lnTo>
                    <a:pt x="241242" y="123799"/>
                  </a:lnTo>
                  <a:lnTo>
                    <a:pt x="241514" y="124213"/>
                  </a:lnTo>
                  <a:lnTo>
                    <a:pt x="241586" y="124638"/>
                  </a:lnTo>
                  <a:lnTo>
                    <a:pt x="241539" y="124973"/>
                  </a:lnTo>
                  <a:lnTo>
                    <a:pt x="241217" y="125535"/>
                  </a:lnTo>
                  <a:lnTo>
                    <a:pt x="241441" y="125733"/>
                  </a:lnTo>
                  <a:lnTo>
                    <a:pt x="241484" y="126210"/>
                  </a:lnTo>
                  <a:lnTo>
                    <a:pt x="241916" y="126073"/>
                  </a:lnTo>
                  <a:lnTo>
                    <a:pt x="241898" y="130807"/>
                  </a:lnTo>
                  <a:lnTo>
                    <a:pt x="241904" y="132724"/>
                  </a:lnTo>
                  <a:lnTo>
                    <a:pt x="241444" y="132718"/>
                  </a:lnTo>
                  <a:lnTo>
                    <a:pt x="241311" y="147338"/>
                  </a:lnTo>
                  <a:lnTo>
                    <a:pt x="242061" y="148143"/>
                  </a:lnTo>
                  <a:lnTo>
                    <a:pt x="242150" y="148918"/>
                  </a:lnTo>
                  <a:lnTo>
                    <a:pt x="242015" y="149146"/>
                  </a:lnTo>
                  <a:lnTo>
                    <a:pt x="242049" y="149310"/>
                  </a:lnTo>
                  <a:lnTo>
                    <a:pt x="242281" y="149607"/>
                  </a:lnTo>
                  <a:lnTo>
                    <a:pt x="242662" y="149432"/>
                  </a:lnTo>
                  <a:lnTo>
                    <a:pt x="243182" y="148475"/>
                  </a:lnTo>
                  <a:lnTo>
                    <a:pt x="243182" y="148125"/>
                  </a:lnTo>
                  <a:lnTo>
                    <a:pt x="243051" y="147752"/>
                  </a:lnTo>
                  <a:lnTo>
                    <a:pt x="243517" y="146828"/>
                  </a:lnTo>
                  <a:lnTo>
                    <a:pt x="244003" y="146232"/>
                  </a:lnTo>
                  <a:lnTo>
                    <a:pt x="244571" y="144861"/>
                  </a:lnTo>
                  <a:lnTo>
                    <a:pt x="244550" y="144641"/>
                  </a:lnTo>
                  <a:lnTo>
                    <a:pt x="244322" y="144146"/>
                  </a:lnTo>
                  <a:lnTo>
                    <a:pt x="244373" y="143713"/>
                  </a:lnTo>
                  <a:lnTo>
                    <a:pt x="245524" y="143028"/>
                  </a:lnTo>
                  <a:lnTo>
                    <a:pt x="245774" y="143066"/>
                  </a:lnTo>
                  <a:lnTo>
                    <a:pt x="246455" y="143625"/>
                  </a:lnTo>
                  <a:lnTo>
                    <a:pt x="246708" y="144400"/>
                  </a:lnTo>
                  <a:lnTo>
                    <a:pt x="246805" y="144940"/>
                  </a:lnTo>
                  <a:lnTo>
                    <a:pt x="247029" y="145466"/>
                  </a:lnTo>
                  <a:lnTo>
                    <a:pt x="247697" y="146383"/>
                  </a:lnTo>
                  <a:lnTo>
                    <a:pt x="248192" y="146510"/>
                  </a:lnTo>
                  <a:lnTo>
                    <a:pt x="250498" y="146250"/>
                  </a:lnTo>
                  <a:lnTo>
                    <a:pt x="251320" y="145685"/>
                  </a:lnTo>
                  <a:lnTo>
                    <a:pt x="251769" y="145470"/>
                  </a:lnTo>
                  <a:lnTo>
                    <a:pt x="254459" y="144874"/>
                  </a:lnTo>
                  <a:lnTo>
                    <a:pt x="254820" y="144680"/>
                  </a:lnTo>
                  <a:lnTo>
                    <a:pt x="254914" y="144402"/>
                  </a:lnTo>
                  <a:lnTo>
                    <a:pt x="255392" y="144264"/>
                  </a:lnTo>
                  <a:lnTo>
                    <a:pt x="255679" y="144503"/>
                  </a:lnTo>
                  <a:lnTo>
                    <a:pt x="256686" y="145922"/>
                  </a:lnTo>
                  <a:lnTo>
                    <a:pt x="257220" y="145516"/>
                  </a:lnTo>
                  <a:lnTo>
                    <a:pt x="257863" y="146008"/>
                  </a:lnTo>
                  <a:lnTo>
                    <a:pt x="257617" y="146243"/>
                  </a:lnTo>
                  <a:lnTo>
                    <a:pt x="257406" y="146712"/>
                  </a:lnTo>
                  <a:lnTo>
                    <a:pt x="257456" y="147070"/>
                  </a:lnTo>
                  <a:lnTo>
                    <a:pt x="258243" y="148605"/>
                  </a:lnTo>
                  <a:lnTo>
                    <a:pt x="258569" y="149009"/>
                  </a:lnTo>
                  <a:lnTo>
                    <a:pt x="258605" y="148875"/>
                  </a:lnTo>
                  <a:lnTo>
                    <a:pt x="259068" y="149288"/>
                  </a:lnTo>
                  <a:lnTo>
                    <a:pt x="259366" y="149774"/>
                  </a:lnTo>
                  <a:lnTo>
                    <a:pt x="259465" y="150100"/>
                  </a:lnTo>
                  <a:lnTo>
                    <a:pt x="260255" y="151083"/>
                  </a:lnTo>
                  <a:lnTo>
                    <a:pt x="260716" y="151549"/>
                  </a:lnTo>
                  <a:lnTo>
                    <a:pt x="261650" y="151825"/>
                  </a:lnTo>
                  <a:lnTo>
                    <a:pt x="262082" y="151802"/>
                  </a:lnTo>
                  <a:lnTo>
                    <a:pt x="262512" y="151316"/>
                  </a:lnTo>
                  <a:lnTo>
                    <a:pt x="262581" y="150987"/>
                  </a:lnTo>
                  <a:lnTo>
                    <a:pt x="262480" y="150316"/>
                  </a:lnTo>
                  <a:lnTo>
                    <a:pt x="262227" y="149645"/>
                  </a:lnTo>
                  <a:lnTo>
                    <a:pt x="261795" y="149377"/>
                  </a:lnTo>
                  <a:lnTo>
                    <a:pt x="261702" y="148926"/>
                  </a:lnTo>
                  <a:lnTo>
                    <a:pt x="261077" y="147473"/>
                  </a:lnTo>
                  <a:lnTo>
                    <a:pt x="261060" y="146944"/>
                  </a:lnTo>
                  <a:lnTo>
                    <a:pt x="260900" y="146061"/>
                  </a:lnTo>
                  <a:lnTo>
                    <a:pt x="260397" y="145535"/>
                  </a:lnTo>
                  <a:lnTo>
                    <a:pt x="260084" y="144741"/>
                  </a:lnTo>
                  <a:lnTo>
                    <a:pt x="260207" y="143989"/>
                  </a:lnTo>
                  <a:lnTo>
                    <a:pt x="260182" y="143694"/>
                  </a:lnTo>
                  <a:lnTo>
                    <a:pt x="259805" y="143307"/>
                  </a:lnTo>
                  <a:lnTo>
                    <a:pt x="258866" y="141950"/>
                  </a:lnTo>
                  <a:lnTo>
                    <a:pt x="258887" y="141325"/>
                  </a:lnTo>
                  <a:lnTo>
                    <a:pt x="258291" y="140225"/>
                  </a:lnTo>
                  <a:lnTo>
                    <a:pt x="257711" y="139778"/>
                  </a:lnTo>
                  <a:lnTo>
                    <a:pt x="257000" y="137520"/>
                  </a:lnTo>
                  <a:lnTo>
                    <a:pt x="256453" y="136514"/>
                  </a:lnTo>
                  <a:lnTo>
                    <a:pt x="256661" y="136309"/>
                  </a:lnTo>
                  <a:lnTo>
                    <a:pt x="257474" y="135989"/>
                  </a:lnTo>
                  <a:lnTo>
                    <a:pt x="257605" y="135959"/>
                  </a:lnTo>
                  <a:lnTo>
                    <a:pt x="258397" y="135065"/>
                  </a:lnTo>
                  <a:lnTo>
                    <a:pt x="258635" y="134207"/>
                  </a:lnTo>
                  <a:lnTo>
                    <a:pt x="258550" y="133821"/>
                  </a:lnTo>
                  <a:lnTo>
                    <a:pt x="258592" y="133568"/>
                  </a:lnTo>
                  <a:lnTo>
                    <a:pt x="258834" y="133512"/>
                  </a:lnTo>
                  <a:lnTo>
                    <a:pt x="259770" y="133840"/>
                  </a:lnTo>
                  <a:lnTo>
                    <a:pt x="259910" y="133825"/>
                  </a:lnTo>
                  <a:lnTo>
                    <a:pt x="260126" y="133065"/>
                  </a:lnTo>
                  <a:lnTo>
                    <a:pt x="260533" y="132749"/>
                  </a:lnTo>
                  <a:lnTo>
                    <a:pt x="261910" y="131896"/>
                  </a:lnTo>
                  <a:lnTo>
                    <a:pt x="262537" y="131848"/>
                  </a:lnTo>
                  <a:lnTo>
                    <a:pt x="263199" y="130641"/>
                  </a:lnTo>
                  <a:lnTo>
                    <a:pt x="263916" y="130243"/>
                  </a:lnTo>
                  <a:lnTo>
                    <a:pt x="264306" y="130198"/>
                  </a:lnTo>
                  <a:lnTo>
                    <a:pt x="264552" y="129979"/>
                  </a:lnTo>
                  <a:lnTo>
                    <a:pt x="265116" y="129170"/>
                  </a:lnTo>
                  <a:lnTo>
                    <a:pt x="265543" y="128890"/>
                  </a:lnTo>
                  <a:lnTo>
                    <a:pt x="265585" y="128387"/>
                  </a:lnTo>
                  <a:lnTo>
                    <a:pt x="265382" y="127993"/>
                  </a:lnTo>
                  <a:lnTo>
                    <a:pt x="265496" y="128164"/>
                  </a:lnTo>
                  <a:lnTo>
                    <a:pt x="266086" y="128551"/>
                  </a:lnTo>
                  <a:lnTo>
                    <a:pt x="266916" y="128256"/>
                  </a:lnTo>
                  <a:lnTo>
                    <a:pt x="267391" y="128565"/>
                  </a:lnTo>
                  <a:lnTo>
                    <a:pt x="267624" y="128569"/>
                  </a:lnTo>
                  <a:lnTo>
                    <a:pt x="267815" y="128409"/>
                  </a:lnTo>
                  <a:lnTo>
                    <a:pt x="267909" y="128121"/>
                  </a:lnTo>
                  <a:lnTo>
                    <a:pt x="267946" y="127987"/>
                  </a:lnTo>
                  <a:lnTo>
                    <a:pt x="268387" y="127764"/>
                  </a:lnTo>
                  <a:lnTo>
                    <a:pt x="270019" y="128005"/>
                  </a:lnTo>
                  <a:lnTo>
                    <a:pt x="271575" y="129082"/>
                  </a:lnTo>
                  <a:lnTo>
                    <a:pt x="272617" y="129324"/>
                  </a:lnTo>
                  <a:lnTo>
                    <a:pt x="274296" y="129257"/>
                  </a:lnTo>
                  <a:lnTo>
                    <a:pt x="275563" y="129417"/>
                  </a:lnTo>
                  <a:lnTo>
                    <a:pt x="275834" y="129507"/>
                  </a:lnTo>
                  <a:lnTo>
                    <a:pt x="276855" y="130122"/>
                  </a:lnTo>
                  <a:lnTo>
                    <a:pt x="277885" y="130193"/>
                  </a:lnTo>
                  <a:lnTo>
                    <a:pt x="278194" y="130196"/>
                  </a:lnTo>
                  <a:lnTo>
                    <a:pt x="277775" y="129336"/>
                  </a:lnTo>
                  <a:lnTo>
                    <a:pt x="276538" y="128512"/>
                  </a:lnTo>
                  <a:lnTo>
                    <a:pt x="275913" y="127790"/>
                  </a:lnTo>
                  <a:lnTo>
                    <a:pt x="275946" y="123176"/>
                  </a:lnTo>
                  <a:lnTo>
                    <a:pt x="276179" y="123337"/>
                  </a:lnTo>
                  <a:lnTo>
                    <a:pt x="276726" y="123985"/>
                  </a:lnTo>
                  <a:lnTo>
                    <a:pt x="276760" y="124298"/>
                  </a:lnTo>
                  <a:lnTo>
                    <a:pt x="276548" y="124350"/>
                  </a:lnTo>
                  <a:lnTo>
                    <a:pt x="276488" y="124552"/>
                  </a:lnTo>
                  <a:lnTo>
                    <a:pt x="277001" y="125629"/>
                  </a:lnTo>
                  <a:lnTo>
                    <a:pt x="277361" y="126072"/>
                  </a:lnTo>
                  <a:lnTo>
                    <a:pt x="277561" y="126005"/>
                  </a:lnTo>
                  <a:lnTo>
                    <a:pt x="277696" y="126054"/>
                  </a:lnTo>
                  <a:lnTo>
                    <a:pt x="278425" y="126706"/>
                  </a:lnTo>
                  <a:lnTo>
                    <a:pt x="278472" y="126549"/>
                  </a:lnTo>
                  <a:lnTo>
                    <a:pt x="279575" y="125846"/>
                  </a:lnTo>
                  <a:lnTo>
                    <a:pt x="280093" y="125805"/>
                  </a:lnTo>
                  <a:lnTo>
                    <a:pt x="280482" y="125675"/>
                  </a:lnTo>
                  <a:lnTo>
                    <a:pt x="280869" y="124423"/>
                  </a:lnTo>
                  <a:lnTo>
                    <a:pt x="280476" y="123372"/>
                  </a:lnTo>
                  <a:lnTo>
                    <a:pt x="280378" y="122903"/>
                  </a:lnTo>
                  <a:lnTo>
                    <a:pt x="280498" y="121308"/>
                  </a:lnTo>
                  <a:lnTo>
                    <a:pt x="280461" y="120955"/>
                  </a:lnTo>
                  <a:lnTo>
                    <a:pt x="281218" y="121078"/>
                  </a:lnTo>
                  <a:lnTo>
                    <a:pt x="283344" y="123327"/>
                  </a:lnTo>
                  <a:lnTo>
                    <a:pt x="284069" y="124003"/>
                  </a:lnTo>
                  <a:lnTo>
                    <a:pt x="285415" y="125077"/>
                  </a:lnTo>
                  <a:lnTo>
                    <a:pt x="285589" y="125911"/>
                  </a:lnTo>
                  <a:lnTo>
                    <a:pt x="285856" y="126396"/>
                  </a:lnTo>
                  <a:lnTo>
                    <a:pt x="286412" y="126772"/>
                  </a:lnTo>
                  <a:lnTo>
                    <a:pt x="286598" y="127029"/>
                  </a:lnTo>
                  <a:lnTo>
                    <a:pt x="286751" y="127543"/>
                  </a:lnTo>
                  <a:lnTo>
                    <a:pt x="286912" y="127755"/>
                  </a:lnTo>
                  <a:lnTo>
                    <a:pt x="287281" y="127223"/>
                  </a:lnTo>
                  <a:lnTo>
                    <a:pt x="288078" y="126809"/>
                  </a:lnTo>
                  <a:lnTo>
                    <a:pt x="288845" y="126853"/>
                  </a:lnTo>
                  <a:lnTo>
                    <a:pt x="289023" y="127569"/>
                  </a:lnTo>
                  <a:lnTo>
                    <a:pt x="289271" y="128026"/>
                  </a:lnTo>
                  <a:lnTo>
                    <a:pt x="291889" y="126861"/>
                  </a:lnTo>
                  <a:lnTo>
                    <a:pt x="292954" y="126128"/>
                  </a:lnTo>
                  <a:lnTo>
                    <a:pt x="292831" y="125323"/>
                  </a:lnTo>
                  <a:lnTo>
                    <a:pt x="292576" y="124920"/>
                  </a:lnTo>
                  <a:lnTo>
                    <a:pt x="292174" y="124600"/>
                  </a:lnTo>
                  <a:lnTo>
                    <a:pt x="291860" y="124112"/>
                  </a:lnTo>
                  <a:lnTo>
                    <a:pt x="291513" y="123024"/>
                  </a:lnTo>
                  <a:lnTo>
                    <a:pt x="291470" y="122699"/>
                  </a:lnTo>
                  <a:lnTo>
                    <a:pt x="291721" y="122208"/>
                  </a:lnTo>
                  <a:lnTo>
                    <a:pt x="291522" y="121392"/>
                  </a:lnTo>
                  <a:lnTo>
                    <a:pt x="291895" y="121124"/>
                  </a:lnTo>
                  <a:lnTo>
                    <a:pt x="292171" y="120777"/>
                  </a:lnTo>
                  <a:lnTo>
                    <a:pt x="292162" y="120535"/>
                  </a:lnTo>
                  <a:lnTo>
                    <a:pt x="291997" y="120289"/>
                  </a:lnTo>
                  <a:lnTo>
                    <a:pt x="291874" y="120155"/>
                  </a:lnTo>
                  <a:lnTo>
                    <a:pt x="291437" y="119972"/>
                  </a:lnTo>
                  <a:lnTo>
                    <a:pt x="291131" y="119577"/>
                  </a:lnTo>
                  <a:lnTo>
                    <a:pt x="290988" y="117655"/>
                  </a:lnTo>
                  <a:lnTo>
                    <a:pt x="290746" y="116869"/>
                  </a:lnTo>
                  <a:lnTo>
                    <a:pt x="290411" y="116630"/>
                  </a:lnTo>
                  <a:lnTo>
                    <a:pt x="290186" y="116161"/>
                  </a:lnTo>
                  <a:lnTo>
                    <a:pt x="289927" y="115818"/>
                  </a:lnTo>
                  <a:lnTo>
                    <a:pt x="289596" y="115553"/>
                  </a:lnTo>
                  <a:lnTo>
                    <a:pt x="289087" y="115471"/>
                  </a:lnTo>
                  <a:lnTo>
                    <a:pt x="288751" y="115513"/>
                  </a:lnTo>
                  <a:lnTo>
                    <a:pt x="288615" y="115650"/>
                  </a:lnTo>
                  <a:lnTo>
                    <a:pt x="288348" y="115643"/>
                  </a:lnTo>
                  <a:lnTo>
                    <a:pt x="287737" y="115382"/>
                  </a:lnTo>
                  <a:lnTo>
                    <a:pt x="287150" y="113854"/>
                  </a:lnTo>
                  <a:lnTo>
                    <a:pt x="286433" y="113843"/>
                  </a:lnTo>
                  <a:lnTo>
                    <a:pt x="286314" y="113598"/>
                  </a:lnTo>
                  <a:lnTo>
                    <a:pt x="286304" y="113415"/>
                  </a:lnTo>
                  <a:lnTo>
                    <a:pt x="287542" y="113351"/>
                  </a:lnTo>
                  <a:lnTo>
                    <a:pt x="288571" y="113138"/>
                  </a:lnTo>
                  <a:lnTo>
                    <a:pt x="289177" y="112925"/>
                  </a:lnTo>
                  <a:lnTo>
                    <a:pt x="289483" y="112771"/>
                  </a:lnTo>
                  <a:lnTo>
                    <a:pt x="290027" y="113285"/>
                  </a:lnTo>
                  <a:lnTo>
                    <a:pt x="290326" y="113347"/>
                  </a:lnTo>
                  <a:lnTo>
                    <a:pt x="291149" y="113114"/>
                  </a:lnTo>
                  <a:lnTo>
                    <a:pt x="292744" y="112441"/>
                  </a:lnTo>
                  <a:lnTo>
                    <a:pt x="293140" y="112604"/>
                  </a:lnTo>
                  <a:lnTo>
                    <a:pt x="293539" y="112879"/>
                  </a:lnTo>
                  <a:lnTo>
                    <a:pt x="293900" y="112644"/>
                  </a:lnTo>
                  <a:lnTo>
                    <a:pt x="293558" y="111374"/>
                  </a:lnTo>
                  <a:lnTo>
                    <a:pt x="293070" y="110804"/>
                  </a:lnTo>
                  <a:lnTo>
                    <a:pt x="292717" y="110561"/>
                  </a:lnTo>
                  <a:lnTo>
                    <a:pt x="292055" y="109183"/>
                  </a:lnTo>
                  <a:lnTo>
                    <a:pt x="291817" y="108418"/>
                  </a:lnTo>
                  <a:lnTo>
                    <a:pt x="292951" y="107967"/>
                  </a:lnTo>
                  <a:lnTo>
                    <a:pt x="293424" y="107593"/>
                  </a:lnTo>
                  <a:lnTo>
                    <a:pt x="293742" y="106855"/>
                  </a:lnTo>
                  <a:lnTo>
                    <a:pt x="294563" y="105559"/>
                  </a:lnTo>
                  <a:lnTo>
                    <a:pt x="295269" y="105212"/>
                  </a:lnTo>
                  <a:lnTo>
                    <a:pt x="295627" y="103912"/>
                  </a:lnTo>
                  <a:lnTo>
                    <a:pt x="295661" y="103197"/>
                  </a:lnTo>
                  <a:lnTo>
                    <a:pt x="295466" y="102586"/>
                  </a:lnTo>
                  <a:lnTo>
                    <a:pt x="294855" y="101639"/>
                  </a:lnTo>
                  <a:lnTo>
                    <a:pt x="294615" y="101509"/>
                  </a:lnTo>
                  <a:lnTo>
                    <a:pt x="297483" y="101433"/>
                  </a:lnTo>
                  <a:close/>
                </a:path>
              </a:pathLst>
            </a:custGeom>
            <a:solidFill>
              <a:srgbClr val="22496C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98" name="pg98"/>
            <p:cNvSpPr/>
            <p:nvPr/>
          </p:nvSpPr>
          <p:spPr>
            <a:xfrm>
              <a:off x="7938013" y="2274048"/>
              <a:ext cx="92245" cy="104224"/>
            </a:xfrm>
            <a:custGeom>
              <a:avLst/>
              <a:pathLst>
                <a:path w="92245" h="104224">
                  <a:moveTo>
                    <a:pt x="65112" y="71"/>
                  </a:moveTo>
                  <a:lnTo>
                    <a:pt x="71322" y="5672"/>
                  </a:lnTo>
                  <a:lnTo>
                    <a:pt x="73514" y="7689"/>
                  </a:lnTo>
                  <a:lnTo>
                    <a:pt x="73374" y="8322"/>
                  </a:lnTo>
                  <a:lnTo>
                    <a:pt x="72870" y="9753"/>
                  </a:lnTo>
                  <a:lnTo>
                    <a:pt x="71249" y="10533"/>
                  </a:lnTo>
                  <a:lnTo>
                    <a:pt x="71029" y="10973"/>
                  </a:lnTo>
                  <a:lnTo>
                    <a:pt x="71434" y="10932"/>
                  </a:lnTo>
                  <a:lnTo>
                    <a:pt x="72119" y="11219"/>
                  </a:lnTo>
                  <a:lnTo>
                    <a:pt x="73243" y="12064"/>
                  </a:lnTo>
                  <a:lnTo>
                    <a:pt x="73325" y="12411"/>
                  </a:lnTo>
                  <a:lnTo>
                    <a:pt x="74246" y="13681"/>
                  </a:lnTo>
                  <a:lnTo>
                    <a:pt x="73982" y="13954"/>
                  </a:lnTo>
                  <a:lnTo>
                    <a:pt x="73334" y="14326"/>
                  </a:lnTo>
                  <a:lnTo>
                    <a:pt x="72756" y="14375"/>
                  </a:lnTo>
                  <a:lnTo>
                    <a:pt x="72255" y="15051"/>
                  </a:lnTo>
                  <a:lnTo>
                    <a:pt x="71477" y="16400"/>
                  </a:lnTo>
                  <a:lnTo>
                    <a:pt x="71329" y="16936"/>
                  </a:lnTo>
                  <a:lnTo>
                    <a:pt x="71593" y="18640"/>
                  </a:lnTo>
                  <a:lnTo>
                    <a:pt x="71532" y="19146"/>
                  </a:lnTo>
                  <a:lnTo>
                    <a:pt x="71281" y="19240"/>
                  </a:lnTo>
                  <a:lnTo>
                    <a:pt x="70938" y="19094"/>
                  </a:lnTo>
                  <a:lnTo>
                    <a:pt x="70744" y="18849"/>
                  </a:lnTo>
                  <a:lnTo>
                    <a:pt x="69882" y="18905"/>
                  </a:lnTo>
                  <a:lnTo>
                    <a:pt x="69540" y="19278"/>
                  </a:lnTo>
                  <a:lnTo>
                    <a:pt x="69145" y="20668"/>
                  </a:lnTo>
                  <a:lnTo>
                    <a:pt x="68926" y="20728"/>
                  </a:lnTo>
                  <a:lnTo>
                    <a:pt x="68671" y="20680"/>
                  </a:lnTo>
                  <a:lnTo>
                    <a:pt x="68617" y="20493"/>
                  </a:lnTo>
                  <a:lnTo>
                    <a:pt x="68468" y="20441"/>
                  </a:lnTo>
                  <a:lnTo>
                    <a:pt x="67755" y="21310"/>
                  </a:lnTo>
                  <a:lnTo>
                    <a:pt x="67747" y="21467"/>
                  </a:lnTo>
                  <a:lnTo>
                    <a:pt x="67880" y="21884"/>
                  </a:lnTo>
                  <a:lnTo>
                    <a:pt x="68127" y="22018"/>
                  </a:lnTo>
                  <a:lnTo>
                    <a:pt x="68140" y="22253"/>
                  </a:lnTo>
                  <a:lnTo>
                    <a:pt x="67960" y="22437"/>
                  </a:lnTo>
                  <a:lnTo>
                    <a:pt x="70740" y="22032"/>
                  </a:lnTo>
                  <a:lnTo>
                    <a:pt x="71806" y="21885"/>
                  </a:lnTo>
                  <a:lnTo>
                    <a:pt x="72425" y="21787"/>
                  </a:lnTo>
                  <a:lnTo>
                    <a:pt x="73262" y="24067"/>
                  </a:lnTo>
                  <a:lnTo>
                    <a:pt x="73589" y="25034"/>
                  </a:lnTo>
                  <a:lnTo>
                    <a:pt x="74242" y="26892"/>
                  </a:lnTo>
                  <a:lnTo>
                    <a:pt x="74282" y="27035"/>
                  </a:lnTo>
                  <a:lnTo>
                    <a:pt x="74538" y="27741"/>
                  </a:lnTo>
                  <a:lnTo>
                    <a:pt x="74875" y="28687"/>
                  </a:lnTo>
                  <a:lnTo>
                    <a:pt x="75188" y="29589"/>
                  </a:lnTo>
                  <a:lnTo>
                    <a:pt x="76833" y="34250"/>
                  </a:lnTo>
                  <a:lnTo>
                    <a:pt x="76422" y="36818"/>
                  </a:lnTo>
                  <a:lnTo>
                    <a:pt x="76364" y="37168"/>
                  </a:lnTo>
                  <a:lnTo>
                    <a:pt x="75933" y="39763"/>
                  </a:lnTo>
                  <a:lnTo>
                    <a:pt x="75974" y="40483"/>
                  </a:lnTo>
                  <a:lnTo>
                    <a:pt x="76584" y="40595"/>
                  </a:lnTo>
                  <a:lnTo>
                    <a:pt x="76859" y="40282"/>
                  </a:lnTo>
                  <a:lnTo>
                    <a:pt x="79564" y="45217"/>
                  </a:lnTo>
                  <a:lnTo>
                    <a:pt x="79648" y="46766"/>
                  </a:lnTo>
                  <a:lnTo>
                    <a:pt x="83872" y="46233"/>
                  </a:lnTo>
                  <a:lnTo>
                    <a:pt x="88971" y="45282"/>
                  </a:lnTo>
                  <a:lnTo>
                    <a:pt x="89247" y="45336"/>
                  </a:lnTo>
                  <a:lnTo>
                    <a:pt x="91601" y="45780"/>
                  </a:lnTo>
                  <a:lnTo>
                    <a:pt x="92245" y="45899"/>
                  </a:lnTo>
                  <a:lnTo>
                    <a:pt x="92096" y="46536"/>
                  </a:lnTo>
                  <a:lnTo>
                    <a:pt x="91301" y="47888"/>
                  </a:lnTo>
                  <a:lnTo>
                    <a:pt x="90784" y="49155"/>
                  </a:lnTo>
                  <a:lnTo>
                    <a:pt x="90173" y="50256"/>
                  </a:lnTo>
                  <a:lnTo>
                    <a:pt x="90054" y="50947"/>
                  </a:lnTo>
                  <a:lnTo>
                    <a:pt x="89543" y="51253"/>
                  </a:lnTo>
                  <a:lnTo>
                    <a:pt x="89147" y="51647"/>
                  </a:lnTo>
                  <a:lnTo>
                    <a:pt x="88996" y="51918"/>
                  </a:lnTo>
                  <a:lnTo>
                    <a:pt x="88917" y="52518"/>
                  </a:lnTo>
                  <a:lnTo>
                    <a:pt x="88805" y="52708"/>
                  </a:lnTo>
                  <a:lnTo>
                    <a:pt x="87714" y="53905"/>
                  </a:lnTo>
                  <a:lnTo>
                    <a:pt x="86790" y="54683"/>
                  </a:lnTo>
                  <a:lnTo>
                    <a:pt x="86593" y="54816"/>
                  </a:lnTo>
                  <a:lnTo>
                    <a:pt x="85737" y="55082"/>
                  </a:lnTo>
                  <a:lnTo>
                    <a:pt x="85814" y="55633"/>
                  </a:lnTo>
                  <a:lnTo>
                    <a:pt x="85715" y="55900"/>
                  </a:lnTo>
                  <a:lnTo>
                    <a:pt x="83872" y="57464"/>
                  </a:lnTo>
                  <a:lnTo>
                    <a:pt x="79534" y="62722"/>
                  </a:lnTo>
                  <a:lnTo>
                    <a:pt x="79396" y="62666"/>
                  </a:lnTo>
                  <a:lnTo>
                    <a:pt x="78810" y="62813"/>
                  </a:lnTo>
                  <a:lnTo>
                    <a:pt x="78363" y="63228"/>
                  </a:lnTo>
                  <a:lnTo>
                    <a:pt x="77596" y="63939"/>
                  </a:lnTo>
                  <a:lnTo>
                    <a:pt x="76448" y="65003"/>
                  </a:lnTo>
                  <a:lnTo>
                    <a:pt x="76311" y="65130"/>
                  </a:lnTo>
                  <a:lnTo>
                    <a:pt x="75469" y="65212"/>
                  </a:lnTo>
                  <a:lnTo>
                    <a:pt x="74758" y="64899"/>
                  </a:lnTo>
                  <a:lnTo>
                    <a:pt x="76154" y="63477"/>
                  </a:lnTo>
                  <a:lnTo>
                    <a:pt x="76315" y="63314"/>
                  </a:lnTo>
                  <a:lnTo>
                    <a:pt x="76648" y="62975"/>
                  </a:lnTo>
                  <a:lnTo>
                    <a:pt x="76762" y="62096"/>
                  </a:lnTo>
                  <a:lnTo>
                    <a:pt x="76317" y="61843"/>
                  </a:lnTo>
                  <a:lnTo>
                    <a:pt x="75720" y="61505"/>
                  </a:lnTo>
                  <a:lnTo>
                    <a:pt x="75193" y="61206"/>
                  </a:lnTo>
                  <a:lnTo>
                    <a:pt x="74685" y="60917"/>
                  </a:lnTo>
                  <a:lnTo>
                    <a:pt x="74310" y="60705"/>
                  </a:lnTo>
                  <a:lnTo>
                    <a:pt x="74066" y="60566"/>
                  </a:lnTo>
                  <a:lnTo>
                    <a:pt x="73483" y="60235"/>
                  </a:lnTo>
                  <a:lnTo>
                    <a:pt x="73245" y="60101"/>
                  </a:lnTo>
                  <a:lnTo>
                    <a:pt x="72695" y="60086"/>
                  </a:lnTo>
                  <a:lnTo>
                    <a:pt x="71668" y="60058"/>
                  </a:lnTo>
                  <a:lnTo>
                    <a:pt x="70579" y="60029"/>
                  </a:lnTo>
                  <a:lnTo>
                    <a:pt x="70297" y="60270"/>
                  </a:lnTo>
                  <a:lnTo>
                    <a:pt x="69490" y="60957"/>
                  </a:lnTo>
                  <a:lnTo>
                    <a:pt x="68593" y="61660"/>
                  </a:lnTo>
                  <a:lnTo>
                    <a:pt x="65897" y="61726"/>
                  </a:lnTo>
                  <a:lnTo>
                    <a:pt x="65572" y="61433"/>
                  </a:lnTo>
                  <a:lnTo>
                    <a:pt x="64738" y="60680"/>
                  </a:lnTo>
                  <a:lnTo>
                    <a:pt x="64548" y="60509"/>
                  </a:lnTo>
                  <a:lnTo>
                    <a:pt x="62251" y="59619"/>
                  </a:lnTo>
                  <a:lnTo>
                    <a:pt x="60617" y="62770"/>
                  </a:lnTo>
                  <a:lnTo>
                    <a:pt x="60238" y="61692"/>
                  </a:lnTo>
                  <a:lnTo>
                    <a:pt x="59614" y="61312"/>
                  </a:lnTo>
                  <a:lnTo>
                    <a:pt x="58952" y="61740"/>
                  </a:lnTo>
                  <a:lnTo>
                    <a:pt x="58209" y="63936"/>
                  </a:lnTo>
                  <a:lnTo>
                    <a:pt x="57898" y="64856"/>
                  </a:lnTo>
                  <a:lnTo>
                    <a:pt x="57723" y="65374"/>
                  </a:lnTo>
                  <a:lnTo>
                    <a:pt x="57696" y="65530"/>
                  </a:lnTo>
                  <a:lnTo>
                    <a:pt x="57539" y="66417"/>
                  </a:lnTo>
                  <a:lnTo>
                    <a:pt x="57341" y="67536"/>
                  </a:lnTo>
                  <a:lnTo>
                    <a:pt x="56974" y="69620"/>
                  </a:lnTo>
                  <a:lnTo>
                    <a:pt x="56603" y="71682"/>
                  </a:lnTo>
                  <a:lnTo>
                    <a:pt x="55430" y="73104"/>
                  </a:lnTo>
                  <a:lnTo>
                    <a:pt x="54518" y="74211"/>
                  </a:lnTo>
                  <a:lnTo>
                    <a:pt x="54022" y="74813"/>
                  </a:lnTo>
                  <a:lnTo>
                    <a:pt x="53516" y="75426"/>
                  </a:lnTo>
                  <a:lnTo>
                    <a:pt x="53401" y="76015"/>
                  </a:lnTo>
                  <a:lnTo>
                    <a:pt x="53302" y="76521"/>
                  </a:lnTo>
                  <a:lnTo>
                    <a:pt x="53134" y="77305"/>
                  </a:lnTo>
                  <a:lnTo>
                    <a:pt x="51222" y="81736"/>
                  </a:lnTo>
                  <a:lnTo>
                    <a:pt x="50912" y="82395"/>
                  </a:lnTo>
                  <a:lnTo>
                    <a:pt x="49444" y="83409"/>
                  </a:lnTo>
                  <a:lnTo>
                    <a:pt x="49273" y="82443"/>
                  </a:lnTo>
                  <a:lnTo>
                    <a:pt x="49655" y="81210"/>
                  </a:lnTo>
                  <a:lnTo>
                    <a:pt x="48708" y="77275"/>
                  </a:lnTo>
                  <a:lnTo>
                    <a:pt x="48175" y="76182"/>
                  </a:lnTo>
                  <a:lnTo>
                    <a:pt x="47991" y="76110"/>
                  </a:lnTo>
                  <a:lnTo>
                    <a:pt x="47377" y="75871"/>
                  </a:lnTo>
                  <a:lnTo>
                    <a:pt x="46269" y="75438"/>
                  </a:lnTo>
                  <a:lnTo>
                    <a:pt x="45680" y="75208"/>
                  </a:lnTo>
                  <a:lnTo>
                    <a:pt x="44961" y="75469"/>
                  </a:lnTo>
                  <a:lnTo>
                    <a:pt x="44772" y="75802"/>
                  </a:lnTo>
                  <a:lnTo>
                    <a:pt x="44810" y="76681"/>
                  </a:lnTo>
                  <a:lnTo>
                    <a:pt x="44887" y="76877"/>
                  </a:lnTo>
                  <a:lnTo>
                    <a:pt x="45041" y="77270"/>
                  </a:lnTo>
                  <a:lnTo>
                    <a:pt x="45158" y="77567"/>
                  </a:lnTo>
                  <a:lnTo>
                    <a:pt x="45353" y="78065"/>
                  </a:lnTo>
                  <a:lnTo>
                    <a:pt x="45518" y="78584"/>
                  </a:lnTo>
                  <a:lnTo>
                    <a:pt x="45440" y="78842"/>
                  </a:lnTo>
                  <a:lnTo>
                    <a:pt x="45134" y="79850"/>
                  </a:lnTo>
                  <a:lnTo>
                    <a:pt x="45081" y="80025"/>
                  </a:lnTo>
                  <a:lnTo>
                    <a:pt x="44877" y="80698"/>
                  </a:lnTo>
                  <a:lnTo>
                    <a:pt x="44770" y="81050"/>
                  </a:lnTo>
                  <a:lnTo>
                    <a:pt x="44552" y="81771"/>
                  </a:lnTo>
                  <a:lnTo>
                    <a:pt x="44172" y="81830"/>
                  </a:lnTo>
                  <a:lnTo>
                    <a:pt x="44021" y="81854"/>
                  </a:lnTo>
                  <a:lnTo>
                    <a:pt x="43836" y="81883"/>
                  </a:lnTo>
                  <a:lnTo>
                    <a:pt x="43059" y="81520"/>
                  </a:lnTo>
                  <a:lnTo>
                    <a:pt x="42807" y="81403"/>
                  </a:lnTo>
                  <a:lnTo>
                    <a:pt x="42513" y="81265"/>
                  </a:lnTo>
                  <a:lnTo>
                    <a:pt x="41946" y="81337"/>
                  </a:lnTo>
                  <a:lnTo>
                    <a:pt x="41722" y="81543"/>
                  </a:lnTo>
                  <a:lnTo>
                    <a:pt x="41586" y="81669"/>
                  </a:lnTo>
                  <a:lnTo>
                    <a:pt x="41189" y="84710"/>
                  </a:lnTo>
                  <a:lnTo>
                    <a:pt x="40035" y="85426"/>
                  </a:lnTo>
                  <a:lnTo>
                    <a:pt x="39889" y="85517"/>
                  </a:lnTo>
                  <a:lnTo>
                    <a:pt x="37862" y="86301"/>
                  </a:lnTo>
                  <a:lnTo>
                    <a:pt x="37635" y="86087"/>
                  </a:lnTo>
                  <a:lnTo>
                    <a:pt x="37647" y="85956"/>
                  </a:lnTo>
                  <a:lnTo>
                    <a:pt x="37874" y="84310"/>
                  </a:lnTo>
                  <a:lnTo>
                    <a:pt x="38599" y="84353"/>
                  </a:lnTo>
                  <a:lnTo>
                    <a:pt x="39393" y="83474"/>
                  </a:lnTo>
                  <a:lnTo>
                    <a:pt x="39437" y="83128"/>
                  </a:lnTo>
                  <a:lnTo>
                    <a:pt x="39809" y="80149"/>
                  </a:lnTo>
                  <a:lnTo>
                    <a:pt x="39379" y="79409"/>
                  </a:lnTo>
                  <a:lnTo>
                    <a:pt x="39091" y="78914"/>
                  </a:lnTo>
                  <a:lnTo>
                    <a:pt x="38027" y="79032"/>
                  </a:lnTo>
                  <a:lnTo>
                    <a:pt x="37805" y="79056"/>
                  </a:lnTo>
                  <a:lnTo>
                    <a:pt x="36797" y="80967"/>
                  </a:lnTo>
                  <a:lnTo>
                    <a:pt x="36690" y="81170"/>
                  </a:lnTo>
                  <a:lnTo>
                    <a:pt x="36708" y="82406"/>
                  </a:lnTo>
                  <a:lnTo>
                    <a:pt x="36444" y="83356"/>
                  </a:lnTo>
                  <a:lnTo>
                    <a:pt x="35837" y="83969"/>
                  </a:lnTo>
                  <a:lnTo>
                    <a:pt x="35622" y="84074"/>
                  </a:lnTo>
                  <a:lnTo>
                    <a:pt x="34478" y="82477"/>
                  </a:lnTo>
                  <a:lnTo>
                    <a:pt x="34531" y="81736"/>
                  </a:lnTo>
                  <a:lnTo>
                    <a:pt x="34553" y="81432"/>
                  </a:lnTo>
                  <a:lnTo>
                    <a:pt x="33873" y="81028"/>
                  </a:lnTo>
                  <a:lnTo>
                    <a:pt x="33284" y="81506"/>
                  </a:lnTo>
                  <a:lnTo>
                    <a:pt x="31944" y="82596"/>
                  </a:lnTo>
                  <a:lnTo>
                    <a:pt x="31866" y="83151"/>
                  </a:lnTo>
                  <a:lnTo>
                    <a:pt x="31509" y="85707"/>
                  </a:lnTo>
                  <a:lnTo>
                    <a:pt x="31680" y="86944"/>
                  </a:lnTo>
                  <a:lnTo>
                    <a:pt x="31812" y="87893"/>
                  </a:lnTo>
                  <a:lnTo>
                    <a:pt x="31779" y="88101"/>
                  </a:lnTo>
                  <a:lnTo>
                    <a:pt x="31485" y="89972"/>
                  </a:lnTo>
                  <a:lnTo>
                    <a:pt x="29982" y="89971"/>
                  </a:lnTo>
                  <a:lnTo>
                    <a:pt x="28464" y="87623"/>
                  </a:lnTo>
                  <a:lnTo>
                    <a:pt x="28064" y="87005"/>
                  </a:lnTo>
                  <a:lnTo>
                    <a:pt x="27765" y="86542"/>
                  </a:lnTo>
                  <a:lnTo>
                    <a:pt x="27316" y="85848"/>
                  </a:lnTo>
                  <a:lnTo>
                    <a:pt x="27308" y="85446"/>
                  </a:lnTo>
                  <a:lnTo>
                    <a:pt x="27303" y="85161"/>
                  </a:lnTo>
                  <a:lnTo>
                    <a:pt x="26414" y="84543"/>
                  </a:lnTo>
                  <a:lnTo>
                    <a:pt x="25790" y="84425"/>
                  </a:lnTo>
                  <a:lnTo>
                    <a:pt x="24675" y="84757"/>
                  </a:lnTo>
                  <a:lnTo>
                    <a:pt x="24586" y="84913"/>
                  </a:lnTo>
                  <a:lnTo>
                    <a:pt x="24453" y="85151"/>
                  </a:lnTo>
                  <a:lnTo>
                    <a:pt x="24220" y="85564"/>
                  </a:lnTo>
                  <a:lnTo>
                    <a:pt x="24053" y="85860"/>
                  </a:lnTo>
                  <a:lnTo>
                    <a:pt x="23485" y="86906"/>
                  </a:lnTo>
                  <a:lnTo>
                    <a:pt x="23388" y="87290"/>
                  </a:lnTo>
                  <a:lnTo>
                    <a:pt x="23122" y="88339"/>
                  </a:lnTo>
                  <a:lnTo>
                    <a:pt x="23217" y="89748"/>
                  </a:lnTo>
                  <a:lnTo>
                    <a:pt x="22944" y="90487"/>
                  </a:lnTo>
                  <a:lnTo>
                    <a:pt x="22873" y="90680"/>
                  </a:lnTo>
                  <a:lnTo>
                    <a:pt x="22731" y="90846"/>
                  </a:lnTo>
                  <a:lnTo>
                    <a:pt x="21220" y="92611"/>
                  </a:lnTo>
                  <a:lnTo>
                    <a:pt x="20556" y="93386"/>
                  </a:lnTo>
                  <a:lnTo>
                    <a:pt x="19339" y="94807"/>
                  </a:lnTo>
                  <a:lnTo>
                    <a:pt x="18990" y="95215"/>
                  </a:lnTo>
                  <a:lnTo>
                    <a:pt x="18583" y="95690"/>
                  </a:lnTo>
                  <a:lnTo>
                    <a:pt x="18239" y="95638"/>
                  </a:lnTo>
                  <a:lnTo>
                    <a:pt x="17418" y="95520"/>
                  </a:lnTo>
                  <a:lnTo>
                    <a:pt x="16741" y="95594"/>
                  </a:lnTo>
                  <a:lnTo>
                    <a:pt x="16189" y="95654"/>
                  </a:lnTo>
                  <a:lnTo>
                    <a:pt x="15529" y="95726"/>
                  </a:lnTo>
                  <a:lnTo>
                    <a:pt x="15042" y="95779"/>
                  </a:lnTo>
                  <a:lnTo>
                    <a:pt x="14739" y="96040"/>
                  </a:lnTo>
                  <a:lnTo>
                    <a:pt x="14771" y="96485"/>
                  </a:lnTo>
                  <a:lnTo>
                    <a:pt x="15141" y="96986"/>
                  </a:lnTo>
                  <a:lnTo>
                    <a:pt x="15250" y="97133"/>
                  </a:lnTo>
                  <a:lnTo>
                    <a:pt x="15263" y="97409"/>
                  </a:lnTo>
                  <a:lnTo>
                    <a:pt x="15269" y="97537"/>
                  </a:lnTo>
                  <a:lnTo>
                    <a:pt x="14586" y="97890"/>
                  </a:lnTo>
                  <a:lnTo>
                    <a:pt x="13439" y="98484"/>
                  </a:lnTo>
                  <a:lnTo>
                    <a:pt x="11929" y="99267"/>
                  </a:lnTo>
                  <a:lnTo>
                    <a:pt x="11340" y="99571"/>
                  </a:lnTo>
                  <a:lnTo>
                    <a:pt x="10262" y="100130"/>
                  </a:lnTo>
                  <a:lnTo>
                    <a:pt x="8036" y="101283"/>
                  </a:lnTo>
                  <a:lnTo>
                    <a:pt x="7878" y="101365"/>
                  </a:lnTo>
                  <a:lnTo>
                    <a:pt x="7804" y="101806"/>
                  </a:lnTo>
                  <a:lnTo>
                    <a:pt x="7384" y="103979"/>
                  </a:lnTo>
                  <a:lnTo>
                    <a:pt x="5806" y="104224"/>
                  </a:lnTo>
                  <a:lnTo>
                    <a:pt x="5492" y="104103"/>
                  </a:lnTo>
                  <a:lnTo>
                    <a:pt x="5315" y="104034"/>
                  </a:lnTo>
                  <a:lnTo>
                    <a:pt x="4946" y="100910"/>
                  </a:lnTo>
                  <a:lnTo>
                    <a:pt x="5248" y="99485"/>
                  </a:lnTo>
                  <a:lnTo>
                    <a:pt x="4813" y="98202"/>
                  </a:lnTo>
                  <a:lnTo>
                    <a:pt x="3553" y="97845"/>
                  </a:lnTo>
                  <a:lnTo>
                    <a:pt x="3816" y="97021"/>
                  </a:lnTo>
                  <a:lnTo>
                    <a:pt x="3937" y="96642"/>
                  </a:lnTo>
                  <a:lnTo>
                    <a:pt x="4397" y="95198"/>
                  </a:lnTo>
                  <a:lnTo>
                    <a:pt x="3414" y="92477"/>
                  </a:lnTo>
                  <a:lnTo>
                    <a:pt x="2009" y="92184"/>
                  </a:lnTo>
                  <a:lnTo>
                    <a:pt x="1555" y="92089"/>
                  </a:lnTo>
                  <a:lnTo>
                    <a:pt x="1149" y="92240"/>
                  </a:lnTo>
                  <a:lnTo>
                    <a:pt x="1162" y="90478"/>
                  </a:lnTo>
                  <a:lnTo>
                    <a:pt x="1818" y="89481"/>
                  </a:lnTo>
                  <a:lnTo>
                    <a:pt x="2700" y="87220"/>
                  </a:lnTo>
                  <a:lnTo>
                    <a:pt x="3243" y="86132"/>
                  </a:lnTo>
                  <a:lnTo>
                    <a:pt x="3384" y="85710"/>
                  </a:lnTo>
                  <a:lnTo>
                    <a:pt x="2742" y="83339"/>
                  </a:lnTo>
                  <a:lnTo>
                    <a:pt x="2548" y="82054"/>
                  </a:lnTo>
                  <a:lnTo>
                    <a:pt x="2573" y="81448"/>
                  </a:lnTo>
                  <a:lnTo>
                    <a:pt x="2741" y="80548"/>
                  </a:lnTo>
                  <a:lnTo>
                    <a:pt x="2754" y="80154"/>
                  </a:lnTo>
                  <a:lnTo>
                    <a:pt x="1624" y="79673"/>
                  </a:lnTo>
                  <a:lnTo>
                    <a:pt x="889" y="78999"/>
                  </a:lnTo>
                  <a:lnTo>
                    <a:pt x="233" y="78174"/>
                  </a:lnTo>
                  <a:lnTo>
                    <a:pt x="0" y="77662"/>
                  </a:lnTo>
                  <a:lnTo>
                    <a:pt x="271" y="76273"/>
                  </a:lnTo>
                  <a:lnTo>
                    <a:pt x="364" y="75707"/>
                  </a:lnTo>
                  <a:lnTo>
                    <a:pt x="661" y="74937"/>
                  </a:lnTo>
                  <a:lnTo>
                    <a:pt x="804" y="74715"/>
                  </a:lnTo>
                  <a:lnTo>
                    <a:pt x="1513" y="74164"/>
                  </a:lnTo>
                  <a:lnTo>
                    <a:pt x="1818" y="73803"/>
                  </a:lnTo>
                  <a:lnTo>
                    <a:pt x="2019" y="73214"/>
                  </a:lnTo>
                  <a:lnTo>
                    <a:pt x="2939" y="71380"/>
                  </a:lnTo>
                  <a:lnTo>
                    <a:pt x="3316" y="70941"/>
                  </a:lnTo>
                  <a:lnTo>
                    <a:pt x="3531" y="70436"/>
                  </a:lnTo>
                  <a:lnTo>
                    <a:pt x="3618" y="69986"/>
                  </a:lnTo>
                  <a:lnTo>
                    <a:pt x="3994" y="69269"/>
                  </a:lnTo>
                  <a:lnTo>
                    <a:pt x="4323" y="67081"/>
                  </a:lnTo>
                  <a:lnTo>
                    <a:pt x="4567" y="66829"/>
                  </a:lnTo>
                  <a:lnTo>
                    <a:pt x="4733" y="66087"/>
                  </a:lnTo>
                  <a:lnTo>
                    <a:pt x="5056" y="64933"/>
                  </a:lnTo>
                  <a:lnTo>
                    <a:pt x="4354" y="64486"/>
                  </a:lnTo>
                  <a:lnTo>
                    <a:pt x="4059" y="64299"/>
                  </a:lnTo>
                  <a:lnTo>
                    <a:pt x="3753" y="64105"/>
                  </a:lnTo>
                  <a:lnTo>
                    <a:pt x="2830" y="63517"/>
                  </a:lnTo>
                  <a:lnTo>
                    <a:pt x="3534" y="62453"/>
                  </a:lnTo>
                  <a:lnTo>
                    <a:pt x="3893" y="61625"/>
                  </a:lnTo>
                  <a:lnTo>
                    <a:pt x="4020" y="60773"/>
                  </a:lnTo>
                  <a:lnTo>
                    <a:pt x="4004" y="60014"/>
                  </a:lnTo>
                  <a:lnTo>
                    <a:pt x="4281" y="59662"/>
                  </a:lnTo>
                  <a:lnTo>
                    <a:pt x="6051" y="58967"/>
                  </a:lnTo>
                  <a:lnTo>
                    <a:pt x="8287" y="57757"/>
                  </a:lnTo>
                  <a:lnTo>
                    <a:pt x="9248" y="55901"/>
                  </a:lnTo>
                  <a:lnTo>
                    <a:pt x="9530" y="55678"/>
                  </a:lnTo>
                  <a:lnTo>
                    <a:pt x="9758" y="55239"/>
                  </a:lnTo>
                  <a:lnTo>
                    <a:pt x="9773" y="54798"/>
                  </a:lnTo>
                  <a:lnTo>
                    <a:pt x="9549" y="53858"/>
                  </a:lnTo>
                  <a:lnTo>
                    <a:pt x="9580" y="53637"/>
                  </a:lnTo>
                  <a:lnTo>
                    <a:pt x="10600" y="52050"/>
                  </a:lnTo>
                  <a:lnTo>
                    <a:pt x="10657" y="51650"/>
                  </a:lnTo>
                  <a:lnTo>
                    <a:pt x="11682" y="51873"/>
                  </a:lnTo>
                  <a:lnTo>
                    <a:pt x="18872" y="53422"/>
                  </a:lnTo>
                  <a:lnTo>
                    <a:pt x="19432" y="53648"/>
                  </a:lnTo>
                  <a:lnTo>
                    <a:pt x="23356" y="48008"/>
                  </a:lnTo>
                  <a:lnTo>
                    <a:pt x="25619" y="43836"/>
                  </a:lnTo>
                  <a:lnTo>
                    <a:pt x="26079" y="42817"/>
                  </a:lnTo>
                  <a:lnTo>
                    <a:pt x="26404" y="42995"/>
                  </a:lnTo>
                  <a:lnTo>
                    <a:pt x="26482" y="43309"/>
                  </a:lnTo>
                  <a:lnTo>
                    <a:pt x="27418" y="41544"/>
                  </a:lnTo>
                  <a:lnTo>
                    <a:pt x="28908" y="41741"/>
                  </a:lnTo>
                  <a:lnTo>
                    <a:pt x="28219" y="43098"/>
                  </a:lnTo>
                  <a:lnTo>
                    <a:pt x="29013" y="43284"/>
                  </a:lnTo>
                  <a:lnTo>
                    <a:pt x="29906" y="42128"/>
                  </a:lnTo>
                  <a:lnTo>
                    <a:pt x="30140" y="41967"/>
                  </a:lnTo>
                  <a:lnTo>
                    <a:pt x="30334" y="42061"/>
                  </a:lnTo>
                  <a:lnTo>
                    <a:pt x="30745" y="42102"/>
                  </a:lnTo>
                  <a:lnTo>
                    <a:pt x="32108" y="41562"/>
                  </a:lnTo>
                  <a:lnTo>
                    <a:pt x="32301" y="40678"/>
                  </a:lnTo>
                  <a:lnTo>
                    <a:pt x="32668" y="40161"/>
                  </a:lnTo>
                  <a:lnTo>
                    <a:pt x="32569" y="39870"/>
                  </a:lnTo>
                  <a:lnTo>
                    <a:pt x="32257" y="39635"/>
                  </a:lnTo>
                  <a:lnTo>
                    <a:pt x="32002" y="39225"/>
                  </a:lnTo>
                  <a:lnTo>
                    <a:pt x="32179" y="38841"/>
                  </a:lnTo>
                  <a:lnTo>
                    <a:pt x="32266" y="38144"/>
                  </a:lnTo>
                  <a:lnTo>
                    <a:pt x="31718" y="38274"/>
                  </a:lnTo>
                  <a:lnTo>
                    <a:pt x="31269" y="38278"/>
                  </a:lnTo>
                  <a:lnTo>
                    <a:pt x="32213" y="37000"/>
                  </a:lnTo>
                  <a:lnTo>
                    <a:pt x="32917" y="35808"/>
                  </a:lnTo>
                  <a:lnTo>
                    <a:pt x="33895" y="35985"/>
                  </a:lnTo>
                  <a:lnTo>
                    <a:pt x="34425" y="35671"/>
                  </a:lnTo>
                  <a:lnTo>
                    <a:pt x="35073" y="34381"/>
                  </a:lnTo>
                  <a:lnTo>
                    <a:pt x="35376" y="33448"/>
                  </a:lnTo>
                  <a:lnTo>
                    <a:pt x="39483" y="35939"/>
                  </a:lnTo>
                  <a:lnTo>
                    <a:pt x="39328" y="36388"/>
                  </a:lnTo>
                  <a:lnTo>
                    <a:pt x="39888" y="36466"/>
                  </a:lnTo>
                  <a:lnTo>
                    <a:pt x="40058" y="36113"/>
                  </a:lnTo>
                  <a:lnTo>
                    <a:pt x="40563" y="36265"/>
                  </a:lnTo>
                  <a:lnTo>
                    <a:pt x="41180" y="36902"/>
                  </a:lnTo>
                  <a:lnTo>
                    <a:pt x="41138" y="37060"/>
                  </a:lnTo>
                  <a:lnTo>
                    <a:pt x="44320" y="38953"/>
                  </a:lnTo>
                  <a:lnTo>
                    <a:pt x="48244" y="39364"/>
                  </a:lnTo>
                  <a:lnTo>
                    <a:pt x="48422" y="39385"/>
                  </a:lnTo>
                  <a:lnTo>
                    <a:pt x="48608" y="39403"/>
                  </a:lnTo>
                  <a:lnTo>
                    <a:pt x="49080" y="39445"/>
                  </a:lnTo>
                  <a:lnTo>
                    <a:pt x="49293" y="38429"/>
                  </a:lnTo>
                  <a:lnTo>
                    <a:pt x="49570" y="38048"/>
                  </a:lnTo>
                  <a:lnTo>
                    <a:pt x="50070" y="37006"/>
                  </a:lnTo>
                  <a:lnTo>
                    <a:pt x="50406" y="37043"/>
                  </a:lnTo>
                  <a:lnTo>
                    <a:pt x="50637" y="36466"/>
                  </a:lnTo>
                  <a:lnTo>
                    <a:pt x="50544" y="36277"/>
                  </a:lnTo>
                  <a:lnTo>
                    <a:pt x="50725" y="35747"/>
                  </a:lnTo>
                  <a:lnTo>
                    <a:pt x="50874" y="34832"/>
                  </a:lnTo>
                  <a:lnTo>
                    <a:pt x="50983" y="34589"/>
                  </a:lnTo>
                  <a:lnTo>
                    <a:pt x="51143" y="34444"/>
                  </a:lnTo>
                  <a:lnTo>
                    <a:pt x="51400" y="34377"/>
                  </a:lnTo>
                  <a:lnTo>
                    <a:pt x="52138" y="34707"/>
                  </a:lnTo>
                  <a:lnTo>
                    <a:pt x="52660" y="34831"/>
                  </a:lnTo>
                  <a:lnTo>
                    <a:pt x="53078" y="34688"/>
                  </a:lnTo>
                  <a:lnTo>
                    <a:pt x="53336" y="34361"/>
                  </a:lnTo>
                  <a:lnTo>
                    <a:pt x="53461" y="33642"/>
                  </a:lnTo>
                  <a:lnTo>
                    <a:pt x="53442" y="32671"/>
                  </a:lnTo>
                  <a:lnTo>
                    <a:pt x="53383" y="32362"/>
                  </a:lnTo>
                  <a:lnTo>
                    <a:pt x="53719" y="31460"/>
                  </a:lnTo>
                  <a:lnTo>
                    <a:pt x="53785" y="30586"/>
                  </a:lnTo>
                  <a:lnTo>
                    <a:pt x="53669" y="30160"/>
                  </a:lnTo>
                  <a:lnTo>
                    <a:pt x="53363" y="29590"/>
                  </a:lnTo>
                  <a:lnTo>
                    <a:pt x="53302" y="29019"/>
                  </a:lnTo>
                  <a:lnTo>
                    <a:pt x="53821" y="29114"/>
                  </a:lnTo>
                  <a:lnTo>
                    <a:pt x="54284" y="29765"/>
                  </a:lnTo>
                  <a:lnTo>
                    <a:pt x="55437" y="29832"/>
                  </a:lnTo>
                  <a:lnTo>
                    <a:pt x="55882" y="29787"/>
                  </a:lnTo>
                  <a:lnTo>
                    <a:pt x="56308" y="29534"/>
                  </a:lnTo>
                  <a:lnTo>
                    <a:pt x="60188" y="30215"/>
                  </a:lnTo>
                  <a:lnTo>
                    <a:pt x="62272" y="21312"/>
                  </a:lnTo>
                  <a:lnTo>
                    <a:pt x="63577" y="21571"/>
                  </a:lnTo>
                  <a:lnTo>
                    <a:pt x="63884" y="20187"/>
                  </a:lnTo>
                  <a:lnTo>
                    <a:pt x="60099" y="18964"/>
                  </a:lnTo>
                  <a:lnTo>
                    <a:pt x="59269" y="16671"/>
                  </a:lnTo>
                  <a:lnTo>
                    <a:pt x="59203" y="16530"/>
                  </a:lnTo>
                  <a:lnTo>
                    <a:pt x="58427" y="14569"/>
                  </a:lnTo>
                  <a:lnTo>
                    <a:pt x="57918" y="13159"/>
                  </a:lnTo>
                  <a:lnTo>
                    <a:pt x="59078" y="9556"/>
                  </a:lnTo>
                  <a:lnTo>
                    <a:pt x="57703" y="4735"/>
                  </a:lnTo>
                  <a:lnTo>
                    <a:pt x="59563" y="3025"/>
                  </a:lnTo>
                  <a:lnTo>
                    <a:pt x="62217" y="3554"/>
                  </a:lnTo>
                  <a:lnTo>
                    <a:pt x="63013" y="2582"/>
                  </a:lnTo>
                  <a:lnTo>
                    <a:pt x="63127" y="2443"/>
                  </a:lnTo>
                  <a:lnTo>
                    <a:pt x="63756" y="1673"/>
                  </a:lnTo>
                  <a:lnTo>
                    <a:pt x="63179" y="1097"/>
                  </a:lnTo>
                  <a:lnTo>
                    <a:pt x="64059" y="0"/>
                  </a:lnTo>
                  <a:lnTo>
                    <a:pt x="64794" y="401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99" name="pg99"/>
            <p:cNvSpPr/>
            <p:nvPr/>
          </p:nvSpPr>
          <p:spPr>
            <a:xfrm>
              <a:off x="7921510" y="1766105"/>
              <a:ext cx="290940" cy="296173"/>
            </a:xfrm>
            <a:custGeom>
              <a:avLst/>
              <a:pathLst>
                <a:path w="290940" h="296173">
                  <a:moveTo>
                    <a:pt x="0" y="144354"/>
                  </a:moveTo>
                  <a:lnTo>
                    <a:pt x="457" y="141387"/>
                  </a:lnTo>
                  <a:lnTo>
                    <a:pt x="3397" y="124590"/>
                  </a:lnTo>
                  <a:lnTo>
                    <a:pt x="3765" y="124047"/>
                  </a:lnTo>
                  <a:lnTo>
                    <a:pt x="9505" y="116882"/>
                  </a:lnTo>
                  <a:lnTo>
                    <a:pt x="10397" y="115658"/>
                  </a:lnTo>
                  <a:lnTo>
                    <a:pt x="19297" y="104577"/>
                  </a:lnTo>
                  <a:lnTo>
                    <a:pt x="26556" y="95286"/>
                  </a:lnTo>
                  <a:lnTo>
                    <a:pt x="59267" y="54541"/>
                  </a:lnTo>
                  <a:lnTo>
                    <a:pt x="75766" y="34169"/>
                  </a:lnTo>
                  <a:lnTo>
                    <a:pt x="103627" y="0"/>
                  </a:lnTo>
                  <a:lnTo>
                    <a:pt x="104201" y="411"/>
                  </a:lnTo>
                  <a:lnTo>
                    <a:pt x="106291" y="1219"/>
                  </a:lnTo>
                  <a:lnTo>
                    <a:pt x="109136" y="664"/>
                  </a:lnTo>
                  <a:lnTo>
                    <a:pt x="109595" y="500"/>
                  </a:lnTo>
                  <a:lnTo>
                    <a:pt x="111418" y="1409"/>
                  </a:lnTo>
                  <a:lnTo>
                    <a:pt x="112493" y="1409"/>
                  </a:lnTo>
                  <a:lnTo>
                    <a:pt x="113743" y="1764"/>
                  </a:lnTo>
                  <a:lnTo>
                    <a:pt x="116860" y="2901"/>
                  </a:lnTo>
                  <a:lnTo>
                    <a:pt x="118701" y="3887"/>
                  </a:lnTo>
                  <a:lnTo>
                    <a:pt x="119960" y="4639"/>
                  </a:lnTo>
                  <a:lnTo>
                    <a:pt x="120109" y="4785"/>
                  </a:lnTo>
                  <a:lnTo>
                    <a:pt x="120187" y="5325"/>
                  </a:lnTo>
                  <a:lnTo>
                    <a:pt x="122036" y="5819"/>
                  </a:lnTo>
                  <a:lnTo>
                    <a:pt x="122276" y="5804"/>
                  </a:lnTo>
                  <a:lnTo>
                    <a:pt x="124084" y="4799"/>
                  </a:lnTo>
                  <a:lnTo>
                    <a:pt x="124801" y="4340"/>
                  </a:lnTo>
                  <a:lnTo>
                    <a:pt x="125544" y="4467"/>
                  </a:lnTo>
                  <a:lnTo>
                    <a:pt x="127038" y="5223"/>
                  </a:lnTo>
                  <a:lnTo>
                    <a:pt x="127199" y="5384"/>
                  </a:lnTo>
                  <a:lnTo>
                    <a:pt x="127640" y="6114"/>
                  </a:lnTo>
                  <a:lnTo>
                    <a:pt x="127954" y="8427"/>
                  </a:lnTo>
                  <a:lnTo>
                    <a:pt x="127662" y="9064"/>
                  </a:lnTo>
                  <a:lnTo>
                    <a:pt x="127462" y="9290"/>
                  </a:lnTo>
                  <a:lnTo>
                    <a:pt x="127245" y="9559"/>
                  </a:lnTo>
                  <a:lnTo>
                    <a:pt x="127290" y="9846"/>
                  </a:lnTo>
                  <a:lnTo>
                    <a:pt x="127325" y="10163"/>
                  </a:lnTo>
                  <a:lnTo>
                    <a:pt x="127128" y="10185"/>
                  </a:lnTo>
                  <a:lnTo>
                    <a:pt x="126849" y="11046"/>
                  </a:lnTo>
                  <a:lnTo>
                    <a:pt x="126997" y="11478"/>
                  </a:lnTo>
                  <a:lnTo>
                    <a:pt x="127176" y="11709"/>
                  </a:lnTo>
                  <a:lnTo>
                    <a:pt x="127573" y="11958"/>
                  </a:lnTo>
                  <a:lnTo>
                    <a:pt x="127643" y="12163"/>
                  </a:lnTo>
                  <a:lnTo>
                    <a:pt x="127036" y="12387"/>
                  </a:lnTo>
                  <a:lnTo>
                    <a:pt x="126713" y="12346"/>
                  </a:lnTo>
                  <a:lnTo>
                    <a:pt x="126186" y="12885"/>
                  </a:lnTo>
                  <a:lnTo>
                    <a:pt x="125876" y="13202"/>
                  </a:lnTo>
                  <a:lnTo>
                    <a:pt x="125749" y="13333"/>
                  </a:lnTo>
                  <a:lnTo>
                    <a:pt x="125827" y="21532"/>
                  </a:lnTo>
                  <a:lnTo>
                    <a:pt x="125652" y="23432"/>
                  </a:lnTo>
                  <a:lnTo>
                    <a:pt x="126367" y="24970"/>
                  </a:lnTo>
                  <a:lnTo>
                    <a:pt x="126079" y="26062"/>
                  </a:lnTo>
                  <a:lnTo>
                    <a:pt x="125914" y="26304"/>
                  </a:lnTo>
                  <a:lnTo>
                    <a:pt x="125896" y="26937"/>
                  </a:lnTo>
                  <a:lnTo>
                    <a:pt x="125957" y="27153"/>
                  </a:lnTo>
                  <a:lnTo>
                    <a:pt x="126162" y="27239"/>
                  </a:lnTo>
                  <a:lnTo>
                    <a:pt x="126240" y="27410"/>
                  </a:lnTo>
                  <a:lnTo>
                    <a:pt x="126332" y="28520"/>
                  </a:lnTo>
                  <a:lnTo>
                    <a:pt x="126296" y="28692"/>
                  </a:lnTo>
                  <a:lnTo>
                    <a:pt x="126262" y="28856"/>
                  </a:lnTo>
                  <a:lnTo>
                    <a:pt x="126192" y="29191"/>
                  </a:lnTo>
                  <a:lnTo>
                    <a:pt x="126305" y="29805"/>
                  </a:lnTo>
                  <a:lnTo>
                    <a:pt x="126446" y="30064"/>
                  </a:lnTo>
                  <a:lnTo>
                    <a:pt x="126552" y="30462"/>
                  </a:lnTo>
                  <a:lnTo>
                    <a:pt x="126582" y="30806"/>
                  </a:lnTo>
                  <a:lnTo>
                    <a:pt x="126632" y="31389"/>
                  </a:lnTo>
                  <a:lnTo>
                    <a:pt x="126501" y="32048"/>
                  </a:lnTo>
                  <a:lnTo>
                    <a:pt x="126340" y="32201"/>
                  </a:lnTo>
                  <a:lnTo>
                    <a:pt x="126205" y="32573"/>
                  </a:lnTo>
                  <a:lnTo>
                    <a:pt x="126209" y="33095"/>
                  </a:lnTo>
                  <a:lnTo>
                    <a:pt x="127524" y="34973"/>
                  </a:lnTo>
                  <a:lnTo>
                    <a:pt x="128399" y="35643"/>
                  </a:lnTo>
                  <a:lnTo>
                    <a:pt x="128838" y="35714"/>
                  </a:lnTo>
                  <a:lnTo>
                    <a:pt x="129648" y="36072"/>
                  </a:lnTo>
                  <a:lnTo>
                    <a:pt x="130119" y="36318"/>
                  </a:lnTo>
                  <a:lnTo>
                    <a:pt x="132206" y="37407"/>
                  </a:lnTo>
                  <a:lnTo>
                    <a:pt x="133693" y="38320"/>
                  </a:lnTo>
                  <a:lnTo>
                    <a:pt x="135191" y="39082"/>
                  </a:lnTo>
                  <a:lnTo>
                    <a:pt x="135970" y="39603"/>
                  </a:lnTo>
                  <a:lnTo>
                    <a:pt x="136349" y="39991"/>
                  </a:lnTo>
                  <a:lnTo>
                    <a:pt x="137093" y="40251"/>
                  </a:lnTo>
                  <a:lnTo>
                    <a:pt x="137188" y="40412"/>
                  </a:lnTo>
                  <a:lnTo>
                    <a:pt x="137383" y="40741"/>
                  </a:lnTo>
                  <a:lnTo>
                    <a:pt x="137517" y="40967"/>
                  </a:lnTo>
                  <a:lnTo>
                    <a:pt x="137781" y="41413"/>
                  </a:lnTo>
                  <a:lnTo>
                    <a:pt x="138133" y="41428"/>
                  </a:lnTo>
                  <a:lnTo>
                    <a:pt x="138899" y="41331"/>
                  </a:lnTo>
                  <a:lnTo>
                    <a:pt x="138995" y="41847"/>
                  </a:lnTo>
                  <a:lnTo>
                    <a:pt x="139173" y="41919"/>
                  </a:lnTo>
                  <a:lnTo>
                    <a:pt x="139364" y="41863"/>
                  </a:lnTo>
                  <a:lnTo>
                    <a:pt x="140200" y="41282"/>
                  </a:lnTo>
                  <a:lnTo>
                    <a:pt x="141078" y="41956"/>
                  </a:lnTo>
                  <a:lnTo>
                    <a:pt x="141452" y="42353"/>
                  </a:lnTo>
                  <a:lnTo>
                    <a:pt x="141844" y="42769"/>
                  </a:lnTo>
                  <a:lnTo>
                    <a:pt x="142088" y="42817"/>
                  </a:lnTo>
                  <a:lnTo>
                    <a:pt x="142283" y="42672"/>
                  </a:lnTo>
                  <a:lnTo>
                    <a:pt x="142514" y="42683"/>
                  </a:lnTo>
                  <a:lnTo>
                    <a:pt x="143083" y="43130"/>
                  </a:lnTo>
                  <a:lnTo>
                    <a:pt x="143148" y="43976"/>
                  </a:lnTo>
                  <a:lnTo>
                    <a:pt x="143522" y="44061"/>
                  </a:lnTo>
                  <a:lnTo>
                    <a:pt x="144583" y="44759"/>
                  </a:lnTo>
                  <a:lnTo>
                    <a:pt x="144811" y="45102"/>
                  </a:lnTo>
                  <a:lnTo>
                    <a:pt x="145031" y="45433"/>
                  </a:lnTo>
                  <a:lnTo>
                    <a:pt x="145396" y="45772"/>
                  </a:lnTo>
                  <a:lnTo>
                    <a:pt x="145583" y="45824"/>
                  </a:lnTo>
                  <a:lnTo>
                    <a:pt x="145870" y="45362"/>
                  </a:lnTo>
                  <a:lnTo>
                    <a:pt x="146270" y="45113"/>
                  </a:lnTo>
                  <a:lnTo>
                    <a:pt x="146592" y="45098"/>
                  </a:lnTo>
                  <a:lnTo>
                    <a:pt x="146988" y="45217"/>
                  </a:lnTo>
                  <a:lnTo>
                    <a:pt x="147992" y="45035"/>
                  </a:lnTo>
                  <a:lnTo>
                    <a:pt x="148576" y="44507"/>
                  </a:lnTo>
                  <a:lnTo>
                    <a:pt x="149020" y="44213"/>
                  </a:lnTo>
                  <a:lnTo>
                    <a:pt x="149460" y="44075"/>
                  </a:lnTo>
                  <a:lnTo>
                    <a:pt x="150530" y="44029"/>
                  </a:lnTo>
                  <a:lnTo>
                    <a:pt x="151221" y="43798"/>
                  </a:lnTo>
                  <a:lnTo>
                    <a:pt x="151752" y="43392"/>
                  </a:lnTo>
                  <a:lnTo>
                    <a:pt x="152391" y="42721"/>
                  </a:lnTo>
                  <a:lnTo>
                    <a:pt x="154665" y="41517"/>
                  </a:lnTo>
                  <a:lnTo>
                    <a:pt x="155605" y="40857"/>
                  </a:lnTo>
                  <a:lnTo>
                    <a:pt x="156544" y="40197"/>
                  </a:lnTo>
                  <a:lnTo>
                    <a:pt x="157106" y="39803"/>
                  </a:lnTo>
                  <a:lnTo>
                    <a:pt x="158224" y="39710"/>
                  </a:lnTo>
                  <a:lnTo>
                    <a:pt x="161205" y="38802"/>
                  </a:lnTo>
                  <a:lnTo>
                    <a:pt x="162610" y="38843"/>
                  </a:lnTo>
                  <a:lnTo>
                    <a:pt x="163289" y="38683"/>
                  </a:lnTo>
                  <a:lnTo>
                    <a:pt x="164896" y="37980"/>
                  </a:lnTo>
                  <a:lnTo>
                    <a:pt x="165786" y="37258"/>
                  </a:lnTo>
                  <a:lnTo>
                    <a:pt x="167065" y="36489"/>
                  </a:lnTo>
                  <a:lnTo>
                    <a:pt x="168173" y="36082"/>
                  </a:lnTo>
                  <a:lnTo>
                    <a:pt x="169337" y="35654"/>
                  </a:lnTo>
                  <a:lnTo>
                    <a:pt x="169885" y="35643"/>
                  </a:lnTo>
                  <a:lnTo>
                    <a:pt x="170238" y="35750"/>
                  </a:lnTo>
                  <a:lnTo>
                    <a:pt x="170543" y="36015"/>
                  </a:lnTo>
                  <a:lnTo>
                    <a:pt x="170965" y="36119"/>
                  </a:lnTo>
                  <a:lnTo>
                    <a:pt x="172506" y="35303"/>
                  </a:lnTo>
                  <a:lnTo>
                    <a:pt x="172898" y="35154"/>
                  </a:lnTo>
                  <a:lnTo>
                    <a:pt x="173255" y="35117"/>
                  </a:lnTo>
                  <a:lnTo>
                    <a:pt x="174779" y="35376"/>
                  </a:lnTo>
                  <a:lnTo>
                    <a:pt x="176315" y="36331"/>
                  </a:lnTo>
                  <a:lnTo>
                    <a:pt x="176589" y="36402"/>
                  </a:lnTo>
                  <a:lnTo>
                    <a:pt x="177042" y="36268"/>
                  </a:lnTo>
                  <a:lnTo>
                    <a:pt x="177634" y="35889"/>
                  </a:lnTo>
                  <a:lnTo>
                    <a:pt x="178396" y="35852"/>
                  </a:lnTo>
                  <a:lnTo>
                    <a:pt x="179567" y="35577"/>
                  </a:lnTo>
                  <a:lnTo>
                    <a:pt x="181388" y="35414"/>
                  </a:lnTo>
                  <a:lnTo>
                    <a:pt x="182065" y="35279"/>
                  </a:lnTo>
                  <a:lnTo>
                    <a:pt x="183601" y="34582"/>
                  </a:lnTo>
                  <a:lnTo>
                    <a:pt x="184001" y="34269"/>
                  </a:lnTo>
                  <a:lnTo>
                    <a:pt x="184385" y="33844"/>
                  </a:lnTo>
                  <a:lnTo>
                    <a:pt x="184651" y="33549"/>
                  </a:lnTo>
                  <a:lnTo>
                    <a:pt x="185220" y="32919"/>
                  </a:lnTo>
                  <a:lnTo>
                    <a:pt x="185394" y="32662"/>
                  </a:lnTo>
                  <a:lnTo>
                    <a:pt x="185398" y="32346"/>
                  </a:lnTo>
                  <a:lnTo>
                    <a:pt x="185272" y="32029"/>
                  </a:lnTo>
                  <a:lnTo>
                    <a:pt x="184801" y="31262"/>
                  </a:lnTo>
                  <a:lnTo>
                    <a:pt x="184792" y="30934"/>
                  </a:lnTo>
                  <a:lnTo>
                    <a:pt x="185031" y="30632"/>
                  </a:lnTo>
                  <a:lnTo>
                    <a:pt x="185597" y="30144"/>
                  </a:lnTo>
                  <a:lnTo>
                    <a:pt x="185845" y="29276"/>
                  </a:lnTo>
                  <a:lnTo>
                    <a:pt x="186089" y="29004"/>
                  </a:lnTo>
                  <a:lnTo>
                    <a:pt x="186834" y="28389"/>
                  </a:lnTo>
                  <a:lnTo>
                    <a:pt x="187409" y="28054"/>
                  </a:lnTo>
                  <a:lnTo>
                    <a:pt x="188376" y="28136"/>
                  </a:lnTo>
                  <a:lnTo>
                    <a:pt x="189766" y="28683"/>
                  </a:lnTo>
                  <a:lnTo>
                    <a:pt x="190607" y="28918"/>
                  </a:lnTo>
                  <a:lnTo>
                    <a:pt x="190886" y="28922"/>
                  </a:lnTo>
                  <a:lnTo>
                    <a:pt x="191548" y="28799"/>
                  </a:lnTo>
                  <a:lnTo>
                    <a:pt x="192463" y="28441"/>
                  </a:lnTo>
                  <a:lnTo>
                    <a:pt x="193828" y="27224"/>
                  </a:lnTo>
                  <a:lnTo>
                    <a:pt x="194551" y="26878"/>
                  </a:lnTo>
                  <a:lnTo>
                    <a:pt x="195266" y="26662"/>
                  </a:lnTo>
                  <a:lnTo>
                    <a:pt x="196634" y="26573"/>
                  </a:lnTo>
                  <a:lnTo>
                    <a:pt x="197079" y="26622"/>
                  </a:lnTo>
                  <a:lnTo>
                    <a:pt x="198024" y="26928"/>
                  </a:lnTo>
                  <a:lnTo>
                    <a:pt x="198756" y="26987"/>
                  </a:lnTo>
                  <a:lnTo>
                    <a:pt x="199318" y="26897"/>
                  </a:lnTo>
                  <a:lnTo>
                    <a:pt x="200325" y="26531"/>
                  </a:lnTo>
                  <a:lnTo>
                    <a:pt x="200861" y="26427"/>
                  </a:lnTo>
                  <a:lnTo>
                    <a:pt x="201454" y="26546"/>
                  </a:lnTo>
                  <a:lnTo>
                    <a:pt x="201973" y="26861"/>
                  </a:lnTo>
                  <a:lnTo>
                    <a:pt x="202273" y="27283"/>
                  </a:lnTo>
                  <a:lnTo>
                    <a:pt x="202779" y="28296"/>
                  </a:lnTo>
                  <a:lnTo>
                    <a:pt x="203014" y="28531"/>
                  </a:lnTo>
                  <a:lnTo>
                    <a:pt x="204234" y="28869"/>
                  </a:lnTo>
                  <a:lnTo>
                    <a:pt x="204969" y="28718"/>
                  </a:lnTo>
                  <a:lnTo>
                    <a:pt x="206347" y="28970"/>
                  </a:lnTo>
                  <a:lnTo>
                    <a:pt x="206827" y="28966"/>
                  </a:lnTo>
                  <a:lnTo>
                    <a:pt x="207297" y="28765"/>
                  </a:lnTo>
                  <a:lnTo>
                    <a:pt x="208513" y="28013"/>
                  </a:lnTo>
                  <a:lnTo>
                    <a:pt x="208866" y="27901"/>
                  </a:lnTo>
                  <a:lnTo>
                    <a:pt x="211885" y="28200"/>
                  </a:lnTo>
                  <a:lnTo>
                    <a:pt x="212757" y="28197"/>
                  </a:lnTo>
                  <a:lnTo>
                    <a:pt x="213336" y="28052"/>
                  </a:lnTo>
                  <a:lnTo>
                    <a:pt x="213576" y="27896"/>
                  </a:lnTo>
                  <a:lnTo>
                    <a:pt x="213704" y="27644"/>
                  </a:lnTo>
                  <a:lnTo>
                    <a:pt x="213734" y="27285"/>
                  </a:lnTo>
                  <a:lnTo>
                    <a:pt x="213642" y="26961"/>
                  </a:lnTo>
                  <a:lnTo>
                    <a:pt x="213560" y="26738"/>
                  </a:lnTo>
                  <a:lnTo>
                    <a:pt x="213338" y="26447"/>
                  </a:lnTo>
                  <a:lnTo>
                    <a:pt x="212632" y="25780"/>
                  </a:lnTo>
                  <a:lnTo>
                    <a:pt x="212524" y="25549"/>
                  </a:lnTo>
                  <a:lnTo>
                    <a:pt x="212554" y="25195"/>
                  </a:lnTo>
                  <a:lnTo>
                    <a:pt x="212938" y="24752"/>
                  </a:lnTo>
                  <a:lnTo>
                    <a:pt x="212995" y="24532"/>
                  </a:lnTo>
                  <a:lnTo>
                    <a:pt x="212565" y="22390"/>
                  </a:lnTo>
                  <a:lnTo>
                    <a:pt x="212610" y="21634"/>
                  </a:lnTo>
                  <a:lnTo>
                    <a:pt x="213122" y="19466"/>
                  </a:lnTo>
                  <a:lnTo>
                    <a:pt x="213344" y="18993"/>
                  </a:lnTo>
                  <a:lnTo>
                    <a:pt x="213880" y="18282"/>
                  </a:lnTo>
                  <a:lnTo>
                    <a:pt x="214428" y="17705"/>
                  </a:lnTo>
                  <a:lnTo>
                    <a:pt x="215016" y="17257"/>
                  </a:lnTo>
                  <a:lnTo>
                    <a:pt x="215557" y="16963"/>
                  </a:lnTo>
                  <a:lnTo>
                    <a:pt x="216386" y="16724"/>
                  </a:lnTo>
                  <a:lnTo>
                    <a:pt x="218842" y="16280"/>
                  </a:lnTo>
                  <a:lnTo>
                    <a:pt x="219667" y="16209"/>
                  </a:lnTo>
                  <a:lnTo>
                    <a:pt x="220535" y="16265"/>
                  </a:lnTo>
                  <a:lnTo>
                    <a:pt x="222254" y="16860"/>
                  </a:lnTo>
                  <a:lnTo>
                    <a:pt x="223052" y="16976"/>
                  </a:lnTo>
                  <a:lnTo>
                    <a:pt x="223449" y="16883"/>
                  </a:lnTo>
                  <a:lnTo>
                    <a:pt x="224492" y="16332"/>
                  </a:lnTo>
                  <a:lnTo>
                    <a:pt x="224929" y="16213"/>
                  </a:lnTo>
                  <a:lnTo>
                    <a:pt x="225605" y="16183"/>
                  </a:lnTo>
                  <a:lnTo>
                    <a:pt x="226360" y="16474"/>
                  </a:lnTo>
                  <a:lnTo>
                    <a:pt x="227110" y="17074"/>
                  </a:lnTo>
                  <a:lnTo>
                    <a:pt x="227472" y="17268"/>
                  </a:lnTo>
                  <a:lnTo>
                    <a:pt x="228065" y="17462"/>
                  </a:lnTo>
                  <a:lnTo>
                    <a:pt x="230290" y="17466"/>
                  </a:lnTo>
                  <a:lnTo>
                    <a:pt x="231304" y="17189"/>
                  </a:lnTo>
                  <a:lnTo>
                    <a:pt x="232026" y="17055"/>
                  </a:lnTo>
                  <a:lnTo>
                    <a:pt x="232933" y="17379"/>
                  </a:lnTo>
                  <a:lnTo>
                    <a:pt x="233317" y="17748"/>
                  </a:lnTo>
                  <a:lnTo>
                    <a:pt x="233379" y="17904"/>
                  </a:lnTo>
                  <a:lnTo>
                    <a:pt x="233383" y="18415"/>
                  </a:lnTo>
                  <a:lnTo>
                    <a:pt x="233545" y="18768"/>
                  </a:lnTo>
                  <a:lnTo>
                    <a:pt x="234217" y="19368"/>
                  </a:lnTo>
                  <a:lnTo>
                    <a:pt x="234627" y="19565"/>
                  </a:lnTo>
                  <a:lnTo>
                    <a:pt x="235059" y="19651"/>
                  </a:lnTo>
                  <a:lnTo>
                    <a:pt x="235962" y="19550"/>
                  </a:lnTo>
                  <a:lnTo>
                    <a:pt x="236210" y="19602"/>
                  </a:lnTo>
                  <a:lnTo>
                    <a:pt x="239621" y="21259"/>
                  </a:lnTo>
                  <a:lnTo>
                    <a:pt x="241530" y="21502"/>
                  </a:lnTo>
                  <a:lnTo>
                    <a:pt x="242332" y="21882"/>
                  </a:lnTo>
                  <a:lnTo>
                    <a:pt x="242537" y="22087"/>
                  </a:lnTo>
                  <a:lnTo>
                    <a:pt x="242681" y="22515"/>
                  </a:lnTo>
                  <a:lnTo>
                    <a:pt x="242545" y="23737"/>
                  </a:lnTo>
                  <a:lnTo>
                    <a:pt x="242576" y="24113"/>
                  </a:lnTo>
                  <a:lnTo>
                    <a:pt x="242702" y="24415"/>
                  </a:lnTo>
                  <a:lnTo>
                    <a:pt x="243590" y="25358"/>
                  </a:lnTo>
                  <a:lnTo>
                    <a:pt x="243768" y="25571"/>
                  </a:lnTo>
                  <a:lnTo>
                    <a:pt x="244679" y="26666"/>
                  </a:lnTo>
                  <a:lnTo>
                    <a:pt x="245825" y="26972"/>
                  </a:lnTo>
                  <a:lnTo>
                    <a:pt x="246191" y="27304"/>
                  </a:lnTo>
                  <a:lnTo>
                    <a:pt x="246702" y="27936"/>
                  </a:lnTo>
                  <a:lnTo>
                    <a:pt x="246933" y="28096"/>
                  </a:lnTo>
                  <a:lnTo>
                    <a:pt x="250459" y="29823"/>
                  </a:lnTo>
                  <a:lnTo>
                    <a:pt x="251705" y="30601"/>
                  </a:lnTo>
                  <a:lnTo>
                    <a:pt x="252058" y="30929"/>
                  </a:lnTo>
                  <a:lnTo>
                    <a:pt x="252402" y="31458"/>
                  </a:lnTo>
                  <a:lnTo>
                    <a:pt x="252599" y="32203"/>
                  </a:lnTo>
                  <a:lnTo>
                    <a:pt x="252851" y="32583"/>
                  </a:lnTo>
                  <a:lnTo>
                    <a:pt x="254436" y="33123"/>
                  </a:lnTo>
                  <a:lnTo>
                    <a:pt x="257337" y="34725"/>
                  </a:lnTo>
                  <a:lnTo>
                    <a:pt x="257615" y="34878"/>
                  </a:lnTo>
                  <a:lnTo>
                    <a:pt x="258059" y="35211"/>
                  </a:lnTo>
                  <a:lnTo>
                    <a:pt x="259900" y="36124"/>
                  </a:lnTo>
                  <a:lnTo>
                    <a:pt x="260370" y="36709"/>
                  </a:lnTo>
                  <a:lnTo>
                    <a:pt x="261639" y="38013"/>
                  </a:lnTo>
                  <a:lnTo>
                    <a:pt x="262696" y="39415"/>
                  </a:lnTo>
                  <a:lnTo>
                    <a:pt x="263513" y="40360"/>
                  </a:lnTo>
                  <a:lnTo>
                    <a:pt x="263733" y="40523"/>
                  </a:lnTo>
                  <a:lnTo>
                    <a:pt x="264265" y="40800"/>
                  </a:lnTo>
                  <a:lnTo>
                    <a:pt x="266172" y="41159"/>
                  </a:lnTo>
                  <a:lnTo>
                    <a:pt x="266471" y="41289"/>
                  </a:lnTo>
                  <a:lnTo>
                    <a:pt x="267197" y="41860"/>
                  </a:lnTo>
                  <a:lnTo>
                    <a:pt x="268209" y="42398"/>
                  </a:lnTo>
                  <a:lnTo>
                    <a:pt x="268650" y="42952"/>
                  </a:lnTo>
                  <a:lnTo>
                    <a:pt x="268780" y="43555"/>
                  </a:lnTo>
                  <a:lnTo>
                    <a:pt x="268871" y="44744"/>
                  </a:lnTo>
                  <a:lnTo>
                    <a:pt x="269026" y="45168"/>
                  </a:lnTo>
                  <a:lnTo>
                    <a:pt x="269636" y="46065"/>
                  </a:lnTo>
                  <a:lnTo>
                    <a:pt x="269844" y="46211"/>
                  </a:lnTo>
                  <a:lnTo>
                    <a:pt x="270350" y="46977"/>
                  </a:lnTo>
                  <a:lnTo>
                    <a:pt x="270778" y="48053"/>
                  </a:lnTo>
                  <a:lnTo>
                    <a:pt x="271723" y="49299"/>
                  </a:lnTo>
                  <a:lnTo>
                    <a:pt x="272088" y="49780"/>
                  </a:lnTo>
                  <a:lnTo>
                    <a:pt x="272866" y="50269"/>
                  </a:lnTo>
                  <a:lnTo>
                    <a:pt x="274086" y="50775"/>
                  </a:lnTo>
                  <a:lnTo>
                    <a:pt x="274994" y="52486"/>
                  </a:lnTo>
                  <a:lnTo>
                    <a:pt x="275279" y="52893"/>
                  </a:lnTo>
                  <a:lnTo>
                    <a:pt x="276304" y="53741"/>
                  </a:lnTo>
                  <a:lnTo>
                    <a:pt x="276447" y="53953"/>
                  </a:lnTo>
                  <a:lnTo>
                    <a:pt x="276724" y="54599"/>
                  </a:lnTo>
                  <a:lnTo>
                    <a:pt x="276837" y="55561"/>
                  </a:lnTo>
                  <a:lnTo>
                    <a:pt x="276832" y="56437"/>
                  </a:lnTo>
                  <a:lnTo>
                    <a:pt x="276902" y="56720"/>
                  </a:lnTo>
                  <a:lnTo>
                    <a:pt x="277292" y="57428"/>
                  </a:lnTo>
                  <a:lnTo>
                    <a:pt x="277526" y="57670"/>
                  </a:lnTo>
                  <a:lnTo>
                    <a:pt x="277856" y="57983"/>
                  </a:lnTo>
                  <a:lnTo>
                    <a:pt x="278268" y="58225"/>
                  </a:lnTo>
                  <a:lnTo>
                    <a:pt x="279274" y="58475"/>
                  </a:lnTo>
                  <a:lnTo>
                    <a:pt x="280026" y="58750"/>
                  </a:lnTo>
                  <a:lnTo>
                    <a:pt x="282045" y="59688"/>
                  </a:lnTo>
                  <a:lnTo>
                    <a:pt x="283617" y="60734"/>
                  </a:lnTo>
                  <a:lnTo>
                    <a:pt x="284203" y="60976"/>
                  </a:lnTo>
                  <a:lnTo>
                    <a:pt x="285379" y="61177"/>
                  </a:lnTo>
                  <a:lnTo>
                    <a:pt x="285701" y="61307"/>
                  </a:lnTo>
                  <a:lnTo>
                    <a:pt x="286282" y="61687"/>
                  </a:lnTo>
                  <a:lnTo>
                    <a:pt x="287012" y="62518"/>
                  </a:lnTo>
                  <a:lnTo>
                    <a:pt x="287817" y="62958"/>
                  </a:lnTo>
                  <a:lnTo>
                    <a:pt x="289123" y="63531"/>
                  </a:lnTo>
                  <a:lnTo>
                    <a:pt x="289633" y="63849"/>
                  </a:lnTo>
                  <a:lnTo>
                    <a:pt x="289731" y="64204"/>
                  </a:lnTo>
                  <a:lnTo>
                    <a:pt x="289770" y="64725"/>
                  </a:lnTo>
                  <a:lnTo>
                    <a:pt x="289755" y="66778"/>
                  </a:lnTo>
                  <a:lnTo>
                    <a:pt x="289744" y="68311"/>
                  </a:lnTo>
                  <a:lnTo>
                    <a:pt x="289765" y="68872"/>
                  </a:lnTo>
                  <a:lnTo>
                    <a:pt x="289835" y="70707"/>
                  </a:lnTo>
                  <a:lnTo>
                    <a:pt x="289757" y="72402"/>
                  </a:lnTo>
                  <a:lnTo>
                    <a:pt x="289796" y="74325"/>
                  </a:lnTo>
                  <a:lnTo>
                    <a:pt x="289730" y="74912"/>
                  </a:lnTo>
                  <a:lnTo>
                    <a:pt x="289771" y="86413"/>
                  </a:lnTo>
                  <a:lnTo>
                    <a:pt x="289800" y="94314"/>
                  </a:lnTo>
                  <a:lnTo>
                    <a:pt x="289792" y="95757"/>
                  </a:lnTo>
                  <a:lnTo>
                    <a:pt x="289727" y="108168"/>
                  </a:lnTo>
                  <a:lnTo>
                    <a:pt x="289726" y="108351"/>
                  </a:lnTo>
                  <a:lnTo>
                    <a:pt x="289780" y="113133"/>
                  </a:lnTo>
                  <a:lnTo>
                    <a:pt x="289793" y="114324"/>
                  </a:lnTo>
                  <a:lnTo>
                    <a:pt x="289821" y="120707"/>
                  </a:lnTo>
                  <a:lnTo>
                    <a:pt x="289843" y="125536"/>
                  </a:lnTo>
                  <a:lnTo>
                    <a:pt x="289906" y="139818"/>
                  </a:lnTo>
                  <a:lnTo>
                    <a:pt x="289913" y="140142"/>
                  </a:lnTo>
                  <a:lnTo>
                    <a:pt x="290323" y="161859"/>
                  </a:lnTo>
                  <a:lnTo>
                    <a:pt x="290374" y="164585"/>
                  </a:lnTo>
                  <a:lnTo>
                    <a:pt x="290412" y="166582"/>
                  </a:lnTo>
                  <a:lnTo>
                    <a:pt x="290463" y="170826"/>
                  </a:lnTo>
                  <a:lnTo>
                    <a:pt x="290539" y="177111"/>
                  </a:lnTo>
                  <a:lnTo>
                    <a:pt x="290690" y="189619"/>
                  </a:lnTo>
                  <a:lnTo>
                    <a:pt x="290708" y="191115"/>
                  </a:lnTo>
                  <a:lnTo>
                    <a:pt x="290723" y="192365"/>
                  </a:lnTo>
                  <a:lnTo>
                    <a:pt x="290940" y="231631"/>
                  </a:lnTo>
                  <a:lnTo>
                    <a:pt x="290937" y="237173"/>
                  </a:lnTo>
                  <a:lnTo>
                    <a:pt x="290927" y="237737"/>
                  </a:lnTo>
                  <a:lnTo>
                    <a:pt x="285896" y="237682"/>
                  </a:lnTo>
                  <a:lnTo>
                    <a:pt x="285817" y="237278"/>
                  </a:lnTo>
                  <a:lnTo>
                    <a:pt x="285204" y="236321"/>
                  </a:lnTo>
                  <a:lnTo>
                    <a:pt x="284868" y="236120"/>
                  </a:lnTo>
                  <a:lnTo>
                    <a:pt x="284251" y="235986"/>
                  </a:lnTo>
                  <a:lnTo>
                    <a:pt x="283506" y="235245"/>
                  </a:lnTo>
                  <a:lnTo>
                    <a:pt x="283327" y="235318"/>
                  </a:lnTo>
                  <a:lnTo>
                    <a:pt x="283297" y="235580"/>
                  </a:lnTo>
                  <a:lnTo>
                    <a:pt x="283681" y="236317"/>
                  </a:lnTo>
                  <a:lnTo>
                    <a:pt x="283630" y="237480"/>
                  </a:lnTo>
                  <a:lnTo>
                    <a:pt x="283529" y="237674"/>
                  </a:lnTo>
                  <a:lnTo>
                    <a:pt x="281106" y="237549"/>
                  </a:lnTo>
                  <a:lnTo>
                    <a:pt x="281047" y="237236"/>
                  </a:lnTo>
                  <a:lnTo>
                    <a:pt x="279938" y="234095"/>
                  </a:lnTo>
                  <a:lnTo>
                    <a:pt x="279980" y="233302"/>
                  </a:lnTo>
                  <a:lnTo>
                    <a:pt x="280227" y="233044"/>
                  </a:lnTo>
                  <a:lnTo>
                    <a:pt x="280269" y="232690"/>
                  </a:lnTo>
                  <a:lnTo>
                    <a:pt x="279822" y="232139"/>
                  </a:lnTo>
                  <a:lnTo>
                    <a:pt x="279328" y="231804"/>
                  </a:lnTo>
                  <a:lnTo>
                    <a:pt x="279081" y="231804"/>
                  </a:lnTo>
                  <a:lnTo>
                    <a:pt x="279009" y="232039"/>
                  </a:lnTo>
                  <a:lnTo>
                    <a:pt x="278986" y="234082"/>
                  </a:lnTo>
                  <a:lnTo>
                    <a:pt x="279221" y="233992"/>
                  </a:lnTo>
                  <a:lnTo>
                    <a:pt x="279347" y="235038"/>
                  </a:lnTo>
                  <a:lnTo>
                    <a:pt x="279340" y="236338"/>
                  </a:lnTo>
                  <a:lnTo>
                    <a:pt x="277904" y="236284"/>
                  </a:lnTo>
                  <a:lnTo>
                    <a:pt x="277724" y="236027"/>
                  </a:lnTo>
                  <a:lnTo>
                    <a:pt x="277571" y="235173"/>
                  </a:lnTo>
                  <a:lnTo>
                    <a:pt x="276877" y="235039"/>
                  </a:lnTo>
                  <a:lnTo>
                    <a:pt x="276286" y="235179"/>
                  </a:lnTo>
                  <a:lnTo>
                    <a:pt x="275372" y="234999"/>
                  </a:lnTo>
                  <a:lnTo>
                    <a:pt x="274503" y="234986"/>
                  </a:lnTo>
                  <a:lnTo>
                    <a:pt x="274568" y="235841"/>
                  </a:lnTo>
                  <a:lnTo>
                    <a:pt x="274972" y="237261"/>
                  </a:lnTo>
                  <a:lnTo>
                    <a:pt x="275188" y="237458"/>
                  </a:lnTo>
                  <a:lnTo>
                    <a:pt x="275095" y="237602"/>
                  </a:lnTo>
                  <a:lnTo>
                    <a:pt x="274027" y="237581"/>
                  </a:lnTo>
                  <a:lnTo>
                    <a:pt x="273843" y="237889"/>
                  </a:lnTo>
                  <a:lnTo>
                    <a:pt x="273751" y="239680"/>
                  </a:lnTo>
                  <a:lnTo>
                    <a:pt x="273549" y="241393"/>
                  </a:lnTo>
                  <a:lnTo>
                    <a:pt x="273158" y="242063"/>
                  </a:lnTo>
                  <a:lnTo>
                    <a:pt x="272979" y="242246"/>
                  </a:lnTo>
                  <a:lnTo>
                    <a:pt x="272077" y="242615"/>
                  </a:lnTo>
                  <a:lnTo>
                    <a:pt x="271746" y="242011"/>
                  </a:lnTo>
                  <a:lnTo>
                    <a:pt x="271606" y="241903"/>
                  </a:lnTo>
                  <a:lnTo>
                    <a:pt x="271406" y="242115"/>
                  </a:lnTo>
                  <a:lnTo>
                    <a:pt x="271346" y="242387"/>
                  </a:lnTo>
                  <a:lnTo>
                    <a:pt x="270780" y="242961"/>
                  </a:lnTo>
                  <a:lnTo>
                    <a:pt x="269040" y="242857"/>
                  </a:lnTo>
                  <a:lnTo>
                    <a:pt x="268910" y="242590"/>
                  </a:lnTo>
                  <a:lnTo>
                    <a:pt x="264962" y="242473"/>
                  </a:lnTo>
                  <a:lnTo>
                    <a:pt x="264627" y="243234"/>
                  </a:lnTo>
                  <a:lnTo>
                    <a:pt x="263884" y="245820"/>
                  </a:lnTo>
                  <a:lnTo>
                    <a:pt x="262528" y="245781"/>
                  </a:lnTo>
                  <a:lnTo>
                    <a:pt x="259660" y="245857"/>
                  </a:lnTo>
                  <a:lnTo>
                    <a:pt x="259900" y="245988"/>
                  </a:lnTo>
                  <a:lnTo>
                    <a:pt x="260512" y="246934"/>
                  </a:lnTo>
                  <a:lnTo>
                    <a:pt x="260707" y="247545"/>
                  </a:lnTo>
                  <a:lnTo>
                    <a:pt x="260672" y="248260"/>
                  </a:lnTo>
                  <a:lnTo>
                    <a:pt x="260314" y="249560"/>
                  </a:lnTo>
                  <a:lnTo>
                    <a:pt x="259609" y="249907"/>
                  </a:lnTo>
                  <a:lnTo>
                    <a:pt x="258788" y="251203"/>
                  </a:lnTo>
                  <a:lnTo>
                    <a:pt x="258470" y="251941"/>
                  </a:lnTo>
                  <a:lnTo>
                    <a:pt x="257997" y="252315"/>
                  </a:lnTo>
                  <a:lnTo>
                    <a:pt x="256862" y="252766"/>
                  </a:lnTo>
                  <a:lnTo>
                    <a:pt x="257101" y="253531"/>
                  </a:lnTo>
                  <a:lnTo>
                    <a:pt x="257763" y="254909"/>
                  </a:lnTo>
                  <a:lnTo>
                    <a:pt x="258115" y="255152"/>
                  </a:lnTo>
                  <a:lnTo>
                    <a:pt x="258603" y="255722"/>
                  </a:lnTo>
                  <a:lnTo>
                    <a:pt x="258946" y="256992"/>
                  </a:lnTo>
                  <a:lnTo>
                    <a:pt x="258585" y="257227"/>
                  </a:lnTo>
                  <a:lnTo>
                    <a:pt x="258185" y="256952"/>
                  </a:lnTo>
                  <a:lnTo>
                    <a:pt x="257790" y="256790"/>
                  </a:lnTo>
                  <a:lnTo>
                    <a:pt x="256195" y="257462"/>
                  </a:lnTo>
                  <a:lnTo>
                    <a:pt x="255372" y="257695"/>
                  </a:lnTo>
                  <a:lnTo>
                    <a:pt x="255073" y="257633"/>
                  </a:lnTo>
                  <a:lnTo>
                    <a:pt x="254529" y="257119"/>
                  </a:lnTo>
                  <a:lnTo>
                    <a:pt x="254222" y="257273"/>
                  </a:lnTo>
                  <a:lnTo>
                    <a:pt x="253617" y="257486"/>
                  </a:lnTo>
                  <a:lnTo>
                    <a:pt x="252588" y="257699"/>
                  </a:lnTo>
                  <a:lnTo>
                    <a:pt x="251349" y="257763"/>
                  </a:lnTo>
                  <a:lnTo>
                    <a:pt x="251360" y="257946"/>
                  </a:lnTo>
                  <a:lnTo>
                    <a:pt x="251478" y="258191"/>
                  </a:lnTo>
                  <a:lnTo>
                    <a:pt x="252196" y="258202"/>
                  </a:lnTo>
                  <a:lnTo>
                    <a:pt x="252782" y="259730"/>
                  </a:lnTo>
                  <a:lnTo>
                    <a:pt x="253394" y="259991"/>
                  </a:lnTo>
                  <a:lnTo>
                    <a:pt x="253661" y="259999"/>
                  </a:lnTo>
                  <a:lnTo>
                    <a:pt x="253797" y="259861"/>
                  </a:lnTo>
                  <a:lnTo>
                    <a:pt x="254132" y="259820"/>
                  </a:lnTo>
                  <a:lnTo>
                    <a:pt x="254641" y="259902"/>
                  </a:lnTo>
                  <a:lnTo>
                    <a:pt x="254972" y="260166"/>
                  </a:lnTo>
                  <a:lnTo>
                    <a:pt x="255231" y="260509"/>
                  </a:lnTo>
                  <a:lnTo>
                    <a:pt x="255456" y="260978"/>
                  </a:lnTo>
                  <a:lnTo>
                    <a:pt x="255792" y="261217"/>
                  </a:lnTo>
                  <a:lnTo>
                    <a:pt x="256033" y="262003"/>
                  </a:lnTo>
                  <a:lnTo>
                    <a:pt x="256177" y="263925"/>
                  </a:lnTo>
                  <a:lnTo>
                    <a:pt x="256483" y="264320"/>
                  </a:lnTo>
                  <a:lnTo>
                    <a:pt x="256920" y="264503"/>
                  </a:lnTo>
                  <a:lnTo>
                    <a:pt x="257043" y="264637"/>
                  </a:lnTo>
                  <a:lnTo>
                    <a:pt x="257208" y="264883"/>
                  </a:lnTo>
                  <a:lnTo>
                    <a:pt x="257216" y="265125"/>
                  </a:lnTo>
                  <a:lnTo>
                    <a:pt x="256940" y="265472"/>
                  </a:lnTo>
                  <a:lnTo>
                    <a:pt x="256567" y="265740"/>
                  </a:lnTo>
                  <a:lnTo>
                    <a:pt x="256766" y="266556"/>
                  </a:lnTo>
                  <a:lnTo>
                    <a:pt x="256516" y="267048"/>
                  </a:lnTo>
                  <a:lnTo>
                    <a:pt x="256558" y="267372"/>
                  </a:lnTo>
                  <a:lnTo>
                    <a:pt x="256906" y="268460"/>
                  </a:lnTo>
                  <a:lnTo>
                    <a:pt x="257219" y="268948"/>
                  </a:lnTo>
                  <a:lnTo>
                    <a:pt x="257622" y="269268"/>
                  </a:lnTo>
                  <a:lnTo>
                    <a:pt x="257876" y="269671"/>
                  </a:lnTo>
                  <a:lnTo>
                    <a:pt x="257999" y="270476"/>
                  </a:lnTo>
                  <a:lnTo>
                    <a:pt x="256934" y="271209"/>
                  </a:lnTo>
                  <a:lnTo>
                    <a:pt x="254316" y="272374"/>
                  </a:lnTo>
                  <a:lnTo>
                    <a:pt x="254069" y="271917"/>
                  </a:lnTo>
                  <a:lnTo>
                    <a:pt x="253802" y="271157"/>
                  </a:lnTo>
                  <a:lnTo>
                    <a:pt x="253123" y="271157"/>
                  </a:lnTo>
                  <a:lnTo>
                    <a:pt x="252326" y="271571"/>
                  </a:lnTo>
                  <a:lnTo>
                    <a:pt x="251958" y="272103"/>
                  </a:lnTo>
                  <a:lnTo>
                    <a:pt x="251797" y="271891"/>
                  </a:lnTo>
                  <a:lnTo>
                    <a:pt x="251644" y="271377"/>
                  </a:lnTo>
                  <a:lnTo>
                    <a:pt x="251457" y="271120"/>
                  </a:lnTo>
                  <a:lnTo>
                    <a:pt x="250902" y="270744"/>
                  </a:lnTo>
                  <a:lnTo>
                    <a:pt x="250635" y="270260"/>
                  </a:lnTo>
                  <a:lnTo>
                    <a:pt x="250460" y="269425"/>
                  </a:lnTo>
                  <a:lnTo>
                    <a:pt x="249115" y="268351"/>
                  </a:lnTo>
                  <a:lnTo>
                    <a:pt x="248390" y="267675"/>
                  </a:lnTo>
                  <a:lnTo>
                    <a:pt x="246263" y="265426"/>
                  </a:lnTo>
                  <a:lnTo>
                    <a:pt x="245507" y="265303"/>
                  </a:lnTo>
                  <a:lnTo>
                    <a:pt x="245544" y="265656"/>
                  </a:lnTo>
                  <a:lnTo>
                    <a:pt x="245424" y="267251"/>
                  </a:lnTo>
                  <a:lnTo>
                    <a:pt x="245521" y="267720"/>
                  </a:lnTo>
                  <a:lnTo>
                    <a:pt x="245915" y="268772"/>
                  </a:lnTo>
                  <a:lnTo>
                    <a:pt x="245528" y="270023"/>
                  </a:lnTo>
                  <a:lnTo>
                    <a:pt x="245139" y="270154"/>
                  </a:lnTo>
                  <a:lnTo>
                    <a:pt x="244620" y="270194"/>
                  </a:lnTo>
                  <a:lnTo>
                    <a:pt x="243517" y="270898"/>
                  </a:lnTo>
                  <a:lnTo>
                    <a:pt x="243471" y="271054"/>
                  </a:lnTo>
                  <a:lnTo>
                    <a:pt x="242742" y="270402"/>
                  </a:lnTo>
                  <a:lnTo>
                    <a:pt x="242606" y="270353"/>
                  </a:lnTo>
                  <a:lnTo>
                    <a:pt x="242407" y="270420"/>
                  </a:lnTo>
                  <a:lnTo>
                    <a:pt x="242047" y="269977"/>
                  </a:lnTo>
                  <a:lnTo>
                    <a:pt x="241534" y="268900"/>
                  </a:lnTo>
                  <a:lnTo>
                    <a:pt x="241593" y="268698"/>
                  </a:lnTo>
                  <a:lnTo>
                    <a:pt x="241806" y="268647"/>
                  </a:lnTo>
                  <a:lnTo>
                    <a:pt x="241772" y="268333"/>
                  </a:lnTo>
                  <a:lnTo>
                    <a:pt x="241225" y="267685"/>
                  </a:lnTo>
                  <a:lnTo>
                    <a:pt x="240992" y="267524"/>
                  </a:lnTo>
                  <a:lnTo>
                    <a:pt x="240959" y="272138"/>
                  </a:lnTo>
                  <a:lnTo>
                    <a:pt x="241584" y="272860"/>
                  </a:lnTo>
                  <a:lnTo>
                    <a:pt x="242821" y="273684"/>
                  </a:lnTo>
                  <a:lnTo>
                    <a:pt x="243240" y="274544"/>
                  </a:lnTo>
                  <a:lnTo>
                    <a:pt x="242930" y="274541"/>
                  </a:lnTo>
                  <a:lnTo>
                    <a:pt x="241901" y="274470"/>
                  </a:lnTo>
                  <a:lnTo>
                    <a:pt x="240880" y="273855"/>
                  </a:lnTo>
                  <a:lnTo>
                    <a:pt x="240608" y="273766"/>
                  </a:lnTo>
                  <a:lnTo>
                    <a:pt x="239341" y="273605"/>
                  </a:lnTo>
                  <a:lnTo>
                    <a:pt x="237663" y="273672"/>
                  </a:lnTo>
                  <a:lnTo>
                    <a:pt x="236620" y="273430"/>
                  </a:lnTo>
                  <a:lnTo>
                    <a:pt x="235064" y="272353"/>
                  </a:lnTo>
                  <a:lnTo>
                    <a:pt x="233432" y="272112"/>
                  </a:lnTo>
                  <a:lnTo>
                    <a:pt x="232992" y="272336"/>
                  </a:lnTo>
                  <a:lnTo>
                    <a:pt x="232954" y="272469"/>
                  </a:lnTo>
                  <a:lnTo>
                    <a:pt x="232860" y="272757"/>
                  </a:lnTo>
                  <a:lnTo>
                    <a:pt x="232670" y="272917"/>
                  </a:lnTo>
                  <a:lnTo>
                    <a:pt x="232437" y="272913"/>
                  </a:lnTo>
                  <a:lnTo>
                    <a:pt x="231962" y="272604"/>
                  </a:lnTo>
                  <a:lnTo>
                    <a:pt x="231131" y="272899"/>
                  </a:lnTo>
                  <a:lnTo>
                    <a:pt x="230542" y="272512"/>
                  </a:lnTo>
                  <a:lnTo>
                    <a:pt x="230427" y="272341"/>
                  </a:lnTo>
                  <a:lnTo>
                    <a:pt x="230631" y="272735"/>
                  </a:lnTo>
                  <a:lnTo>
                    <a:pt x="230589" y="273239"/>
                  </a:lnTo>
                  <a:lnTo>
                    <a:pt x="230162" y="273518"/>
                  </a:lnTo>
                  <a:lnTo>
                    <a:pt x="229597" y="274327"/>
                  </a:lnTo>
                  <a:lnTo>
                    <a:pt x="229351" y="274546"/>
                  </a:lnTo>
                  <a:lnTo>
                    <a:pt x="228961" y="274591"/>
                  </a:lnTo>
                  <a:lnTo>
                    <a:pt x="228245" y="274989"/>
                  </a:lnTo>
                  <a:lnTo>
                    <a:pt x="227583" y="276196"/>
                  </a:lnTo>
                  <a:lnTo>
                    <a:pt x="226956" y="276244"/>
                  </a:lnTo>
                  <a:lnTo>
                    <a:pt x="225578" y="277097"/>
                  </a:lnTo>
                  <a:lnTo>
                    <a:pt x="225172" y="277413"/>
                  </a:lnTo>
                  <a:lnTo>
                    <a:pt x="224955" y="278173"/>
                  </a:lnTo>
                  <a:lnTo>
                    <a:pt x="224816" y="278188"/>
                  </a:lnTo>
                  <a:lnTo>
                    <a:pt x="223879" y="277860"/>
                  </a:lnTo>
                  <a:lnTo>
                    <a:pt x="223638" y="277916"/>
                  </a:lnTo>
                  <a:lnTo>
                    <a:pt x="223596" y="278170"/>
                  </a:lnTo>
                  <a:lnTo>
                    <a:pt x="223680" y="278555"/>
                  </a:lnTo>
                  <a:lnTo>
                    <a:pt x="223443" y="279413"/>
                  </a:lnTo>
                  <a:lnTo>
                    <a:pt x="222651" y="280307"/>
                  </a:lnTo>
                  <a:lnTo>
                    <a:pt x="222520" y="280337"/>
                  </a:lnTo>
                  <a:lnTo>
                    <a:pt x="221706" y="280657"/>
                  </a:lnTo>
                  <a:lnTo>
                    <a:pt x="221499" y="280862"/>
                  </a:lnTo>
                  <a:lnTo>
                    <a:pt x="222045" y="281868"/>
                  </a:lnTo>
                  <a:lnTo>
                    <a:pt x="222756" y="284126"/>
                  </a:lnTo>
                  <a:lnTo>
                    <a:pt x="223336" y="284573"/>
                  </a:lnTo>
                  <a:lnTo>
                    <a:pt x="223933" y="285673"/>
                  </a:lnTo>
                  <a:lnTo>
                    <a:pt x="223912" y="286298"/>
                  </a:lnTo>
                  <a:lnTo>
                    <a:pt x="224851" y="287655"/>
                  </a:lnTo>
                  <a:lnTo>
                    <a:pt x="225227" y="288042"/>
                  </a:lnTo>
                  <a:lnTo>
                    <a:pt x="225253" y="288337"/>
                  </a:lnTo>
                  <a:lnTo>
                    <a:pt x="225130" y="289089"/>
                  </a:lnTo>
                  <a:lnTo>
                    <a:pt x="225443" y="289883"/>
                  </a:lnTo>
                  <a:lnTo>
                    <a:pt x="225946" y="290409"/>
                  </a:lnTo>
                  <a:lnTo>
                    <a:pt x="226106" y="291292"/>
                  </a:lnTo>
                  <a:lnTo>
                    <a:pt x="226123" y="291821"/>
                  </a:lnTo>
                  <a:lnTo>
                    <a:pt x="226748" y="293274"/>
                  </a:lnTo>
                  <a:lnTo>
                    <a:pt x="226841" y="293725"/>
                  </a:lnTo>
                  <a:lnTo>
                    <a:pt x="227272" y="293993"/>
                  </a:lnTo>
                  <a:lnTo>
                    <a:pt x="227525" y="294664"/>
                  </a:lnTo>
                  <a:lnTo>
                    <a:pt x="227626" y="295335"/>
                  </a:lnTo>
                  <a:lnTo>
                    <a:pt x="227558" y="295664"/>
                  </a:lnTo>
                  <a:lnTo>
                    <a:pt x="227127" y="296151"/>
                  </a:lnTo>
                  <a:lnTo>
                    <a:pt x="226696" y="296173"/>
                  </a:lnTo>
                  <a:lnTo>
                    <a:pt x="225762" y="295897"/>
                  </a:lnTo>
                  <a:lnTo>
                    <a:pt x="225301" y="295431"/>
                  </a:lnTo>
                  <a:lnTo>
                    <a:pt x="224511" y="294448"/>
                  </a:lnTo>
                  <a:lnTo>
                    <a:pt x="224412" y="294122"/>
                  </a:lnTo>
                  <a:lnTo>
                    <a:pt x="224114" y="293636"/>
                  </a:lnTo>
                  <a:lnTo>
                    <a:pt x="223650" y="293223"/>
                  </a:lnTo>
                  <a:lnTo>
                    <a:pt x="223615" y="293357"/>
                  </a:lnTo>
                  <a:lnTo>
                    <a:pt x="223289" y="292953"/>
                  </a:lnTo>
                  <a:lnTo>
                    <a:pt x="222502" y="291418"/>
                  </a:lnTo>
                  <a:lnTo>
                    <a:pt x="222489" y="290952"/>
                  </a:lnTo>
                  <a:lnTo>
                    <a:pt x="222663" y="290591"/>
                  </a:lnTo>
                  <a:lnTo>
                    <a:pt x="222921" y="290248"/>
                  </a:lnTo>
                  <a:lnTo>
                    <a:pt x="222265" y="289864"/>
                  </a:lnTo>
                  <a:lnTo>
                    <a:pt x="221732" y="290270"/>
                  </a:lnTo>
                  <a:lnTo>
                    <a:pt x="220725" y="288851"/>
                  </a:lnTo>
                  <a:lnTo>
                    <a:pt x="220437" y="288612"/>
                  </a:lnTo>
                  <a:lnTo>
                    <a:pt x="219959" y="288750"/>
                  </a:lnTo>
                  <a:lnTo>
                    <a:pt x="219865" y="289028"/>
                  </a:lnTo>
                  <a:lnTo>
                    <a:pt x="219504" y="289222"/>
                  </a:lnTo>
                  <a:lnTo>
                    <a:pt x="216814" y="289818"/>
                  </a:lnTo>
                  <a:lnTo>
                    <a:pt x="216365" y="290033"/>
                  </a:lnTo>
                  <a:lnTo>
                    <a:pt x="215544" y="290598"/>
                  </a:lnTo>
                  <a:lnTo>
                    <a:pt x="213238" y="290858"/>
                  </a:lnTo>
                  <a:lnTo>
                    <a:pt x="212743" y="290731"/>
                  </a:lnTo>
                  <a:lnTo>
                    <a:pt x="212074" y="289814"/>
                  </a:lnTo>
                  <a:lnTo>
                    <a:pt x="211851" y="289288"/>
                  </a:lnTo>
                  <a:lnTo>
                    <a:pt x="211754" y="288748"/>
                  </a:lnTo>
                  <a:lnTo>
                    <a:pt x="211500" y="287973"/>
                  </a:lnTo>
                  <a:lnTo>
                    <a:pt x="210819" y="287414"/>
                  </a:lnTo>
                  <a:lnTo>
                    <a:pt x="210569" y="287376"/>
                  </a:lnTo>
                  <a:lnTo>
                    <a:pt x="209418" y="288062"/>
                  </a:lnTo>
                  <a:lnTo>
                    <a:pt x="209367" y="288494"/>
                  </a:lnTo>
                  <a:lnTo>
                    <a:pt x="209595" y="288989"/>
                  </a:lnTo>
                  <a:lnTo>
                    <a:pt x="209617" y="289209"/>
                  </a:lnTo>
                  <a:lnTo>
                    <a:pt x="209049" y="290580"/>
                  </a:lnTo>
                  <a:lnTo>
                    <a:pt x="208562" y="291176"/>
                  </a:lnTo>
                  <a:lnTo>
                    <a:pt x="208097" y="292100"/>
                  </a:lnTo>
                  <a:lnTo>
                    <a:pt x="208228" y="292473"/>
                  </a:lnTo>
                  <a:lnTo>
                    <a:pt x="208228" y="292823"/>
                  </a:lnTo>
                  <a:lnTo>
                    <a:pt x="207707" y="293781"/>
                  </a:lnTo>
                  <a:lnTo>
                    <a:pt x="207327" y="293956"/>
                  </a:lnTo>
                  <a:lnTo>
                    <a:pt x="207094" y="293658"/>
                  </a:lnTo>
                  <a:lnTo>
                    <a:pt x="207060" y="293494"/>
                  </a:lnTo>
                  <a:lnTo>
                    <a:pt x="207196" y="293266"/>
                  </a:lnTo>
                  <a:lnTo>
                    <a:pt x="207107" y="292491"/>
                  </a:lnTo>
                  <a:lnTo>
                    <a:pt x="206356" y="291687"/>
                  </a:lnTo>
                  <a:lnTo>
                    <a:pt x="206490" y="277066"/>
                  </a:lnTo>
                  <a:lnTo>
                    <a:pt x="206950" y="277073"/>
                  </a:lnTo>
                  <a:lnTo>
                    <a:pt x="206944" y="275155"/>
                  </a:lnTo>
                  <a:lnTo>
                    <a:pt x="206962" y="270421"/>
                  </a:lnTo>
                  <a:lnTo>
                    <a:pt x="206529" y="270559"/>
                  </a:lnTo>
                  <a:lnTo>
                    <a:pt x="206487" y="270081"/>
                  </a:lnTo>
                  <a:lnTo>
                    <a:pt x="206262" y="269884"/>
                  </a:lnTo>
                  <a:lnTo>
                    <a:pt x="206584" y="269321"/>
                  </a:lnTo>
                  <a:lnTo>
                    <a:pt x="206631" y="268986"/>
                  </a:lnTo>
                  <a:lnTo>
                    <a:pt x="206559" y="268561"/>
                  </a:lnTo>
                  <a:lnTo>
                    <a:pt x="206288" y="268147"/>
                  </a:lnTo>
                  <a:lnTo>
                    <a:pt x="205808" y="268024"/>
                  </a:lnTo>
                  <a:lnTo>
                    <a:pt x="205842" y="267808"/>
                  </a:lnTo>
                  <a:lnTo>
                    <a:pt x="205660" y="267309"/>
                  </a:lnTo>
                  <a:lnTo>
                    <a:pt x="204964" y="266642"/>
                  </a:lnTo>
                  <a:lnTo>
                    <a:pt x="204714" y="266463"/>
                  </a:lnTo>
                  <a:lnTo>
                    <a:pt x="204266" y="266472"/>
                  </a:lnTo>
                  <a:lnTo>
                    <a:pt x="203607" y="266221"/>
                  </a:lnTo>
                  <a:lnTo>
                    <a:pt x="203123" y="265860"/>
                  </a:lnTo>
                  <a:lnTo>
                    <a:pt x="202869" y="265499"/>
                  </a:lnTo>
                  <a:lnTo>
                    <a:pt x="202741" y="265063"/>
                  </a:lnTo>
                  <a:lnTo>
                    <a:pt x="202325" y="264221"/>
                  </a:lnTo>
                  <a:lnTo>
                    <a:pt x="202143" y="264806"/>
                  </a:lnTo>
                  <a:lnTo>
                    <a:pt x="201668" y="265462"/>
                  </a:lnTo>
                  <a:lnTo>
                    <a:pt x="201456" y="265663"/>
                  </a:lnTo>
                  <a:lnTo>
                    <a:pt x="200926" y="265924"/>
                  </a:lnTo>
                  <a:lnTo>
                    <a:pt x="200548" y="265537"/>
                  </a:lnTo>
                  <a:lnTo>
                    <a:pt x="199916" y="265090"/>
                  </a:lnTo>
                  <a:lnTo>
                    <a:pt x="199559" y="265105"/>
                  </a:lnTo>
                  <a:lnTo>
                    <a:pt x="199288" y="265247"/>
                  </a:lnTo>
                  <a:lnTo>
                    <a:pt x="198609" y="265124"/>
                  </a:lnTo>
                  <a:lnTo>
                    <a:pt x="198159" y="264621"/>
                  </a:lnTo>
                  <a:lnTo>
                    <a:pt x="198027" y="264424"/>
                  </a:lnTo>
                  <a:lnTo>
                    <a:pt x="198306" y="266220"/>
                  </a:lnTo>
                  <a:lnTo>
                    <a:pt x="198227" y="266667"/>
                  </a:lnTo>
                  <a:lnTo>
                    <a:pt x="197919" y="267338"/>
                  </a:lnTo>
                  <a:lnTo>
                    <a:pt x="196917" y="269101"/>
                  </a:lnTo>
                  <a:lnTo>
                    <a:pt x="196343" y="270664"/>
                  </a:lnTo>
                  <a:lnTo>
                    <a:pt x="196210" y="271309"/>
                  </a:lnTo>
                  <a:lnTo>
                    <a:pt x="196305" y="272054"/>
                  </a:lnTo>
                  <a:lnTo>
                    <a:pt x="196231" y="272654"/>
                  </a:lnTo>
                  <a:lnTo>
                    <a:pt x="195676" y="274899"/>
                  </a:lnTo>
                  <a:lnTo>
                    <a:pt x="195455" y="275219"/>
                  </a:lnTo>
                  <a:lnTo>
                    <a:pt x="195260" y="275334"/>
                  </a:lnTo>
                  <a:lnTo>
                    <a:pt x="193254" y="275496"/>
                  </a:lnTo>
                  <a:lnTo>
                    <a:pt x="192470" y="275704"/>
                  </a:lnTo>
                  <a:lnTo>
                    <a:pt x="191818" y="275674"/>
                  </a:lnTo>
                  <a:lnTo>
                    <a:pt x="191644" y="275603"/>
                  </a:lnTo>
                  <a:lnTo>
                    <a:pt x="190970" y="275022"/>
                  </a:lnTo>
                  <a:lnTo>
                    <a:pt x="190371" y="274160"/>
                  </a:lnTo>
                  <a:lnTo>
                    <a:pt x="190288" y="274016"/>
                  </a:lnTo>
                  <a:lnTo>
                    <a:pt x="189207" y="274236"/>
                  </a:lnTo>
                  <a:lnTo>
                    <a:pt x="188046" y="275000"/>
                  </a:lnTo>
                  <a:lnTo>
                    <a:pt x="187745" y="275428"/>
                  </a:lnTo>
                  <a:lnTo>
                    <a:pt x="187877" y="275555"/>
                  </a:lnTo>
                  <a:lnTo>
                    <a:pt x="187966" y="275823"/>
                  </a:lnTo>
                  <a:lnTo>
                    <a:pt x="187919" y="276371"/>
                  </a:lnTo>
                  <a:lnTo>
                    <a:pt x="187703" y="277261"/>
                  </a:lnTo>
                  <a:lnTo>
                    <a:pt x="187801" y="277798"/>
                  </a:lnTo>
                  <a:lnTo>
                    <a:pt x="187720" y="277940"/>
                  </a:lnTo>
                  <a:lnTo>
                    <a:pt x="187212" y="278234"/>
                  </a:lnTo>
                  <a:lnTo>
                    <a:pt x="187123" y="278473"/>
                  </a:lnTo>
                  <a:lnTo>
                    <a:pt x="187111" y="278851"/>
                  </a:lnTo>
                  <a:lnTo>
                    <a:pt x="186886" y="279202"/>
                  </a:lnTo>
                  <a:lnTo>
                    <a:pt x="186467" y="280483"/>
                  </a:lnTo>
                  <a:lnTo>
                    <a:pt x="186167" y="280979"/>
                  </a:lnTo>
                  <a:lnTo>
                    <a:pt x="186036" y="281784"/>
                  </a:lnTo>
                  <a:lnTo>
                    <a:pt x="186235" y="282298"/>
                  </a:lnTo>
                  <a:lnTo>
                    <a:pt x="186244" y="282656"/>
                  </a:lnTo>
                  <a:lnTo>
                    <a:pt x="185389" y="284172"/>
                  </a:lnTo>
                  <a:lnTo>
                    <a:pt x="185296" y="284809"/>
                  </a:lnTo>
                  <a:lnTo>
                    <a:pt x="185419" y="285290"/>
                  </a:lnTo>
                  <a:lnTo>
                    <a:pt x="185843" y="285789"/>
                  </a:lnTo>
                  <a:lnTo>
                    <a:pt x="186110" y="286493"/>
                  </a:lnTo>
                  <a:lnTo>
                    <a:pt x="186376" y="286836"/>
                  </a:lnTo>
                  <a:lnTo>
                    <a:pt x="186343" y="287123"/>
                  </a:lnTo>
                  <a:lnTo>
                    <a:pt x="186186" y="287458"/>
                  </a:lnTo>
                  <a:lnTo>
                    <a:pt x="186284" y="288028"/>
                  </a:lnTo>
                  <a:lnTo>
                    <a:pt x="186415" y="288241"/>
                  </a:lnTo>
                  <a:lnTo>
                    <a:pt x="187418" y="288997"/>
                  </a:lnTo>
                  <a:lnTo>
                    <a:pt x="187630" y="289634"/>
                  </a:lnTo>
                  <a:lnTo>
                    <a:pt x="188053" y="289906"/>
                  </a:lnTo>
                  <a:lnTo>
                    <a:pt x="188218" y="290208"/>
                  </a:lnTo>
                  <a:lnTo>
                    <a:pt x="188341" y="290767"/>
                  </a:lnTo>
                  <a:lnTo>
                    <a:pt x="188802" y="291255"/>
                  </a:lnTo>
                  <a:lnTo>
                    <a:pt x="188925" y="291779"/>
                  </a:lnTo>
                  <a:lnTo>
                    <a:pt x="188703" y="291774"/>
                  </a:lnTo>
                  <a:lnTo>
                    <a:pt x="188375" y="291348"/>
                  </a:lnTo>
                  <a:lnTo>
                    <a:pt x="188053" y="290312"/>
                  </a:lnTo>
                  <a:lnTo>
                    <a:pt x="187710" y="290077"/>
                  </a:lnTo>
                  <a:lnTo>
                    <a:pt x="187397" y="289690"/>
                  </a:lnTo>
                  <a:lnTo>
                    <a:pt x="187342" y="289236"/>
                  </a:lnTo>
                  <a:lnTo>
                    <a:pt x="187228" y="289034"/>
                  </a:lnTo>
                  <a:lnTo>
                    <a:pt x="186720" y="288606"/>
                  </a:lnTo>
                  <a:lnTo>
                    <a:pt x="186072" y="288226"/>
                  </a:lnTo>
                  <a:lnTo>
                    <a:pt x="186017" y="287499"/>
                  </a:lnTo>
                  <a:lnTo>
                    <a:pt x="186207" y="286974"/>
                  </a:lnTo>
                  <a:lnTo>
                    <a:pt x="185750" y="285886"/>
                  </a:lnTo>
                  <a:lnTo>
                    <a:pt x="185216" y="285178"/>
                  </a:lnTo>
                  <a:lnTo>
                    <a:pt x="185157" y="284675"/>
                  </a:lnTo>
                  <a:lnTo>
                    <a:pt x="185317" y="284053"/>
                  </a:lnTo>
                  <a:lnTo>
                    <a:pt x="185876" y="283125"/>
                  </a:lnTo>
                  <a:lnTo>
                    <a:pt x="186066" y="282667"/>
                  </a:lnTo>
                  <a:lnTo>
                    <a:pt x="185919" y="281644"/>
                  </a:lnTo>
                  <a:lnTo>
                    <a:pt x="186119" y="280794"/>
                  </a:lnTo>
                  <a:lnTo>
                    <a:pt x="186298" y="280092"/>
                  </a:lnTo>
                  <a:lnTo>
                    <a:pt x="186527" y="279727"/>
                  </a:lnTo>
                  <a:lnTo>
                    <a:pt x="186653" y="279280"/>
                  </a:lnTo>
                  <a:lnTo>
                    <a:pt x="186971" y="278859"/>
                  </a:lnTo>
                  <a:lnTo>
                    <a:pt x="186907" y="278576"/>
                  </a:lnTo>
                  <a:lnTo>
                    <a:pt x="186988" y="278312"/>
                  </a:lnTo>
                  <a:lnTo>
                    <a:pt x="187500" y="277910"/>
                  </a:lnTo>
                  <a:lnTo>
                    <a:pt x="187657" y="277798"/>
                  </a:lnTo>
                  <a:lnTo>
                    <a:pt x="187559" y="277347"/>
                  </a:lnTo>
                  <a:lnTo>
                    <a:pt x="187652" y="276822"/>
                  </a:lnTo>
                  <a:lnTo>
                    <a:pt x="187580" y="276595"/>
                  </a:lnTo>
                  <a:lnTo>
                    <a:pt x="187648" y="276386"/>
                  </a:lnTo>
                  <a:lnTo>
                    <a:pt x="187716" y="276650"/>
                  </a:lnTo>
                  <a:lnTo>
                    <a:pt x="187860" y="276129"/>
                  </a:lnTo>
                  <a:lnTo>
                    <a:pt x="187644" y="275782"/>
                  </a:lnTo>
                  <a:lnTo>
                    <a:pt x="186936" y="275369"/>
                  </a:lnTo>
                  <a:lnTo>
                    <a:pt x="187237" y="275354"/>
                  </a:lnTo>
                  <a:lnTo>
                    <a:pt x="187805" y="275790"/>
                  </a:lnTo>
                  <a:lnTo>
                    <a:pt x="187368" y="275179"/>
                  </a:lnTo>
                  <a:lnTo>
                    <a:pt x="186766" y="274639"/>
                  </a:lnTo>
                  <a:lnTo>
                    <a:pt x="186991" y="274650"/>
                  </a:lnTo>
                  <a:lnTo>
                    <a:pt x="187016" y="274370"/>
                  </a:lnTo>
                  <a:lnTo>
                    <a:pt x="186334" y="273979"/>
                  </a:lnTo>
                  <a:lnTo>
                    <a:pt x="186109" y="273353"/>
                  </a:lnTo>
                  <a:lnTo>
                    <a:pt x="185642" y="272925"/>
                  </a:lnTo>
                  <a:lnTo>
                    <a:pt x="185672" y="272660"/>
                  </a:lnTo>
                  <a:lnTo>
                    <a:pt x="185825" y="272504"/>
                  </a:lnTo>
                  <a:lnTo>
                    <a:pt x="185753" y="272925"/>
                  </a:lnTo>
                  <a:lnTo>
                    <a:pt x="185926" y="272426"/>
                  </a:lnTo>
                  <a:lnTo>
                    <a:pt x="185888" y="272068"/>
                  </a:lnTo>
                  <a:lnTo>
                    <a:pt x="185010" y="271081"/>
                  </a:lnTo>
                  <a:lnTo>
                    <a:pt x="184840" y="270727"/>
                  </a:lnTo>
                  <a:lnTo>
                    <a:pt x="185039" y="270138"/>
                  </a:lnTo>
                  <a:lnTo>
                    <a:pt x="184598" y="270198"/>
                  </a:lnTo>
                  <a:lnTo>
                    <a:pt x="184433" y="270060"/>
                  </a:lnTo>
                  <a:lnTo>
                    <a:pt x="184084" y="269036"/>
                  </a:lnTo>
                  <a:lnTo>
                    <a:pt x="184300" y="268085"/>
                  </a:lnTo>
                  <a:lnTo>
                    <a:pt x="184656" y="267240"/>
                  </a:lnTo>
                  <a:lnTo>
                    <a:pt x="184626" y="266785"/>
                  </a:lnTo>
                  <a:lnTo>
                    <a:pt x="184499" y="266628"/>
                  </a:lnTo>
                  <a:lnTo>
                    <a:pt x="183667" y="266297"/>
                  </a:lnTo>
                  <a:lnTo>
                    <a:pt x="183540" y="266081"/>
                  </a:lnTo>
                  <a:lnTo>
                    <a:pt x="183633" y="265906"/>
                  </a:lnTo>
                  <a:lnTo>
                    <a:pt x="184002" y="265645"/>
                  </a:lnTo>
                  <a:lnTo>
                    <a:pt x="183934" y="265362"/>
                  </a:lnTo>
                  <a:lnTo>
                    <a:pt x="183963" y="265232"/>
                  </a:lnTo>
                  <a:lnTo>
                    <a:pt x="184362" y="265015"/>
                  </a:lnTo>
                  <a:lnTo>
                    <a:pt x="184464" y="264818"/>
                  </a:lnTo>
                  <a:lnTo>
                    <a:pt x="183975" y="264285"/>
                  </a:lnTo>
                  <a:lnTo>
                    <a:pt x="183594" y="264185"/>
                  </a:lnTo>
                  <a:lnTo>
                    <a:pt x="183305" y="264017"/>
                  </a:lnTo>
                  <a:lnTo>
                    <a:pt x="183067" y="263649"/>
                  </a:lnTo>
                  <a:lnTo>
                    <a:pt x="182782" y="262892"/>
                  </a:lnTo>
                  <a:lnTo>
                    <a:pt x="182829" y="262717"/>
                  </a:lnTo>
                  <a:lnTo>
                    <a:pt x="183219" y="262374"/>
                  </a:lnTo>
                  <a:lnTo>
                    <a:pt x="183206" y="262117"/>
                  </a:lnTo>
                  <a:lnTo>
                    <a:pt x="183049" y="261979"/>
                  </a:lnTo>
                  <a:lnTo>
                    <a:pt x="182518" y="261775"/>
                  </a:lnTo>
                  <a:lnTo>
                    <a:pt x="182314" y="261410"/>
                  </a:lnTo>
                  <a:lnTo>
                    <a:pt x="181545" y="260743"/>
                  </a:lnTo>
                  <a:lnTo>
                    <a:pt x="181353" y="260404"/>
                  </a:lnTo>
                  <a:lnTo>
                    <a:pt x="181340" y="260244"/>
                  </a:lnTo>
                  <a:lnTo>
                    <a:pt x="181451" y="259992"/>
                  </a:lnTo>
                  <a:lnTo>
                    <a:pt x="181667" y="258608"/>
                  </a:lnTo>
                  <a:lnTo>
                    <a:pt x="181807" y="258537"/>
                  </a:lnTo>
                  <a:lnTo>
                    <a:pt x="181989" y="258262"/>
                  </a:lnTo>
                  <a:lnTo>
                    <a:pt x="182057" y="258013"/>
                  </a:lnTo>
                  <a:lnTo>
                    <a:pt x="181946" y="257744"/>
                  </a:lnTo>
                  <a:lnTo>
                    <a:pt x="181555" y="257290"/>
                  </a:lnTo>
                  <a:lnTo>
                    <a:pt x="181314" y="256802"/>
                  </a:lnTo>
                  <a:lnTo>
                    <a:pt x="181284" y="256497"/>
                  </a:lnTo>
                  <a:lnTo>
                    <a:pt x="181894" y="256646"/>
                  </a:lnTo>
                  <a:lnTo>
                    <a:pt x="182404" y="256444"/>
                  </a:lnTo>
                  <a:lnTo>
                    <a:pt x="182433" y="256306"/>
                  </a:lnTo>
                  <a:lnTo>
                    <a:pt x="182216" y="256027"/>
                  </a:lnTo>
                  <a:lnTo>
                    <a:pt x="182216" y="255852"/>
                  </a:lnTo>
                  <a:lnTo>
                    <a:pt x="182276" y="255654"/>
                  </a:lnTo>
                  <a:lnTo>
                    <a:pt x="182679" y="255140"/>
                  </a:lnTo>
                  <a:lnTo>
                    <a:pt x="182763" y="254432"/>
                  </a:lnTo>
                  <a:lnTo>
                    <a:pt x="182512" y="254447"/>
                  </a:lnTo>
                  <a:lnTo>
                    <a:pt x="181934" y="254257"/>
                  </a:lnTo>
                  <a:lnTo>
                    <a:pt x="181633" y="254004"/>
                  </a:lnTo>
                  <a:lnTo>
                    <a:pt x="180611" y="253575"/>
                  </a:lnTo>
                  <a:lnTo>
                    <a:pt x="179197" y="253567"/>
                  </a:lnTo>
                  <a:lnTo>
                    <a:pt x="178653" y="253749"/>
                  </a:lnTo>
                  <a:lnTo>
                    <a:pt x="178253" y="254308"/>
                  </a:lnTo>
                  <a:lnTo>
                    <a:pt x="176210" y="255172"/>
                  </a:lnTo>
                  <a:lnTo>
                    <a:pt x="175964" y="255142"/>
                  </a:lnTo>
                  <a:lnTo>
                    <a:pt x="175446" y="254501"/>
                  </a:lnTo>
                  <a:lnTo>
                    <a:pt x="175284" y="253976"/>
                  </a:lnTo>
                  <a:lnTo>
                    <a:pt x="174392" y="252947"/>
                  </a:lnTo>
                  <a:lnTo>
                    <a:pt x="172995" y="251945"/>
                  </a:lnTo>
                  <a:lnTo>
                    <a:pt x="172697" y="251576"/>
                  </a:lnTo>
                  <a:lnTo>
                    <a:pt x="172804" y="251147"/>
                  </a:lnTo>
                  <a:lnTo>
                    <a:pt x="171894" y="250406"/>
                  </a:lnTo>
                  <a:lnTo>
                    <a:pt x="171435" y="250373"/>
                  </a:lnTo>
                  <a:lnTo>
                    <a:pt x="170836" y="249851"/>
                  </a:lnTo>
                  <a:lnTo>
                    <a:pt x="170551" y="249203"/>
                  </a:lnTo>
                  <a:lnTo>
                    <a:pt x="170623" y="248912"/>
                  </a:lnTo>
                  <a:lnTo>
                    <a:pt x="169896" y="248193"/>
                  </a:lnTo>
                  <a:lnTo>
                    <a:pt x="169437" y="248171"/>
                  </a:lnTo>
                  <a:lnTo>
                    <a:pt x="169050" y="247985"/>
                  </a:lnTo>
                  <a:lnTo>
                    <a:pt x="168191" y="247382"/>
                  </a:lnTo>
                  <a:lnTo>
                    <a:pt x="166894" y="246753"/>
                  </a:lnTo>
                  <a:lnTo>
                    <a:pt x="166380" y="246172"/>
                  </a:lnTo>
                  <a:lnTo>
                    <a:pt x="164075" y="245416"/>
                  </a:lnTo>
                  <a:lnTo>
                    <a:pt x="163029" y="244632"/>
                  </a:lnTo>
                  <a:lnTo>
                    <a:pt x="162571" y="243995"/>
                  </a:lnTo>
                  <a:lnTo>
                    <a:pt x="161737" y="243298"/>
                  </a:lnTo>
                  <a:lnTo>
                    <a:pt x="161066" y="242962"/>
                  </a:lnTo>
                  <a:lnTo>
                    <a:pt x="160177" y="242642"/>
                  </a:lnTo>
                  <a:lnTo>
                    <a:pt x="159671" y="242571"/>
                  </a:lnTo>
                  <a:lnTo>
                    <a:pt x="158459" y="242929"/>
                  </a:lnTo>
                  <a:lnTo>
                    <a:pt x="157302" y="243674"/>
                  </a:lnTo>
                  <a:lnTo>
                    <a:pt x="156273" y="243942"/>
                  </a:lnTo>
                  <a:lnTo>
                    <a:pt x="155767" y="244236"/>
                  </a:lnTo>
                  <a:lnTo>
                    <a:pt x="155831" y="237891"/>
                  </a:lnTo>
                  <a:lnTo>
                    <a:pt x="155807" y="210712"/>
                  </a:lnTo>
                  <a:lnTo>
                    <a:pt x="155807" y="210453"/>
                  </a:lnTo>
                  <a:lnTo>
                    <a:pt x="155819" y="208836"/>
                  </a:lnTo>
                  <a:lnTo>
                    <a:pt x="155821" y="208603"/>
                  </a:lnTo>
                  <a:lnTo>
                    <a:pt x="155833" y="207167"/>
                  </a:lnTo>
                  <a:lnTo>
                    <a:pt x="155800" y="206495"/>
                  </a:lnTo>
                  <a:lnTo>
                    <a:pt x="155859" y="203152"/>
                  </a:lnTo>
                  <a:lnTo>
                    <a:pt x="155862" y="202858"/>
                  </a:lnTo>
                  <a:lnTo>
                    <a:pt x="155815" y="197146"/>
                  </a:lnTo>
                  <a:lnTo>
                    <a:pt x="155917" y="190275"/>
                  </a:lnTo>
                  <a:lnTo>
                    <a:pt x="156006" y="188109"/>
                  </a:lnTo>
                  <a:lnTo>
                    <a:pt x="156020" y="187142"/>
                  </a:lnTo>
                  <a:lnTo>
                    <a:pt x="156174" y="173410"/>
                  </a:lnTo>
                  <a:lnTo>
                    <a:pt x="155943" y="173410"/>
                  </a:lnTo>
                  <a:lnTo>
                    <a:pt x="155848" y="161787"/>
                  </a:lnTo>
                  <a:lnTo>
                    <a:pt x="155905" y="146079"/>
                  </a:lnTo>
                  <a:lnTo>
                    <a:pt x="155835" y="144599"/>
                  </a:lnTo>
                  <a:lnTo>
                    <a:pt x="138294" y="144656"/>
                  </a:lnTo>
                  <a:lnTo>
                    <a:pt x="132122" y="144580"/>
                  </a:lnTo>
                  <a:lnTo>
                    <a:pt x="122601" y="144648"/>
                  </a:lnTo>
                  <a:lnTo>
                    <a:pt x="107013" y="144544"/>
                  </a:lnTo>
                  <a:lnTo>
                    <a:pt x="100374" y="144422"/>
                  </a:lnTo>
                  <a:lnTo>
                    <a:pt x="87563" y="144475"/>
                  </a:lnTo>
                  <a:lnTo>
                    <a:pt x="87275" y="144476"/>
                  </a:lnTo>
                  <a:lnTo>
                    <a:pt x="87070" y="144477"/>
                  </a:lnTo>
                  <a:lnTo>
                    <a:pt x="86636" y="144478"/>
                  </a:lnTo>
                  <a:lnTo>
                    <a:pt x="69322" y="144383"/>
                  </a:lnTo>
                  <a:lnTo>
                    <a:pt x="67944" y="144438"/>
                  </a:lnTo>
                  <a:lnTo>
                    <a:pt x="25887" y="144348"/>
                  </a:lnTo>
                  <a:lnTo>
                    <a:pt x="25525" y="144348"/>
                  </a:lnTo>
                  <a:lnTo>
                    <a:pt x="20001" y="144361"/>
                  </a:lnTo>
                  <a:lnTo>
                    <a:pt x="18932" y="144424"/>
                  </a:lnTo>
                  <a:lnTo>
                    <a:pt x="18710" y="144422"/>
                  </a:lnTo>
                  <a:lnTo>
                    <a:pt x="16913" y="144408"/>
                  </a:lnTo>
                  <a:lnTo>
                    <a:pt x="16643" y="144407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00" name="pg100"/>
            <p:cNvSpPr/>
            <p:nvPr/>
          </p:nvSpPr>
          <p:spPr>
            <a:xfrm>
              <a:off x="8005760" y="2265589"/>
              <a:ext cx="55212" cy="77178"/>
            </a:xfrm>
            <a:custGeom>
              <a:avLst/>
              <a:pathLst>
                <a:path w="55212" h="77178">
                  <a:moveTo>
                    <a:pt x="50694" y="122"/>
                  </a:moveTo>
                  <a:lnTo>
                    <a:pt x="51249" y="1414"/>
                  </a:lnTo>
                  <a:lnTo>
                    <a:pt x="51590" y="1609"/>
                  </a:lnTo>
                  <a:lnTo>
                    <a:pt x="52383" y="2062"/>
                  </a:lnTo>
                  <a:lnTo>
                    <a:pt x="52730" y="2260"/>
                  </a:lnTo>
                  <a:lnTo>
                    <a:pt x="53533" y="3243"/>
                  </a:lnTo>
                  <a:lnTo>
                    <a:pt x="53975" y="4067"/>
                  </a:lnTo>
                  <a:lnTo>
                    <a:pt x="54315" y="4701"/>
                  </a:lnTo>
                  <a:lnTo>
                    <a:pt x="54923" y="5832"/>
                  </a:lnTo>
                  <a:lnTo>
                    <a:pt x="55212" y="6371"/>
                  </a:lnTo>
                  <a:lnTo>
                    <a:pt x="54954" y="8009"/>
                  </a:lnTo>
                  <a:lnTo>
                    <a:pt x="54797" y="9007"/>
                  </a:lnTo>
                  <a:lnTo>
                    <a:pt x="54395" y="11559"/>
                  </a:lnTo>
                  <a:lnTo>
                    <a:pt x="53821" y="13139"/>
                  </a:lnTo>
                  <a:lnTo>
                    <a:pt x="52902" y="14174"/>
                  </a:lnTo>
                  <a:lnTo>
                    <a:pt x="52515" y="14610"/>
                  </a:lnTo>
                  <a:lnTo>
                    <a:pt x="51541" y="15706"/>
                  </a:lnTo>
                  <a:lnTo>
                    <a:pt x="51211" y="16077"/>
                  </a:lnTo>
                  <a:lnTo>
                    <a:pt x="50870" y="16108"/>
                  </a:lnTo>
                  <a:lnTo>
                    <a:pt x="48010" y="16362"/>
                  </a:lnTo>
                  <a:lnTo>
                    <a:pt x="47956" y="17376"/>
                  </a:lnTo>
                  <a:lnTo>
                    <a:pt x="47830" y="19705"/>
                  </a:lnTo>
                  <a:lnTo>
                    <a:pt x="47524" y="20249"/>
                  </a:lnTo>
                  <a:lnTo>
                    <a:pt x="47332" y="20592"/>
                  </a:lnTo>
                  <a:lnTo>
                    <a:pt x="46276" y="22473"/>
                  </a:lnTo>
                  <a:lnTo>
                    <a:pt x="44670" y="23863"/>
                  </a:lnTo>
                  <a:lnTo>
                    <a:pt x="43274" y="26289"/>
                  </a:lnTo>
                  <a:lnTo>
                    <a:pt x="42832" y="27697"/>
                  </a:lnTo>
                  <a:lnTo>
                    <a:pt x="42935" y="29304"/>
                  </a:lnTo>
                  <a:lnTo>
                    <a:pt x="42134" y="31456"/>
                  </a:lnTo>
                  <a:lnTo>
                    <a:pt x="42077" y="31609"/>
                  </a:lnTo>
                  <a:lnTo>
                    <a:pt x="41762" y="32502"/>
                  </a:lnTo>
                  <a:lnTo>
                    <a:pt x="41742" y="32725"/>
                  </a:lnTo>
                  <a:lnTo>
                    <a:pt x="41693" y="33271"/>
                  </a:lnTo>
                  <a:lnTo>
                    <a:pt x="41412" y="36415"/>
                  </a:lnTo>
                  <a:lnTo>
                    <a:pt x="40754" y="37161"/>
                  </a:lnTo>
                  <a:lnTo>
                    <a:pt x="40544" y="37400"/>
                  </a:lnTo>
                  <a:lnTo>
                    <a:pt x="38399" y="37474"/>
                  </a:lnTo>
                  <a:lnTo>
                    <a:pt x="38185" y="38007"/>
                  </a:lnTo>
                  <a:lnTo>
                    <a:pt x="38132" y="38140"/>
                  </a:lnTo>
                  <a:lnTo>
                    <a:pt x="37984" y="38822"/>
                  </a:lnTo>
                  <a:lnTo>
                    <a:pt x="38187" y="41024"/>
                  </a:lnTo>
                  <a:lnTo>
                    <a:pt x="38510" y="42464"/>
                  </a:lnTo>
                  <a:lnTo>
                    <a:pt x="38672" y="43187"/>
                  </a:lnTo>
                  <a:lnTo>
                    <a:pt x="38313" y="44365"/>
                  </a:lnTo>
                  <a:lnTo>
                    <a:pt x="37945" y="45269"/>
                  </a:lnTo>
                  <a:lnTo>
                    <a:pt x="37738" y="45437"/>
                  </a:lnTo>
                  <a:lnTo>
                    <a:pt x="37544" y="45596"/>
                  </a:lnTo>
                  <a:lnTo>
                    <a:pt x="35402" y="47453"/>
                  </a:lnTo>
                  <a:lnTo>
                    <a:pt x="35372" y="49117"/>
                  </a:lnTo>
                  <a:lnTo>
                    <a:pt x="36123" y="49932"/>
                  </a:lnTo>
                  <a:lnTo>
                    <a:pt x="36554" y="50400"/>
                  </a:lnTo>
                  <a:lnTo>
                    <a:pt x="36748" y="50434"/>
                  </a:lnTo>
                  <a:lnTo>
                    <a:pt x="36933" y="50466"/>
                  </a:lnTo>
                  <a:lnTo>
                    <a:pt x="38571" y="49601"/>
                  </a:lnTo>
                  <a:lnTo>
                    <a:pt x="41184" y="48863"/>
                  </a:lnTo>
                  <a:lnTo>
                    <a:pt x="41896" y="48908"/>
                  </a:lnTo>
                  <a:lnTo>
                    <a:pt x="42858" y="49352"/>
                  </a:lnTo>
                  <a:lnTo>
                    <a:pt x="43621" y="50444"/>
                  </a:lnTo>
                  <a:lnTo>
                    <a:pt x="43925" y="50878"/>
                  </a:lnTo>
                  <a:lnTo>
                    <a:pt x="44353" y="51491"/>
                  </a:lnTo>
                  <a:lnTo>
                    <a:pt x="42900" y="53262"/>
                  </a:lnTo>
                  <a:lnTo>
                    <a:pt x="42143" y="54185"/>
                  </a:lnTo>
                  <a:lnTo>
                    <a:pt x="41929" y="54080"/>
                  </a:lnTo>
                  <a:lnTo>
                    <a:pt x="41921" y="53287"/>
                  </a:lnTo>
                  <a:lnTo>
                    <a:pt x="41212" y="53047"/>
                  </a:lnTo>
                  <a:lnTo>
                    <a:pt x="40109" y="53010"/>
                  </a:lnTo>
                  <a:lnTo>
                    <a:pt x="39683" y="53356"/>
                  </a:lnTo>
                  <a:lnTo>
                    <a:pt x="39230" y="53945"/>
                  </a:lnTo>
                  <a:lnTo>
                    <a:pt x="38998" y="54246"/>
                  </a:lnTo>
                  <a:lnTo>
                    <a:pt x="38141" y="55377"/>
                  </a:lnTo>
                  <a:lnTo>
                    <a:pt x="38387" y="55844"/>
                  </a:lnTo>
                  <a:lnTo>
                    <a:pt x="38886" y="56880"/>
                  </a:lnTo>
                  <a:lnTo>
                    <a:pt x="37964" y="57642"/>
                  </a:lnTo>
                  <a:lnTo>
                    <a:pt x="36271" y="58019"/>
                  </a:lnTo>
                  <a:lnTo>
                    <a:pt x="36141" y="58107"/>
                  </a:lnTo>
                  <a:lnTo>
                    <a:pt x="35118" y="58792"/>
                  </a:lnTo>
                  <a:lnTo>
                    <a:pt x="34959" y="58899"/>
                  </a:lnTo>
                  <a:lnTo>
                    <a:pt x="33742" y="59732"/>
                  </a:lnTo>
                  <a:lnTo>
                    <a:pt x="32977" y="60438"/>
                  </a:lnTo>
                  <a:lnTo>
                    <a:pt x="32177" y="61174"/>
                  </a:lnTo>
                  <a:lnTo>
                    <a:pt x="31877" y="61551"/>
                  </a:lnTo>
                  <a:lnTo>
                    <a:pt x="32341" y="63163"/>
                  </a:lnTo>
                  <a:lnTo>
                    <a:pt x="31609" y="63496"/>
                  </a:lnTo>
                  <a:lnTo>
                    <a:pt x="31085" y="63734"/>
                  </a:lnTo>
                  <a:lnTo>
                    <a:pt x="30803" y="63863"/>
                  </a:lnTo>
                  <a:lnTo>
                    <a:pt x="29307" y="64544"/>
                  </a:lnTo>
                  <a:lnTo>
                    <a:pt x="29065" y="64599"/>
                  </a:lnTo>
                  <a:lnTo>
                    <a:pt x="27401" y="64535"/>
                  </a:lnTo>
                  <a:lnTo>
                    <a:pt x="26730" y="64899"/>
                  </a:lnTo>
                  <a:lnTo>
                    <a:pt x="26575" y="64983"/>
                  </a:lnTo>
                  <a:lnTo>
                    <a:pt x="26391" y="65084"/>
                  </a:lnTo>
                  <a:lnTo>
                    <a:pt x="26131" y="65363"/>
                  </a:lnTo>
                  <a:lnTo>
                    <a:pt x="25663" y="65867"/>
                  </a:lnTo>
                  <a:lnTo>
                    <a:pt x="25035" y="66543"/>
                  </a:lnTo>
                  <a:lnTo>
                    <a:pt x="24369" y="67259"/>
                  </a:lnTo>
                  <a:lnTo>
                    <a:pt x="23476" y="68220"/>
                  </a:lnTo>
                  <a:lnTo>
                    <a:pt x="23318" y="68433"/>
                  </a:lnTo>
                  <a:lnTo>
                    <a:pt x="22829" y="69662"/>
                  </a:lnTo>
                  <a:lnTo>
                    <a:pt x="23201" y="70571"/>
                  </a:lnTo>
                  <a:lnTo>
                    <a:pt x="23348" y="70930"/>
                  </a:lnTo>
                  <a:lnTo>
                    <a:pt x="23020" y="72439"/>
                  </a:lnTo>
                  <a:lnTo>
                    <a:pt x="22068" y="73857"/>
                  </a:lnTo>
                  <a:lnTo>
                    <a:pt x="20701" y="74871"/>
                  </a:lnTo>
                  <a:lnTo>
                    <a:pt x="20021" y="75018"/>
                  </a:lnTo>
                  <a:lnTo>
                    <a:pt x="18750" y="75293"/>
                  </a:lnTo>
                  <a:lnTo>
                    <a:pt x="17697" y="75521"/>
                  </a:lnTo>
                  <a:lnTo>
                    <a:pt x="16965" y="76531"/>
                  </a:lnTo>
                  <a:lnTo>
                    <a:pt x="15006" y="77112"/>
                  </a:lnTo>
                  <a:lnTo>
                    <a:pt x="14782" y="77178"/>
                  </a:lnTo>
                  <a:lnTo>
                    <a:pt x="14079" y="75228"/>
                  </a:lnTo>
                  <a:lnTo>
                    <a:pt x="13890" y="74148"/>
                  </a:lnTo>
                  <a:lnTo>
                    <a:pt x="13786" y="73554"/>
                  </a:lnTo>
                  <a:lnTo>
                    <a:pt x="13399" y="73038"/>
                  </a:lnTo>
                  <a:lnTo>
                    <a:pt x="12833" y="72283"/>
                  </a:lnTo>
                  <a:lnTo>
                    <a:pt x="12102" y="71309"/>
                  </a:lnTo>
                  <a:lnTo>
                    <a:pt x="11786" y="71181"/>
                  </a:lnTo>
                  <a:lnTo>
                    <a:pt x="16124" y="65922"/>
                  </a:lnTo>
                  <a:lnTo>
                    <a:pt x="17967" y="64359"/>
                  </a:lnTo>
                  <a:lnTo>
                    <a:pt x="18066" y="64091"/>
                  </a:lnTo>
                  <a:lnTo>
                    <a:pt x="17989" y="63541"/>
                  </a:lnTo>
                  <a:lnTo>
                    <a:pt x="18846" y="63274"/>
                  </a:lnTo>
                  <a:lnTo>
                    <a:pt x="19042" y="63142"/>
                  </a:lnTo>
                  <a:lnTo>
                    <a:pt x="19966" y="62364"/>
                  </a:lnTo>
                  <a:lnTo>
                    <a:pt x="21058" y="61167"/>
                  </a:lnTo>
                  <a:lnTo>
                    <a:pt x="21169" y="60976"/>
                  </a:lnTo>
                  <a:lnTo>
                    <a:pt x="21248" y="60377"/>
                  </a:lnTo>
                  <a:lnTo>
                    <a:pt x="21399" y="60106"/>
                  </a:lnTo>
                  <a:lnTo>
                    <a:pt x="21795" y="59711"/>
                  </a:lnTo>
                  <a:lnTo>
                    <a:pt x="22307" y="59406"/>
                  </a:lnTo>
                  <a:lnTo>
                    <a:pt x="22426" y="58715"/>
                  </a:lnTo>
                  <a:lnTo>
                    <a:pt x="23036" y="57614"/>
                  </a:lnTo>
                  <a:lnTo>
                    <a:pt x="23553" y="56347"/>
                  </a:lnTo>
                  <a:lnTo>
                    <a:pt x="24349" y="54995"/>
                  </a:lnTo>
                  <a:lnTo>
                    <a:pt x="24497" y="54357"/>
                  </a:lnTo>
                  <a:lnTo>
                    <a:pt x="23853" y="54239"/>
                  </a:lnTo>
                  <a:lnTo>
                    <a:pt x="21499" y="53794"/>
                  </a:lnTo>
                  <a:lnTo>
                    <a:pt x="21223" y="53741"/>
                  </a:lnTo>
                  <a:lnTo>
                    <a:pt x="16124" y="54692"/>
                  </a:lnTo>
                  <a:lnTo>
                    <a:pt x="11900" y="55225"/>
                  </a:lnTo>
                  <a:lnTo>
                    <a:pt x="11816" y="53675"/>
                  </a:lnTo>
                  <a:lnTo>
                    <a:pt x="9111" y="48740"/>
                  </a:lnTo>
                  <a:lnTo>
                    <a:pt x="8836" y="49053"/>
                  </a:lnTo>
                  <a:lnTo>
                    <a:pt x="8111" y="48752"/>
                  </a:lnTo>
                  <a:lnTo>
                    <a:pt x="8185" y="48222"/>
                  </a:lnTo>
                  <a:lnTo>
                    <a:pt x="8616" y="45627"/>
                  </a:lnTo>
                  <a:lnTo>
                    <a:pt x="8674" y="45276"/>
                  </a:lnTo>
                  <a:lnTo>
                    <a:pt x="9086" y="42708"/>
                  </a:lnTo>
                  <a:lnTo>
                    <a:pt x="7440" y="38047"/>
                  </a:lnTo>
                  <a:lnTo>
                    <a:pt x="7127" y="37146"/>
                  </a:lnTo>
                  <a:lnTo>
                    <a:pt x="6790" y="36200"/>
                  </a:lnTo>
                  <a:lnTo>
                    <a:pt x="6534" y="35494"/>
                  </a:lnTo>
                  <a:lnTo>
                    <a:pt x="6494" y="35351"/>
                  </a:lnTo>
                  <a:lnTo>
                    <a:pt x="5841" y="33493"/>
                  </a:lnTo>
                  <a:lnTo>
                    <a:pt x="5487" y="32445"/>
                  </a:lnTo>
                  <a:lnTo>
                    <a:pt x="4677" y="30245"/>
                  </a:lnTo>
                  <a:lnTo>
                    <a:pt x="4058" y="30343"/>
                  </a:lnTo>
                  <a:lnTo>
                    <a:pt x="2992" y="30490"/>
                  </a:lnTo>
                  <a:lnTo>
                    <a:pt x="212" y="30895"/>
                  </a:lnTo>
                  <a:lnTo>
                    <a:pt x="392" y="30711"/>
                  </a:lnTo>
                  <a:lnTo>
                    <a:pt x="379" y="30477"/>
                  </a:lnTo>
                  <a:lnTo>
                    <a:pt x="132" y="30342"/>
                  </a:lnTo>
                  <a:lnTo>
                    <a:pt x="0" y="29925"/>
                  </a:lnTo>
                  <a:lnTo>
                    <a:pt x="8" y="29769"/>
                  </a:lnTo>
                  <a:lnTo>
                    <a:pt x="720" y="28900"/>
                  </a:lnTo>
                  <a:lnTo>
                    <a:pt x="869" y="28952"/>
                  </a:lnTo>
                  <a:lnTo>
                    <a:pt x="923" y="29138"/>
                  </a:lnTo>
                  <a:lnTo>
                    <a:pt x="1179" y="29186"/>
                  </a:lnTo>
                  <a:lnTo>
                    <a:pt x="1397" y="29127"/>
                  </a:lnTo>
                  <a:lnTo>
                    <a:pt x="1792" y="27736"/>
                  </a:lnTo>
                  <a:lnTo>
                    <a:pt x="2134" y="27364"/>
                  </a:lnTo>
                  <a:lnTo>
                    <a:pt x="2996" y="27307"/>
                  </a:lnTo>
                  <a:lnTo>
                    <a:pt x="3190" y="27553"/>
                  </a:lnTo>
                  <a:lnTo>
                    <a:pt x="3533" y="27698"/>
                  </a:lnTo>
                  <a:lnTo>
                    <a:pt x="3784" y="27605"/>
                  </a:lnTo>
                  <a:lnTo>
                    <a:pt x="3845" y="27099"/>
                  </a:lnTo>
                  <a:lnTo>
                    <a:pt x="3581" y="25395"/>
                  </a:lnTo>
                  <a:lnTo>
                    <a:pt x="3730" y="24858"/>
                  </a:lnTo>
                  <a:lnTo>
                    <a:pt x="4507" y="23510"/>
                  </a:lnTo>
                  <a:lnTo>
                    <a:pt x="5054" y="22919"/>
                  </a:lnTo>
                  <a:lnTo>
                    <a:pt x="5586" y="22785"/>
                  </a:lnTo>
                  <a:lnTo>
                    <a:pt x="6234" y="22412"/>
                  </a:lnTo>
                  <a:lnTo>
                    <a:pt x="6498" y="22058"/>
                  </a:lnTo>
                  <a:lnTo>
                    <a:pt x="5577" y="20869"/>
                  </a:lnTo>
                  <a:lnTo>
                    <a:pt x="5495" y="20523"/>
                  </a:lnTo>
                  <a:lnTo>
                    <a:pt x="4372" y="19677"/>
                  </a:lnTo>
                  <a:lnTo>
                    <a:pt x="3686" y="19390"/>
                  </a:lnTo>
                  <a:lnTo>
                    <a:pt x="3282" y="19432"/>
                  </a:lnTo>
                  <a:lnTo>
                    <a:pt x="3501" y="18992"/>
                  </a:lnTo>
                  <a:lnTo>
                    <a:pt x="5123" y="18212"/>
                  </a:lnTo>
                  <a:lnTo>
                    <a:pt x="5626" y="16781"/>
                  </a:lnTo>
                  <a:lnTo>
                    <a:pt x="5766" y="16147"/>
                  </a:lnTo>
                  <a:lnTo>
                    <a:pt x="3574" y="14130"/>
                  </a:lnTo>
                  <a:lnTo>
                    <a:pt x="4506" y="13197"/>
                  </a:lnTo>
                  <a:lnTo>
                    <a:pt x="13545" y="4954"/>
                  </a:lnTo>
                  <a:lnTo>
                    <a:pt x="16125" y="7253"/>
                  </a:lnTo>
                  <a:lnTo>
                    <a:pt x="24166" y="14721"/>
                  </a:lnTo>
                  <a:lnTo>
                    <a:pt x="26301" y="16718"/>
                  </a:lnTo>
                  <a:lnTo>
                    <a:pt x="34419" y="9376"/>
                  </a:lnTo>
                  <a:lnTo>
                    <a:pt x="38358" y="5912"/>
                  </a:lnTo>
                  <a:lnTo>
                    <a:pt x="37837" y="5570"/>
                  </a:lnTo>
                  <a:lnTo>
                    <a:pt x="39992" y="3614"/>
                  </a:lnTo>
                  <a:lnTo>
                    <a:pt x="40661" y="4502"/>
                  </a:lnTo>
                  <a:lnTo>
                    <a:pt x="48765" y="64"/>
                  </a:lnTo>
                  <a:lnTo>
                    <a:pt x="48845" y="291"/>
                  </a:lnTo>
                  <a:lnTo>
                    <a:pt x="49026" y="321"/>
                  </a:lnTo>
                  <a:lnTo>
                    <a:pt x="49691" y="0"/>
                  </a:lnTo>
                  <a:lnTo>
                    <a:pt x="49863" y="38"/>
                  </a:lnTo>
                  <a:lnTo>
                    <a:pt x="50194" y="347"/>
                  </a:lnTo>
                  <a:lnTo>
                    <a:pt x="50458" y="127"/>
                  </a:lnTo>
                  <a:close/>
                </a:path>
              </a:pathLst>
            </a:custGeom>
            <a:solidFill>
              <a:srgbClr val="336A98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01" name="pg101"/>
            <p:cNvSpPr/>
            <p:nvPr/>
          </p:nvSpPr>
          <p:spPr>
            <a:xfrm>
              <a:off x="7816332" y="1968526"/>
              <a:ext cx="264833" cy="313782"/>
            </a:xfrm>
            <a:custGeom>
              <a:avLst/>
              <a:pathLst>
                <a:path w="264833" h="313782">
                  <a:moveTo>
                    <a:pt x="75454" y="18724"/>
                  </a:moveTo>
                  <a:lnTo>
                    <a:pt x="75454" y="18166"/>
                  </a:lnTo>
                  <a:lnTo>
                    <a:pt x="75113" y="17819"/>
                  </a:lnTo>
                  <a:lnTo>
                    <a:pt x="75109" y="17517"/>
                  </a:lnTo>
                  <a:lnTo>
                    <a:pt x="75600" y="16255"/>
                  </a:lnTo>
                  <a:lnTo>
                    <a:pt x="76593" y="14487"/>
                  </a:lnTo>
                  <a:lnTo>
                    <a:pt x="77120" y="12210"/>
                  </a:lnTo>
                  <a:lnTo>
                    <a:pt x="77330" y="11458"/>
                  </a:lnTo>
                  <a:lnTo>
                    <a:pt x="77563" y="11498"/>
                  </a:lnTo>
                  <a:lnTo>
                    <a:pt x="77738" y="11379"/>
                  </a:lnTo>
                  <a:lnTo>
                    <a:pt x="77862" y="11185"/>
                  </a:lnTo>
                  <a:lnTo>
                    <a:pt x="78907" y="10794"/>
                  </a:lnTo>
                  <a:lnTo>
                    <a:pt x="79785" y="10249"/>
                  </a:lnTo>
                  <a:lnTo>
                    <a:pt x="80869" y="9098"/>
                  </a:lnTo>
                  <a:lnTo>
                    <a:pt x="81223" y="8591"/>
                  </a:lnTo>
                  <a:lnTo>
                    <a:pt x="81342" y="8349"/>
                  </a:lnTo>
                  <a:lnTo>
                    <a:pt x="81329" y="7097"/>
                  </a:lnTo>
                  <a:lnTo>
                    <a:pt x="81145" y="6472"/>
                  </a:lnTo>
                  <a:lnTo>
                    <a:pt x="80726" y="6265"/>
                  </a:lnTo>
                  <a:lnTo>
                    <a:pt x="81298" y="4799"/>
                  </a:lnTo>
                  <a:lnTo>
                    <a:pt x="81875" y="4229"/>
                  </a:lnTo>
                  <a:lnTo>
                    <a:pt x="82045" y="4225"/>
                  </a:lnTo>
                  <a:lnTo>
                    <a:pt x="82276" y="4419"/>
                  </a:lnTo>
                  <a:lnTo>
                    <a:pt x="83113" y="4475"/>
                  </a:lnTo>
                  <a:lnTo>
                    <a:pt x="84398" y="4102"/>
                  </a:lnTo>
                  <a:lnTo>
                    <a:pt x="84752" y="3569"/>
                  </a:lnTo>
                  <a:lnTo>
                    <a:pt x="85585" y="3491"/>
                  </a:lnTo>
                  <a:lnTo>
                    <a:pt x="85990" y="4501"/>
                  </a:lnTo>
                  <a:lnTo>
                    <a:pt x="85738" y="5838"/>
                  </a:lnTo>
                  <a:lnTo>
                    <a:pt x="85431" y="6613"/>
                  </a:lnTo>
                  <a:lnTo>
                    <a:pt x="86058" y="6840"/>
                  </a:lnTo>
                  <a:lnTo>
                    <a:pt x="86429" y="6479"/>
                  </a:lnTo>
                  <a:lnTo>
                    <a:pt x="87279" y="6434"/>
                  </a:lnTo>
                  <a:lnTo>
                    <a:pt x="87928" y="6502"/>
                  </a:lnTo>
                  <a:lnTo>
                    <a:pt x="87899" y="3607"/>
                  </a:lnTo>
                  <a:lnTo>
                    <a:pt x="86964" y="3048"/>
                  </a:lnTo>
                  <a:lnTo>
                    <a:pt x="86819" y="2981"/>
                  </a:lnTo>
                  <a:lnTo>
                    <a:pt x="86486" y="3018"/>
                  </a:lnTo>
                  <a:lnTo>
                    <a:pt x="85653" y="2556"/>
                  </a:lnTo>
                  <a:lnTo>
                    <a:pt x="85961" y="2240"/>
                  </a:lnTo>
                  <a:lnTo>
                    <a:pt x="86888" y="1551"/>
                  </a:lnTo>
                  <a:lnTo>
                    <a:pt x="89126" y="117"/>
                  </a:lnTo>
                  <a:lnTo>
                    <a:pt x="90510" y="624"/>
                  </a:lnTo>
                  <a:lnTo>
                    <a:pt x="91543" y="655"/>
                  </a:lnTo>
                  <a:lnTo>
                    <a:pt x="91706" y="573"/>
                  </a:lnTo>
                  <a:lnTo>
                    <a:pt x="92126" y="100"/>
                  </a:lnTo>
                  <a:lnTo>
                    <a:pt x="92378" y="0"/>
                  </a:lnTo>
                  <a:lnTo>
                    <a:pt x="94026" y="47"/>
                  </a:lnTo>
                  <a:lnTo>
                    <a:pt x="94877" y="330"/>
                  </a:lnTo>
                  <a:lnTo>
                    <a:pt x="95415" y="374"/>
                  </a:lnTo>
                  <a:lnTo>
                    <a:pt x="96038" y="296"/>
                  </a:lnTo>
                  <a:lnTo>
                    <a:pt x="97115" y="895"/>
                  </a:lnTo>
                  <a:lnTo>
                    <a:pt x="97483" y="1711"/>
                  </a:lnTo>
                  <a:lnTo>
                    <a:pt x="97880" y="2851"/>
                  </a:lnTo>
                  <a:lnTo>
                    <a:pt x="97530" y="3425"/>
                  </a:lnTo>
                  <a:lnTo>
                    <a:pt x="97193" y="3752"/>
                  </a:lnTo>
                  <a:lnTo>
                    <a:pt x="95700" y="5783"/>
                  </a:lnTo>
                  <a:lnTo>
                    <a:pt x="95730" y="6033"/>
                  </a:lnTo>
                  <a:lnTo>
                    <a:pt x="96174" y="7024"/>
                  </a:lnTo>
                  <a:lnTo>
                    <a:pt x="97305" y="7579"/>
                  </a:lnTo>
                  <a:lnTo>
                    <a:pt x="96853" y="7847"/>
                  </a:lnTo>
                  <a:lnTo>
                    <a:pt x="96187" y="7806"/>
                  </a:lnTo>
                  <a:lnTo>
                    <a:pt x="95897" y="7929"/>
                  </a:lnTo>
                  <a:lnTo>
                    <a:pt x="95756" y="8045"/>
                  </a:lnTo>
                  <a:lnTo>
                    <a:pt x="95321" y="8820"/>
                  </a:lnTo>
                  <a:lnTo>
                    <a:pt x="94703" y="9580"/>
                  </a:lnTo>
                  <a:lnTo>
                    <a:pt x="94136" y="10109"/>
                  </a:lnTo>
                  <a:lnTo>
                    <a:pt x="93782" y="10910"/>
                  </a:lnTo>
                  <a:lnTo>
                    <a:pt x="93719" y="11205"/>
                  </a:lnTo>
                  <a:lnTo>
                    <a:pt x="93719" y="11499"/>
                  </a:lnTo>
                  <a:lnTo>
                    <a:pt x="94040" y="12952"/>
                  </a:lnTo>
                  <a:lnTo>
                    <a:pt x="94330" y="13447"/>
                  </a:lnTo>
                  <a:lnTo>
                    <a:pt x="95196" y="14177"/>
                  </a:lnTo>
                  <a:lnTo>
                    <a:pt x="95760" y="14437"/>
                  </a:lnTo>
                  <a:lnTo>
                    <a:pt x="96280" y="14873"/>
                  </a:lnTo>
                  <a:lnTo>
                    <a:pt x="96596" y="15284"/>
                  </a:lnTo>
                  <a:lnTo>
                    <a:pt x="97235" y="15772"/>
                  </a:lnTo>
                  <a:lnTo>
                    <a:pt x="98681" y="16685"/>
                  </a:lnTo>
                  <a:lnTo>
                    <a:pt x="99372" y="17053"/>
                  </a:lnTo>
                  <a:lnTo>
                    <a:pt x="99935" y="17236"/>
                  </a:lnTo>
                  <a:lnTo>
                    <a:pt x="100796" y="17851"/>
                  </a:lnTo>
                  <a:lnTo>
                    <a:pt x="101142" y="18211"/>
                  </a:lnTo>
                  <a:lnTo>
                    <a:pt x="100489" y="17750"/>
                  </a:lnTo>
                  <a:lnTo>
                    <a:pt x="100092" y="17962"/>
                  </a:lnTo>
                  <a:lnTo>
                    <a:pt x="100092" y="18193"/>
                  </a:lnTo>
                  <a:lnTo>
                    <a:pt x="99845" y="18413"/>
                  </a:lnTo>
                  <a:lnTo>
                    <a:pt x="99385" y="18518"/>
                  </a:lnTo>
                  <a:lnTo>
                    <a:pt x="99074" y="18238"/>
                  </a:lnTo>
                  <a:lnTo>
                    <a:pt x="98890" y="17884"/>
                  </a:lnTo>
                  <a:lnTo>
                    <a:pt x="97816" y="17259"/>
                  </a:lnTo>
                  <a:lnTo>
                    <a:pt x="96490" y="16763"/>
                  </a:lnTo>
                  <a:lnTo>
                    <a:pt x="95820" y="16737"/>
                  </a:lnTo>
                  <a:lnTo>
                    <a:pt x="94444" y="17651"/>
                  </a:lnTo>
                  <a:lnTo>
                    <a:pt x="93711" y="17923"/>
                  </a:lnTo>
                  <a:lnTo>
                    <a:pt x="92977" y="18050"/>
                  </a:lnTo>
                  <a:lnTo>
                    <a:pt x="91853" y="18423"/>
                  </a:lnTo>
                  <a:lnTo>
                    <a:pt x="90893" y="19149"/>
                  </a:lnTo>
                  <a:lnTo>
                    <a:pt x="88425" y="19930"/>
                  </a:lnTo>
                  <a:lnTo>
                    <a:pt x="87538" y="20436"/>
                  </a:lnTo>
                  <a:lnTo>
                    <a:pt x="87593" y="20738"/>
                  </a:lnTo>
                  <a:lnTo>
                    <a:pt x="86549" y="19948"/>
                  </a:lnTo>
                  <a:lnTo>
                    <a:pt x="85420" y="19579"/>
                  </a:lnTo>
                  <a:lnTo>
                    <a:pt x="84516" y="19016"/>
                  </a:lnTo>
                  <a:lnTo>
                    <a:pt x="83784" y="19514"/>
                  </a:lnTo>
                  <a:lnTo>
                    <a:pt x="84120" y="20019"/>
                  </a:lnTo>
                  <a:lnTo>
                    <a:pt x="84627" y="20559"/>
                  </a:lnTo>
                  <a:lnTo>
                    <a:pt x="86332" y="21241"/>
                  </a:lnTo>
                  <a:lnTo>
                    <a:pt x="88496" y="22434"/>
                  </a:lnTo>
                  <a:lnTo>
                    <a:pt x="90872" y="24111"/>
                  </a:lnTo>
                  <a:lnTo>
                    <a:pt x="91644" y="24743"/>
                  </a:lnTo>
                  <a:lnTo>
                    <a:pt x="91586" y="27006"/>
                  </a:lnTo>
                  <a:lnTo>
                    <a:pt x="91449" y="27308"/>
                  </a:lnTo>
                  <a:lnTo>
                    <a:pt x="91181" y="27438"/>
                  </a:lnTo>
                  <a:lnTo>
                    <a:pt x="90597" y="27531"/>
                  </a:lnTo>
                  <a:lnTo>
                    <a:pt x="89682" y="27516"/>
                  </a:lnTo>
                  <a:lnTo>
                    <a:pt x="89158" y="27642"/>
                  </a:lnTo>
                  <a:lnTo>
                    <a:pt x="88549" y="28338"/>
                  </a:lnTo>
                  <a:lnTo>
                    <a:pt x="88097" y="28986"/>
                  </a:lnTo>
                  <a:lnTo>
                    <a:pt x="87313" y="29325"/>
                  </a:lnTo>
                  <a:lnTo>
                    <a:pt x="86807" y="29735"/>
                  </a:lnTo>
                  <a:lnTo>
                    <a:pt x="86368" y="30238"/>
                  </a:lnTo>
                  <a:lnTo>
                    <a:pt x="86032" y="30450"/>
                  </a:lnTo>
                  <a:lnTo>
                    <a:pt x="84891" y="29604"/>
                  </a:lnTo>
                  <a:lnTo>
                    <a:pt x="84158" y="28963"/>
                  </a:lnTo>
                  <a:lnTo>
                    <a:pt x="83737" y="28110"/>
                  </a:lnTo>
                  <a:lnTo>
                    <a:pt x="83588" y="27972"/>
                  </a:lnTo>
                  <a:lnTo>
                    <a:pt x="80849" y="26099"/>
                  </a:lnTo>
                  <a:lnTo>
                    <a:pt x="80129" y="25667"/>
                  </a:lnTo>
                  <a:lnTo>
                    <a:pt x="79094" y="25228"/>
                  </a:lnTo>
                  <a:lnTo>
                    <a:pt x="77926" y="24409"/>
                  </a:lnTo>
                  <a:lnTo>
                    <a:pt x="76579" y="23158"/>
                  </a:lnTo>
                  <a:lnTo>
                    <a:pt x="75399" y="23068"/>
                  </a:lnTo>
                  <a:lnTo>
                    <a:pt x="74389" y="22721"/>
                  </a:lnTo>
                  <a:lnTo>
                    <a:pt x="73389" y="21819"/>
                  </a:lnTo>
                  <a:lnTo>
                    <a:pt x="73205" y="22177"/>
                  </a:lnTo>
                  <a:lnTo>
                    <a:pt x="74248" y="23313"/>
                  </a:lnTo>
                  <a:lnTo>
                    <a:pt x="75829" y="23629"/>
                  </a:lnTo>
                  <a:lnTo>
                    <a:pt x="76251" y="23620"/>
                  </a:lnTo>
                  <a:lnTo>
                    <a:pt x="77210" y="24092"/>
                  </a:lnTo>
                  <a:lnTo>
                    <a:pt x="77359" y="24185"/>
                  </a:lnTo>
                  <a:lnTo>
                    <a:pt x="78302" y="25358"/>
                  </a:lnTo>
                  <a:lnTo>
                    <a:pt x="79375" y="26062"/>
                  </a:lnTo>
                  <a:lnTo>
                    <a:pt x="80044" y="26799"/>
                  </a:lnTo>
                  <a:lnTo>
                    <a:pt x="80947" y="27373"/>
                  </a:lnTo>
                  <a:lnTo>
                    <a:pt x="81650" y="27578"/>
                  </a:lnTo>
                  <a:lnTo>
                    <a:pt x="82868" y="28256"/>
                  </a:lnTo>
                  <a:lnTo>
                    <a:pt x="83822" y="28870"/>
                  </a:lnTo>
                  <a:lnTo>
                    <a:pt x="83911" y="29012"/>
                  </a:lnTo>
                  <a:lnTo>
                    <a:pt x="84035" y="29876"/>
                  </a:lnTo>
                  <a:lnTo>
                    <a:pt x="83928" y="30286"/>
                  </a:lnTo>
                  <a:lnTo>
                    <a:pt x="83486" y="30539"/>
                  </a:lnTo>
                  <a:lnTo>
                    <a:pt x="83162" y="30971"/>
                  </a:lnTo>
                  <a:lnTo>
                    <a:pt x="82647" y="31869"/>
                  </a:lnTo>
                  <a:lnTo>
                    <a:pt x="82511" y="32570"/>
                  </a:lnTo>
                  <a:lnTo>
                    <a:pt x="82728" y="33244"/>
                  </a:lnTo>
                  <a:lnTo>
                    <a:pt x="82950" y="33505"/>
                  </a:lnTo>
                  <a:lnTo>
                    <a:pt x="82154" y="34406"/>
                  </a:lnTo>
                  <a:lnTo>
                    <a:pt x="80933" y="35289"/>
                  </a:lnTo>
                  <a:lnTo>
                    <a:pt x="79772" y="35850"/>
                  </a:lnTo>
                  <a:lnTo>
                    <a:pt x="79206" y="36081"/>
                  </a:lnTo>
                  <a:lnTo>
                    <a:pt x="77700" y="36112"/>
                  </a:lnTo>
                  <a:lnTo>
                    <a:pt x="77105" y="36470"/>
                  </a:lnTo>
                  <a:lnTo>
                    <a:pt x="79853" y="36323"/>
                  </a:lnTo>
                  <a:lnTo>
                    <a:pt x="80763" y="36040"/>
                  </a:lnTo>
                  <a:lnTo>
                    <a:pt x="81022" y="35809"/>
                  </a:lnTo>
                  <a:lnTo>
                    <a:pt x="82065" y="35928"/>
                  </a:lnTo>
                  <a:lnTo>
                    <a:pt x="83537" y="36293"/>
                  </a:lnTo>
                  <a:lnTo>
                    <a:pt x="84796" y="37179"/>
                  </a:lnTo>
                  <a:lnTo>
                    <a:pt x="85974" y="38323"/>
                  </a:lnTo>
                  <a:lnTo>
                    <a:pt x="86000" y="38737"/>
                  </a:lnTo>
                  <a:lnTo>
                    <a:pt x="86161" y="39288"/>
                  </a:lnTo>
                  <a:lnTo>
                    <a:pt x="86574" y="40253"/>
                  </a:lnTo>
                  <a:lnTo>
                    <a:pt x="86450" y="40592"/>
                  </a:lnTo>
                  <a:lnTo>
                    <a:pt x="85877" y="40849"/>
                  </a:lnTo>
                  <a:lnTo>
                    <a:pt x="85859" y="41453"/>
                  </a:lnTo>
                  <a:lnTo>
                    <a:pt x="86378" y="41564"/>
                  </a:lnTo>
                  <a:lnTo>
                    <a:pt x="86879" y="41494"/>
                  </a:lnTo>
                  <a:lnTo>
                    <a:pt x="87734" y="41755"/>
                  </a:lnTo>
                  <a:lnTo>
                    <a:pt x="87989" y="42057"/>
                  </a:lnTo>
                  <a:lnTo>
                    <a:pt x="88864" y="43480"/>
                  </a:lnTo>
                  <a:lnTo>
                    <a:pt x="89195" y="44508"/>
                  </a:lnTo>
                  <a:lnTo>
                    <a:pt x="89441" y="44915"/>
                  </a:lnTo>
                  <a:lnTo>
                    <a:pt x="89675" y="44933"/>
                  </a:lnTo>
                  <a:lnTo>
                    <a:pt x="89824" y="44814"/>
                  </a:lnTo>
                  <a:lnTo>
                    <a:pt x="89837" y="44650"/>
                  </a:lnTo>
                  <a:lnTo>
                    <a:pt x="89739" y="44177"/>
                  </a:lnTo>
                  <a:lnTo>
                    <a:pt x="89395" y="43495"/>
                  </a:lnTo>
                  <a:lnTo>
                    <a:pt x="89055" y="42128"/>
                  </a:lnTo>
                  <a:lnTo>
                    <a:pt x="89413" y="42050"/>
                  </a:lnTo>
                  <a:lnTo>
                    <a:pt x="90689" y="42304"/>
                  </a:lnTo>
                  <a:lnTo>
                    <a:pt x="90748" y="42579"/>
                  </a:lnTo>
                  <a:lnTo>
                    <a:pt x="90569" y="42907"/>
                  </a:lnTo>
                  <a:lnTo>
                    <a:pt x="90552" y="43175"/>
                  </a:lnTo>
                  <a:lnTo>
                    <a:pt x="90624" y="43514"/>
                  </a:lnTo>
                  <a:lnTo>
                    <a:pt x="91036" y="44077"/>
                  </a:lnTo>
                  <a:lnTo>
                    <a:pt x="91896" y="46898"/>
                  </a:lnTo>
                  <a:lnTo>
                    <a:pt x="91892" y="47546"/>
                  </a:lnTo>
                  <a:lnTo>
                    <a:pt x="92360" y="47956"/>
                  </a:lnTo>
                  <a:lnTo>
                    <a:pt x="92606" y="47893"/>
                  </a:lnTo>
                  <a:lnTo>
                    <a:pt x="93095" y="47620"/>
                  </a:lnTo>
                  <a:lnTo>
                    <a:pt x="93413" y="47326"/>
                  </a:lnTo>
                  <a:lnTo>
                    <a:pt x="94084" y="47783"/>
                  </a:lnTo>
                  <a:lnTo>
                    <a:pt x="95628" y="48133"/>
                  </a:lnTo>
                  <a:lnTo>
                    <a:pt x="96133" y="48591"/>
                  </a:lnTo>
                  <a:lnTo>
                    <a:pt x="96456" y="48640"/>
                  </a:lnTo>
                  <a:lnTo>
                    <a:pt x="96665" y="48534"/>
                  </a:lnTo>
                  <a:lnTo>
                    <a:pt x="97523" y="48677"/>
                  </a:lnTo>
                  <a:lnTo>
                    <a:pt x="98453" y="49068"/>
                  </a:lnTo>
                  <a:lnTo>
                    <a:pt x="99324" y="50286"/>
                  </a:lnTo>
                  <a:lnTo>
                    <a:pt x="99526" y="50365"/>
                  </a:lnTo>
                  <a:lnTo>
                    <a:pt x="99146" y="50878"/>
                  </a:lnTo>
                  <a:lnTo>
                    <a:pt x="98666" y="51210"/>
                  </a:lnTo>
                  <a:lnTo>
                    <a:pt x="98156" y="51430"/>
                  </a:lnTo>
                  <a:lnTo>
                    <a:pt x="98093" y="52029"/>
                  </a:lnTo>
                  <a:lnTo>
                    <a:pt x="97800" y="52328"/>
                  </a:lnTo>
                  <a:lnTo>
                    <a:pt x="96828" y="52566"/>
                  </a:lnTo>
                  <a:lnTo>
                    <a:pt x="95894" y="53166"/>
                  </a:lnTo>
                  <a:lnTo>
                    <a:pt x="94420" y="53875"/>
                  </a:lnTo>
                  <a:lnTo>
                    <a:pt x="94098" y="54147"/>
                  </a:lnTo>
                  <a:lnTo>
                    <a:pt x="93597" y="54784"/>
                  </a:lnTo>
                  <a:lnTo>
                    <a:pt x="93219" y="54606"/>
                  </a:lnTo>
                  <a:lnTo>
                    <a:pt x="92650" y="54664"/>
                  </a:lnTo>
                  <a:lnTo>
                    <a:pt x="93114" y="55258"/>
                  </a:lnTo>
                  <a:lnTo>
                    <a:pt x="93203" y="55716"/>
                  </a:lnTo>
                  <a:lnTo>
                    <a:pt x="92830" y="56566"/>
                  </a:lnTo>
                  <a:lnTo>
                    <a:pt x="92130" y="56384"/>
                  </a:lnTo>
                  <a:lnTo>
                    <a:pt x="90835" y="56566"/>
                  </a:lnTo>
                  <a:lnTo>
                    <a:pt x="90325" y="57418"/>
                  </a:lnTo>
                  <a:lnTo>
                    <a:pt x="90440" y="57799"/>
                  </a:lnTo>
                  <a:lnTo>
                    <a:pt x="90478" y="57430"/>
                  </a:lnTo>
                  <a:lnTo>
                    <a:pt x="90928" y="56748"/>
                  </a:lnTo>
                  <a:lnTo>
                    <a:pt x="91803" y="56790"/>
                  </a:lnTo>
                  <a:lnTo>
                    <a:pt x="92143" y="57152"/>
                  </a:lnTo>
                  <a:lnTo>
                    <a:pt x="92682" y="57166"/>
                  </a:lnTo>
                  <a:lnTo>
                    <a:pt x="92915" y="57080"/>
                  </a:lnTo>
                  <a:lnTo>
                    <a:pt x="93077" y="57136"/>
                  </a:lnTo>
                  <a:lnTo>
                    <a:pt x="93370" y="57359"/>
                  </a:lnTo>
                  <a:lnTo>
                    <a:pt x="93506" y="57616"/>
                  </a:lnTo>
                  <a:lnTo>
                    <a:pt x="93787" y="58872"/>
                  </a:lnTo>
                  <a:lnTo>
                    <a:pt x="94288" y="59307"/>
                  </a:lnTo>
                  <a:lnTo>
                    <a:pt x="94626" y="60014"/>
                  </a:lnTo>
                  <a:lnTo>
                    <a:pt x="91721" y="60546"/>
                  </a:lnTo>
                  <a:lnTo>
                    <a:pt x="92696" y="64369"/>
                  </a:lnTo>
                  <a:lnTo>
                    <a:pt x="92332" y="64424"/>
                  </a:lnTo>
                  <a:lnTo>
                    <a:pt x="91707" y="65165"/>
                  </a:lnTo>
                  <a:lnTo>
                    <a:pt x="91573" y="65375"/>
                  </a:lnTo>
                  <a:lnTo>
                    <a:pt x="91406" y="66154"/>
                  </a:lnTo>
                  <a:lnTo>
                    <a:pt x="91562" y="66569"/>
                  </a:lnTo>
                  <a:lnTo>
                    <a:pt x="92873" y="67579"/>
                  </a:lnTo>
                  <a:lnTo>
                    <a:pt x="93073" y="67806"/>
                  </a:lnTo>
                  <a:lnTo>
                    <a:pt x="93262" y="68284"/>
                  </a:lnTo>
                  <a:lnTo>
                    <a:pt x="92929" y="68328"/>
                  </a:lnTo>
                  <a:lnTo>
                    <a:pt x="91941" y="69047"/>
                  </a:lnTo>
                  <a:lnTo>
                    <a:pt x="91869" y="69229"/>
                  </a:lnTo>
                  <a:lnTo>
                    <a:pt x="92000" y="70869"/>
                  </a:lnTo>
                  <a:lnTo>
                    <a:pt x="92117" y="71100"/>
                  </a:lnTo>
                  <a:lnTo>
                    <a:pt x="92580" y="71614"/>
                  </a:lnTo>
                  <a:lnTo>
                    <a:pt x="92441" y="72050"/>
                  </a:lnTo>
                  <a:lnTo>
                    <a:pt x="91684" y="72359"/>
                  </a:lnTo>
                  <a:lnTo>
                    <a:pt x="91256" y="72411"/>
                  </a:lnTo>
                  <a:lnTo>
                    <a:pt x="90510" y="72842"/>
                  </a:lnTo>
                  <a:lnTo>
                    <a:pt x="90469" y="73064"/>
                  </a:lnTo>
                  <a:lnTo>
                    <a:pt x="90043" y="73341"/>
                  </a:lnTo>
                  <a:lnTo>
                    <a:pt x="89755" y="74116"/>
                  </a:lnTo>
                  <a:lnTo>
                    <a:pt x="89212" y="74220"/>
                  </a:lnTo>
                  <a:lnTo>
                    <a:pt x="89150" y="74397"/>
                  </a:lnTo>
                  <a:lnTo>
                    <a:pt x="88665" y="74589"/>
                  </a:lnTo>
                  <a:lnTo>
                    <a:pt x="87783" y="74785"/>
                  </a:lnTo>
                  <a:lnTo>
                    <a:pt x="88068" y="75190"/>
                  </a:lnTo>
                  <a:lnTo>
                    <a:pt x="88076" y="75382"/>
                  </a:lnTo>
                  <a:lnTo>
                    <a:pt x="87826" y="75859"/>
                  </a:lnTo>
                  <a:lnTo>
                    <a:pt x="87462" y="76048"/>
                  </a:lnTo>
                  <a:lnTo>
                    <a:pt x="87432" y="75888"/>
                  </a:lnTo>
                  <a:lnTo>
                    <a:pt x="79883" y="77422"/>
                  </a:lnTo>
                  <a:lnTo>
                    <a:pt x="79855" y="77558"/>
                  </a:lnTo>
                  <a:lnTo>
                    <a:pt x="80029" y="77622"/>
                  </a:lnTo>
                  <a:lnTo>
                    <a:pt x="80647" y="77402"/>
                  </a:lnTo>
                  <a:lnTo>
                    <a:pt x="81989" y="77297"/>
                  </a:lnTo>
                  <a:lnTo>
                    <a:pt x="84014" y="78388"/>
                  </a:lnTo>
                  <a:lnTo>
                    <a:pt x="85034" y="79201"/>
                  </a:lnTo>
                  <a:lnTo>
                    <a:pt x="85222" y="79896"/>
                  </a:lnTo>
                  <a:lnTo>
                    <a:pt x="85784" y="80039"/>
                  </a:lnTo>
                  <a:lnTo>
                    <a:pt x="86029" y="80553"/>
                  </a:lnTo>
                  <a:lnTo>
                    <a:pt x="86283" y="81425"/>
                  </a:lnTo>
                  <a:lnTo>
                    <a:pt x="86702" y="82189"/>
                  </a:lnTo>
                  <a:lnTo>
                    <a:pt x="86833" y="82703"/>
                  </a:lnTo>
                  <a:lnTo>
                    <a:pt x="86637" y="82927"/>
                  </a:lnTo>
                  <a:lnTo>
                    <a:pt x="86934" y="83145"/>
                  </a:lnTo>
                  <a:lnTo>
                    <a:pt x="87068" y="83558"/>
                  </a:lnTo>
                  <a:lnTo>
                    <a:pt x="87167" y="85551"/>
                  </a:lnTo>
                  <a:lnTo>
                    <a:pt x="88584" y="85215"/>
                  </a:lnTo>
                  <a:lnTo>
                    <a:pt x="88990" y="85166"/>
                  </a:lnTo>
                  <a:lnTo>
                    <a:pt x="89321" y="85229"/>
                  </a:lnTo>
                  <a:lnTo>
                    <a:pt x="89883" y="87853"/>
                  </a:lnTo>
                  <a:lnTo>
                    <a:pt x="91643" y="87754"/>
                  </a:lnTo>
                  <a:lnTo>
                    <a:pt x="92045" y="87481"/>
                  </a:lnTo>
                  <a:lnTo>
                    <a:pt x="94723" y="87212"/>
                  </a:lnTo>
                  <a:lnTo>
                    <a:pt x="94770" y="86939"/>
                  </a:lnTo>
                  <a:lnTo>
                    <a:pt x="95055" y="86997"/>
                  </a:lnTo>
                  <a:lnTo>
                    <a:pt x="95465" y="87141"/>
                  </a:lnTo>
                  <a:lnTo>
                    <a:pt x="95866" y="87433"/>
                  </a:lnTo>
                  <a:lnTo>
                    <a:pt x="96612" y="88571"/>
                  </a:lnTo>
                  <a:lnTo>
                    <a:pt x="96566" y="88925"/>
                  </a:lnTo>
                  <a:lnTo>
                    <a:pt x="97002" y="89435"/>
                  </a:lnTo>
                  <a:lnTo>
                    <a:pt x="97484" y="90166"/>
                  </a:lnTo>
                  <a:lnTo>
                    <a:pt x="97736" y="90788"/>
                  </a:lnTo>
                  <a:lnTo>
                    <a:pt x="98948" y="91445"/>
                  </a:lnTo>
                  <a:lnTo>
                    <a:pt x="99500" y="91630"/>
                  </a:lnTo>
                  <a:lnTo>
                    <a:pt x="100772" y="91857"/>
                  </a:lnTo>
                  <a:lnTo>
                    <a:pt x="102063" y="92497"/>
                  </a:lnTo>
                  <a:lnTo>
                    <a:pt x="102593" y="93052"/>
                  </a:lnTo>
                  <a:lnTo>
                    <a:pt x="102924" y="93623"/>
                  </a:lnTo>
                  <a:lnTo>
                    <a:pt x="104669" y="94659"/>
                  </a:lnTo>
                  <a:lnTo>
                    <a:pt x="106553" y="94897"/>
                  </a:lnTo>
                  <a:lnTo>
                    <a:pt x="108491" y="94887"/>
                  </a:lnTo>
                  <a:lnTo>
                    <a:pt x="109808" y="95380"/>
                  </a:lnTo>
                  <a:lnTo>
                    <a:pt x="110380" y="95697"/>
                  </a:lnTo>
                  <a:lnTo>
                    <a:pt x="111132" y="96181"/>
                  </a:lnTo>
                  <a:lnTo>
                    <a:pt x="111692" y="96825"/>
                  </a:lnTo>
                  <a:lnTo>
                    <a:pt x="111843" y="96725"/>
                  </a:lnTo>
                  <a:lnTo>
                    <a:pt x="111922" y="95848"/>
                  </a:lnTo>
                  <a:lnTo>
                    <a:pt x="112002" y="95472"/>
                  </a:lnTo>
                  <a:lnTo>
                    <a:pt x="112162" y="95129"/>
                  </a:lnTo>
                  <a:lnTo>
                    <a:pt x="112513" y="94697"/>
                  </a:lnTo>
                  <a:lnTo>
                    <a:pt x="112872" y="94398"/>
                  </a:lnTo>
                  <a:lnTo>
                    <a:pt x="113708" y="93870"/>
                  </a:lnTo>
                  <a:lnTo>
                    <a:pt x="114335" y="94320"/>
                  </a:lnTo>
                  <a:lnTo>
                    <a:pt x="114534" y="94823"/>
                  </a:lnTo>
                  <a:lnTo>
                    <a:pt x="114669" y="94998"/>
                  </a:lnTo>
                  <a:lnTo>
                    <a:pt x="115320" y="95378"/>
                  </a:lnTo>
                  <a:lnTo>
                    <a:pt x="115641" y="95467"/>
                  </a:lnTo>
                  <a:lnTo>
                    <a:pt x="116195" y="95244"/>
                  </a:lnTo>
                  <a:lnTo>
                    <a:pt x="116026" y="95542"/>
                  </a:lnTo>
                  <a:lnTo>
                    <a:pt x="115853" y="95683"/>
                  </a:lnTo>
                  <a:lnTo>
                    <a:pt x="114847" y="95832"/>
                  </a:lnTo>
                  <a:lnTo>
                    <a:pt x="113659" y="96588"/>
                  </a:lnTo>
                  <a:lnTo>
                    <a:pt x="113528" y="96771"/>
                  </a:lnTo>
                  <a:lnTo>
                    <a:pt x="113524" y="96905"/>
                  </a:lnTo>
                  <a:lnTo>
                    <a:pt x="113748" y="97255"/>
                  </a:lnTo>
                  <a:lnTo>
                    <a:pt x="113558" y="97412"/>
                  </a:lnTo>
                  <a:lnTo>
                    <a:pt x="113148" y="97606"/>
                  </a:lnTo>
                  <a:lnTo>
                    <a:pt x="112476" y="97871"/>
                  </a:lnTo>
                  <a:lnTo>
                    <a:pt x="112476" y="98209"/>
                  </a:lnTo>
                  <a:lnTo>
                    <a:pt x="112417" y="98373"/>
                  </a:lnTo>
                  <a:lnTo>
                    <a:pt x="111758" y="99163"/>
                  </a:lnTo>
                  <a:lnTo>
                    <a:pt x="110842" y="99417"/>
                  </a:lnTo>
                  <a:lnTo>
                    <a:pt x="109913" y="99857"/>
                  </a:lnTo>
                  <a:lnTo>
                    <a:pt x="108764" y="100018"/>
                  </a:lnTo>
                  <a:lnTo>
                    <a:pt x="108477" y="100250"/>
                  </a:lnTo>
                  <a:lnTo>
                    <a:pt x="109154" y="101279"/>
                  </a:lnTo>
                  <a:lnTo>
                    <a:pt x="108723" y="101792"/>
                  </a:lnTo>
                  <a:lnTo>
                    <a:pt x="108647" y="102356"/>
                  </a:lnTo>
                  <a:lnTo>
                    <a:pt x="108399" y="102387"/>
                  </a:lnTo>
                  <a:lnTo>
                    <a:pt x="107726" y="102257"/>
                  </a:lnTo>
                  <a:lnTo>
                    <a:pt x="107566" y="102318"/>
                  </a:lnTo>
                  <a:lnTo>
                    <a:pt x="107316" y="102561"/>
                  </a:lnTo>
                  <a:lnTo>
                    <a:pt x="107031" y="104543"/>
                  </a:lnTo>
                  <a:lnTo>
                    <a:pt x="106896" y="104662"/>
                  </a:lnTo>
                  <a:lnTo>
                    <a:pt x="105089" y="105297"/>
                  </a:lnTo>
                  <a:lnTo>
                    <a:pt x="103906" y="106212"/>
                  </a:lnTo>
                  <a:lnTo>
                    <a:pt x="102534" y="108015"/>
                  </a:lnTo>
                  <a:lnTo>
                    <a:pt x="102306" y="108667"/>
                  </a:lnTo>
                  <a:lnTo>
                    <a:pt x="102170" y="110224"/>
                  </a:lnTo>
                  <a:lnTo>
                    <a:pt x="102487" y="110672"/>
                  </a:lnTo>
                  <a:lnTo>
                    <a:pt x="103233" y="111331"/>
                  </a:lnTo>
                  <a:lnTo>
                    <a:pt x="103524" y="112032"/>
                  </a:lnTo>
                  <a:lnTo>
                    <a:pt x="103495" y="112628"/>
                  </a:lnTo>
                  <a:lnTo>
                    <a:pt x="103638" y="112974"/>
                  </a:lnTo>
                  <a:lnTo>
                    <a:pt x="104984" y="113165"/>
                  </a:lnTo>
                  <a:lnTo>
                    <a:pt x="105840" y="112923"/>
                  </a:lnTo>
                  <a:lnTo>
                    <a:pt x="106313" y="112964"/>
                  </a:lnTo>
                  <a:lnTo>
                    <a:pt x="106304" y="113240"/>
                  </a:lnTo>
                  <a:lnTo>
                    <a:pt x="105954" y="113702"/>
                  </a:lnTo>
                  <a:lnTo>
                    <a:pt x="106409" y="113713"/>
                  </a:lnTo>
                  <a:lnTo>
                    <a:pt x="106591" y="113605"/>
                  </a:lnTo>
                  <a:lnTo>
                    <a:pt x="107671" y="112593"/>
                  </a:lnTo>
                  <a:lnTo>
                    <a:pt x="106862" y="112212"/>
                  </a:lnTo>
                  <a:lnTo>
                    <a:pt x="107288" y="111821"/>
                  </a:lnTo>
                  <a:lnTo>
                    <a:pt x="107642" y="111638"/>
                  </a:lnTo>
                  <a:lnTo>
                    <a:pt x="108705" y="111409"/>
                  </a:lnTo>
                  <a:lnTo>
                    <a:pt x="108600" y="111103"/>
                  </a:lnTo>
                  <a:lnTo>
                    <a:pt x="108638" y="110957"/>
                  </a:lnTo>
                  <a:lnTo>
                    <a:pt x="108752" y="110734"/>
                  </a:lnTo>
                  <a:lnTo>
                    <a:pt x="109262" y="110160"/>
                  </a:lnTo>
                  <a:lnTo>
                    <a:pt x="110544" y="109486"/>
                  </a:lnTo>
                  <a:lnTo>
                    <a:pt x="111809" y="109510"/>
                  </a:lnTo>
                  <a:lnTo>
                    <a:pt x="113575" y="110657"/>
                  </a:lnTo>
                  <a:lnTo>
                    <a:pt x="113723" y="110869"/>
                  </a:lnTo>
                  <a:lnTo>
                    <a:pt x="113622" y="111589"/>
                  </a:lnTo>
                  <a:lnTo>
                    <a:pt x="114295" y="111936"/>
                  </a:lnTo>
                  <a:lnTo>
                    <a:pt x="114689" y="111880"/>
                  </a:lnTo>
                  <a:lnTo>
                    <a:pt x="116503" y="112201"/>
                  </a:lnTo>
                  <a:lnTo>
                    <a:pt x="116650" y="112299"/>
                  </a:lnTo>
                  <a:lnTo>
                    <a:pt x="117571" y="113318"/>
                  </a:lnTo>
                  <a:lnTo>
                    <a:pt x="118157" y="114353"/>
                  </a:lnTo>
                  <a:lnTo>
                    <a:pt x="118208" y="114662"/>
                  </a:lnTo>
                  <a:lnTo>
                    <a:pt x="118161" y="115031"/>
                  </a:lnTo>
                  <a:lnTo>
                    <a:pt x="118046" y="115335"/>
                  </a:lnTo>
                  <a:lnTo>
                    <a:pt x="118367" y="115121"/>
                  </a:lnTo>
                  <a:lnTo>
                    <a:pt x="118406" y="116959"/>
                  </a:lnTo>
                  <a:lnTo>
                    <a:pt x="118801" y="118003"/>
                  </a:lnTo>
                  <a:lnTo>
                    <a:pt x="119071" y="119102"/>
                  </a:lnTo>
                  <a:lnTo>
                    <a:pt x="119201" y="119863"/>
                  </a:lnTo>
                  <a:lnTo>
                    <a:pt x="119150" y="120515"/>
                  </a:lnTo>
                  <a:lnTo>
                    <a:pt x="119504" y="121472"/>
                  </a:lnTo>
                  <a:lnTo>
                    <a:pt x="120301" y="122065"/>
                  </a:lnTo>
                  <a:lnTo>
                    <a:pt x="120797" y="123019"/>
                  </a:lnTo>
                  <a:lnTo>
                    <a:pt x="121295" y="122948"/>
                  </a:lnTo>
                  <a:lnTo>
                    <a:pt x="121746" y="122997"/>
                  </a:lnTo>
                  <a:lnTo>
                    <a:pt x="123035" y="123475"/>
                  </a:lnTo>
                  <a:lnTo>
                    <a:pt x="123334" y="123847"/>
                  </a:lnTo>
                  <a:lnTo>
                    <a:pt x="123669" y="124118"/>
                  </a:lnTo>
                  <a:lnTo>
                    <a:pt x="124476" y="123209"/>
                  </a:lnTo>
                  <a:lnTo>
                    <a:pt x="125109" y="122341"/>
                  </a:lnTo>
                  <a:lnTo>
                    <a:pt x="125772" y="122187"/>
                  </a:lnTo>
                  <a:lnTo>
                    <a:pt x="125394" y="122976"/>
                  </a:lnTo>
                  <a:lnTo>
                    <a:pt x="125386" y="123397"/>
                  </a:lnTo>
                  <a:lnTo>
                    <a:pt x="126212" y="123396"/>
                  </a:lnTo>
                  <a:lnTo>
                    <a:pt x="126414" y="123497"/>
                  </a:lnTo>
                  <a:lnTo>
                    <a:pt x="126486" y="123627"/>
                  </a:lnTo>
                  <a:lnTo>
                    <a:pt x="126465" y="124063"/>
                  </a:lnTo>
                  <a:lnTo>
                    <a:pt x="126946" y="124007"/>
                  </a:lnTo>
                  <a:lnTo>
                    <a:pt x="128036" y="121927"/>
                  </a:lnTo>
                  <a:lnTo>
                    <a:pt x="128023" y="121588"/>
                  </a:lnTo>
                  <a:lnTo>
                    <a:pt x="127622" y="121078"/>
                  </a:lnTo>
                  <a:lnTo>
                    <a:pt x="127428" y="120843"/>
                  </a:lnTo>
                  <a:lnTo>
                    <a:pt x="128262" y="119267"/>
                  </a:lnTo>
                  <a:lnTo>
                    <a:pt x="128932" y="118574"/>
                  </a:lnTo>
                  <a:lnTo>
                    <a:pt x="129543" y="117795"/>
                  </a:lnTo>
                  <a:lnTo>
                    <a:pt x="130138" y="117225"/>
                  </a:lnTo>
                  <a:lnTo>
                    <a:pt x="130311" y="116960"/>
                  </a:lnTo>
                  <a:lnTo>
                    <a:pt x="130028" y="116960"/>
                  </a:lnTo>
                  <a:lnTo>
                    <a:pt x="129519" y="116960"/>
                  </a:lnTo>
                  <a:lnTo>
                    <a:pt x="134766" y="111208"/>
                  </a:lnTo>
                  <a:lnTo>
                    <a:pt x="135919" y="110223"/>
                  </a:lnTo>
                  <a:lnTo>
                    <a:pt x="136656" y="109993"/>
                  </a:lnTo>
                  <a:lnTo>
                    <a:pt x="136756" y="110372"/>
                  </a:lnTo>
                  <a:lnTo>
                    <a:pt x="138181" y="115789"/>
                  </a:lnTo>
                  <a:lnTo>
                    <a:pt x="138413" y="116960"/>
                  </a:lnTo>
                  <a:lnTo>
                    <a:pt x="140930" y="126739"/>
                  </a:lnTo>
                  <a:lnTo>
                    <a:pt x="141244" y="128047"/>
                  </a:lnTo>
                  <a:lnTo>
                    <a:pt x="143535" y="136380"/>
                  </a:lnTo>
                  <a:lnTo>
                    <a:pt x="144158" y="138603"/>
                  </a:lnTo>
                  <a:lnTo>
                    <a:pt x="147096" y="150795"/>
                  </a:lnTo>
                  <a:lnTo>
                    <a:pt x="146117" y="150939"/>
                  </a:lnTo>
                  <a:lnTo>
                    <a:pt x="146489" y="153264"/>
                  </a:lnTo>
                  <a:lnTo>
                    <a:pt x="147628" y="157703"/>
                  </a:lnTo>
                  <a:lnTo>
                    <a:pt x="148406" y="160431"/>
                  </a:lnTo>
                  <a:lnTo>
                    <a:pt x="149352" y="163749"/>
                  </a:lnTo>
                  <a:lnTo>
                    <a:pt x="149027" y="164310"/>
                  </a:lnTo>
                  <a:lnTo>
                    <a:pt x="149542" y="166630"/>
                  </a:lnTo>
                  <a:lnTo>
                    <a:pt x="152396" y="179679"/>
                  </a:lnTo>
                  <a:lnTo>
                    <a:pt x="152879" y="181756"/>
                  </a:lnTo>
                  <a:lnTo>
                    <a:pt x="152968" y="182141"/>
                  </a:lnTo>
                  <a:lnTo>
                    <a:pt x="154182" y="181998"/>
                  </a:lnTo>
                  <a:lnTo>
                    <a:pt x="156017" y="190433"/>
                  </a:lnTo>
                  <a:lnTo>
                    <a:pt x="156110" y="190858"/>
                  </a:lnTo>
                  <a:lnTo>
                    <a:pt x="157350" y="196687"/>
                  </a:lnTo>
                  <a:lnTo>
                    <a:pt x="165230" y="195388"/>
                  </a:lnTo>
                  <a:lnTo>
                    <a:pt x="170828" y="194421"/>
                  </a:lnTo>
                  <a:lnTo>
                    <a:pt x="170475" y="193016"/>
                  </a:lnTo>
                  <a:lnTo>
                    <a:pt x="173686" y="192482"/>
                  </a:lnTo>
                  <a:lnTo>
                    <a:pt x="173192" y="190211"/>
                  </a:lnTo>
                  <a:lnTo>
                    <a:pt x="172996" y="189707"/>
                  </a:lnTo>
                  <a:lnTo>
                    <a:pt x="191767" y="186474"/>
                  </a:lnTo>
                  <a:lnTo>
                    <a:pt x="193117" y="186244"/>
                  </a:lnTo>
                  <a:lnTo>
                    <a:pt x="193451" y="186187"/>
                  </a:lnTo>
                  <a:lnTo>
                    <a:pt x="207836" y="183766"/>
                  </a:lnTo>
                  <a:lnTo>
                    <a:pt x="212249" y="183031"/>
                  </a:lnTo>
                  <a:lnTo>
                    <a:pt x="214694" y="182594"/>
                  </a:lnTo>
                  <a:lnTo>
                    <a:pt x="218091" y="182047"/>
                  </a:lnTo>
                  <a:lnTo>
                    <a:pt x="223761" y="181094"/>
                  </a:lnTo>
                  <a:lnTo>
                    <a:pt x="225351" y="188730"/>
                  </a:lnTo>
                  <a:lnTo>
                    <a:pt x="225677" y="190562"/>
                  </a:lnTo>
                  <a:lnTo>
                    <a:pt x="226951" y="190516"/>
                  </a:lnTo>
                  <a:lnTo>
                    <a:pt x="227834" y="190390"/>
                  </a:lnTo>
                  <a:lnTo>
                    <a:pt x="228285" y="190720"/>
                  </a:lnTo>
                  <a:lnTo>
                    <a:pt x="229052" y="192830"/>
                  </a:lnTo>
                  <a:lnTo>
                    <a:pt x="228433" y="192461"/>
                  </a:lnTo>
                  <a:lnTo>
                    <a:pt x="228132" y="192387"/>
                  </a:lnTo>
                  <a:lnTo>
                    <a:pt x="227839" y="192610"/>
                  </a:lnTo>
                  <a:lnTo>
                    <a:pt x="227065" y="192607"/>
                  </a:lnTo>
                  <a:lnTo>
                    <a:pt x="226534" y="192521"/>
                  </a:lnTo>
                  <a:lnTo>
                    <a:pt x="226166" y="192840"/>
                  </a:lnTo>
                  <a:lnTo>
                    <a:pt x="226710" y="195366"/>
                  </a:lnTo>
                  <a:lnTo>
                    <a:pt x="227124" y="197288"/>
                  </a:lnTo>
                  <a:lnTo>
                    <a:pt x="226807" y="197071"/>
                  </a:lnTo>
                  <a:lnTo>
                    <a:pt x="226498" y="196944"/>
                  </a:lnTo>
                  <a:lnTo>
                    <a:pt x="226348" y="195733"/>
                  </a:lnTo>
                  <a:lnTo>
                    <a:pt x="222957" y="196269"/>
                  </a:lnTo>
                  <a:lnTo>
                    <a:pt x="221768" y="196543"/>
                  </a:lnTo>
                  <a:lnTo>
                    <a:pt x="217779" y="197222"/>
                  </a:lnTo>
                  <a:lnTo>
                    <a:pt x="212811" y="197644"/>
                  </a:lnTo>
                  <a:lnTo>
                    <a:pt x="210859" y="197797"/>
                  </a:lnTo>
                  <a:lnTo>
                    <a:pt x="214121" y="212995"/>
                  </a:lnTo>
                  <a:lnTo>
                    <a:pt x="217006" y="226663"/>
                  </a:lnTo>
                  <a:lnTo>
                    <a:pt x="216871" y="227028"/>
                  </a:lnTo>
                  <a:lnTo>
                    <a:pt x="213457" y="227577"/>
                  </a:lnTo>
                  <a:lnTo>
                    <a:pt x="215245" y="234782"/>
                  </a:lnTo>
                  <a:lnTo>
                    <a:pt x="215089" y="234797"/>
                  </a:lnTo>
                  <a:lnTo>
                    <a:pt x="216120" y="238609"/>
                  </a:lnTo>
                  <a:lnTo>
                    <a:pt x="216170" y="238807"/>
                  </a:lnTo>
                  <a:lnTo>
                    <a:pt x="216275" y="239191"/>
                  </a:lnTo>
                  <a:lnTo>
                    <a:pt x="217066" y="239268"/>
                  </a:lnTo>
                  <a:lnTo>
                    <a:pt x="218175" y="239101"/>
                  </a:lnTo>
                  <a:lnTo>
                    <a:pt x="218725" y="241327"/>
                  </a:lnTo>
                  <a:lnTo>
                    <a:pt x="227376" y="239888"/>
                  </a:lnTo>
                  <a:lnTo>
                    <a:pt x="229996" y="253041"/>
                  </a:lnTo>
                  <a:lnTo>
                    <a:pt x="229897" y="253237"/>
                  </a:lnTo>
                  <a:lnTo>
                    <a:pt x="236082" y="251952"/>
                  </a:lnTo>
                  <a:lnTo>
                    <a:pt x="237592" y="258573"/>
                  </a:lnTo>
                  <a:lnTo>
                    <a:pt x="237984" y="258687"/>
                  </a:lnTo>
                  <a:lnTo>
                    <a:pt x="238812" y="259139"/>
                  </a:lnTo>
                  <a:lnTo>
                    <a:pt x="238964" y="259504"/>
                  </a:lnTo>
                  <a:lnTo>
                    <a:pt x="240481" y="260316"/>
                  </a:lnTo>
                  <a:lnTo>
                    <a:pt x="240639" y="260112"/>
                  </a:lnTo>
                  <a:lnTo>
                    <a:pt x="242288" y="260958"/>
                  </a:lnTo>
                  <a:lnTo>
                    <a:pt x="240491" y="262878"/>
                  </a:lnTo>
                  <a:lnTo>
                    <a:pt x="239843" y="263736"/>
                  </a:lnTo>
                  <a:lnTo>
                    <a:pt x="239819" y="263918"/>
                  </a:lnTo>
                  <a:lnTo>
                    <a:pt x="239607" y="264299"/>
                  </a:lnTo>
                  <a:lnTo>
                    <a:pt x="239030" y="264277"/>
                  </a:lnTo>
                  <a:lnTo>
                    <a:pt x="238847" y="264411"/>
                  </a:lnTo>
                  <a:lnTo>
                    <a:pt x="238923" y="264938"/>
                  </a:lnTo>
                  <a:lnTo>
                    <a:pt x="239153" y="265459"/>
                  </a:lnTo>
                  <a:lnTo>
                    <a:pt x="239513" y="266952"/>
                  </a:lnTo>
                  <a:lnTo>
                    <a:pt x="237878" y="268337"/>
                  </a:lnTo>
                  <a:lnTo>
                    <a:pt x="237923" y="268556"/>
                  </a:lnTo>
                  <a:lnTo>
                    <a:pt x="238295" y="269189"/>
                  </a:lnTo>
                  <a:lnTo>
                    <a:pt x="238739" y="268965"/>
                  </a:lnTo>
                  <a:lnTo>
                    <a:pt x="239067" y="269390"/>
                  </a:lnTo>
                  <a:lnTo>
                    <a:pt x="239196" y="269997"/>
                  </a:lnTo>
                  <a:lnTo>
                    <a:pt x="239084" y="270166"/>
                  </a:lnTo>
                  <a:lnTo>
                    <a:pt x="239416" y="269930"/>
                  </a:lnTo>
                  <a:lnTo>
                    <a:pt x="240130" y="269933"/>
                  </a:lnTo>
                  <a:lnTo>
                    <a:pt x="240876" y="269616"/>
                  </a:lnTo>
                  <a:lnTo>
                    <a:pt x="240922" y="269415"/>
                  </a:lnTo>
                  <a:lnTo>
                    <a:pt x="240855" y="269050"/>
                  </a:lnTo>
                  <a:lnTo>
                    <a:pt x="241564" y="270131"/>
                  </a:lnTo>
                  <a:lnTo>
                    <a:pt x="242160" y="270020"/>
                  </a:lnTo>
                  <a:lnTo>
                    <a:pt x="245917" y="269316"/>
                  </a:lnTo>
                  <a:lnTo>
                    <a:pt x="256318" y="267388"/>
                  </a:lnTo>
                  <a:lnTo>
                    <a:pt x="256635" y="267324"/>
                  </a:lnTo>
                  <a:lnTo>
                    <a:pt x="256557" y="266881"/>
                  </a:lnTo>
                  <a:lnTo>
                    <a:pt x="255696" y="265527"/>
                  </a:lnTo>
                  <a:lnTo>
                    <a:pt x="255615" y="265058"/>
                  </a:lnTo>
                  <a:lnTo>
                    <a:pt x="255688" y="264805"/>
                  </a:lnTo>
                  <a:lnTo>
                    <a:pt x="255857" y="264514"/>
                  </a:lnTo>
                  <a:lnTo>
                    <a:pt x="256836" y="263635"/>
                  </a:lnTo>
                  <a:lnTo>
                    <a:pt x="257475" y="262789"/>
                  </a:lnTo>
                  <a:lnTo>
                    <a:pt x="258486" y="261806"/>
                  </a:lnTo>
                  <a:lnTo>
                    <a:pt x="259359" y="262464"/>
                  </a:lnTo>
                  <a:lnTo>
                    <a:pt x="259811" y="262902"/>
                  </a:lnTo>
                  <a:lnTo>
                    <a:pt x="260133" y="263256"/>
                  </a:lnTo>
                  <a:lnTo>
                    <a:pt x="260761" y="264238"/>
                  </a:lnTo>
                  <a:lnTo>
                    <a:pt x="261374" y="265518"/>
                  </a:lnTo>
                  <a:lnTo>
                    <a:pt x="261834" y="266817"/>
                  </a:lnTo>
                  <a:lnTo>
                    <a:pt x="261896" y="267171"/>
                  </a:lnTo>
                  <a:lnTo>
                    <a:pt x="262088" y="267590"/>
                  </a:lnTo>
                  <a:lnTo>
                    <a:pt x="262756" y="268256"/>
                  </a:lnTo>
                  <a:lnTo>
                    <a:pt x="262992" y="268394"/>
                  </a:lnTo>
                  <a:lnTo>
                    <a:pt x="263784" y="268541"/>
                  </a:lnTo>
                  <a:lnTo>
                    <a:pt x="264121" y="268830"/>
                  </a:lnTo>
                  <a:lnTo>
                    <a:pt x="264143" y="269079"/>
                  </a:lnTo>
                  <a:lnTo>
                    <a:pt x="264042" y="269421"/>
                  </a:lnTo>
                  <a:lnTo>
                    <a:pt x="263298" y="270606"/>
                  </a:lnTo>
                  <a:lnTo>
                    <a:pt x="263134" y="271013"/>
                  </a:lnTo>
                  <a:lnTo>
                    <a:pt x="263071" y="271440"/>
                  </a:lnTo>
                  <a:lnTo>
                    <a:pt x="263415" y="272610"/>
                  </a:lnTo>
                  <a:lnTo>
                    <a:pt x="263438" y="275478"/>
                  </a:lnTo>
                  <a:lnTo>
                    <a:pt x="264202" y="277666"/>
                  </a:lnTo>
                  <a:lnTo>
                    <a:pt x="264678" y="279325"/>
                  </a:lnTo>
                  <a:lnTo>
                    <a:pt x="264833" y="280337"/>
                  </a:lnTo>
                  <a:lnTo>
                    <a:pt x="264831" y="281053"/>
                  </a:lnTo>
                  <a:lnTo>
                    <a:pt x="264575" y="282112"/>
                  </a:lnTo>
                  <a:lnTo>
                    <a:pt x="264491" y="282998"/>
                  </a:lnTo>
                  <a:lnTo>
                    <a:pt x="264497" y="283719"/>
                  </a:lnTo>
                  <a:lnTo>
                    <a:pt x="264361" y="284599"/>
                  </a:lnTo>
                  <a:lnTo>
                    <a:pt x="262526" y="285054"/>
                  </a:lnTo>
                  <a:lnTo>
                    <a:pt x="261175" y="285632"/>
                  </a:lnTo>
                  <a:lnTo>
                    <a:pt x="260079" y="286100"/>
                  </a:lnTo>
                  <a:lnTo>
                    <a:pt x="257008" y="288340"/>
                  </a:lnTo>
                  <a:lnTo>
                    <a:pt x="256471" y="288731"/>
                  </a:lnTo>
                  <a:lnTo>
                    <a:pt x="256167" y="288964"/>
                  </a:lnTo>
                  <a:lnTo>
                    <a:pt x="255969" y="289160"/>
                  </a:lnTo>
                  <a:lnTo>
                    <a:pt x="255639" y="289488"/>
                  </a:lnTo>
                  <a:lnTo>
                    <a:pt x="254785" y="290335"/>
                  </a:lnTo>
                  <a:lnTo>
                    <a:pt x="253448" y="291663"/>
                  </a:lnTo>
                  <a:lnTo>
                    <a:pt x="253318" y="291595"/>
                  </a:lnTo>
                  <a:lnTo>
                    <a:pt x="252641" y="291245"/>
                  </a:lnTo>
                  <a:lnTo>
                    <a:pt x="252079" y="290052"/>
                  </a:lnTo>
                  <a:lnTo>
                    <a:pt x="251823" y="289169"/>
                  </a:lnTo>
                  <a:lnTo>
                    <a:pt x="251899" y="288873"/>
                  </a:lnTo>
                  <a:lnTo>
                    <a:pt x="251264" y="287991"/>
                  </a:lnTo>
                  <a:lnTo>
                    <a:pt x="250767" y="287759"/>
                  </a:lnTo>
                  <a:lnTo>
                    <a:pt x="247328" y="288415"/>
                  </a:lnTo>
                  <a:lnTo>
                    <a:pt x="246672" y="289999"/>
                  </a:lnTo>
                  <a:lnTo>
                    <a:pt x="244846" y="291500"/>
                  </a:lnTo>
                  <a:lnTo>
                    <a:pt x="243408" y="291647"/>
                  </a:lnTo>
                  <a:lnTo>
                    <a:pt x="241961" y="291795"/>
                  </a:lnTo>
                  <a:lnTo>
                    <a:pt x="240193" y="291975"/>
                  </a:lnTo>
                  <a:lnTo>
                    <a:pt x="239120" y="293816"/>
                  </a:lnTo>
                  <a:lnTo>
                    <a:pt x="239940" y="296753"/>
                  </a:lnTo>
                  <a:lnTo>
                    <a:pt x="240122" y="297186"/>
                  </a:lnTo>
                  <a:lnTo>
                    <a:pt x="239887" y="297190"/>
                  </a:lnTo>
                  <a:lnTo>
                    <a:pt x="239623" y="297410"/>
                  </a:lnTo>
                  <a:lnTo>
                    <a:pt x="239292" y="297101"/>
                  </a:lnTo>
                  <a:lnTo>
                    <a:pt x="239120" y="297063"/>
                  </a:lnTo>
                  <a:lnTo>
                    <a:pt x="238454" y="297385"/>
                  </a:lnTo>
                  <a:lnTo>
                    <a:pt x="238274" y="297354"/>
                  </a:lnTo>
                  <a:lnTo>
                    <a:pt x="238099" y="297185"/>
                  </a:lnTo>
                  <a:lnTo>
                    <a:pt x="230090" y="301566"/>
                  </a:lnTo>
                  <a:lnTo>
                    <a:pt x="229420" y="300678"/>
                  </a:lnTo>
                  <a:lnTo>
                    <a:pt x="227266" y="302634"/>
                  </a:lnTo>
                  <a:lnTo>
                    <a:pt x="227787" y="302976"/>
                  </a:lnTo>
                  <a:lnTo>
                    <a:pt x="223848" y="306440"/>
                  </a:lnTo>
                  <a:lnTo>
                    <a:pt x="215729" y="313782"/>
                  </a:lnTo>
                  <a:lnTo>
                    <a:pt x="213595" y="311785"/>
                  </a:lnTo>
                  <a:lnTo>
                    <a:pt x="205553" y="304317"/>
                  </a:lnTo>
                  <a:lnTo>
                    <a:pt x="202974" y="302017"/>
                  </a:lnTo>
                  <a:lnTo>
                    <a:pt x="193934" y="310260"/>
                  </a:lnTo>
                  <a:lnTo>
                    <a:pt x="193003" y="311194"/>
                  </a:lnTo>
                  <a:lnTo>
                    <a:pt x="186793" y="305593"/>
                  </a:lnTo>
                  <a:lnTo>
                    <a:pt x="187889" y="301829"/>
                  </a:lnTo>
                  <a:lnTo>
                    <a:pt x="188239" y="297257"/>
                  </a:lnTo>
                  <a:lnTo>
                    <a:pt x="188855" y="297626"/>
                  </a:lnTo>
                  <a:lnTo>
                    <a:pt x="189338" y="297161"/>
                  </a:lnTo>
                  <a:lnTo>
                    <a:pt x="189498" y="296904"/>
                  </a:lnTo>
                  <a:lnTo>
                    <a:pt x="189614" y="295983"/>
                  </a:lnTo>
                  <a:lnTo>
                    <a:pt x="191172" y="294175"/>
                  </a:lnTo>
                  <a:lnTo>
                    <a:pt x="191213" y="293944"/>
                  </a:lnTo>
                  <a:lnTo>
                    <a:pt x="191189" y="293776"/>
                  </a:lnTo>
                  <a:lnTo>
                    <a:pt x="191060" y="293660"/>
                  </a:lnTo>
                  <a:lnTo>
                    <a:pt x="191081" y="293321"/>
                  </a:lnTo>
                  <a:lnTo>
                    <a:pt x="192226" y="292121"/>
                  </a:lnTo>
                  <a:lnTo>
                    <a:pt x="192355" y="292031"/>
                  </a:lnTo>
                  <a:lnTo>
                    <a:pt x="192615" y="291953"/>
                  </a:lnTo>
                  <a:lnTo>
                    <a:pt x="193145" y="291013"/>
                  </a:lnTo>
                  <a:lnTo>
                    <a:pt x="193029" y="290760"/>
                  </a:lnTo>
                  <a:lnTo>
                    <a:pt x="193140" y="290458"/>
                  </a:lnTo>
                  <a:lnTo>
                    <a:pt x="193852" y="289758"/>
                  </a:lnTo>
                  <a:lnTo>
                    <a:pt x="193922" y="289139"/>
                  </a:lnTo>
                  <a:lnTo>
                    <a:pt x="193466" y="288120"/>
                  </a:lnTo>
                  <a:lnTo>
                    <a:pt x="186549" y="286942"/>
                  </a:lnTo>
                  <a:lnTo>
                    <a:pt x="180135" y="285839"/>
                  </a:lnTo>
                  <a:lnTo>
                    <a:pt x="177007" y="285302"/>
                  </a:lnTo>
                  <a:lnTo>
                    <a:pt x="177010" y="282820"/>
                  </a:lnTo>
                  <a:lnTo>
                    <a:pt x="174818" y="282328"/>
                  </a:lnTo>
                  <a:lnTo>
                    <a:pt x="174105" y="282168"/>
                  </a:lnTo>
                  <a:lnTo>
                    <a:pt x="171061" y="281515"/>
                  </a:lnTo>
                  <a:lnTo>
                    <a:pt x="171232" y="280820"/>
                  </a:lnTo>
                  <a:lnTo>
                    <a:pt x="168048" y="280251"/>
                  </a:lnTo>
                  <a:lnTo>
                    <a:pt x="167651" y="281685"/>
                  </a:lnTo>
                  <a:lnTo>
                    <a:pt x="167204" y="281816"/>
                  </a:lnTo>
                  <a:lnTo>
                    <a:pt x="167000" y="282218"/>
                  </a:lnTo>
                  <a:lnTo>
                    <a:pt x="167013" y="282483"/>
                  </a:lnTo>
                  <a:lnTo>
                    <a:pt x="167253" y="282971"/>
                  </a:lnTo>
                  <a:lnTo>
                    <a:pt x="166800" y="282970"/>
                  </a:lnTo>
                  <a:lnTo>
                    <a:pt x="164599" y="282563"/>
                  </a:lnTo>
                  <a:lnTo>
                    <a:pt x="164541" y="282779"/>
                  </a:lnTo>
                  <a:lnTo>
                    <a:pt x="162532" y="288054"/>
                  </a:lnTo>
                  <a:lnTo>
                    <a:pt x="161726" y="290166"/>
                  </a:lnTo>
                  <a:lnTo>
                    <a:pt x="161832" y="290346"/>
                  </a:lnTo>
                  <a:lnTo>
                    <a:pt x="162226" y="290529"/>
                  </a:lnTo>
                  <a:lnTo>
                    <a:pt x="162412" y="290443"/>
                  </a:lnTo>
                  <a:lnTo>
                    <a:pt x="162536" y="290581"/>
                  </a:lnTo>
                  <a:lnTo>
                    <a:pt x="162676" y="291003"/>
                  </a:lnTo>
                  <a:lnTo>
                    <a:pt x="162781" y="291953"/>
                  </a:lnTo>
                  <a:lnTo>
                    <a:pt x="162661" y="292284"/>
                  </a:lnTo>
                  <a:lnTo>
                    <a:pt x="162445" y="292549"/>
                  </a:lnTo>
                  <a:lnTo>
                    <a:pt x="162901" y="293443"/>
                  </a:lnTo>
                  <a:lnTo>
                    <a:pt x="163145" y="293469"/>
                  </a:lnTo>
                  <a:lnTo>
                    <a:pt x="163700" y="292809"/>
                  </a:lnTo>
                  <a:lnTo>
                    <a:pt x="164031" y="293104"/>
                  </a:lnTo>
                  <a:lnTo>
                    <a:pt x="164064" y="293365"/>
                  </a:lnTo>
                  <a:lnTo>
                    <a:pt x="164018" y="293618"/>
                  </a:lnTo>
                  <a:lnTo>
                    <a:pt x="163749" y="293924"/>
                  </a:lnTo>
                  <a:lnTo>
                    <a:pt x="162951" y="294628"/>
                  </a:lnTo>
                  <a:lnTo>
                    <a:pt x="162752" y="294669"/>
                  </a:lnTo>
                  <a:lnTo>
                    <a:pt x="162587" y="294513"/>
                  </a:lnTo>
                  <a:lnTo>
                    <a:pt x="162487" y="294684"/>
                  </a:lnTo>
                  <a:lnTo>
                    <a:pt x="162322" y="295303"/>
                  </a:lnTo>
                  <a:lnTo>
                    <a:pt x="162599" y="295433"/>
                  </a:lnTo>
                  <a:lnTo>
                    <a:pt x="162691" y="295620"/>
                  </a:lnTo>
                  <a:lnTo>
                    <a:pt x="162360" y="296488"/>
                  </a:lnTo>
                  <a:lnTo>
                    <a:pt x="162534" y="296592"/>
                  </a:lnTo>
                  <a:lnTo>
                    <a:pt x="162738" y="296435"/>
                  </a:lnTo>
                  <a:lnTo>
                    <a:pt x="162434" y="296853"/>
                  </a:lnTo>
                  <a:lnTo>
                    <a:pt x="162182" y="297368"/>
                  </a:lnTo>
                  <a:lnTo>
                    <a:pt x="160780" y="298352"/>
                  </a:lnTo>
                  <a:lnTo>
                    <a:pt x="160118" y="298557"/>
                  </a:lnTo>
                  <a:lnTo>
                    <a:pt x="158493" y="298729"/>
                  </a:lnTo>
                  <a:lnTo>
                    <a:pt x="158141" y="299192"/>
                  </a:lnTo>
                  <a:lnTo>
                    <a:pt x="157840" y="300539"/>
                  </a:lnTo>
                  <a:lnTo>
                    <a:pt x="157894" y="300770"/>
                  </a:lnTo>
                  <a:lnTo>
                    <a:pt x="158130" y="301127"/>
                  </a:lnTo>
                  <a:lnTo>
                    <a:pt x="158342" y="301765"/>
                  </a:lnTo>
                  <a:lnTo>
                    <a:pt x="158458" y="302715"/>
                  </a:lnTo>
                  <a:lnTo>
                    <a:pt x="158727" y="302886"/>
                  </a:lnTo>
                  <a:lnTo>
                    <a:pt x="156779" y="302483"/>
                  </a:lnTo>
                  <a:lnTo>
                    <a:pt x="150981" y="301343"/>
                  </a:lnTo>
                  <a:lnTo>
                    <a:pt x="150515" y="301251"/>
                  </a:lnTo>
                  <a:lnTo>
                    <a:pt x="150134" y="301176"/>
                  </a:lnTo>
                  <a:lnTo>
                    <a:pt x="149980" y="301146"/>
                  </a:lnTo>
                  <a:lnTo>
                    <a:pt x="143537" y="299922"/>
                  </a:lnTo>
                  <a:lnTo>
                    <a:pt x="143796" y="299541"/>
                  </a:lnTo>
                  <a:lnTo>
                    <a:pt x="143854" y="299291"/>
                  </a:lnTo>
                  <a:lnTo>
                    <a:pt x="143783" y="298978"/>
                  </a:lnTo>
                  <a:lnTo>
                    <a:pt x="143415" y="298267"/>
                  </a:lnTo>
                  <a:lnTo>
                    <a:pt x="143444" y="297752"/>
                  </a:lnTo>
                  <a:lnTo>
                    <a:pt x="143551" y="297156"/>
                  </a:lnTo>
                  <a:lnTo>
                    <a:pt x="143902" y="296198"/>
                  </a:lnTo>
                  <a:lnTo>
                    <a:pt x="144410" y="295199"/>
                  </a:lnTo>
                  <a:lnTo>
                    <a:pt x="144692" y="294968"/>
                  </a:lnTo>
                  <a:lnTo>
                    <a:pt x="145246" y="294703"/>
                  </a:lnTo>
                  <a:lnTo>
                    <a:pt x="145573" y="294409"/>
                  </a:lnTo>
                  <a:lnTo>
                    <a:pt x="147161" y="291807"/>
                  </a:lnTo>
                  <a:lnTo>
                    <a:pt x="147865" y="289444"/>
                  </a:lnTo>
                  <a:lnTo>
                    <a:pt x="148734" y="287700"/>
                  </a:lnTo>
                  <a:lnTo>
                    <a:pt x="149161" y="286508"/>
                  </a:lnTo>
                  <a:lnTo>
                    <a:pt x="149252" y="285934"/>
                  </a:lnTo>
                  <a:lnTo>
                    <a:pt x="149161" y="285341"/>
                  </a:lnTo>
                  <a:lnTo>
                    <a:pt x="149438" y="284119"/>
                  </a:lnTo>
                  <a:lnTo>
                    <a:pt x="149389" y="282952"/>
                  </a:lnTo>
                  <a:lnTo>
                    <a:pt x="149583" y="282032"/>
                  </a:lnTo>
                  <a:lnTo>
                    <a:pt x="149874" y="281611"/>
                  </a:lnTo>
                  <a:lnTo>
                    <a:pt x="150097" y="280407"/>
                  </a:lnTo>
                  <a:lnTo>
                    <a:pt x="150322" y="279908"/>
                  </a:lnTo>
                  <a:lnTo>
                    <a:pt x="150014" y="279852"/>
                  </a:lnTo>
                  <a:lnTo>
                    <a:pt x="143974" y="278615"/>
                  </a:lnTo>
                  <a:lnTo>
                    <a:pt x="139858" y="277750"/>
                  </a:lnTo>
                  <a:lnTo>
                    <a:pt x="139249" y="277629"/>
                  </a:lnTo>
                  <a:lnTo>
                    <a:pt x="138998" y="278328"/>
                  </a:lnTo>
                  <a:lnTo>
                    <a:pt x="138585" y="278886"/>
                  </a:lnTo>
                  <a:lnTo>
                    <a:pt x="137780" y="279393"/>
                  </a:lnTo>
                  <a:lnTo>
                    <a:pt x="137160" y="279936"/>
                  </a:lnTo>
                  <a:lnTo>
                    <a:pt x="136264" y="281557"/>
                  </a:lnTo>
                  <a:lnTo>
                    <a:pt x="135170" y="282504"/>
                  </a:lnTo>
                  <a:lnTo>
                    <a:pt x="132381" y="290426"/>
                  </a:lnTo>
                  <a:lnTo>
                    <a:pt x="129969" y="297235"/>
                  </a:lnTo>
                  <a:lnTo>
                    <a:pt x="124004" y="296046"/>
                  </a:lnTo>
                  <a:lnTo>
                    <a:pt x="122758" y="295733"/>
                  </a:lnTo>
                  <a:lnTo>
                    <a:pt x="123419" y="294931"/>
                  </a:lnTo>
                  <a:lnTo>
                    <a:pt x="122517" y="294685"/>
                  </a:lnTo>
                  <a:lnTo>
                    <a:pt x="122969" y="292667"/>
                  </a:lnTo>
                  <a:lnTo>
                    <a:pt x="122839" y="292506"/>
                  </a:lnTo>
                  <a:lnTo>
                    <a:pt x="121858" y="291838"/>
                  </a:lnTo>
                  <a:lnTo>
                    <a:pt x="120861" y="291283"/>
                  </a:lnTo>
                  <a:lnTo>
                    <a:pt x="121619" y="290921"/>
                  </a:lnTo>
                  <a:lnTo>
                    <a:pt x="121755" y="290955"/>
                  </a:lnTo>
                  <a:lnTo>
                    <a:pt x="121850" y="291085"/>
                  </a:lnTo>
                  <a:lnTo>
                    <a:pt x="122036" y="291350"/>
                  </a:lnTo>
                  <a:lnTo>
                    <a:pt x="122534" y="290776"/>
                  </a:lnTo>
                  <a:lnTo>
                    <a:pt x="122666" y="290314"/>
                  </a:lnTo>
                  <a:lnTo>
                    <a:pt x="122816" y="290218"/>
                  </a:lnTo>
                  <a:lnTo>
                    <a:pt x="123143" y="290248"/>
                  </a:lnTo>
                  <a:lnTo>
                    <a:pt x="123291" y="290509"/>
                  </a:lnTo>
                  <a:lnTo>
                    <a:pt x="123340" y="290221"/>
                  </a:lnTo>
                  <a:lnTo>
                    <a:pt x="120580" y="289616"/>
                  </a:lnTo>
                  <a:lnTo>
                    <a:pt x="120447" y="289078"/>
                  </a:lnTo>
                  <a:lnTo>
                    <a:pt x="120441" y="288497"/>
                  </a:lnTo>
                  <a:lnTo>
                    <a:pt x="120455" y="288347"/>
                  </a:lnTo>
                  <a:lnTo>
                    <a:pt x="120634" y="288009"/>
                  </a:lnTo>
                  <a:lnTo>
                    <a:pt x="120441" y="286563"/>
                  </a:lnTo>
                  <a:lnTo>
                    <a:pt x="120265" y="286387"/>
                  </a:lnTo>
                  <a:lnTo>
                    <a:pt x="120188" y="286091"/>
                  </a:lnTo>
                  <a:lnTo>
                    <a:pt x="120303" y="283665"/>
                  </a:lnTo>
                  <a:lnTo>
                    <a:pt x="119176" y="279936"/>
                  </a:lnTo>
                  <a:lnTo>
                    <a:pt x="119287" y="279378"/>
                  </a:lnTo>
                  <a:lnTo>
                    <a:pt x="119910" y="277964"/>
                  </a:lnTo>
                  <a:lnTo>
                    <a:pt x="119615" y="278139"/>
                  </a:lnTo>
                  <a:lnTo>
                    <a:pt x="119429" y="277935"/>
                  </a:lnTo>
                  <a:lnTo>
                    <a:pt x="117009" y="277450"/>
                  </a:lnTo>
                  <a:lnTo>
                    <a:pt x="116432" y="276880"/>
                  </a:lnTo>
                  <a:lnTo>
                    <a:pt x="116282" y="276514"/>
                  </a:lnTo>
                  <a:lnTo>
                    <a:pt x="116220" y="275974"/>
                  </a:lnTo>
                  <a:lnTo>
                    <a:pt x="116361" y="275627"/>
                  </a:lnTo>
                  <a:lnTo>
                    <a:pt x="116319" y="275486"/>
                  </a:lnTo>
                  <a:lnTo>
                    <a:pt x="115688" y="275750"/>
                  </a:lnTo>
                  <a:lnTo>
                    <a:pt x="115191" y="276087"/>
                  </a:lnTo>
                  <a:lnTo>
                    <a:pt x="115027" y="275713"/>
                  </a:lnTo>
                  <a:lnTo>
                    <a:pt x="115448" y="273783"/>
                  </a:lnTo>
                  <a:lnTo>
                    <a:pt x="116522" y="268929"/>
                  </a:lnTo>
                  <a:lnTo>
                    <a:pt x="115907" y="268821"/>
                  </a:lnTo>
                  <a:lnTo>
                    <a:pt x="116936" y="266903"/>
                  </a:lnTo>
                  <a:lnTo>
                    <a:pt x="115100" y="266525"/>
                  </a:lnTo>
                  <a:lnTo>
                    <a:pt x="114222" y="267779"/>
                  </a:lnTo>
                  <a:lnTo>
                    <a:pt x="108261" y="266588"/>
                  </a:lnTo>
                  <a:lnTo>
                    <a:pt x="103428" y="265522"/>
                  </a:lnTo>
                  <a:lnTo>
                    <a:pt x="103028" y="265433"/>
                  </a:lnTo>
                  <a:lnTo>
                    <a:pt x="103072" y="265722"/>
                  </a:lnTo>
                  <a:lnTo>
                    <a:pt x="103358" y="266323"/>
                  </a:lnTo>
                  <a:lnTo>
                    <a:pt x="103084" y="267202"/>
                  </a:lnTo>
                  <a:lnTo>
                    <a:pt x="102884" y="268328"/>
                  </a:lnTo>
                  <a:lnTo>
                    <a:pt x="102199" y="269274"/>
                  </a:lnTo>
                  <a:lnTo>
                    <a:pt x="101967" y="269415"/>
                  </a:lnTo>
                  <a:lnTo>
                    <a:pt x="101469" y="270492"/>
                  </a:lnTo>
                  <a:lnTo>
                    <a:pt x="100967" y="271364"/>
                  </a:lnTo>
                  <a:lnTo>
                    <a:pt x="100693" y="271498"/>
                  </a:lnTo>
                  <a:lnTo>
                    <a:pt x="100469" y="271901"/>
                  </a:lnTo>
                  <a:lnTo>
                    <a:pt x="100403" y="272624"/>
                  </a:lnTo>
                  <a:lnTo>
                    <a:pt x="99710" y="273623"/>
                  </a:lnTo>
                  <a:lnTo>
                    <a:pt x="99051" y="274185"/>
                  </a:lnTo>
                  <a:lnTo>
                    <a:pt x="98889" y="275184"/>
                  </a:lnTo>
                  <a:lnTo>
                    <a:pt x="102863" y="277651"/>
                  </a:lnTo>
                  <a:lnTo>
                    <a:pt x="104287" y="278535"/>
                  </a:lnTo>
                  <a:lnTo>
                    <a:pt x="104249" y="278747"/>
                  </a:lnTo>
                  <a:lnTo>
                    <a:pt x="104042" y="278829"/>
                  </a:lnTo>
                  <a:lnTo>
                    <a:pt x="103914" y="278721"/>
                  </a:lnTo>
                  <a:lnTo>
                    <a:pt x="103603" y="278710"/>
                  </a:lnTo>
                  <a:lnTo>
                    <a:pt x="103416" y="279231"/>
                  </a:lnTo>
                  <a:lnTo>
                    <a:pt x="103358" y="279936"/>
                  </a:lnTo>
                  <a:lnTo>
                    <a:pt x="103117" y="280012"/>
                  </a:lnTo>
                  <a:lnTo>
                    <a:pt x="102727" y="280781"/>
                  </a:lnTo>
                  <a:lnTo>
                    <a:pt x="102561" y="280852"/>
                  </a:lnTo>
                  <a:lnTo>
                    <a:pt x="102313" y="280814"/>
                  </a:lnTo>
                  <a:lnTo>
                    <a:pt x="102242" y="280982"/>
                  </a:lnTo>
                  <a:lnTo>
                    <a:pt x="102217" y="281436"/>
                  </a:lnTo>
                  <a:lnTo>
                    <a:pt x="102739" y="282022"/>
                  </a:lnTo>
                  <a:lnTo>
                    <a:pt x="102711" y="282358"/>
                  </a:lnTo>
                  <a:lnTo>
                    <a:pt x="91399" y="282015"/>
                  </a:lnTo>
                  <a:lnTo>
                    <a:pt x="90081" y="273665"/>
                  </a:lnTo>
                  <a:lnTo>
                    <a:pt x="88608" y="266330"/>
                  </a:lnTo>
                  <a:lnTo>
                    <a:pt x="88465" y="265360"/>
                  </a:lnTo>
                  <a:lnTo>
                    <a:pt x="89355" y="264949"/>
                  </a:lnTo>
                  <a:lnTo>
                    <a:pt x="90348" y="264237"/>
                  </a:lnTo>
                  <a:lnTo>
                    <a:pt x="90242" y="263905"/>
                  </a:lnTo>
                  <a:lnTo>
                    <a:pt x="87945" y="261766"/>
                  </a:lnTo>
                  <a:lnTo>
                    <a:pt x="86751" y="260214"/>
                  </a:lnTo>
                  <a:lnTo>
                    <a:pt x="87016" y="259869"/>
                  </a:lnTo>
                  <a:lnTo>
                    <a:pt x="88026" y="259004"/>
                  </a:lnTo>
                  <a:lnTo>
                    <a:pt x="87871" y="258696"/>
                  </a:lnTo>
                  <a:lnTo>
                    <a:pt x="87762" y="258514"/>
                  </a:lnTo>
                  <a:lnTo>
                    <a:pt x="86302" y="257976"/>
                  </a:lnTo>
                  <a:lnTo>
                    <a:pt x="85517" y="258590"/>
                  </a:lnTo>
                  <a:lnTo>
                    <a:pt x="83844" y="256371"/>
                  </a:lnTo>
                  <a:lnTo>
                    <a:pt x="84113" y="256034"/>
                  </a:lnTo>
                  <a:lnTo>
                    <a:pt x="84603" y="255654"/>
                  </a:lnTo>
                  <a:lnTo>
                    <a:pt x="85085" y="255408"/>
                  </a:lnTo>
                  <a:lnTo>
                    <a:pt x="85476" y="255050"/>
                  </a:lnTo>
                  <a:lnTo>
                    <a:pt x="86120" y="254290"/>
                  </a:lnTo>
                  <a:lnTo>
                    <a:pt x="86049" y="254138"/>
                  </a:lnTo>
                  <a:lnTo>
                    <a:pt x="85626" y="253858"/>
                  </a:lnTo>
                  <a:lnTo>
                    <a:pt x="84770" y="253757"/>
                  </a:lnTo>
                  <a:lnTo>
                    <a:pt x="83020" y="254227"/>
                  </a:lnTo>
                  <a:lnTo>
                    <a:pt x="82649" y="254785"/>
                  </a:lnTo>
                  <a:lnTo>
                    <a:pt x="81365" y="252031"/>
                  </a:lnTo>
                  <a:lnTo>
                    <a:pt x="80984" y="252006"/>
                  </a:lnTo>
                  <a:lnTo>
                    <a:pt x="77357" y="253446"/>
                  </a:lnTo>
                  <a:lnTo>
                    <a:pt x="76891" y="253630"/>
                  </a:lnTo>
                  <a:lnTo>
                    <a:pt x="76663" y="254814"/>
                  </a:lnTo>
                  <a:lnTo>
                    <a:pt x="75990" y="254517"/>
                  </a:lnTo>
                  <a:lnTo>
                    <a:pt x="75585" y="254198"/>
                  </a:lnTo>
                  <a:lnTo>
                    <a:pt x="74878" y="254464"/>
                  </a:lnTo>
                  <a:lnTo>
                    <a:pt x="69689" y="256497"/>
                  </a:lnTo>
                  <a:lnTo>
                    <a:pt x="68201" y="253891"/>
                  </a:lnTo>
                  <a:lnTo>
                    <a:pt x="68172" y="253590"/>
                  </a:lnTo>
                  <a:lnTo>
                    <a:pt x="68708" y="253590"/>
                  </a:lnTo>
                  <a:lnTo>
                    <a:pt x="70287" y="253072"/>
                  </a:lnTo>
                  <a:lnTo>
                    <a:pt x="70358" y="252919"/>
                  </a:lnTo>
                  <a:lnTo>
                    <a:pt x="70296" y="252185"/>
                  </a:lnTo>
                  <a:lnTo>
                    <a:pt x="70337" y="251559"/>
                  </a:lnTo>
                  <a:lnTo>
                    <a:pt x="70670" y="250698"/>
                  </a:lnTo>
                  <a:lnTo>
                    <a:pt x="71635" y="249629"/>
                  </a:lnTo>
                  <a:lnTo>
                    <a:pt x="71822" y="249573"/>
                  </a:lnTo>
                  <a:lnTo>
                    <a:pt x="72853" y="249764"/>
                  </a:lnTo>
                  <a:lnTo>
                    <a:pt x="73539" y="249593"/>
                  </a:lnTo>
                  <a:lnTo>
                    <a:pt x="74150" y="249552"/>
                  </a:lnTo>
                  <a:lnTo>
                    <a:pt x="74724" y="249765"/>
                  </a:lnTo>
                  <a:lnTo>
                    <a:pt x="75073" y="249769"/>
                  </a:lnTo>
                  <a:lnTo>
                    <a:pt x="75722" y="249609"/>
                  </a:lnTo>
                  <a:lnTo>
                    <a:pt x="75931" y="249415"/>
                  </a:lnTo>
                  <a:lnTo>
                    <a:pt x="76276" y="249251"/>
                  </a:lnTo>
                  <a:lnTo>
                    <a:pt x="76563" y="249240"/>
                  </a:lnTo>
                  <a:lnTo>
                    <a:pt x="76879" y="249351"/>
                  </a:lnTo>
                  <a:lnTo>
                    <a:pt x="77436" y="249185"/>
                  </a:lnTo>
                  <a:lnTo>
                    <a:pt x="76645" y="248290"/>
                  </a:lnTo>
                  <a:lnTo>
                    <a:pt x="76370" y="247612"/>
                  </a:lnTo>
                  <a:lnTo>
                    <a:pt x="75987" y="247202"/>
                  </a:lnTo>
                  <a:lnTo>
                    <a:pt x="74912" y="246392"/>
                  </a:lnTo>
                  <a:lnTo>
                    <a:pt x="74199" y="246705"/>
                  </a:lnTo>
                  <a:lnTo>
                    <a:pt x="72327" y="246157"/>
                  </a:lnTo>
                  <a:lnTo>
                    <a:pt x="71541" y="246238"/>
                  </a:lnTo>
                  <a:lnTo>
                    <a:pt x="70272" y="246696"/>
                  </a:lnTo>
                  <a:lnTo>
                    <a:pt x="69702" y="246763"/>
                  </a:lnTo>
                  <a:lnTo>
                    <a:pt x="67536" y="246040"/>
                  </a:lnTo>
                  <a:lnTo>
                    <a:pt x="67399" y="245806"/>
                  </a:lnTo>
                  <a:lnTo>
                    <a:pt x="67561" y="245008"/>
                  </a:lnTo>
                  <a:lnTo>
                    <a:pt x="67611" y="244233"/>
                  </a:lnTo>
                  <a:lnTo>
                    <a:pt x="66695" y="244166"/>
                  </a:lnTo>
                  <a:lnTo>
                    <a:pt x="66650" y="243872"/>
                  </a:lnTo>
                  <a:lnTo>
                    <a:pt x="67427" y="242631"/>
                  </a:lnTo>
                  <a:lnTo>
                    <a:pt x="68039" y="242348"/>
                  </a:lnTo>
                  <a:lnTo>
                    <a:pt x="68339" y="241807"/>
                  </a:lnTo>
                  <a:lnTo>
                    <a:pt x="62025" y="244418"/>
                  </a:lnTo>
                  <a:lnTo>
                    <a:pt x="57673" y="233181"/>
                  </a:lnTo>
                  <a:lnTo>
                    <a:pt x="50874" y="236834"/>
                  </a:lnTo>
                  <a:lnTo>
                    <a:pt x="50800" y="237212"/>
                  </a:lnTo>
                  <a:lnTo>
                    <a:pt x="50842" y="237514"/>
                  </a:lnTo>
                  <a:lnTo>
                    <a:pt x="51678" y="239334"/>
                  </a:lnTo>
                  <a:lnTo>
                    <a:pt x="51699" y="239617"/>
                  </a:lnTo>
                  <a:lnTo>
                    <a:pt x="50617" y="240403"/>
                  </a:lnTo>
                  <a:lnTo>
                    <a:pt x="48945" y="241227"/>
                  </a:lnTo>
                  <a:lnTo>
                    <a:pt x="48316" y="241667"/>
                  </a:lnTo>
                  <a:lnTo>
                    <a:pt x="48213" y="241972"/>
                  </a:lnTo>
                  <a:lnTo>
                    <a:pt x="48184" y="242390"/>
                  </a:lnTo>
                  <a:lnTo>
                    <a:pt x="48795" y="243308"/>
                  </a:lnTo>
                  <a:lnTo>
                    <a:pt x="48786" y="244062"/>
                  </a:lnTo>
                  <a:lnTo>
                    <a:pt x="48047" y="244111"/>
                  </a:lnTo>
                  <a:lnTo>
                    <a:pt x="46541" y="243717"/>
                  </a:lnTo>
                  <a:lnTo>
                    <a:pt x="45855" y="243437"/>
                  </a:lnTo>
                  <a:lnTo>
                    <a:pt x="44148" y="242384"/>
                  </a:lnTo>
                  <a:lnTo>
                    <a:pt x="43936" y="242526"/>
                  </a:lnTo>
                  <a:lnTo>
                    <a:pt x="43533" y="243219"/>
                  </a:lnTo>
                  <a:lnTo>
                    <a:pt x="43000" y="243707"/>
                  </a:lnTo>
                  <a:lnTo>
                    <a:pt x="41736" y="243203"/>
                  </a:lnTo>
                  <a:lnTo>
                    <a:pt x="40176" y="242897"/>
                  </a:lnTo>
                  <a:lnTo>
                    <a:pt x="38296" y="242352"/>
                  </a:lnTo>
                  <a:lnTo>
                    <a:pt x="37335" y="242236"/>
                  </a:lnTo>
                  <a:lnTo>
                    <a:pt x="36412" y="242266"/>
                  </a:lnTo>
                  <a:lnTo>
                    <a:pt x="35338" y="242177"/>
                  </a:lnTo>
                  <a:lnTo>
                    <a:pt x="34718" y="241879"/>
                  </a:lnTo>
                  <a:lnTo>
                    <a:pt x="33285" y="241648"/>
                  </a:lnTo>
                  <a:lnTo>
                    <a:pt x="31591" y="238302"/>
                  </a:lnTo>
                  <a:lnTo>
                    <a:pt x="28425" y="231771"/>
                  </a:lnTo>
                  <a:lnTo>
                    <a:pt x="24778" y="233613"/>
                  </a:lnTo>
                  <a:lnTo>
                    <a:pt x="8412" y="242102"/>
                  </a:lnTo>
                  <a:lnTo>
                    <a:pt x="7798" y="224534"/>
                  </a:lnTo>
                  <a:lnTo>
                    <a:pt x="7291" y="222010"/>
                  </a:lnTo>
                  <a:lnTo>
                    <a:pt x="7021" y="220779"/>
                  </a:lnTo>
                  <a:lnTo>
                    <a:pt x="6553" y="218527"/>
                  </a:lnTo>
                  <a:lnTo>
                    <a:pt x="6254" y="216996"/>
                  </a:lnTo>
                  <a:lnTo>
                    <a:pt x="6216" y="216800"/>
                  </a:lnTo>
                  <a:lnTo>
                    <a:pt x="6175" y="216660"/>
                  </a:lnTo>
                  <a:lnTo>
                    <a:pt x="5795" y="214890"/>
                  </a:lnTo>
                  <a:lnTo>
                    <a:pt x="5611" y="213987"/>
                  </a:lnTo>
                  <a:lnTo>
                    <a:pt x="4892" y="210534"/>
                  </a:lnTo>
                  <a:lnTo>
                    <a:pt x="3843" y="210678"/>
                  </a:lnTo>
                  <a:lnTo>
                    <a:pt x="3131" y="206544"/>
                  </a:lnTo>
                  <a:lnTo>
                    <a:pt x="3050" y="206072"/>
                  </a:lnTo>
                  <a:lnTo>
                    <a:pt x="2647" y="203731"/>
                  </a:lnTo>
                  <a:lnTo>
                    <a:pt x="2434" y="202489"/>
                  </a:lnTo>
                  <a:lnTo>
                    <a:pt x="2077" y="200543"/>
                  </a:lnTo>
                  <a:lnTo>
                    <a:pt x="1964" y="199846"/>
                  </a:lnTo>
                  <a:lnTo>
                    <a:pt x="1788" y="198662"/>
                  </a:lnTo>
                  <a:lnTo>
                    <a:pt x="1793" y="198448"/>
                  </a:lnTo>
                  <a:lnTo>
                    <a:pt x="1595" y="197766"/>
                  </a:lnTo>
                  <a:lnTo>
                    <a:pt x="1358" y="196138"/>
                  </a:lnTo>
                  <a:lnTo>
                    <a:pt x="4450" y="195752"/>
                  </a:lnTo>
                  <a:lnTo>
                    <a:pt x="7005" y="195432"/>
                  </a:lnTo>
                  <a:lnTo>
                    <a:pt x="4663" y="182358"/>
                  </a:lnTo>
                  <a:lnTo>
                    <a:pt x="2462" y="169282"/>
                  </a:lnTo>
                  <a:lnTo>
                    <a:pt x="2424" y="169057"/>
                  </a:lnTo>
                  <a:lnTo>
                    <a:pt x="1153" y="161420"/>
                  </a:lnTo>
                  <a:lnTo>
                    <a:pt x="496" y="156928"/>
                  </a:lnTo>
                  <a:lnTo>
                    <a:pt x="0" y="153472"/>
                  </a:lnTo>
                  <a:lnTo>
                    <a:pt x="330" y="152895"/>
                  </a:lnTo>
                  <a:lnTo>
                    <a:pt x="556" y="151691"/>
                  </a:lnTo>
                  <a:lnTo>
                    <a:pt x="573" y="151133"/>
                  </a:lnTo>
                  <a:lnTo>
                    <a:pt x="2316" y="149869"/>
                  </a:lnTo>
                  <a:lnTo>
                    <a:pt x="2820" y="149236"/>
                  </a:lnTo>
                  <a:lnTo>
                    <a:pt x="3304" y="147671"/>
                  </a:lnTo>
                  <a:lnTo>
                    <a:pt x="3505" y="145902"/>
                  </a:lnTo>
                  <a:lnTo>
                    <a:pt x="3341" y="145354"/>
                  </a:lnTo>
                  <a:lnTo>
                    <a:pt x="3089" y="145041"/>
                  </a:lnTo>
                  <a:lnTo>
                    <a:pt x="2732" y="144997"/>
                  </a:lnTo>
                  <a:lnTo>
                    <a:pt x="2269" y="144583"/>
                  </a:lnTo>
                  <a:lnTo>
                    <a:pt x="2068" y="144252"/>
                  </a:lnTo>
                  <a:lnTo>
                    <a:pt x="1950" y="143849"/>
                  </a:lnTo>
                  <a:lnTo>
                    <a:pt x="1849" y="143026"/>
                  </a:lnTo>
                  <a:lnTo>
                    <a:pt x="1895" y="142810"/>
                  </a:lnTo>
                  <a:lnTo>
                    <a:pt x="2546" y="140347"/>
                  </a:lnTo>
                  <a:lnTo>
                    <a:pt x="3291" y="139353"/>
                  </a:lnTo>
                  <a:lnTo>
                    <a:pt x="3438" y="139226"/>
                  </a:lnTo>
                  <a:lnTo>
                    <a:pt x="4075" y="138936"/>
                  </a:lnTo>
                  <a:lnTo>
                    <a:pt x="4065" y="138716"/>
                  </a:lnTo>
                  <a:lnTo>
                    <a:pt x="3611" y="137086"/>
                  </a:lnTo>
                  <a:lnTo>
                    <a:pt x="3427" y="136831"/>
                  </a:lnTo>
                  <a:lnTo>
                    <a:pt x="2812" y="135979"/>
                  </a:lnTo>
                  <a:lnTo>
                    <a:pt x="1532" y="134810"/>
                  </a:lnTo>
                  <a:lnTo>
                    <a:pt x="1301" y="134717"/>
                  </a:lnTo>
                  <a:lnTo>
                    <a:pt x="1158" y="134363"/>
                  </a:lnTo>
                  <a:lnTo>
                    <a:pt x="1044" y="133524"/>
                  </a:lnTo>
                  <a:lnTo>
                    <a:pt x="1098" y="133215"/>
                  </a:lnTo>
                  <a:lnTo>
                    <a:pt x="2761" y="131412"/>
                  </a:lnTo>
                  <a:lnTo>
                    <a:pt x="4133" y="130335"/>
                  </a:lnTo>
                  <a:lnTo>
                    <a:pt x="4592" y="129330"/>
                  </a:lnTo>
                  <a:lnTo>
                    <a:pt x="4677" y="128912"/>
                  </a:lnTo>
                  <a:lnTo>
                    <a:pt x="4830" y="128821"/>
                  </a:lnTo>
                  <a:lnTo>
                    <a:pt x="5068" y="128678"/>
                  </a:lnTo>
                  <a:lnTo>
                    <a:pt x="6824" y="128187"/>
                  </a:lnTo>
                  <a:lnTo>
                    <a:pt x="10185" y="128643"/>
                  </a:lnTo>
                  <a:lnTo>
                    <a:pt x="10391" y="128736"/>
                  </a:lnTo>
                  <a:lnTo>
                    <a:pt x="10559" y="128878"/>
                  </a:lnTo>
                  <a:lnTo>
                    <a:pt x="11675" y="129828"/>
                  </a:lnTo>
                  <a:lnTo>
                    <a:pt x="11583" y="130465"/>
                  </a:lnTo>
                  <a:lnTo>
                    <a:pt x="11714" y="131321"/>
                  </a:lnTo>
                  <a:lnTo>
                    <a:pt x="13572" y="133417"/>
                  </a:lnTo>
                  <a:lnTo>
                    <a:pt x="14444" y="134036"/>
                  </a:lnTo>
                  <a:lnTo>
                    <a:pt x="15799" y="134795"/>
                  </a:lnTo>
                  <a:lnTo>
                    <a:pt x="18366" y="134474"/>
                  </a:lnTo>
                  <a:lnTo>
                    <a:pt x="19039" y="134366"/>
                  </a:lnTo>
                  <a:lnTo>
                    <a:pt x="19389" y="134068"/>
                  </a:lnTo>
                  <a:lnTo>
                    <a:pt x="19528" y="134046"/>
                  </a:lnTo>
                  <a:lnTo>
                    <a:pt x="20247" y="134184"/>
                  </a:lnTo>
                  <a:lnTo>
                    <a:pt x="22431" y="135540"/>
                  </a:lnTo>
                  <a:lnTo>
                    <a:pt x="22578" y="136867"/>
                  </a:lnTo>
                  <a:lnTo>
                    <a:pt x="23726" y="136993"/>
                  </a:lnTo>
                  <a:lnTo>
                    <a:pt x="24404" y="136741"/>
                  </a:lnTo>
                  <a:lnTo>
                    <a:pt x="25869" y="135937"/>
                  </a:lnTo>
                  <a:lnTo>
                    <a:pt x="26062" y="133537"/>
                  </a:lnTo>
                  <a:lnTo>
                    <a:pt x="26197" y="131849"/>
                  </a:lnTo>
                  <a:lnTo>
                    <a:pt x="26298" y="130602"/>
                  </a:lnTo>
                  <a:lnTo>
                    <a:pt x="25760" y="128731"/>
                  </a:lnTo>
                  <a:lnTo>
                    <a:pt x="23913" y="126294"/>
                  </a:lnTo>
                  <a:lnTo>
                    <a:pt x="22198" y="125679"/>
                  </a:lnTo>
                  <a:lnTo>
                    <a:pt x="20648" y="124725"/>
                  </a:lnTo>
                  <a:lnTo>
                    <a:pt x="19848" y="123745"/>
                  </a:lnTo>
                  <a:lnTo>
                    <a:pt x="19278" y="122886"/>
                  </a:lnTo>
                  <a:lnTo>
                    <a:pt x="18461" y="121656"/>
                  </a:lnTo>
                  <a:lnTo>
                    <a:pt x="16792" y="120296"/>
                  </a:lnTo>
                  <a:lnTo>
                    <a:pt x="16362" y="120084"/>
                  </a:lnTo>
                  <a:lnTo>
                    <a:pt x="15181" y="118967"/>
                  </a:lnTo>
                  <a:lnTo>
                    <a:pt x="14388" y="115727"/>
                  </a:lnTo>
                  <a:lnTo>
                    <a:pt x="14358" y="115273"/>
                  </a:lnTo>
                  <a:lnTo>
                    <a:pt x="14429" y="114886"/>
                  </a:lnTo>
                  <a:lnTo>
                    <a:pt x="14589" y="114513"/>
                  </a:lnTo>
                  <a:lnTo>
                    <a:pt x="15239" y="113954"/>
                  </a:lnTo>
                  <a:lnTo>
                    <a:pt x="16136" y="113073"/>
                  </a:lnTo>
                  <a:lnTo>
                    <a:pt x="17077" y="112150"/>
                  </a:lnTo>
                  <a:lnTo>
                    <a:pt x="17313" y="111826"/>
                  </a:lnTo>
                  <a:lnTo>
                    <a:pt x="19001" y="108965"/>
                  </a:lnTo>
                  <a:lnTo>
                    <a:pt x="18939" y="107067"/>
                  </a:lnTo>
                  <a:lnTo>
                    <a:pt x="18923" y="106538"/>
                  </a:lnTo>
                  <a:lnTo>
                    <a:pt x="19250" y="106305"/>
                  </a:lnTo>
                  <a:lnTo>
                    <a:pt x="20187" y="105448"/>
                  </a:lnTo>
                  <a:lnTo>
                    <a:pt x="22674" y="102807"/>
                  </a:lnTo>
                  <a:lnTo>
                    <a:pt x="23504" y="101597"/>
                  </a:lnTo>
                  <a:lnTo>
                    <a:pt x="23934" y="100971"/>
                  </a:lnTo>
                  <a:lnTo>
                    <a:pt x="23824" y="100789"/>
                  </a:lnTo>
                  <a:lnTo>
                    <a:pt x="24568" y="99515"/>
                  </a:lnTo>
                  <a:lnTo>
                    <a:pt x="25785" y="99005"/>
                  </a:lnTo>
                  <a:lnTo>
                    <a:pt x="28134" y="98000"/>
                  </a:lnTo>
                  <a:lnTo>
                    <a:pt x="29561" y="96369"/>
                  </a:lnTo>
                  <a:lnTo>
                    <a:pt x="30199" y="96242"/>
                  </a:lnTo>
                  <a:lnTo>
                    <a:pt x="31497" y="95690"/>
                  </a:lnTo>
                  <a:lnTo>
                    <a:pt x="34932" y="91681"/>
                  </a:lnTo>
                  <a:lnTo>
                    <a:pt x="35292" y="90794"/>
                  </a:lnTo>
                  <a:lnTo>
                    <a:pt x="35063" y="90452"/>
                  </a:lnTo>
                  <a:lnTo>
                    <a:pt x="35761" y="89803"/>
                  </a:lnTo>
                  <a:lnTo>
                    <a:pt x="36489" y="89613"/>
                  </a:lnTo>
                  <a:lnTo>
                    <a:pt x="37964" y="89796"/>
                  </a:lnTo>
                  <a:lnTo>
                    <a:pt x="39986" y="89823"/>
                  </a:lnTo>
                  <a:lnTo>
                    <a:pt x="40802" y="89260"/>
                  </a:lnTo>
                  <a:lnTo>
                    <a:pt x="40879" y="88888"/>
                  </a:lnTo>
                  <a:lnTo>
                    <a:pt x="42017" y="87741"/>
                  </a:lnTo>
                  <a:lnTo>
                    <a:pt x="43777" y="86487"/>
                  </a:lnTo>
                  <a:lnTo>
                    <a:pt x="47245" y="84104"/>
                  </a:lnTo>
                  <a:lnTo>
                    <a:pt x="49628" y="83649"/>
                  </a:lnTo>
                  <a:lnTo>
                    <a:pt x="50225" y="83712"/>
                  </a:lnTo>
                  <a:lnTo>
                    <a:pt x="51266" y="83656"/>
                  </a:lnTo>
                  <a:lnTo>
                    <a:pt x="52315" y="83194"/>
                  </a:lnTo>
                  <a:lnTo>
                    <a:pt x="55941" y="81303"/>
                  </a:lnTo>
                  <a:lnTo>
                    <a:pt x="56256" y="81139"/>
                  </a:lnTo>
                  <a:lnTo>
                    <a:pt x="57557" y="79720"/>
                  </a:lnTo>
                  <a:lnTo>
                    <a:pt x="58442" y="78688"/>
                  </a:lnTo>
                  <a:lnTo>
                    <a:pt x="57800" y="76268"/>
                  </a:lnTo>
                  <a:lnTo>
                    <a:pt x="56810" y="75203"/>
                  </a:lnTo>
                  <a:lnTo>
                    <a:pt x="56082" y="74938"/>
                  </a:lnTo>
                  <a:lnTo>
                    <a:pt x="55459" y="74297"/>
                  </a:lnTo>
                  <a:lnTo>
                    <a:pt x="54274" y="70329"/>
                  </a:lnTo>
                  <a:lnTo>
                    <a:pt x="54020" y="69089"/>
                  </a:lnTo>
                  <a:lnTo>
                    <a:pt x="54114" y="68843"/>
                  </a:lnTo>
                  <a:lnTo>
                    <a:pt x="55271" y="68467"/>
                  </a:lnTo>
                  <a:lnTo>
                    <a:pt x="55487" y="68482"/>
                  </a:lnTo>
                  <a:lnTo>
                    <a:pt x="55754" y="68683"/>
                  </a:lnTo>
                  <a:lnTo>
                    <a:pt x="56397" y="68651"/>
                  </a:lnTo>
                  <a:lnTo>
                    <a:pt x="56840" y="68255"/>
                  </a:lnTo>
                  <a:lnTo>
                    <a:pt x="56808" y="67916"/>
                  </a:lnTo>
                  <a:lnTo>
                    <a:pt x="56781" y="67633"/>
                  </a:lnTo>
                  <a:lnTo>
                    <a:pt x="56548" y="67402"/>
                  </a:lnTo>
                  <a:lnTo>
                    <a:pt x="56747" y="66690"/>
                  </a:lnTo>
                  <a:lnTo>
                    <a:pt x="57876" y="64970"/>
                  </a:lnTo>
                  <a:lnTo>
                    <a:pt x="58806" y="64058"/>
                  </a:lnTo>
                  <a:lnTo>
                    <a:pt x="60088" y="62843"/>
                  </a:lnTo>
                  <a:lnTo>
                    <a:pt x="60587" y="62370"/>
                  </a:lnTo>
                  <a:lnTo>
                    <a:pt x="63775" y="59567"/>
                  </a:lnTo>
                  <a:lnTo>
                    <a:pt x="65422" y="59306"/>
                  </a:lnTo>
                  <a:lnTo>
                    <a:pt x="67056" y="58873"/>
                  </a:lnTo>
                  <a:lnTo>
                    <a:pt x="67651" y="58649"/>
                  </a:lnTo>
                  <a:lnTo>
                    <a:pt x="68481" y="58337"/>
                  </a:lnTo>
                  <a:lnTo>
                    <a:pt x="71330" y="56333"/>
                  </a:lnTo>
                  <a:lnTo>
                    <a:pt x="74263" y="53613"/>
                  </a:lnTo>
                  <a:lnTo>
                    <a:pt x="74584" y="53282"/>
                  </a:lnTo>
                  <a:lnTo>
                    <a:pt x="75286" y="51290"/>
                  </a:lnTo>
                  <a:lnTo>
                    <a:pt x="75261" y="50712"/>
                  </a:lnTo>
                  <a:lnTo>
                    <a:pt x="74729" y="48806"/>
                  </a:lnTo>
                  <a:lnTo>
                    <a:pt x="74333" y="48465"/>
                  </a:lnTo>
                  <a:lnTo>
                    <a:pt x="74040" y="48491"/>
                  </a:lnTo>
                  <a:lnTo>
                    <a:pt x="74184" y="47668"/>
                  </a:lnTo>
                  <a:lnTo>
                    <a:pt x="75439" y="46368"/>
                  </a:lnTo>
                  <a:lnTo>
                    <a:pt x="76945" y="45404"/>
                  </a:lnTo>
                  <a:lnTo>
                    <a:pt x="77043" y="45102"/>
                  </a:lnTo>
                  <a:lnTo>
                    <a:pt x="77041" y="44648"/>
                  </a:lnTo>
                  <a:lnTo>
                    <a:pt x="75382" y="42773"/>
                  </a:lnTo>
                  <a:lnTo>
                    <a:pt x="73768" y="41558"/>
                  </a:lnTo>
                  <a:lnTo>
                    <a:pt x="72611" y="41297"/>
                  </a:lnTo>
                  <a:lnTo>
                    <a:pt x="71770" y="41147"/>
                  </a:lnTo>
                  <a:lnTo>
                    <a:pt x="70626" y="41475"/>
                  </a:lnTo>
                  <a:lnTo>
                    <a:pt x="67598" y="41694"/>
                  </a:lnTo>
                  <a:lnTo>
                    <a:pt x="67092" y="41363"/>
                  </a:lnTo>
                  <a:lnTo>
                    <a:pt x="67741" y="40005"/>
                  </a:lnTo>
                  <a:lnTo>
                    <a:pt x="68019" y="38703"/>
                  </a:lnTo>
                  <a:lnTo>
                    <a:pt x="68313" y="38323"/>
                  </a:lnTo>
                  <a:lnTo>
                    <a:pt x="69112" y="37865"/>
                  </a:lnTo>
                  <a:lnTo>
                    <a:pt x="69801" y="37764"/>
                  </a:lnTo>
                  <a:lnTo>
                    <a:pt x="70869" y="36811"/>
                  </a:lnTo>
                  <a:lnTo>
                    <a:pt x="71235" y="36192"/>
                  </a:lnTo>
                  <a:lnTo>
                    <a:pt x="70206" y="35902"/>
                  </a:lnTo>
                  <a:lnTo>
                    <a:pt x="68811" y="35562"/>
                  </a:lnTo>
                  <a:lnTo>
                    <a:pt x="66998" y="32301"/>
                  </a:lnTo>
                  <a:lnTo>
                    <a:pt x="69229" y="29686"/>
                  </a:lnTo>
                  <a:lnTo>
                    <a:pt x="70106" y="28658"/>
                  </a:lnTo>
                  <a:lnTo>
                    <a:pt x="71921" y="26971"/>
                  </a:lnTo>
                  <a:lnTo>
                    <a:pt x="72091" y="26185"/>
                  </a:lnTo>
                  <a:lnTo>
                    <a:pt x="72019" y="25592"/>
                  </a:lnTo>
                  <a:lnTo>
                    <a:pt x="71333" y="25249"/>
                  </a:lnTo>
                  <a:lnTo>
                    <a:pt x="70929" y="25279"/>
                  </a:lnTo>
                  <a:lnTo>
                    <a:pt x="70799" y="25335"/>
                  </a:lnTo>
                  <a:lnTo>
                    <a:pt x="70467" y="25477"/>
                  </a:lnTo>
                  <a:lnTo>
                    <a:pt x="70209" y="25588"/>
                  </a:lnTo>
                  <a:lnTo>
                    <a:pt x="69960" y="25573"/>
                  </a:lnTo>
                  <a:lnTo>
                    <a:pt x="68694" y="25497"/>
                  </a:lnTo>
                  <a:lnTo>
                    <a:pt x="68375" y="25459"/>
                  </a:lnTo>
                  <a:lnTo>
                    <a:pt x="68118" y="25297"/>
                  </a:lnTo>
                  <a:lnTo>
                    <a:pt x="68021" y="25144"/>
                  </a:lnTo>
                  <a:lnTo>
                    <a:pt x="67905" y="24958"/>
                  </a:lnTo>
                  <a:lnTo>
                    <a:pt x="69244" y="22552"/>
                  </a:lnTo>
                  <a:lnTo>
                    <a:pt x="69747" y="21648"/>
                  </a:lnTo>
                  <a:lnTo>
                    <a:pt x="70607" y="20104"/>
                  </a:lnTo>
                  <a:lnTo>
                    <a:pt x="71284" y="19389"/>
                  </a:lnTo>
                  <a:lnTo>
                    <a:pt x="72824" y="18805"/>
                  </a:lnTo>
                  <a:lnTo>
                    <a:pt x="73646" y="19018"/>
                  </a:lnTo>
                  <a:lnTo>
                    <a:pt x="74823" y="19185"/>
                  </a:lnTo>
                  <a:lnTo>
                    <a:pt x="74690" y="19547"/>
                  </a:lnTo>
                  <a:lnTo>
                    <a:pt x="74967" y="19857"/>
                  </a:lnTo>
                  <a:lnTo>
                    <a:pt x="75218" y="19827"/>
                  </a:lnTo>
                  <a:lnTo>
                    <a:pt x="75632" y="19611"/>
                  </a:lnTo>
                  <a:lnTo>
                    <a:pt x="75709" y="19477"/>
                  </a:lnTo>
                  <a:lnTo>
                    <a:pt x="75730" y="19160"/>
                  </a:lnTo>
                  <a:close/>
                </a:path>
              </a:pathLst>
            </a:custGeom>
            <a:solidFill>
              <a:srgbClr val="448DC6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02" name="pg102"/>
            <p:cNvSpPr/>
            <p:nvPr/>
          </p:nvSpPr>
          <p:spPr>
            <a:xfrm>
              <a:off x="7894341" y="2010076"/>
              <a:ext cx="3905" cy="8408"/>
            </a:xfrm>
            <a:custGeom>
              <a:avLst/>
              <a:pathLst>
                <a:path w="3905" h="8408">
                  <a:moveTo>
                    <a:pt x="1077" y="1263"/>
                  </a:moveTo>
                  <a:lnTo>
                    <a:pt x="946" y="1673"/>
                  </a:lnTo>
                  <a:lnTo>
                    <a:pt x="1384" y="2604"/>
                  </a:lnTo>
                  <a:lnTo>
                    <a:pt x="1937" y="2794"/>
                  </a:lnTo>
                  <a:lnTo>
                    <a:pt x="2184" y="3237"/>
                  </a:lnTo>
                  <a:lnTo>
                    <a:pt x="722" y="3379"/>
                  </a:lnTo>
                  <a:lnTo>
                    <a:pt x="118" y="3513"/>
                  </a:lnTo>
                  <a:lnTo>
                    <a:pt x="0" y="3819"/>
                  </a:lnTo>
                  <a:lnTo>
                    <a:pt x="55" y="4747"/>
                  </a:lnTo>
                  <a:lnTo>
                    <a:pt x="1015" y="4374"/>
                  </a:lnTo>
                  <a:lnTo>
                    <a:pt x="1194" y="4228"/>
                  </a:lnTo>
                  <a:lnTo>
                    <a:pt x="1411" y="4329"/>
                  </a:lnTo>
                  <a:lnTo>
                    <a:pt x="1662" y="5882"/>
                  </a:lnTo>
                  <a:lnTo>
                    <a:pt x="1382" y="6355"/>
                  </a:lnTo>
                  <a:lnTo>
                    <a:pt x="1285" y="6732"/>
                  </a:lnTo>
                  <a:lnTo>
                    <a:pt x="1434" y="7171"/>
                  </a:lnTo>
                  <a:lnTo>
                    <a:pt x="1447" y="7633"/>
                  </a:lnTo>
                  <a:lnTo>
                    <a:pt x="1230" y="8177"/>
                  </a:lnTo>
                  <a:lnTo>
                    <a:pt x="1515" y="8408"/>
                  </a:lnTo>
                  <a:lnTo>
                    <a:pt x="2024" y="7793"/>
                  </a:lnTo>
                  <a:lnTo>
                    <a:pt x="2844" y="7148"/>
                  </a:lnTo>
                  <a:lnTo>
                    <a:pt x="3022" y="6832"/>
                  </a:lnTo>
                  <a:lnTo>
                    <a:pt x="2640" y="5800"/>
                  </a:lnTo>
                  <a:lnTo>
                    <a:pt x="2465" y="5632"/>
                  </a:lnTo>
                  <a:lnTo>
                    <a:pt x="2384" y="4682"/>
                  </a:lnTo>
                  <a:lnTo>
                    <a:pt x="2860" y="4351"/>
                  </a:lnTo>
                  <a:lnTo>
                    <a:pt x="2894" y="4559"/>
                  </a:lnTo>
                  <a:lnTo>
                    <a:pt x="2822" y="4768"/>
                  </a:lnTo>
                  <a:lnTo>
                    <a:pt x="2835" y="5006"/>
                  </a:lnTo>
                  <a:lnTo>
                    <a:pt x="2996" y="5166"/>
                  </a:lnTo>
                  <a:lnTo>
                    <a:pt x="3247" y="5271"/>
                  </a:lnTo>
                  <a:lnTo>
                    <a:pt x="3905" y="4391"/>
                  </a:lnTo>
                  <a:lnTo>
                    <a:pt x="3876" y="4134"/>
                  </a:lnTo>
                  <a:lnTo>
                    <a:pt x="3604" y="3751"/>
                  </a:lnTo>
                  <a:lnTo>
                    <a:pt x="2664" y="3017"/>
                  </a:lnTo>
                  <a:lnTo>
                    <a:pt x="2034" y="1974"/>
                  </a:lnTo>
                  <a:lnTo>
                    <a:pt x="2051" y="1672"/>
                  </a:lnTo>
                  <a:lnTo>
                    <a:pt x="2234" y="1277"/>
                  </a:lnTo>
                  <a:lnTo>
                    <a:pt x="2854" y="398"/>
                  </a:lnTo>
                  <a:lnTo>
                    <a:pt x="3241" y="167"/>
                  </a:lnTo>
                  <a:lnTo>
                    <a:pt x="3190" y="25"/>
                  </a:lnTo>
                  <a:lnTo>
                    <a:pt x="2531" y="0"/>
                  </a:lnTo>
                  <a:lnTo>
                    <a:pt x="2255" y="96"/>
                  </a:lnTo>
                  <a:lnTo>
                    <a:pt x="2148" y="342"/>
                  </a:lnTo>
                  <a:lnTo>
                    <a:pt x="2170" y="499"/>
                  </a:lnTo>
                  <a:lnTo>
                    <a:pt x="1979" y="722"/>
                  </a:lnTo>
                  <a:lnTo>
                    <a:pt x="1634" y="1054"/>
                  </a:lnTo>
                  <a:close/>
                </a:path>
              </a:pathLst>
            </a:custGeom>
            <a:solidFill>
              <a:srgbClr val="448DC6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03" name="pg103"/>
            <p:cNvSpPr/>
            <p:nvPr/>
          </p:nvSpPr>
          <p:spPr>
            <a:xfrm>
              <a:off x="7562381" y="2269685"/>
              <a:ext cx="98684" cy="161623"/>
            </a:xfrm>
            <a:custGeom>
              <a:avLst/>
              <a:pathLst>
                <a:path w="98684" h="161623">
                  <a:moveTo>
                    <a:pt x="70542" y="0"/>
                  </a:moveTo>
                  <a:lnTo>
                    <a:pt x="70510" y="710"/>
                  </a:lnTo>
                  <a:lnTo>
                    <a:pt x="70624" y="986"/>
                  </a:lnTo>
                  <a:lnTo>
                    <a:pt x="70824" y="1222"/>
                  </a:lnTo>
                  <a:lnTo>
                    <a:pt x="71488" y="1714"/>
                  </a:lnTo>
                  <a:lnTo>
                    <a:pt x="72640" y="2090"/>
                  </a:lnTo>
                  <a:lnTo>
                    <a:pt x="73066" y="2325"/>
                  </a:lnTo>
                  <a:lnTo>
                    <a:pt x="74180" y="3254"/>
                  </a:lnTo>
                  <a:lnTo>
                    <a:pt x="75172" y="4424"/>
                  </a:lnTo>
                  <a:lnTo>
                    <a:pt x="76523" y="5198"/>
                  </a:lnTo>
                  <a:lnTo>
                    <a:pt x="77256" y="5314"/>
                  </a:lnTo>
                  <a:lnTo>
                    <a:pt x="78526" y="6212"/>
                  </a:lnTo>
                  <a:lnTo>
                    <a:pt x="79062" y="7445"/>
                  </a:lnTo>
                  <a:lnTo>
                    <a:pt x="79514" y="7889"/>
                  </a:lnTo>
                  <a:lnTo>
                    <a:pt x="79805" y="8081"/>
                  </a:lnTo>
                  <a:lnTo>
                    <a:pt x="79779" y="9084"/>
                  </a:lnTo>
                  <a:lnTo>
                    <a:pt x="80117" y="9415"/>
                  </a:lnTo>
                  <a:lnTo>
                    <a:pt x="80088" y="9542"/>
                  </a:lnTo>
                  <a:lnTo>
                    <a:pt x="79257" y="10290"/>
                  </a:lnTo>
                  <a:lnTo>
                    <a:pt x="79032" y="10367"/>
                  </a:lnTo>
                  <a:lnTo>
                    <a:pt x="78860" y="10812"/>
                  </a:lnTo>
                  <a:lnTo>
                    <a:pt x="78652" y="11824"/>
                  </a:lnTo>
                  <a:lnTo>
                    <a:pt x="78743" y="12419"/>
                  </a:lnTo>
                  <a:lnTo>
                    <a:pt x="79031" y="13334"/>
                  </a:lnTo>
                  <a:lnTo>
                    <a:pt x="79505" y="13904"/>
                  </a:lnTo>
                  <a:lnTo>
                    <a:pt x="81544" y="11725"/>
                  </a:lnTo>
                  <a:lnTo>
                    <a:pt x="82319" y="15000"/>
                  </a:lnTo>
                  <a:lnTo>
                    <a:pt x="82686" y="15757"/>
                  </a:lnTo>
                  <a:lnTo>
                    <a:pt x="83012" y="15940"/>
                  </a:lnTo>
                  <a:lnTo>
                    <a:pt x="83674" y="15956"/>
                  </a:lnTo>
                  <a:lnTo>
                    <a:pt x="83642" y="15440"/>
                  </a:lnTo>
                  <a:lnTo>
                    <a:pt x="84136" y="14273"/>
                  </a:lnTo>
                  <a:lnTo>
                    <a:pt x="84507" y="14223"/>
                  </a:lnTo>
                  <a:lnTo>
                    <a:pt x="85121" y="13427"/>
                  </a:lnTo>
                  <a:lnTo>
                    <a:pt x="85254" y="13115"/>
                  </a:lnTo>
                  <a:lnTo>
                    <a:pt x="85691" y="12602"/>
                  </a:lnTo>
                  <a:lnTo>
                    <a:pt x="86005" y="12246"/>
                  </a:lnTo>
                  <a:lnTo>
                    <a:pt x="86263" y="12482"/>
                  </a:lnTo>
                  <a:lnTo>
                    <a:pt x="87458" y="11116"/>
                  </a:lnTo>
                  <a:lnTo>
                    <a:pt x="89305" y="12463"/>
                  </a:lnTo>
                  <a:lnTo>
                    <a:pt x="88968" y="13351"/>
                  </a:lnTo>
                  <a:lnTo>
                    <a:pt x="88969" y="13601"/>
                  </a:lnTo>
                  <a:lnTo>
                    <a:pt x="89140" y="13918"/>
                  </a:lnTo>
                  <a:lnTo>
                    <a:pt x="89650" y="14440"/>
                  </a:lnTo>
                  <a:lnTo>
                    <a:pt x="90198" y="15460"/>
                  </a:lnTo>
                  <a:lnTo>
                    <a:pt x="90324" y="16086"/>
                  </a:lnTo>
                  <a:lnTo>
                    <a:pt x="90162" y="16312"/>
                  </a:lnTo>
                  <a:lnTo>
                    <a:pt x="90081" y="16563"/>
                  </a:lnTo>
                  <a:lnTo>
                    <a:pt x="90278" y="17569"/>
                  </a:lnTo>
                  <a:lnTo>
                    <a:pt x="92092" y="17976"/>
                  </a:lnTo>
                  <a:lnTo>
                    <a:pt x="92110" y="17680"/>
                  </a:lnTo>
                  <a:lnTo>
                    <a:pt x="92510" y="16993"/>
                  </a:lnTo>
                  <a:lnTo>
                    <a:pt x="93414" y="16511"/>
                  </a:lnTo>
                  <a:lnTo>
                    <a:pt x="93557" y="16538"/>
                  </a:lnTo>
                  <a:lnTo>
                    <a:pt x="94433" y="18413"/>
                  </a:lnTo>
                  <a:lnTo>
                    <a:pt x="94968" y="18581"/>
                  </a:lnTo>
                  <a:lnTo>
                    <a:pt x="95704" y="20032"/>
                  </a:lnTo>
                  <a:lnTo>
                    <a:pt x="96248" y="20589"/>
                  </a:lnTo>
                  <a:lnTo>
                    <a:pt x="96421" y="20964"/>
                  </a:lnTo>
                  <a:lnTo>
                    <a:pt x="96496" y="21407"/>
                  </a:lnTo>
                  <a:lnTo>
                    <a:pt x="96137" y="22207"/>
                  </a:lnTo>
                  <a:lnTo>
                    <a:pt x="95757" y="23436"/>
                  </a:lnTo>
                  <a:lnTo>
                    <a:pt x="95716" y="23980"/>
                  </a:lnTo>
                  <a:lnTo>
                    <a:pt x="95876" y="24610"/>
                  </a:lnTo>
                  <a:lnTo>
                    <a:pt x="95802" y="24930"/>
                  </a:lnTo>
                  <a:lnTo>
                    <a:pt x="95105" y="26342"/>
                  </a:lnTo>
                  <a:lnTo>
                    <a:pt x="95175" y="26692"/>
                  </a:lnTo>
                  <a:lnTo>
                    <a:pt x="95086" y="27174"/>
                  </a:lnTo>
                  <a:lnTo>
                    <a:pt x="95056" y="27336"/>
                  </a:lnTo>
                  <a:lnTo>
                    <a:pt x="94916" y="27608"/>
                  </a:lnTo>
                  <a:lnTo>
                    <a:pt x="94331" y="28178"/>
                  </a:lnTo>
                  <a:lnTo>
                    <a:pt x="94125" y="29347"/>
                  </a:lnTo>
                  <a:lnTo>
                    <a:pt x="94751" y="30133"/>
                  </a:lnTo>
                  <a:lnTo>
                    <a:pt x="95249" y="31031"/>
                  </a:lnTo>
                  <a:lnTo>
                    <a:pt x="95500" y="31842"/>
                  </a:lnTo>
                  <a:lnTo>
                    <a:pt x="95830" y="32912"/>
                  </a:lnTo>
                  <a:lnTo>
                    <a:pt x="96549" y="33910"/>
                  </a:lnTo>
                  <a:lnTo>
                    <a:pt x="97209" y="34066"/>
                  </a:lnTo>
                  <a:lnTo>
                    <a:pt x="97497" y="34685"/>
                  </a:lnTo>
                  <a:lnTo>
                    <a:pt x="97508" y="34892"/>
                  </a:lnTo>
                  <a:lnTo>
                    <a:pt x="97168" y="35459"/>
                  </a:lnTo>
                  <a:lnTo>
                    <a:pt x="97147" y="35619"/>
                  </a:lnTo>
                  <a:lnTo>
                    <a:pt x="97262" y="37921"/>
                  </a:lnTo>
                  <a:lnTo>
                    <a:pt x="97797" y="38473"/>
                  </a:lnTo>
                  <a:lnTo>
                    <a:pt x="98266" y="38678"/>
                  </a:lnTo>
                  <a:lnTo>
                    <a:pt x="98336" y="38838"/>
                  </a:lnTo>
                  <a:lnTo>
                    <a:pt x="97842" y="39951"/>
                  </a:lnTo>
                  <a:lnTo>
                    <a:pt x="97669" y="39964"/>
                  </a:lnTo>
                  <a:lnTo>
                    <a:pt x="97424" y="39795"/>
                  </a:lnTo>
                  <a:lnTo>
                    <a:pt x="97266" y="39797"/>
                  </a:lnTo>
                  <a:lnTo>
                    <a:pt x="96685" y="40081"/>
                  </a:lnTo>
                  <a:lnTo>
                    <a:pt x="95918" y="40736"/>
                  </a:lnTo>
                  <a:lnTo>
                    <a:pt x="95615" y="41999"/>
                  </a:lnTo>
                  <a:lnTo>
                    <a:pt x="95595" y="42326"/>
                  </a:lnTo>
                  <a:lnTo>
                    <a:pt x="95817" y="43361"/>
                  </a:lnTo>
                  <a:lnTo>
                    <a:pt x="95857" y="43546"/>
                  </a:lnTo>
                  <a:lnTo>
                    <a:pt x="95912" y="43801"/>
                  </a:lnTo>
                  <a:lnTo>
                    <a:pt x="95984" y="43947"/>
                  </a:lnTo>
                  <a:lnTo>
                    <a:pt x="96193" y="44259"/>
                  </a:lnTo>
                  <a:lnTo>
                    <a:pt x="96481" y="44491"/>
                  </a:lnTo>
                  <a:lnTo>
                    <a:pt x="96882" y="44565"/>
                  </a:lnTo>
                  <a:lnTo>
                    <a:pt x="97137" y="44364"/>
                  </a:lnTo>
                  <a:lnTo>
                    <a:pt x="97183" y="43857"/>
                  </a:lnTo>
                  <a:lnTo>
                    <a:pt x="97401" y="43541"/>
                  </a:lnTo>
                  <a:lnTo>
                    <a:pt x="97561" y="43429"/>
                  </a:lnTo>
                  <a:lnTo>
                    <a:pt x="97923" y="43470"/>
                  </a:lnTo>
                  <a:lnTo>
                    <a:pt x="98429" y="43709"/>
                  </a:lnTo>
                  <a:lnTo>
                    <a:pt x="98655" y="43962"/>
                  </a:lnTo>
                  <a:lnTo>
                    <a:pt x="98684" y="44308"/>
                  </a:lnTo>
                  <a:lnTo>
                    <a:pt x="98572" y="45061"/>
                  </a:lnTo>
                  <a:lnTo>
                    <a:pt x="98441" y="45373"/>
                  </a:lnTo>
                  <a:lnTo>
                    <a:pt x="98260" y="45586"/>
                  </a:lnTo>
                  <a:lnTo>
                    <a:pt x="98000" y="45733"/>
                  </a:lnTo>
                  <a:lnTo>
                    <a:pt x="97517" y="45810"/>
                  </a:lnTo>
                  <a:lnTo>
                    <a:pt x="96710" y="45683"/>
                  </a:lnTo>
                  <a:lnTo>
                    <a:pt x="96522" y="45792"/>
                  </a:lnTo>
                  <a:lnTo>
                    <a:pt x="96380" y="46074"/>
                  </a:lnTo>
                  <a:lnTo>
                    <a:pt x="96571" y="46361"/>
                  </a:lnTo>
                  <a:lnTo>
                    <a:pt x="97547" y="47031"/>
                  </a:lnTo>
                  <a:lnTo>
                    <a:pt x="98331" y="47429"/>
                  </a:lnTo>
                  <a:lnTo>
                    <a:pt x="98555" y="47698"/>
                  </a:lnTo>
                  <a:lnTo>
                    <a:pt x="98570" y="47851"/>
                  </a:lnTo>
                  <a:lnTo>
                    <a:pt x="98369" y="48129"/>
                  </a:lnTo>
                  <a:lnTo>
                    <a:pt x="97955" y="48216"/>
                  </a:lnTo>
                  <a:lnTo>
                    <a:pt x="97639" y="48131"/>
                  </a:lnTo>
                  <a:lnTo>
                    <a:pt x="97401" y="47782"/>
                  </a:lnTo>
                  <a:lnTo>
                    <a:pt x="97248" y="47726"/>
                  </a:lnTo>
                  <a:lnTo>
                    <a:pt x="96014" y="48021"/>
                  </a:lnTo>
                  <a:lnTo>
                    <a:pt x="96073" y="48240"/>
                  </a:lnTo>
                  <a:lnTo>
                    <a:pt x="96407" y="48646"/>
                  </a:lnTo>
                  <a:lnTo>
                    <a:pt x="96444" y="49009"/>
                  </a:lnTo>
                  <a:lnTo>
                    <a:pt x="95770" y="49727"/>
                  </a:lnTo>
                  <a:lnTo>
                    <a:pt x="95399" y="50566"/>
                  </a:lnTo>
                  <a:lnTo>
                    <a:pt x="95291" y="50718"/>
                  </a:lnTo>
                  <a:lnTo>
                    <a:pt x="95072" y="50836"/>
                  </a:lnTo>
                  <a:lnTo>
                    <a:pt x="94222" y="50767"/>
                  </a:lnTo>
                  <a:lnTo>
                    <a:pt x="93937" y="50818"/>
                  </a:lnTo>
                  <a:lnTo>
                    <a:pt x="93738" y="51342"/>
                  </a:lnTo>
                  <a:lnTo>
                    <a:pt x="93834" y="51472"/>
                  </a:lnTo>
                  <a:lnTo>
                    <a:pt x="94573" y="51864"/>
                  </a:lnTo>
                  <a:lnTo>
                    <a:pt x="94646" y="52139"/>
                  </a:lnTo>
                  <a:lnTo>
                    <a:pt x="94091" y="52242"/>
                  </a:lnTo>
                  <a:lnTo>
                    <a:pt x="92994" y="52797"/>
                  </a:lnTo>
                  <a:lnTo>
                    <a:pt x="92461" y="53287"/>
                  </a:lnTo>
                  <a:lnTo>
                    <a:pt x="92383" y="53524"/>
                  </a:lnTo>
                  <a:lnTo>
                    <a:pt x="92448" y="53896"/>
                  </a:lnTo>
                  <a:lnTo>
                    <a:pt x="92916" y="54635"/>
                  </a:lnTo>
                  <a:lnTo>
                    <a:pt x="92960" y="54973"/>
                  </a:lnTo>
                  <a:lnTo>
                    <a:pt x="92895" y="55117"/>
                  </a:lnTo>
                  <a:lnTo>
                    <a:pt x="92331" y="55425"/>
                  </a:lnTo>
                  <a:lnTo>
                    <a:pt x="92154" y="55627"/>
                  </a:lnTo>
                  <a:lnTo>
                    <a:pt x="92088" y="55884"/>
                  </a:lnTo>
                  <a:lnTo>
                    <a:pt x="92113" y="56424"/>
                  </a:lnTo>
                  <a:lnTo>
                    <a:pt x="92015" y="56666"/>
                  </a:lnTo>
                  <a:lnTo>
                    <a:pt x="91698" y="56803"/>
                  </a:lnTo>
                  <a:lnTo>
                    <a:pt x="90971" y="56316"/>
                  </a:lnTo>
                  <a:lnTo>
                    <a:pt x="90770" y="56290"/>
                  </a:lnTo>
                  <a:lnTo>
                    <a:pt x="90507" y="56499"/>
                  </a:lnTo>
                  <a:lnTo>
                    <a:pt x="90371" y="56718"/>
                  </a:lnTo>
                  <a:lnTo>
                    <a:pt x="90298" y="57068"/>
                  </a:lnTo>
                  <a:lnTo>
                    <a:pt x="90359" y="57560"/>
                  </a:lnTo>
                  <a:lnTo>
                    <a:pt x="90968" y="58201"/>
                  </a:lnTo>
                  <a:lnTo>
                    <a:pt x="91058" y="58439"/>
                  </a:lnTo>
                  <a:lnTo>
                    <a:pt x="91025" y="58662"/>
                  </a:lnTo>
                  <a:lnTo>
                    <a:pt x="90873" y="58789"/>
                  </a:lnTo>
                  <a:lnTo>
                    <a:pt x="90610" y="58748"/>
                  </a:lnTo>
                  <a:lnTo>
                    <a:pt x="90594" y="58573"/>
                  </a:lnTo>
                  <a:lnTo>
                    <a:pt x="90352" y="58063"/>
                  </a:lnTo>
                  <a:lnTo>
                    <a:pt x="89879" y="57754"/>
                  </a:lnTo>
                  <a:lnTo>
                    <a:pt x="89415" y="57851"/>
                  </a:lnTo>
                  <a:lnTo>
                    <a:pt x="89049" y="58212"/>
                  </a:lnTo>
                  <a:lnTo>
                    <a:pt x="89095" y="58745"/>
                  </a:lnTo>
                  <a:lnTo>
                    <a:pt x="89272" y="59587"/>
                  </a:lnTo>
                  <a:lnTo>
                    <a:pt x="89247" y="59814"/>
                  </a:lnTo>
                  <a:lnTo>
                    <a:pt x="88566" y="60189"/>
                  </a:lnTo>
                  <a:lnTo>
                    <a:pt x="87532" y="61176"/>
                  </a:lnTo>
                  <a:lnTo>
                    <a:pt x="87569" y="61588"/>
                  </a:lnTo>
                  <a:lnTo>
                    <a:pt x="88074" y="62229"/>
                  </a:lnTo>
                  <a:lnTo>
                    <a:pt x="88211" y="62730"/>
                  </a:lnTo>
                  <a:lnTo>
                    <a:pt x="88115" y="64244"/>
                  </a:lnTo>
                  <a:lnTo>
                    <a:pt x="88039" y="64711"/>
                  </a:lnTo>
                  <a:lnTo>
                    <a:pt x="87829" y="65251"/>
                  </a:lnTo>
                  <a:lnTo>
                    <a:pt x="87825" y="65437"/>
                  </a:lnTo>
                  <a:lnTo>
                    <a:pt x="87884" y="65571"/>
                  </a:lnTo>
                  <a:lnTo>
                    <a:pt x="88316" y="65661"/>
                  </a:lnTo>
                  <a:lnTo>
                    <a:pt x="88822" y="65245"/>
                  </a:lnTo>
                  <a:lnTo>
                    <a:pt x="89091" y="65174"/>
                  </a:lnTo>
                  <a:lnTo>
                    <a:pt x="90234" y="65470"/>
                  </a:lnTo>
                  <a:lnTo>
                    <a:pt x="90943" y="65924"/>
                  </a:lnTo>
                  <a:lnTo>
                    <a:pt x="89922" y="66171"/>
                  </a:lnTo>
                  <a:lnTo>
                    <a:pt x="89665" y="66392"/>
                  </a:lnTo>
                  <a:lnTo>
                    <a:pt x="89620" y="66657"/>
                  </a:lnTo>
                  <a:lnTo>
                    <a:pt x="89871" y="66978"/>
                  </a:lnTo>
                  <a:lnTo>
                    <a:pt x="89906" y="67177"/>
                  </a:lnTo>
                  <a:lnTo>
                    <a:pt x="89162" y="68338"/>
                  </a:lnTo>
                  <a:lnTo>
                    <a:pt x="88974" y="68528"/>
                  </a:lnTo>
                  <a:lnTo>
                    <a:pt x="88325" y="68808"/>
                  </a:lnTo>
                  <a:lnTo>
                    <a:pt x="87654" y="68851"/>
                  </a:lnTo>
                  <a:lnTo>
                    <a:pt x="87422" y="68942"/>
                  </a:lnTo>
                  <a:lnTo>
                    <a:pt x="87310" y="69181"/>
                  </a:lnTo>
                  <a:lnTo>
                    <a:pt x="87287" y="69594"/>
                  </a:lnTo>
                  <a:lnTo>
                    <a:pt x="87489" y="70499"/>
                  </a:lnTo>
                  <a:lnTo>
                    <a:pt x="87520" y="70641"/>
                  </a:lnTo>
                  <a:lnTo>
                    <a:pt x="87561" y="70825"/>
                  </a:lnTo>
                  <a:lnTo>
                    <a:pt x="87561" y="71045"/>
                  </a:lnTo>
                  <a:lnTo>
                    <a:pt x="87399" y="72778"/>
                  </a:lnTo>
                  <a:lnTo>
                    <a:pt x="87246" y="73159"/>
                  </a:lnTo>
                  <a:lnTo>
                    <a:pt x="87011" y="73485"/>
                  </a:lnTo>
                  <a:lnTo>
                    <a:pt x="86863" y="73603"/>
                  </a:lnTo>
                  <a:lnTo>
                    <a:pt x="85180" y="74940"/>
                  </a:lnTo>
                  <a:lnTo>
                    <a:pt x="83893" y="75712"/>
                  </a:lnTo>
                  <a:lnTo>
                    <a:pt x="83078" y="76296"/>
                  </a:lnTo>
                  <a:lnTo>
                    <a:pt x="82507" y="77044"/>
                  </a:lnTo>
                  <a:lnTo>
                    <a:pt x="82136" y="77754"/>
                  </a:lnTo>
                  <a:lnTo>
                    <a:pt x="82054" y="78479"/>
                  </a:lnTo>
                  <a:lnTo>
                    <a:pt x="81846" y="78657"/>
                  </a:lnTo>
                  <a:lnTo>
                    <a:pt x="81668" y="78695"/>
                  </a:lnTo>
                  <a:lnTo>
                    <a:pt x="81015" y="78837"/>
                  </a:lnTo>
                  <a:lnTo>
                    <a:pt x="80577" y="78793"/>
                  </a:lnTo>
                  <a:lnTo>
                    <a:pt x="80442" y="78960"/>
                  </a:lnTo>
                  <a:lnTo>
                    <a:pt x="80294" y="79228"/>
                  </a:lnTo>
                  <a:lnTo>
                    <a:pt x="80191" y="79888"/>
                  </a:lnTo>
                  <a:lnTo>
                    <a:pt x="80408" y="80461"/>
                  </a:lnTo>
                  <a:lnTo>
                    <a:pt x="80684" y="80905"/>
                  </a:lnTo>
                  <a:lnTo>
                    <a:pt x="80862" y="81322"/>
                  </a:lnTo>
                  <a:lnTo>
                    <a:pt x="80983" y="81602"/>
                  </a:lnTo>
                  <a:lnTo>
                    <a:pt x="80036" y="82053"/>
                  </a:lnTo>
                  <a:lnTo>
                    <a:pt x="79438" y="82086"/>
                  </a:lnTo>
                  <a:lnTo>
                    <a:pt x="78975" y="82224"/>
                  </a:lnTo>
                  <a:lnTo>
                    <a:pt x="78737" y="82540"/>
                  </a:lnTo>
                  <a:lnTo>
                    <a:pt x="78343" y="83796"/>
                  </a:lnTo>
                  <a:lnTo>
                    <a:pt x="78371" y="83959"/>
                  </a:lnTo>
                  <a:lnTo>
                    <a:pt x="78401" y="84134"/>
                  </a:lnTo>
                  <a:lnTo>
                    <a:pt x="78987" y="85520"/>
                  </a:lnTo>
                  <a:lnTo>
                    <a:pt x="79016" y="86145"/>
                  </a:lnTo>
                  <a:lnTo>
                    <a:pt x="79072" y="87326"/>
                  </a:lnTo>
                  <a:lnTo>
                    <a:pt x="78925" y="87869"/>
                  </a:lnTo>
                  <a:lnTo>
                    <a:pt x="78549" y="88483"/>
                  </a:lnTo>
                  <a:lnTo>
                    <a:pt x="78287" y="89142"/>
                  </a:lnTo>
                  <a:lnTo>
                    <a:pt x="78246" y="89425"/>
                  </a:lnTo>
                  <a:lnTo>
                    <a:pt x="78525" y="90288"/>
                  </a:lnTo>
                  <a:lnTo>
                    <a:pt x="78815" y="90831"/>
                  </a:lnTo>
                  <a:lnTo>
                    <a:pt x="78885" y="91657"/>
                  </a:lnTo>
                  <a:lnTo>
                    <a:pt x="78705" y="92126"/>
                  </a:lnTo>
                  <a:lnTo>
                    <a:pt x="77963" y="92741"/>
                  </a:lnTo>
                  <a:lnTo>
                    <a:pt x="77648" y="93736"/>
                  </a:lnTo>
                  <a:lnTo>
                    <a:pt x="77341" y="94259"/>
                  </a:lnTo>
                  <a:lnTo>
                    <a:pt x="77148" y="94501"/>
                  </a:lnTo>
                  <a:lnTo>
                    <a:pt x="76236" y="95138"/>
                  </a:lnTo>
                  <a:lnTo>
                    <a:pt x="76076" y="95402"/>
                  </a:lnTo>
                  <a:lnTo>
                    <a:pt x="76048" y="95760"/>
                  </a:lnTo>
                  <a:lnTo>
                    <a:pt x="76098" y="96671"/>
                  </a:lnTo>
                  <a:lnTo>
                    <a:pt x="75999" y="97688"/>
                  </a:lnTo>
                  <a:lnTo>
                    <a:pt x="75786" y="97880"/>
                  </a:lnTo>
                  <a:lnTo>
                    <a:pt x="75361" y="98137"/>
                  </a:lnTo>
                  <a:lnTo>
                    <a:pt x="74624" y="98331"/>
                  </a:lnTo>
                  <a:lnTo>
                    <a:pt x="74416" y="98458"/>
                  </a:lnTo>
                  <a:lnTo>
                    <a:pt x="74154" y="98800"/>
                  </a:lnTo>
                  <a:lnTo>
                    <a:pt x="73901" y="99419"/>
                  </a:lnTo>
                  <a:lnTo>
                    <a:pt x="73696" y="99743"/>
                  </a:lnTo>
                  <a:lnTo>
                    <a:pt x="72520" y="101300"/>
                  </a:lnTo>
                  <a:lnTo>
                    <a:pt x="70917" y="102147"/>
                  </a:lnTo>
                  <a:lnTo>
                    <a:pt x="68430" y="103603"/>
                  </a:lnTo>
                  <a:lnTo>
                    <a:pt x="67530" y="103606"/>
                  </a:lnTo>
                  <a:lnTo>
                    <a:pt x="66896" y="104761"/>
                  </a:lnTo>
                  <a:lnTo>
                    <a:pt x="66405" y="105155"/>
                  </a:lnTo>
                  <a:lnTo>
                    <a:pt x="65763" y="105852"/>
                  </a:lnTo>
                  <a:lnTo>
                    <a:pt x="65485" y="106358"/>
                  </a:lnTo>
                  <a:lnTo>
                    <a:pt x="64802" y="107323"/>
                  </a:lnTo>
                  <a:lnTo>
                    <a:pt x="64454" y="107703"/>
                  </a:lnTo>
                  <a:lnTo>
                    <a:pt x="63829" y="108101"/>
                  </a:lnTo>
                  <a:lnTo>
                    <a:pt x="63403" y="108787"/>
                  </a:lnTo>
                  <a:lnTo>
                    <a:pt x="63360" y="108939"/>
                  </a:lnTo>
                  <a:lnTo>
                    <a:pt x="63101" y="109859"/>
                  </a:lnTo>
                  <a:lnTo>
                    <a:pt x="63078" y="110392"/>
                  </a:lnTo>
                  <a:lnTo>
                    <a:pt x="63070" y="110560"/>
                  </a:lnTo>
                  <a:lnTo>
                    <a:pt x="63011" y="111931"/>
                  </a:lnTo>
                  <a:lnTo>
                    <a:pt x="63227" y="112244"/>
                  </a:lnTo>
                  <a:lnTo>
                    <a:pt x="63391" y="112743"/>
                  </a:lnTo>
                  <a:lnTo>
                    <a:pt x="63350" y="113399"/>
                  </a:lnTo>
                  <a:lnTo>
                    <a:pt x="63231" y="114140"/>
                  </a:lnTo>
                  <a:lnTo>
                    <a:pt x="63043" y="114624"/>
                  </a:lnTo>
                  <a:lnTo>
                    <a:pt x="62619" y="115340"/>
                  </a:lnTo>
                  <a:lnTo>
                    <a:pt x="62385" y="115734"/>
                  </a:lnTo>
                  <a:lnTo>
                    <a:pt x="62040" y="116147"/>
                  </a:lnTo>
                  <a:lnTo>
                    <a:pt x="61973" y="116315"/>
                  </a:lnTo>
                  <a:lnTo>
                    <a:pt x="61940" y="116584"/>
                  </a:lnTo>
                  <a:lnTo>
                    <a:pt x="61838" y="117414"/>
                  </a:lnTo>
                  <a:lnTo>
                    <a:pt x="61944" y="117732"/>
                  </a:lnTo>
                  <a:lnTo>
                    <a:pt x="61993" y="117880"/>
                  </a:lnTo>
                  <a:lnTo>
                    <a:pt x="61965" y="118491"/>
                  </a:lnTo>
                  <a:lnTo>
                    <a:pt x="61814" y="118759"/>
                  </a:lnTo>
                  <a:lnTo>
                    <a:pt x="60871" y="119128"/>
                  </a:lnTo>
                  <a:lnTo>
                    <a:pt x="60013" y="119672"/>
                  </a:lnTo>
                  <a:lnTo>
                    <a:pt x="59944" y="119821"/>
                  </a:lnTo>
                  <a:lnTo>
                    <a:pt x="59982" y="120128"/>
                  </a:lnTo>
                  <a:lnTo>
                    <a:pt x="60259" y="120492"/>
                  </a:lnTo>
                  <a:lnTo>
                    <a:pt x="60034" y="121069"/>
                  </a:lnTo>
                  <a:lnTo>
                    <a:pt x="59594" y="121382"/>
                  </a:lnTo>
                  <a:lnTo>
                    <a:pt x="59329" y="122331"/>
                  </a:lnTo>
                  <a:lnTo>
                    <a:pt x="59285" y="123102"/>
                  </a:lnTo>
                  <a:lnTo>
                    <a:pt x="59550" y="123787"/>
                  </a:lnTo>
                  <a:lnTo>
                    <a:pt x="59994" y="124149"/>
                  </a:lnTo>
                  <a:lnTo>
                    <a:pt x="60140" y="124452"/>
                  </a:lnTo>
                  <a:lnTo>
                    <a:pt x="60156" y="124599"/>
                  </a:lnTo>
                  <a:lnTo>
                    <a:pt x="60188" y="124896"/>
                  </a:lnTo>
                  <a:lnTo>
                    <a:pt x="60176" y="125107"/>
                  </a:lnTo>
                  <a:lnTo>
                    <a:pt x="60093" y="125337"/>
                  </a:lnTo>
                  <a:lnTo>
                    <a:pt x="59949" y="125435"/>
                  </a:lnTo>
                  <a:lnTo>
                    <a:pt x="59591" y="125572"/>
                  </a:lnTo>
                  <a:lnTo>
                    <a:pt x="57315" y="127468"/>
                  </a:lnTo>
                  <a:lnTo>
                    <a:pt x="55501" y="128132"/>
                  </a:lnTo>
                  <a:lnTo>
                    <a:pt x="54684" y="128604"/>
                  </a:lnTo>
                  <a:lnTo>
                    <a:pt x="54467" y="128729"/>
                  </a:lnTo>
                  <a:lnTo>
                    <a:pt x="54184" y="128952"/>
                  </a:lnTo>
                  <a:lnTo>
                    <a:pt x="53487" y="129694"/>
                  </a:lnTo>
                  <a:lnTo>
                    <a:pt x="53377" y="130123"/>
                  </a:lnTo>
                  <a:lnTo>
                    <a:pt x="53074" y="131314"/>
                  </a:lnTo>
                  <a:lnTo>
                    <a:pt x="53053" y="131586"/>
                  </a:lnTo>
                  <a:lnTo>
                    <a:pt x="53260" y="132816"/>
                  </a:lnTo>
                  <a:lnTo>
                    <a:pt x="53304" y="133787"/>
                  </a:lnTo>
                  <a:lnTo>
                    <a:pt x="53327" y="134278"/>
                  </a:lnTo>
                  <a:lnTo>
                    <a:pt x="53364" y="135103"/>
                  </a:lnTo>
                  <a:lnTo>
                    <a:pt x="53242" y="135402"/>
                  </a:lnTo>
                  <a:lnTo>
                    <a:pt x="52985" y="136031"/>
                  </a:lnTo>
                  <a:lnTo>
                    <a:pt x="52890" y="136173"/>
                  </a:lnTo>
                  <a:lnTo>
                    <a:pt x="52396" y="136916"/>
                  </a:lnTo>
                  <a:lnTo>
                    <a:pt x="52026" y="137323"/>
                  </a:lnTo>
                  <a:lnTo>
                    <a:pt x="51570" y="137300"/>
                  </a:lnTo>
                  <a:lnTo>
                    <a:pt x="51345" y="137874"/>
                  </a:lnTo>
                  <a:lnTo>
                    <a:pt x="51361" y="138415"/>
                  </a:lnTo>
                  <a:lnTo>
                    <a:pt x="51275" y="138698"/>
                  </a:lnTo>
                  <a:lnTo>
                    <a:pt x="51006" y="139576"/>
                  </a:lnTo>
                  <a:lnTo>
                    <a:pt x="51060" y="140050"/>
                  </a:lnTo>
                  <a:lnTo>
                    <a:pt x="51299" y="140452"/>
                  </a:lnTo>
                  <a:lnTo>
                    <a:pt x="52175" y="141130"/>
                  </a:lnTo>
                  <a:lnTo>
                    <a:pt x="52795" y="141724"/>
                  </a:lnTo>
                  <a:lnTo>
                    <a:pt x="53298" y="142842"/>
                  </a:lnTo>
                  <a:lnTo>
                    <a:pt x="53367" y="143129"/>
                  </a:lnTo>
                  <a:lnTo>
                    <a:pt x="53364" y="143320"/>
                  </a:lnTo>
                  <a:lnTo>
                    <a:pt x="53359" y="143636"/>
                  </a:lnTo>
                  <a:lnTo>
                    <a:pt x="53191" y="145011"/>
                  </a:lnTo>
                  <a:lnTo>
                    <a:pt x="53031" y="145677"/>
                  </a:lnTo>
                  <a:lnTo>
                    <a:pt x="52832" y="145972"/>
                  </a:lnTo>
                  <a:lnTo>
                    <a:pt x="51919" y="146854"/>
                  </a:lnTo>
                  <a:lnTo>
                    <a:pt x="51793" y="147085"/>
                  </a:lnTo>
                  <a:lnTo>
                    <a:pt x="51776" y="147457"/>
                  </a:lnTo>
                  <a:lnTo>
                    <a:pt x="52043" y="149715"/>
                  </a:lnTo>
                  <a:lnTo>
                    <a:pt x="51962" y="150028"/>
                  </a:lnTo>
                  <a:lnTo>
                    <a:pt x="51599" y="150784"/>
                  </a:lnTo>
                  <a:lnTo>
                    <a:pt x="51383" y="151782"/>
                  </a:lnTo>
                  <a:lnTo>
                    <a:pt x="51350" y="153016"/>
                  </a:lnTo>
                  <a:lnTo>
                    <a:pt x="50823" y="155579"/>
                  </a:lnTo>
                  <a:lnTo>
                    <a:pt x="50803" y="156271"/>
                  </a:lnTo>
                  <a:lnTo>
                    <a:pt x="50325" y="159378"/>
                  </a:lnTo>
                  <a:lnTo>
                    <a:pt x="50138" y="159695"/>
                  </a:lnTo>
                  <a:lnTo>
                    <a:pt x="49113" y="160622"/>
                  </a:lnTo>
                  <a:lnTo>
                    <a:pt x="48810" y="161403"/>
                  </a:lnTo>
                  <a:lnTo>
                    <a:pt x="48781" y="161623"/>
                  </a:lnTo>
                  <a:lnTo>
                    <a:pt x="48402" y="161378"/>
                  </a:lnTo>
                  <a:lnTo>
                    <a:pt x="48136" y="161529"/>
                  </a:lnTo>
                  <a:lnTo>
                    <a:pt x="48780" y="159728"/>
                  </a:lnTo>
                  <a:lnTo>
                    <a:pt x="48906" y="158192"/>
                  </a:lnTo>
                  <a:lnTo>
                    <a:pt x="47660" y="157884"/>
                  </a:lnTo>
                  <a:lnTo>
                    <a:pt x="47500" y="157683"/>
                  </a:lnTo>
                  <a:lnTo>
                    <a:pt x="47553" y="156837"/>
                  </a:lnTo>
                  <a:lnTo>
                    <a:pt x="47467" y="156643"/>
                  </a:lnTo>
                  <a:lnTo>
                    <a:pt x="47020" y="156311"/>
                  </a:lnTo>
                  <a:lnTo>
                    <a:pt x="46687" y="156293"/>
                  </a:lnTo>
                  <a:lnTo>
                    <a:pt x="46438" y="156393"/>
                  </a:lnTo>
                  <a:lnTo>
                    <a:pt x="46316" y="156237"/>
                  </a:lnTo>
                  <a:lnTo>
                    <a:pt x="46308" y="156047"/>
                  </a:lnTo>
                  <a:lnTo>
                    <a:pt x="46919" y="155741"/>
                  </a:lnTo>
                  <a:lnTo>
                    <a:pt x="47610" y="155697"/>
                  </a:lnTo>
                  <a:lnTo>
                    <a:pt x="47946" y="155748"/>
                  </a:lnTo>
                  <a:lnTo>
                    <a:pt x="48790" y="155630"/>
                  </a:lnTo>
                  <a:lnTo>
                    <a:pt x="48993" y="155213"/>
                  </a:lnTo>
                  <a:lnTo>
                    <a:pt x="50067" y="154021"/>
                  </a:lnTo>
                  <a:lnTo>
                    <a:pt x="50340" y="153567"/>
                  </a:lnTo>
                  <a:lnTo>
                    <a:pt x="50426" y="153254"/>
                  </a:lnTo>
                  <a:lnTo>
                    <a:pt x="48777" y="153089"/>
                  </a:lnTo>
                  <a:lnTo>
                    <a:pt x="46963" y="152747"/>
                  </a:lnTo>
                  <a:lnTo>
                    <a:pt x="43674" y="152277"/>
                  </a:lnTo>
                  <a:lnTo>
                    <a:pt x="38972" y="151940"/>
                  </a:lnTo>
                  <a:lnTo>
                    <a:pt x="37908" y="151642"/>
                  </a:lnTo>
                  <a:lnTo>
                    <a:pt x="35292" y="151140"/>
                  </a:lnTo>
                  <a:lnTo>
                    <a:pt x="35355" y="151388"/>
                  </a:lnTo>
                  <a:lnTo>
                    <a:pt x="35343" y="151853"/>
                  </a:lnTo>
                  <a:lnTo>
                    <a:pt x="35278" y="152010"/>
                  </a:lnTo>
                  <a:lnTo>
                    <a:pt x="34964" y="152326"/>
                  </a:lnTo>
                  <a:lnTo>
                    <a:pt x="35025" y="152829"/>
                  </a:lnTo>
                  <a:lnTo>
                    <a:pt x="35232" y="153120"/>
                  </a:lnTo>
                  <a:lnTo>
                    <a:pt x="35293" y="154443"/>
                  </a:lnTo>
                  <a:lnTo>
                    <a:pt x="35422" y="154849"/>
                  </a:lnTo>
                  <a:lnTo>
                    <a:pt x="35681" y="155230"/>
                  </a:lnTo>
                  <a:lnTo>
                    <a:pt x="34893" y="155489"/>
                  </a:lnTo>
                  <a:lnTo>
                    <a:pt x="33458" y="155257"/>
                  </a:lnTo>
                  <a:lnTo>
                    <a:pt x="33831" y="151825"/>
                  </a:lnTo>
                  <a:lnTo>
                    <a:pt x="33341" y="150805"/>
                  </a:lnTo>
                  <a:lnTo>
                    <a:pt x="30077" y="150396"/>
                  </a:lnTo>
                  <a:lnTo>
                    <a:pt x="30069" y="150537"/>
                  </a:lnTo>
                  <a:lnTo>
                    <a:pt x="29792" y="150608"/>
                  </a:lnTo>
                  <a:lnTo>
                    <a:pt x="29112" y="150474"/>
                  </a:lnTo>
                  <a:lnTo>
                    <a:pt x="28616" y="150211"/>
                  </a:lnTo>
                  <a:lnTo>
                    <a:pt x="27449" y="150066"/>
                  </a:lnTo>
                  <a:lnTo>
                    <a:pt x="27301" y="148208"/>
                  </a:lnTo>
                  <a:lnTo>
                    <a:pt x="26950" y="147653"/>
                  </a:lnTo>
                  <a:lnTo>
                    <a:pt x="26963" y="147251"/>
                  </a:lnTo>
                  <a:lnTo>
                    <a:pt x="26869" y="146621"/>
                  </a:lnTo>
                  <a:lnTo>
                    <a:pt x="26767" y="146353"/>
                  </a:lnTo>
                  <a:lnTo>
                    <a:pt x="26327" y="145820"/>
                  </a:lnTo>
                  <a:lnTo>
                    <a:pt x="25814" y="145597"/>
                  </a:lnTo>
                  <a:lnTo>
                    <a:pt x="24861" y="144681"/>
                  </a:lnTo>
                  <a:lnTo>
                    <a:pt x="24466" y="145672"/>
                  </a:lnTo>
                  <a:lnTo>
                    <a:pt x="24010" y="145754"/>
                  </a:lnTo>
                  <a:lnTo>
                    <a:pt x="23350" y="145672"/>
                  </a:lnTo>
                  <a:lnTo>
                    <a:pt x="22340" y="145055"/>
                  </a:lnTo>
                  <a:lnTo>
                    <a:pt x="22324" y="144779"/>
                  </a:lnTo>
                  <a:lnTo>
                    <a:pt x="22449" y="144203"/>
                  </a:lnTo>
                  <a:lnTo>
                    <a:pt x="22253" y="143371"/>
                  </a:lnTo>
                  <a:lnTo>
                    <a:pt x="22733" y="142528"/>
                  </a:lnTo>
                  <a:lnTo>
                    <a:pt x="23171" y="140002"/>
                  </a:lnTo>
                  <a:lnTo>
                    <a:pt x="23814" y="139607"/>
                  </a:lnTo>
                  <a:lnTo>
                    <a:pt x="23896" y="138024"/>
                  </a:lnTo>
                  <a:lnTo>
                    <a:pt x="24035" y="137362"/>
                  </a:lnTo>
                  <a:lnTo>
                    <a:pt x="24501" y="136619"/>
                  </a:lnTo>
                  <a:lnTo>
                    <a:pt x="24876" y="136384"/>
                  </a:lnTo>
                  <a:lnTo>
                    <a:pt x="25292" y="135493"/>
                  </a:lnTo>
                  <a:lnTo>
                    <a:pt x="24321" y="135229"/>
                  </a:lnTo>
                  <a:lnTo>
                    <a:pt x="24488" y="133940"/>
                  </a:lnTo>
                  <a:lnTo>
                    <a:pt x="24650" y="133569"/>
                  </a:lnTo>
                  <a:lnTo>
                    <a:pt x="23009" y="133085"/>
                  </a:lnTo>
                  <a:lnTo>
                    <a:pt x="21112" y="132529"/>
                  </a:lnTo>
                  <a:lnTo>
                    <a:pt x="20781" y="133055"/>
                  </a:lnTo>
                  <a:lnTo>
                    <a:pt x="20422" y="133189"/>
                  </a:lnTo>
                  <a:lnTo>
                    <a:pt x="20133" y="133490"/>
                  </a:lnTo>
                  <a:lnTo>
                    <a:pt x="20067" y="133747"/>
                  </a:lnTo>
                  <a:lnTo>
                    <a:pt x="20229" y="135185"/>
                  </a:lnTo>
                  <a:lnTo>
                    <a:pt x="20445" y="136292"/>
                  </a:lnTo>
                  <a:lnTo>
                    <a:pt x="20799" y="136903"/>
                  </a:lnTo>
                  <a:lnTo>
                    <a:pt x="20876" y="137160"/>
                  </a:lnTo>
                  <a:lnTo>
                    <a:pt x="20956" y="138517"/>
                  </a:lnTo>
                  <a:lnTo>
                    <a:pt x="20402" y="138799"/>
                  </a:lnTo>
                  <a:lnTo>
                    <a:pt x="20019" y="138900"/>
                  </a:lnTo>
                  <a:lnTo>
                    <a:pt x="18854" y="138858"/>
                  </a:lnTo>
                  <a:lnTo>
                    <a:pt x="17992" y="139285"/>
                  </a:lnTo>
                  <a:lnTo>
                    <a:pt x="17704" y="142228"/>
                  </a:lnTo>
                  <a:lnTo>
                    <a:pt x="17627" y="142961"/>
                  </a:lnTo>
                  <a:lnTo>
                    <a:pt x="17444" y="142941"/>
                  </a:lnTo>
                  <a:lnTo>
                    <a:pt x="17104" y="143093"/>
                  </a:lnTo>
                  <a:lnTo>
                    <a:pt x="16742" y="143387"/>
                  </a:lnTo>
                  <a:lnTo>
                    <a:pt x="16709" y="143633"/>
                  </a:lnTo>
                  <a:lnTo>
                    <a:pt x="16518" y="143928"/>
                  </a:lnTo>
                  <a:lnTo>
                    <a:pt x="16241" y="144162"/>
                  </a:lnTo>
                  <a:lnTo>
                    <a:pt x="16074" y="144214"/>
                  </a:lnTo>
                  <a:lnTo>
                    <a:pt x="15451" y="144173"/>
                  </a:lnTo>
                  <a:lnTo>
                    <a:pt x="14449" y="143871"/>
                  </a:lnTo>
                  <a:lnTo>
                    <a:pt x="13276" y="144084"/>
                  </a:lnTo>
                  <a:lnTo>
                    <a:pt x="12986" y="144255"/>
                  </a:lnTo>
                  <a:lnTo>
                    <a:pt x="12591" y="144832"/>
                  </a:lnTo>
                  <a:lnTo>
                    <a:pt x="12893" y="145138"/>
                  </a:lnTo>
                  <a:lnTo>
                    <a:pt x="12921" y="145384"/>
                  </a:lnTo>
                  <a:lnTo>
                    <a:pt x="12803" y="145570"/>
                  </a:lnTo>
                  <a:lnTo>
                    <a:pt x="12554" y="145711"/>
                  </a:lnTo>
                  <a:lnTo>
                    <a:pt x="12497" y="145433"/>
                  </a:lnTo>
                  <a:lnTo>
                    <a:pt x="12358" y="145190"/>
                  </a:lnTo>
                  <a:lnTo>
                    <a:pt x="12029" y="144914"/>
                  </a:lnTo>
                  <a:lnTo>
                    <a:pt x="11753" y="144924"/>
                  </a:lnTo>
                  <a:lnTo>
                    <a:pt x="11541" y="144531"/>
                  </a:lnTo>
                  <a:lnTo>
                    <a:pt x="11565" y="143637"/>
                  </a:lnTo>
                  <a:lnTo>
                    <a:pt x="11129" y="142888"/>
                  </a:lnTo>
                  <a:lnTo>
                    <a:pt x="10795" y="143286"/>
                  </a:lnTo>
                  <a:lnTo>
                    <a:pt x="10212" y="142236"/>
                  </a:lnTo>
                  <a:lnTo>
                    <a:pt x="9588" y="141692"/>
                  </a:lnTo>
                  <a:lnTo>
                    <a:pt x="9573" y="141871"/>
                  </a:lnTo>
                  <a:lnTo>
                    <a:pt x="9980" y="142232"/>
                  </a:lnTo>
                  <a:lnTo>
                    <a:pt x="9923" y="142947"/>
                  </a:lnTo>
                  <a:lnTo>
                    <a:pt x="9695" y="143022"/>
                  </a:lnTo>
                  <a:lnTo>
                    <a:pt x="8526" y="143198"/>
                  </a:lnTo>
                  <a:lnTo>
                    <a:pt x="8074" y="143473"/>
                  </a:lnTo>
                  <a:lnTo>
                    <a:pt x="8050" y="143608"/>
                  </a:lnTo>
                  <a:lnTo>
                    <a:pt x="8099" y="143980"/>
                  </a:lnTo>
                  <a:lnTo>
                    <a:pt x="8649" y="144762"/>
                  </a:lnTo>
                  <a:lnTo>
                    <a:pt x="9024" y="145463"/>
                  </a:lnTo>
                  <a:lnTo>
                    <a:pt x="8755" y="145601"/>
                  </a:lnTo>
                  <a:lnTo>
                    <a:pt x="6300" y="145874"/>
                  </a:lnTo>
                  <a:lnTo>
                    <a:pt x="5612" y="145643"/>
                  </a:lnTo>
                  <a:lnTo>
                    <a:pt x="5477" y="145748"/>
                  </a:lnTo>
                  <a:lnTo>
                    <a:pt x="5427" y="145924"/>
                  </a:lnTo>
                  <a:lnTo>
                    <a:pt x="2623" y="145374"/>
                  </a:lnTo>
                  <a:lnTo>
                    <a:pt x="2786" y="143097"/>
                  </a:lnTo>
                  <a:lnTo>
                    <a:pt x="90" y="142581"/>
                  </a:lnTo>
                  <a:lnTo>
                    <a:pt x="360" y="141754"/>
                  </a:lnTo>
                  <a:lnTo>
                    <a:pt x="2177" y="128829"/>
                  </a:lnTo>
                  <a:lnTo>
                    <a:pt x="2456" y="126843"/>
                  </a:lnTo>
                  <a:lnTo>
                    <a:pt x="4379" y="127502"/>
                  </a:lnTo>
                  <a:lnTo>
                    <a:pt x="7897" y="120244"/>
                  </a:lnTo>
                  <a:lnTo>
                    <a:pt x="11781" y="111968"/>
                  </a:lnTo>
                  <a:lnTo>
                    <a:pt x="12628" y="110140"/>
                  </a:lnTo>
                  <a:lnTo>
                    <a:pt x="9832" y="109147"/>
                  </a:lnTo>
                  <a:lnTo>
                    <a:pt x="12462" y="103581"/>
                  </a:lnTo>
                  <a:lnTo>
                    <a:pt x="14539" y="98788"/>
                  </a:lnTo>
                  <a:lnTo>
                    <a:pt x="16753" y="93651"/>
                  </a:lnTo>
                  <a:lnTo>
                    <a:pt x="14669" y="94216"/>
                  </a:lnTo>
                  <a:lnTo>
                    <a:pt x="14288" y="93753"/>
                  </a:lnTo>
                  <a:lnTo>
                    <a:pt x="14034" y="93269"/>
                  </a:lnTo>
                  <a:lnTo>
                    <a:pt x="14002" y="92725"/>
                  </a:lnTo>
                  <a:lnTo>
                    <a:pt x="10148" y="91435"/>
                  </a:lnTo>
                  <a:lnTo>
                    <a:pt x="10140" y="91649"/>
                  </a:lnTo>
                  <a:lnTo>
                    <a:pt x="10529" y="91790"/>
                  </a:lnTo>
                  <a:lnTo>
                    <a:pt x="10845" y="92010"/>
                  </a:lnTo>
                  <a:lnTo>
                    <a:pt x="10599" y="93262"/>
                  </a:lnTo>
                  <a:lnTo>
                    <a:pt x="10653" y="93694"/>
                  </a:lnTo>
                  <a:lnTo>
                    <a:pt x="9830" y="93601"/>
                  </a:lnTo>
                  <a:lnTo>
                    <a:pt x="8913" y="93840"/>
                  </a:lnTo>
                  <a:lnTo>
                    <a:pt x="8062" y="94455"/>
                  </a:lnTo>
                  <a:lnTo>
                    <a:pt x="7632" y="94519"/>
                  </a:lnTo>
                  <a:lnTo>
                    <a:pt x="6903" y="94239"/>
                  </a:lnTo>
                  <a:lnTo>
                    <a:pt x="6510" y="94441"/>
                  </a:lnTo>
                  <a:lnTo>
                    <a:pt x="6253" y="94683"/>
                  </a:lnTo>
                  <a:lnTo>
                    <a:pt x="5659" y="95053"/>
                  </a:lnTo>
                  <a:lnTo>
                    <a:pt x="5516" y="94814"/>
                  </a:lnTo>
                  <a:lnTo>
                    <a:pt x="5388" y="94420"/>
                  </a:lnTo>
                  <a:lnTo>
                    <a:pt x="4921" y="95064"/>
                  </a:lnTo>
                  <a:lnTo>
                    <a:pt x="4315" y="94974"/>
                  </a:lnTo>
                  <a:lnTo>
                    <a:pt x="5192" y="93414"/>
                  </a:lnTo>
                  <a:lnTo>
                    <a:pt x="5476" y="93028"/>
                  </a:lnTo>
                  <a:lnTo>
                    <a:pt x="6545" y="91989"/>
                  </a:lnTo>
                  <a:lnTo>
                    <a:pt x="8506" y="91504"/>
                  </a:lnTo>
                  <a:lnTo>
                    <a:pt x="8731" y="91150"/>
                  </a:lnTo>
                  <a:lnTo>
                    <a:pt x="8752" y="90945"/>
                  </a:lnTo>
                  <a:lnTo>
                    <a:pt x="4357" y="89445"/>
                  </a:lnTo>
                  <a:lnTo>
                    <a:pt x="3570" y="89456"/>
                  </a:lnTo>
                  <a:lnTo>
                    <a:pt x="3475" y="89765"/>
                  </a:lnTo>
                  <a:lnTo>
                    <a:pt x="3287" y="90056"/>
                  </a:lnTo>
                  <a:lnTo>
                    <a:pt x="1947" y="90528"/>
                  </a:lnTo>
                  <a:lnTo>
                    <a:pt x="2744" y="88883"/>
                  </a:lnTo>
                  <a:lnTo>
                    <a:pt x="3345" y="89093"/>
                  </a:lnTo>
                  <a:lnTo>
                    <a:pt x="5476" y="84886"/>
                  </a:lnTo>
                  <a:lnTo>
                    <a:pt x="8692" y="78812"/>
                  </a:lnTo>
                  <a:lnTo>
                    <a:pt x="10893" y="74882"/>
                  </a:lnTo>
                  <a:lnTo>
                    <a:pt x="6208" y="73484"/>
                  </a:lnTo>
                  <a:lnTo>
                    <a:pt x="1110" y="71853"/>
                  </a:lnTo>
                  <a:lnTo>
                    <a:pt x="1646" y="70936"/>
                  </a:lnTo>
                  <a:lnTo>
                    <a:pt x="935" y="70678"/>
                  </a:lnTo>
                  <a:lnTo>
                    <a:pt x="1507" y="69625"/>
                  </a:lnTo>
                  <a:lnTo>
                    <a:pt x="152" y="69119"/>
                  </a:lnTo>
                  <a:lnTo>
                    <a:pt x="719" y="68074"/>
                  </a:lnTo>
                  <a:lnTo>
                    <a:pt x="0" y="67809"/>
                  </a:lnTo>
                  <a:lnTo>
                    <a:pt x="621" y="66739"/>
                  </a:lnTo>
                  <a:lnTo>
                    <a:pt x="98" y="66524"/>
                  </a:lnTo>
                  <a:lnTo>
                    <a:pt x="4005" y="59815"/>
                  </a:lnTo>
                  <a:lnTo>
                    <a:pt x="4490" y="60484"/>
                  </a:lnTo>
                  <a:lnTo>
                    <a:pt x="5050" y="60698"/>
                  </a:lnTo>
                  <a:lnTo>
                    <a:pt x="5336" y="61769"/>
                  </a:lnTo>
                  <a:lnTo>
                    <a:pt x="6757" y="61697"/>
                  </a:lnTo>
                  <a:lnTo>
                    <a:pt x="6979" y="61308"/>
                  </a:lnTo>
                  <a:lnTo>
                    <a:pt x="6988" y="60484"/>
                  </a:lnTo>
                  <a:lnTo>
                    <a:pt x="7084" y="59991"/>
                  </a:lnTo>
                  <a:lnTo>
                    <a:pt x="7554" y="58374"/>
                  </a:lnTo>
                  <a:lnTo>
                    <a:pt x="7784" y="58060"/>
                  </a:lnTo>
                  <a:lnTo>
                    <a:pt x="8962" y="57887"/>
                  </a:lnTo>
                  <a:lnTo>
                    <a:pt x="9111" y="57564"/>
                  </a:lnTo>
                  <a:lnTo>
                    <a:pt x="9618" y="57301"/>
                  </a:lnTo>
                  <a:lnTo>
                    <a:pt x="9963" y="57250"/>
                  </a:lnTo>
                  <a:lnTo>
                    <a:pt x="10608" y="57672"/>
                  </a:lnTo>
                  <a:lnTo>
                    <a:pt x="11119" y="57835"/>
                  </a:lnTo>
                  <a:lnTo>
                    <a:pt x="12968" y="57910"/>
                  </a:lnTo>
                  <a:lnTo>
                    <a:pt x="13872" y="58111"/>
                  </a:lnTo>
                  <a:lnTo>
                    <a:pt x="14009" y="58168"/>
                  </a:lnTo>
                  <a:lnTo>
                    <a:pt x="14825" y="56729"/>
                  </a:lnTo>
                  <a:lnTo>
                    <a:pt x="15776" y="54668"/>
                  </a:lnTo>
                  <a:lnTo>
                    <a:pt x="18745" y="48723"/>
                  </a:lnTo>
                  <a:lnTo>
                    <a:pt x="19257" y="47960"/>
                  </a:lnTo>
                  <a:lnTo>
                    <a:pt x="19368" y="47762"/>
                  </a:lnTo>
                  <a:lnTo>
                    <a:pt x="19389" y="47438"/>
                  </a:lnTo>
                  <a:lnTo>
                    <a:pt x="20269" y="45681"/>
                  </a:lnTo>
                  <a:lnTo>
                    <a:pt x="21119" y="45828"/>
                  </a:lnTo>
                  <a:lnTo>
                    <a:pt x="21373" y="46063"/>
                  </a:lnTo>
                  <a:lnTo>
                    <a:pt x="28808" y="48657"/>
                  </a:lnTo>
                  <a:lnTo>
                    <a:pt x="28917" y="48803"/>
                  </a:lnTo>
                  <a:lnTo>
                    <a:pt x="30607" y="49286"/>
                  </a:lnTo>
                  <a:lnTo>
                    <a:pt x="32899" y="50087"/>
                  </a:lnTo>
                  <a:lnTo>
                    <a:pt x="37579" y="52091"/>
                  </a:lnTo>
                  <a:lnTo>
                    <a:pt x="41730" y="53877"/>
                  </a:lnTo>
                  <a:lnTo>
                    <a:pt x="43689" y="54870"/>
                  </a:lnTo>
                  <a:lnTo>
                    <a:pt x="43873" y="54830"/>
                  </a:lnTo>
                  <a:lnTo>
                    <a:pt x="48741" y="57003"/>
                  </a:lnTo>
                  <a:lnTo>
                    <a:pt x="49054" y="56694"/>
                  </a:lnTo>
                  <a:lnTo>
                    <a:pt x="49312" y="56578"/>
                  </a:lnTo>
                  <a:lnTo>
                    <a:pt x="51229" y="56888"/>
                  </a:lnTo>
                  <a:lnTo>
                    <a:pt x="51927" y="57205"/>
                  </a:lnTo>
                  <a:lnTo>
                    <a:pt x="52471" y="57730"/>
                  </a:lnTo>
                  <a:lnTo>
                    <a:pt x="52986" y="57934"/>
                  </a:lnTo>
                  <a:lnTo>
                    <a:pt x="53333" y="57835"/>
                  </a:lnTo>
                  <a:lnTo>
                    <a:pt x="53550" y="57535"/>
                  </a:lnTo>
                  <a:lnTo>
                    <a:pt x="54594" y="54154"/>
                  </a:lnTo>
                  <a:lnTo>
                    <a:pt x="55073" y="52877"/>
                  </a:lnTo>
                  <a:lnTo>
                    <a:pt x="55147" y="52303"/>
                  </a:lnTo>
                  <a:lnTo>
                    <a:pt x="57418" y="45049"/>
                  </a:lnTo>
                  <a:lnTo>
                    <a:pt x="57116" y="45547"/>
                  </a:lnTo>
                  <a:lnTo>
                    <a:pt x="55688" y="46402"/>
                  </a:lnTo>
                  <a:lnTo>
                    <a:pt x="55353" y="46185"/>
                  </a:lnTo>
                  <a:lnTo>
                    <a:pt x="54920" y="45714"/>
                  </a:lnTo>
                  <a:lnTo>
                    <a:pt x="54811" y="45350"/>
                  </a:lnTo>
                  <a:lnTo>
                    <a:pt x="54770" y="43716"/>
                  </a:lnTo>
                  <a:lnTo>
                    <a:pt x="55017" y="43461"/>
                  </a:lnTo>
                  <a:lnTo>
                    <a:pt x="55185" y="43020"/>
                  </a:lnTo>
                  <a:lnTo>
                    <a:pt x="55161" y="42655"/>
                  </a:lnTo>
                  <a:lnTo>
                    <a:pt x="54928" y="42264"/>
                  </a:lnTo>
                  <a:lnTo>
                    <a:pt x="53892" y="41105"/>
                  </a:lnTo>
                  <a:lnTo>
                    <a:pt x="53337" y="40911"/>
                  </a:lnTo>
                  <a:lnTo>
                    <a:pt x="52760" y="40569"/>
                  </a:lnTo>
                  <a:lnTo>
                    <a:pt x="52039" y="39728"/>
                  </a:lnTo>
                  <a:lnTo>
                    <a:pt x="50610" y="38455"/>
                  </a:lnTo>
                  <a:lnTo>
                    <a:pt x="49765" y="38218"/>
                  </a:lnTo>
                  <a:lnTo>
                    <a:pt x="50436" y="36059"/>
                  </a:lnTo>
                  <a:lnTo>
                    <a:pt x="50686" y="36097"/>
                  </a:lnTo>
                  <a:lnTo>
                    <a:pt x="52790" y="36364"/>
                  </a:lnTo>
                  <a:lnTo>
                    <a:pt x="56184" y="37092"/>
                  </a:lnTo>
                  <a:lnTo>
                    <a:pt x="59269" y="37210"/>
                  </a:lnTo>
                  <a:lnTo>
                    <a:pt x="60870" y="36937"/>
                  </a:lnTo>
                  <a:lnTo>
                    <a:pt x="61219" y="36393"/>
                  </a:lnTo>
                  <a:lnTo>
                    <a:pt x="61171" y="36128"/>
                  </a:lnTo>
                  <a:lnTo>
                    <a:pt x="61002" y="35807"/>
                  </a:lnTo>
                  <a:lnTo>
                    <a:pt x="60982" y="35561"/>
                  </a:lnTo>
                  <a:lnTo>
                    <a:pt x="61243" y="34142"/>
                  </a:lnTo>
                  <a:lnTo>
                    <a:pt x="61592" y="33364"/>
                  </a:lnTo>
                  <a:lnTo>
                    <a:pt x="61724" y="32291"/>
                  </a:lnTo>
                  <a:lnTo>
                    <a:pt x="61910" y="31722"/>
                  </a:lnTo>
                  <a:lnTo>
                    <a:pt x="62159" y="31314"/>
                  </a:lnTo>
                  <a:lnTo>
                    <a:pt x="62905" y="31463"/>
                  </a:lnTo>
                  <a:lnTo>
                    <a:pt x="63146" y="30427"/>
                  </a:lnTo>
                  <a:lnTo>
                    <a:pt x="60991" y="29534"/>
                  </a:lnTo>
                  <a:lnTo>
                    <a:pt x="54925" y="27019"/>
                  </a:lnTo>
                  <a:lnTo>
                    <a:pt x="55623" y="25869"/>
                  </a:lnTo>
                  <a:lnTo>
                    <a:pt x="59474" y="19522"/>
                  </a:lnTo>
                  <a:lnTo>
                    <a:pt x="61677" y="15851"/>
                  </a:lnTo>
                  <a:lnTo>
                    <a:pt x="61535" y="12367"/>
                  </a:lnTo>
                  <a:lnTo>
                    <a:pt x="61513" y="11639"/>
                  </a:lnTo>
                  <a:lnTo>
                    <a:pt x="62710" y="10378"/>
                  </a:lnTo>
                  <a:lnTo>
                    <a:pt x="64399" y="8273"/>
                  </a:lnTo>
                  <a:lnTo>
                    <a:pt x="64828" y="7837"/>
                  </a:lnTo>
                  <a:lnTo>
                    <a:pt x="65119" y="7542"/>
                  </a:lnTo>
                  <a:lnTo>
                    <a:pt x="65883" y="6865"/>
                  </a:lnTo>
                  <a:lnTo>
                    <a:pt x="67017" y="5551"/>
                  </a:lnTo>
                  <a:lnTo>
                    <a:pt x="67546" y="5636"/>
                  </a:lnTo>
                  <a:lnTo>
                    <a:pt x="68195" y="5863"/>
                  </a:lnTo>
                  <a:lnTo>
                    <a:pt x="68114" y="6252"/>
                  </a:lnTo>
                  <a:lnTo>
                    <a:pt x="68191" y="6750"/>
                  </a:lnTo>
                  <a:lnTo>
                    <a:pt x="67704" y="6756"/>
                  </a:lnTo>
                  <a:lnTo>
                    <a:pt x="67711" y="6917"/>
                  </a:lnTo>
                  <a:lnTo>
                    <a:pt x="67952" y="7102"/>
                  </a:lnTo>
                  <a:lnTo>
                    <a:pt x="68980" y="7252"/>
                  </a:lnTo>
                  <a:lnTo>
                    <a:pt x="69696" y="7503"/>
                  </a:lnTo>
                  <a:lnTo>
                    <a:pt x="70060" y="7257"/>
                  </a:lnTo>
                  <a:lnTo>
                    <a:pt x="70143" y="6851"/>
                  </a:lnTo>
                  <a:lnTo>
                    <a:pt x="70126" y="6680"/>
                  </a:lnTo>
                  <a:lnTo>
                    <a:pt x="69594" y="5577"/>
                  </a:lnTo>
                  <a:lnTo>
                    <a:pt x="69173" y="5149"/>
                  </a:lnTo>
                  <a:lnTo>
                    <a:pt x="68242" y="5271"/>
                  </a:lnTo>
                  <a:lnTo>
                    <a:pt x="67524" y="4974"/>
                  </a:lnTo>
                  <a:lnTo>
                    <a:pt x="67737" y="4788"/>
                  </a:lnTo>
                  <a:lnTo>
                    <a:pt x="69537" y="1680"/>
                  </a:lnTo>
                  <a:lnTo>
                    <a:pt x="69723" y="1429"/>
                  </a:lnTo>
                  <a:lnTo>
                    <a:pt x="70322" y="436"/>
                  </a:lnTo>
                  <a:close/>
                </a:path>
              </a:pathLst>
            </a:custGeom>
            <a:solidFill>
              <a:srgbClr val="336A98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04" name="pg104"/>
            <p:cNvSpPr/>
            <p:nvPr/>
          </p:nvSpPr>
          <p:spPr>
            <a:xfrm>
              <a:off x="7538162" y="2402215"/>
              <a:ext cx="76309" cy="81281"/>
            </a:xfrm>
            <a:custGeom>
              <a:avLst/>
              <a:pathLst>
                <a:path w="76309" h="81281">
                  <a:moveTo>
                    <a:pt x="29646" y="13395"/>
                  </a:moveTo>
                  <a:lnTo>
                    <a:pt x="29696" y="13219"/>
                  </a:lnTo>
                  <a:lnTo>
                    <a:pt x="29831" y="13114"/>
                  </a:lnTo>
                  <a:lnTo>
                    <a:pt x="30519" y="13345"/>
                  </a:lnTo>
                  <a:lnTo>
                    <a:pt x="32974" y="13071"/>
                  </a:lnTo>
                  <a:lnTo>
                    <a:pt x="33243" y="12933"/>
                  </a:lnTo>
                  <a:lnTo>
                    <a:pt x="32868" y="12233"/>
                  </a:lnTo>
                  <a:lnTo>
                    <a:pt x="32318" y="11451"/>
                  </a:lnTo>
                  <a:lnTo>
                    <a:pt x="32269" y="11078"/>
                  </a:lnTo>
                  <a:lnTo>
                    <a:pt x="32293" y="10944"/>
                  </a:lnTo>
                  <a:lnTo>
                    <a:pt x="32745" y="10668"/>
                  </a:lnTo>
                  <a:lnTo>
                    <a:pt x="33914" y="10493"/>
                  </a:lnTo>
                  <a:lnTo>
                    <a:pt x="34264" y="10291"/>
                  </a:lnTo>
                  <a:lnTo>
                    <a:pt x="34199" y="9703"/>
                  </a:lnTo>
                  <a:lnTo>
                    <a:pt x="33792" y="9341"/>
                  </a:lnTo>
                  <a:lnTo>
                    <a:pt x="33876" y="9161"/>
                  </a:lnTo>
                  <a:lnTo>
                    <a:pt x="34431" y="9706"/>
                  </a:lnTo>
                  <a:lnTo>
                    <a:pt x="35014" y="10757"/>
                  </a:lnTo>
                  <a:lnTo>
                    <a:pt x="35348" y="10358"/>
                  </a:lnTo>
                  <a:lnTo>
                    <a:pt x="35784" y="11107"/>
                  </a:lnTo>
                  <a:lnTo>
                    <a:pt x="35760" y="12001"/>
                  </a:lnTo>
                  <a:lnTo>
                    <a:pt x="35972" y="12395"/>
                  </a:lnTo>
                  <a:lnTo>
                    <a:pt x="36248" y="12385"/>
                  </a:lnTo>
                  <a:lnTo>
                    <a:pt x="36577" y="12661"/>
                  </a:lnTo>
                  <a:lnTo>
                    <a:pt x="36716" y="12904"/>
                  </a:lnTo>
                  <a:lnTo>
                    <a:pt x="36772" y="13182"/>
                  </a:lnTo>
                  <a:lnTo>
                    <a:pt x="37022" y="13041"/>
                  </a:lnTo>
                  <a:lnTo>
                    <a:pt x="37140" y="12854"/>
                  </a:lnTo>
                  <a:lnTo>
                    <a:pt x="37112" y="12609"/>
                  </a:lnTo>
                  <a:lnTo>
                    <a:pt x="36806" y="12203"/>
                  </a:lnTo>
                  <a:lnTo>
                    <a:pt x="37205" y="11726"/>
                  </a:lnTo>
                  <a:lnTo>
                    <a:pt x="37495" y="11554"/>
                  </a:lnTo>
                  <a:lnTo>
                    <a:pt x="38668" y="11342"/>
                  </a:lnTo>
                  <a:lnTo>
                    <a:pt x="39670" y="11644"/>
                  </a:lnTo>
                  <a:lnTo>
                    <a:pt x="40293" y="11685"/>
                  </a:lnTo>
                  <a:lnTo>
                    <a:pt x="40460" y="11633"/>
                  </a:lnTo>
                  <a:lnTo>
                    <a:pt x="40737" y="11398"/>
                  </a:lnTo>
                  <a:lnTo>
                    <a:pt x="40928" y="11104"/>
                  </a:lnTo>
                  <a:lnTo>
                    <a:pt x="40961" y="10858"/>
                  </a:lnTo>
                  <a:lnTo>
                    <a:pt x="41323" y="10564"/>
                  </a:lnTo>
                  <a:lnTo>
                    <a:pt x="41663" y="10412"/>
                  </a:lnTo>
                  <a:lnTo>
                    <a:pt x="41846" y="10431"/>
                  </a:lnTo>
                  <a:lnTo>
                    <a:pt x="41923" y="9698"/>
                  </a:lnTo>
                  <a:lnTo>
                    <a:pt x="42211" y="6755"/>
                  </a:lnTo>
                  <a:lnTo>
                    <a:pt x="43072" y="6329"/>
                  </a:lnTo>
                  <a:lnTo>
                    <a:pt x="44238" y="6371"/>
                  </a:lnTo>
                  <a:lnTo>
                    <a:pt x="44621" y="6270"/>
                  </a:lnTo>
                  <a:lnTo>
                    <a:pt x="45175" y="5987"/>
                  </a:lnTo>
                  <a:lnTo>
                    <a:pt x="45095" y="4631"/>
                  </a:lnTo>
                  <a:lnTo>
                    <a:pt x="45018" y="4374"/>
                  </a:lnTo>
                  <a:lnTo>
                    <a:pt x="44663" y="3763"/>
                  </a:lnTo>
                  <a:lnTo>
                    <a:pt x="44448" y="2656"/>
                  </a:lnTo>
                  <a:lnTo>
                    <a:pt x="44286" y="1218"/>
                  </a:lnTo>
                  <a:lnTo>
                    <a:pt x="44352" y="961"/>
                  </a:lnTo>
                  <a:lnTo>
                    <a:pt x="44641" y="659"/>
                  </a:lnTo>
                  <a:lnTo>
                    <a:pt x="45000" y="525"/>
                  </a:lnTo>
                  <a:lnTo>
                    <a:pt x="45331" y="0"/>
                  </a:lnTo>
                  <a:lnTo>
                    <a:pt x="47228" y="555"/>
                  </a:lnTo>
                  <a:lnTo>
                    <a:pt x="48869" y="1040"/>
                  </a:lnTo>
                  <a:lnTo>
                    <a:pt x="48707" y="1411"/>
                  </a:lnTo>
                  <a:lnTo>
                    <a:pt x="48540" y="2700"/>
                  </a:lnTo>
                  <a:lnTo>
                    <a:pt x="49527" y="3031"/>
                  </a:lnTo>
                  <a:lnTo>
                    <a:pt x="49095" y="3854"/>
                  </a:lnTo>
                  <a:lnTo>
                    <a:pt x="48720" y="4089"/>
                  </a:lnTo>
                  <a:lnTo>
                    <a:pt x="48253" y="4833"/>
                  </a:lnTo>
                  <a:lnTo>
                    <a:pt x="48115" y="5495"/>
                  </a:lnTo>
                  <a:lnTo>
                    <a:pt x="48033" y="7078"/>
                  </a:lnTo>
                  <a:lnTo>
                    <a:pt x="47390" y="7473"/>
                  </a:lnTo>
                  <a:lnTo>
                    <a:pt x="46952" y="9999"/>
                  </a:lnTo>
                  <a:lnTo>
                    <a:pt x="46472" y="10841"/>
                  </a:lnTo>
                  <a:lnTo>
                    <a:pt x="46668" y="11673"/>
                  </a:lnTo>
                  <a:lnTo>
                    <a:pt x="46542" y="12250"/>
                  </a:lnTo>
                  <a:lnTo>
                    <a:pt x="46559" y="12525"/>
                  </a:lnTo>
                  <a:lnTo>
                    <a:pt x="47569" y="13143"/>
                  </a:lnTo>
                  <a:lnTo>
                    <a:pt x="48229" y="13225"/>
                  </a:lnTo>
                  <a:lnTo>
                    <a:pt x="48685" y="13143"/>
                  </a:lnTo>
                  <a:lnTo>
                    <a:pt x="49080" y="12151"/>
                  </a:lnTo>
                  <a:lnTo>
                    <a:pt x="50033" y="13068"/>
                  </a:lnTo>
                  <a:lnTo>
                    <a:pt x="50546" y="13291"/>
                  </a:lnTo>
                  <a:lnTo>
                    <a:pt x="50986" y="13824"/>
                  </a:lnTo>
                  <a:lnTo>
                    <a:pt x="51088" y="14092"/>
                  </a:lnTo>
                  <a:lnTo>
                    <a:pt x="51182" y="14722"/>
                  </a:lnTo>
                  <a:lnTo>
                    <a:pt x="51169" y="15124"/>
                  </a:lnTo>
                  <a:lnTo>
                    <a:pt x="51520" y="15679"/>
                  </a:lnTo>
                  <a:lnTo>
                    <a:pt x="51668" y="17537"/>
                  </a:lnTo>
                  <a:lnTo>
                    <a:pt x="52835" y="17681"/>
                  </a:lnTo>
                  <a:lnTo>
                    <a:pt x="53331" y="17944"/>
                  </a:lnTo>
                  <a:lnTo>
                    <a:pt x="54011" y="18078"/>
                  </a:lnTo>
                  <a:lnTo>
                    <a:pt x="54288" y="18007"/>
                  </a:lnTo>
                  <a:lnTo>
                    <a:pt x="54296" y="17867"/>
                  </a:lnTo>
                  <a:lnTo>
                    <a:pt x="57560" y="18276"/>
                  </a:lnTo>
                  <a:lnTo>
                    <a:pt x="58050" y="19296"/>
                  </a:lnTo>
                  <a:lnTo>
                    <a:pt x="57677" y="22728"/>
                  </a:lnTo>
                  <a:lnTo>
                    <a:pt x="59112" y="22960"/>
                  </a:lnTo>
                  <a:lnTo>
                    <a:pt x="59900" y="22701"/>
                  </a:lnTo>
                  <a:lnTo>
                    <a:pt x="59641" y="22320"/>
                  </a:lnTo>
                  <a:lnTo>
                    <a:pt x="59511" y="21913"/>
                  </a:lnTo>
                  <a:lnTo>
                    <a:pt x="59451" y="20591"/>
                  </a:lnTo>
                  <a:lnTo>
                    <a:pt x="59244" y="20300"/>
                  </a:lnTo>
                  <a:lnTo>
                    <a:pt x="59183" y="19797"/>
                  </a:lnTo>
                  <a:lnTo>
                    <a:pt x="59497" y="19481"/>
                  </a:lnTo>
                  <a:lnTo>
                    <a:pt x="59562" y="19324"/>
                  </a:lnTo>
                  <a:lnTo>
                    <a:pt x="59574" y="18858"/>
                  </a:lnTo>
                  <a:lnTo>
                    <a:pt x="59511" y="18610"/>
                  </a:lnTo>
                  <a:lnTo>
                    <a:pt x="62127" y="19112"/>
                  </a:lnTo>
                  <a:lnTo>
                    <a:pt x="63191" y="19411"/>
                  </a:lnTo>
                  <a:lnTo>
                    <a:pt x="67893" y="19748"/>
                  </a:lnTo>
                  <a:lnTo>
                    <a:pt x="71182" y="20217"/>
                  </a:lnTo>
                  <a:lnTo>
                    <a:pt x="72996" y="20560"/>
                  </a:lnTo>
                  <a:lnTo>
                    <a:pt x="74645" y="20724"/>
                  </a:lnTo>
                  <a:lnTo>
                    <a:pt x="74559" y="21037"/>
                  </a:lnTo>
                  <a:lnTo>
                    <a:pt x="74286" y="21492"/>
                  </a:lnTo>
                  <a:lnTo>
                    <a:pt x="73212" y="22683"/>
                  </a:lnTo>
                  <a:lnTo>
                    <a:pt x="73009" y="23101"/>
                  </a:lnTo>
                  <a:lnTo>
                    <a:pt x="72165" y="23219"/>
                  </a:lnTo>
                  <a:lnTo>
                    <a:pt x="71829" y="23167"/>
                  </a:lnTo>
                  <a:lnTo>
                    <a:pt x="71137" y="23212"/>
                  </a:lnTo>
                  <a:lnTo>
                    <a:pt x="70527" y="23518"/>
                  </a:lnTo>
                  <a:lnTo>
                    <a:pt x="70535" y="23708"/>
                  </a:lnTo>
                  <a:lnTo>
                    <a:pt x="70657" y="23864"/>
                  </a:lnTo>
                  <a:lnTo>
                    <a:pt x="70906" y="23764"/>
                  </a:lnTo>
                  <a:lnTo>
                    <a:pt x="71239" y="23782"/>
                  </a:lnTo>
                  <a:lnTo>
                    <a:pt x="71686" y="24114"/>
                  </a:lnTo>
                  <a:lnTo>
                    <a:pt x="71772" y="24308"/>
                  </a:lnTo>
                  <a:lnTo>
                    <a:pt x="71719" y="25153"/>
                  </a:lnTo>
                  <a:lnTo>
                    <a:pt x="71879" y="25355"/>
                  </a:lnTo>
                  <a:lnTo>
                    <a:pt x="73125" y="25663"/>
                  </a:lnTo>
                  <a:lnTo>
                    <a:pt x="72999" y="27199"/>
                  </a:lnTo>
                  <a:lnTo>
                    <a:pt x="72355" y="28999"/>
                  </a:lnTo>
                  <a:lnTo>
                    <a:pt x="72621" y="28849"/>
                  </a:lnTo>
                  <a:lnTo>
                    <a:pt x="73000" y="29093"/>
                  </a:lnTo>
                  <a:lnTo>
                    <a:pt x="72966" y="29359"/>
                  </a:lnTo>
                  <a:lnTo>
                    <a:pt x="73080" y="31093"/>
                  </a:lnTo>
                  <a:lnTo>
                    <a:pt x="73133" y="31357"/>
                  </a:lnTo>
                  <a:lnTo>
                    <a:pt x="73303" y="31607"/>
                  </a:lnTo>
                  <a:lnTo>
                    <a:pt x="74526" y="32364"/>
                  </a:lnTo>
                  <a:lnTo>
                    <a:pt x="74981" y="32431"/>
                  </a:lnTo>
                  <a:lnTo>
                    <a:pt x="76054" y="32402"/>
                  </a:lnTo>
                  <a:lnTo>
                    <a:pt x="76309" y="32596"/>
                  </a:lnTo>
                  <a:lnTo>
                    <a:pt x="76217" y="32871"/>
                  </a:lnTo>
                  <a:lnTo>
                    <a:pt x="75581" y="33666"/>
                  </a:lnTo>
                  <a:lnTo>
                    <a:pt x="75131" y="34078"/>
                  </a:lnTo>
                  <a:lnTo>
                    <a:pt x="74911" y="34372"/>
                  </a:lnTo>
                  <a:lnTo>
                    <a:pt x="74143" y="35736"/>
                  </a:lnTo>
                  <a:lnTo>
                    <a:pt x="73866" y="36227"/>
                  </a:lnTo>
                  <a:lnTo>
                    <a:pt x="73811" y="36370"/>
                  </a:lnTo>
                  <a:lnTo>
                    <a:pt x="73696" y="36670"/>
                  </a:lnTo>
                  <a:lnTo>
                    <a:pt x="73716" y="36879"/>
                  </a:lnTo>
                  <a:lnTo>
                    <a:pt x="73779" y="37022"/>
                  </a:lnTo>
                  <a:lnTo>
                    <a:pt x="73911" y="37322"/>
                  </a:lnTo>
                  <a:lnTo>
                    <a:pt x="74058" y="37542"/>
                  </a:lnTo>
                  <a:lnTo>
                    <a:pt x="74710" y="38511"/>
                  </a:lnTo>
                  <a:lnTo>
                    <a:pt x="75381" y="39108"/>
                  </a:lnTo>
                  <a:lnTo>
                    <a:pt x="75477" y="39271"/>
                  </a:lnTo>
                  <a:lnTo>
                    <a:pt x="75617" y="39734"/>
                  </a:lnTo>
                  <a:lnTo>
                    <a:pt x="74823" y="41279"/>
                  </a:lnTo>
                  <a:lnTo>
                    <a:pt x="74021" y="44621"/>
                  </a:lnTo>
                  <a:lnTo>
                    <a:pt x="73035" y="46498"/>
                  </a:lnTo>
                  <a:lnTo>
                    <a:pt x="72239" y="47791"/>
                  </a:lnTo>
                  <a:lnTo>
                    <a:pt x="70470" y="48599"/>
                  </a:lnTo>
                  <a:lnTo>
                    <a:pt x="70320" y="48766"/>
                  </a:lnTo>
                  <a:lnTo>
                    <a:pt x="70019" y="49508"/>
                  </a:lnTo>
                  <a:lnTo>
                    <a:pt x="69988" y="50920"/>
                  </a:lnTo>
                  <a:lnTo>
                    <a:pt x="70284" y="51885"/>
                  </a:lnTo>
                  <a:lnTo>
                    <a:pt x="70600" y="52433"/>
                  </a:lnTo>
                  <a:lnTo>
                    <a:pt x="70664" y="52707"/>
                  </a:lnTo>
                  <a:lnTo>
                    <a:pt x="70568" y="53171"/>
                  </a:lnTo>
                  <a:lnTo>
                    <a:pt x="70154" y="54012"/>
                  </a:lnTo>
                  <a:lnTo>
                    <a:pt x="69785" y="55026"/>
                  </a:lnTo>
                  <a:lnTo>
                    <a:pt x="69777" y="55644"/>
                  </a:lnTo>
                  <a:lnTo>
                    <a:pt x="70032" y="56661"/>
                  </a:lnTo>
                  <a:lnTo>
                    <a:pt x="69984" y="57962"/>
                  </a:lnTo>
                  <a:lnTo>
                    <a:pt x="68516" y="59355"/>
                  </a:lnTo>
                  <a:lnTo>
                    <a:pt x="68626" y="59895"/>
                  </a:lnTo>
                  <a:lnTo>
                    <a:pt x="69364" y="61028"/>
                  </a:lnTo>
                  <a:lnTo>
                    <a:pt x="69408" y="61434"/>
                  </a:lnTo>
                  <a:lnTo>
                    <a:pt x="69214" y="61721"/>
                  </a:lnTo>
                  <a:lnTo>
                    <a:pt x="68221" y="62675"/>
                  </a:lnTo>
                  <a:lnTo>
                    <a:pt x="68310" y="62991"/>
                  </a:lnTo>
                  <a:lnTo>
                    <a:pt x="68280" y="64419"/>
                  </a:lnTo>
                  <a:lnTo>
                    <a:pt x="68351" y="65439"/>
                  </a:lnTo>
                  <a:lnTo>
                    <a:pt x="68319" y="65711"/>
                  </a:lnTo>
                  <a:lnTo>
                    <a:pt x="68189" y="65957"/>
                  </a:lnTo>
                  <a:lnTo>
                    <a:pt x="67705" y="66356"/>
                  </a:lnTo>
                  <a:lnTo>
                    <a:pt x="67626" y="66525"/>
                  </a:lnTo>
                  <a:lnTo>
                    <a:pt x="67659" y="66840"/>
                  </a:lnTo>
                  <a:lnTo>
                    <a:pt x="68295" y="68084"/>
                  </a:lnTo>
                  <a:lnTo>
                    <a:pt x="68773" y="68368"/>
                  </a:lnTo>
                  <a:lnTo>
                    <a:pt x="69303" y="68338"/>
                  </a:lnTo>
                  <a:lnTo>
                    <a:pt x="69740" y="68721"/>
                  </a:lnTo>
                  <a:lnTo>
                    <a:pt x="69753" y="68917"/>
                  </a:lnTo>
                  <a:lnTo>
                    <a:pt x="69749" y="69299"/>
                  </a:lnTo>
                  <a:lnTo>
                    <a:pt x="69494" y="69351"/>
                  </a:lnTo>
                  <a:lnTo>
                    <a:pt x="69469" y="69508"/>
                  </a:lnTo>
                  <a:lnTo>
                    <a:pt x="69724" y="69929"/>
                  </a:lnTo>
                  <a:lnTo>
                    <a:pt x="70209" y="70440"/>
                  </a:lnTo>
                  <a:lnTo>
                    <a:pt x="70377" y="70618"/>
                  </a:lnTo>
                  <a:lnTo>
                    <a:pt x="70596" y="70963"/>
                  </a:lnTo>
                  <a:lnTo>
                    <a:pt x="70762" y="71225"/>
                  </a:lnTo>
                  <a:lnTo>
                    <a:pt x="70802" y="72134"/>
                  </a:lnTo>
                  <a:lnTo>
                    <a:pt x="70741" y="72369"/>
                  </a:lnTo>
                  <a:lnTo>
                    <a:pt x="70519" y="72812"/>
                  </a:lnTo>
                  <a:lnTo>
                    <a:pt x="69774" y="73427"/>
                  </a:lnTo>
                  <a:lnTo>
                    <a:pt x="69695" y="73562"/>
                  </a:lnTo>
                  <a:lnTo>
                    <a:pt x="69535" y="73837"/>
                  </a:lnTo>
                  <a:lnTo>
                    <a:pt x="69454" y="74291"/>
                  </a:lnTo>
                  <a:lnTo>
                    <a:pt x="69952" y="75267"/>
                  </a:lnTo>
                  <a:lnTo>
                    <a:pt x="70474" y="76609"/>
                  </a:lnTo>
                  <a:lnTo>
                    <a:pt x="70457" y="77112"/>
                  </a:lnTo>
                  <a:lnTo>
                    <a:pt x="70344" y="77406"/>
                  </a:lnTo>
                  <a:lnTo>
                    <a:pt x="69867" y="78170"/>
                  </a:lnTo>
                  <a:lnTo>
                    <a:pt x="69175" y="79097"/>
                  </a:lnTo>
                  <a:lnTo>
                    <a:pt x="67942" y="80379"/>
                  </a:lnTo>
                  <a:lnTo>
                    <a:pt x="67061" y="81119"/>
                  </a:lnTo>
                  <a:lnTo>
                    <a:pt x="66930" y="80930"/>
                  </a:lnTo>
                  <a:lnTo>
                    <a:pt x="66675" y="80799"/>
                  </a:lnTo>
                  <a:lnTo>
                    <a:pt x="66211" y="81125"/>
                  </a:lnTo>
                  <a:lnTo>
                    <a:pt x="65612" y="81281"/>
                  </a:lnTo>
                  <a:lnTo>
                    <a:pt x="65361" y="80941"/>
                  </a:lnTo>
                  <a:lnTo>
                    <a:pt x="65288" y="80223"/>
                  </a:lnTo>
                  <a:lnTo>
                    <a:pt x="66065" y="79742"/>
                  </a:lnTo>
                  <a:lnTo>
                    <a:pt x="68090" y="76700"/>
                  </a:lnTo>
                  <a:lnTo>
                    <a:pt x="69857" y="76747"/>
                  </a:lnTo>
                  <a:lnTo>
                    <a:pt x="69887" y="76143"/>
                  </a:lnTo>
                  <a:lnTo>
                    <a:pt x="69778" y="75811"/>
                  </a:lnTo>
                  <a:lnTo>
                    <a:pt x="69541" y="75752"/>
                  </a:lnTo>
                  <a:lnTo>
                    <a:pt x="68184" y="76087"/>
                  </a:lnTo>
                  <a:lnTo>
                    <a:pt x="66820" y="75707"/>
                  </a:lnTo>
                  <a:lnTo>
                    <a:pt x="66589" y="75473"/>
                  </a:lnTo>
                  <a:lnTo>
                    <a:pt x="66512" y="74996"/>
                  </a:lnTo>
                  <a:lnTo>
                    <a:pt x="66391" y="74713"/>
                  </a:lnTo>
                  <a:lnTo>
                    <a:pt x="65933" y="74187"/>
                  </a:lnTo>
                  <a:lnTo>
                    <a:pt x="64768" y="73785"/>
                  </a:lnTo>
                  <a:lnTo>
                    <a:pt x="64359" y="73748"/>
                  </a:lnTo>
                  <a:lnTo>
                    <a:pt x="64254" y="73901"/>
                  </a:lnTo>
                  <a:lnTo>
                    <a:pt x="63918" y="73894"/>
                  </a:lnTo>
                  <a:lnTo>
                    <a:pt x="63189" y="73414"/>
                  </a:lnTo>
                  <a:lnTo>
                    <a:pt x="62836" y="72792"/>
                  </a:lnTo>
                  <a:lnTo>
                    <a:pt x="62747" y="72464"/>
                  </a:lnTo>
                  <a:lnTo>
                    <a:pt x="62767" y="72221"/>
                  </a:lnTo>
                  <a:lnTo>
                    <a:pt x="63145" y="70906"/>
                  </a:lnTo>
                  <a:lnTo>
                    <a:pt x="63450" y="70124"/>
                  </a:lnTo>
                  <a:lnTo>
                    <a:pt x="60160" y="70008"/>
                  </a:lnTo>
                  <a:lnTo>
                    <a:pt x="60542" y="69461"/>
                  </a:lnTo>
                  <a:lnTo>
                    <a:pt x="60633" y="69043"/>
                  </a:lnTo>
                  <a:lnTo>
                    <a:pt x="60263" y="69074"/>
                  </a:lnTo>
                  <a:lnTo>
                    <a:pt x="59903" y="69067"/>
                  </a:lnTo>
                  <a:lnTo>
                    <a:pt x="59133" y="69610"/>
                  </a:lnTo>
                  <a:lnTo>
                    <a:pt x="58876" y="69970"/>
                  </a:lnTo>
                  <a:lnTo>
                    <a:pt x="53888" y="69830"/>
                  </a:lnTo>
                  <a:lnTo>
                    <a:pt x="52319" y="79138"/>
                  </a:lnTo>
                  <a:lnTo>
                    <a:pt x="48390" y="78970"/>
                  </a:lnTo>
                  <a:lnTo>
                    <a:pt x="49595" y="73789"/>
                  </a:lnTo>
                  <a:lnTo>
                    <a:pt x="45912" y="73473"/>
                  </a:lnTo>
                  <a:lnTo>
                    <a:pt x="43855" y="73440"/>
                  </a:lnTo>
                  <a:lnTo>
                    <a:pt x="43967" y="70389"/>
                  </a:lnTo>
                  <a:lnTo>
                    <a:pt x="43813" y="70727"/>
                  </a:lnTo>
                  <a:lnTo>
                    <a:pt x="43133" y="70775"/>
                  </a:lnTo>
                  <a:lnTo>
                    <a:pt x="42492" y="70263"/>
                  </a:lnTo>
                  <a:lnTo>
                    <a:pt x="42480" y="69994"/>
                  </a:lnTo>
                  <a:lnTo>
                    <a:pt x="42236" y="69678"/>
                  </a:lnTo>
                  <a:lnTo>
                    <a:pt x="41232" y="68676"/>
                  </a:lnTo>
                  <a:lnTo>
                    <a:pt x="38387" y="69127"/>
                  </a:lnTo>
                  <a:lnTo>
                    <a:pt x="38898" y="58300"/>
                  </a:lnTo>
                  <a:lnTo>
                    <a:pt x="38716" y="58260"/>
                  </a:lnTo>
                  <a:lnTo>
                    <a:pt x="38392" y="58420"/>
                  </a:lnTo>
                  <a:lnTo>
                    <a:pt x="38023" y="58826"/>
                  </a:lnTo>
                  <a:lnTo>
                    <a:pt x="37780" y="58919"/>
                  </a:lnTo>
                  <a:lnTo>
                    <a:pt x="36878" y="58572"/>
                  </a:lnTo>
                  <a:lnTo>
                    <a:pt x="35506" y="58479"/>
                  </a:lnTo>
                  <a:lnTo>
                    <a:pt x="34148" y="58815"/>
                  </a:lnTo>
                  <a:lnTo>
                    <a:pt x="32502" y="58309"/>
                  </a:lnTo>
                  <a:lnTo>
                    <a:pt x="32036" y="57989"/>
                  </a:lnTo>
                  <a:lnTo>
                    <a:pt x="32185" y="57691"/>
                  </a:lnTo>
                  <a:lnTo>
                    <a:pt x="32193" y="57206"/>
                  </a:lnTo>
                  <a:lnTo>
                    <a:pt x="31622" y="56723"/>
                  </a:lnTo>
                  <a:lnTo>
                    <a:pt x="30946" y="57099"/>
                  </a:lnTo>
                  <a:lnTo>
                    <a:pt x="30584" y="57677"/>
                  </a:lnTo>
                  <a:lnTo>
                    <a:pt x="30538" y="58178"/>
                  </a:lnTo>
                  <a:lnTo>
                    <a:pt x="30244" y="58936"/>
                  </a:lnTo>
                  <a:lnTo>
                    <a:pt x="30110" y="59093"/>
                  </a:lnTo>
                  <a:lnTo>
                    <a:pt x="29869" y="59263"/>
                  </a:lnTo>
                  <a:lnTo>
                    <a:pt x="28982" y="59243"/>
                  </a:lnTo>
                  <a:lnTo>
                    <a:pt x="28404" y="59680"/>
                  </a:lnTo>
                  <a:lnTo>
                    <a:pt x="27643" y="60559"/>
                  </a:lnTo>
                  <a:lnTo>
                    <a:pt x="27654" y="61685"/>
                  </a:lnTo>
                  <a:lnTo>
                    <a:pt x="27780" y="62586"/>
                  </a:lnTo>
                  <a:lnTo>
                    <a:pt x="27157" y="63376"/>
                  </a:lnTo>
                  <a:lnTo>
                    <a:pt x="26895" y="63821"/>
                  </a:lnTo>
                  <a:lnTo>
                    <a:pt x="26563" y="65299"/>
                  </a:lnTo>
                  <a:lnTo>
                    <a:pt x="26462" y="67614"/>
                  </a:lnTo>
                  <a:lnTo>
                    <a:pt x="19572" y="65278"/>
                  </a:lnTo>
                  <a:lnTo>
                    <a:pt x="18822" y="65705"/>
                  </a:lnTo>
                  <a:lnTo>
                    <a:pt x="18510" y="66033"/>
                  </a:lnTo>
                  <a:lnTo>
                    <a:pt x="18356" y="66394"/>
                  </a:lnTo>
                  <a:lnTo>
                    <a:pt x="18243" y="66920"/>
                  </a:lnTo>
                  <a:lnTo>
                    <a:pt x="15837" y="67058"/>
                  </a:lnTo>
                  <a:lnTo>
                    <a:pt x="15144" y="67025"/>
                  </a:lnTo>
                  <a:lnTo>
                    <a:pt x="14518" y="67124"/>
                  </a:lnTo>
                  <a:lnTo>
                    <a:pt x="14643" y="65047"/>
                  </a:lnTo>
                  <a:lnTo>
                    <a:pt x="14728" y="63634"/>
                  </a:lnTo>
                  <a:lnTo>
                    <a:pt x="14889" y="60953"/>
                  </a:lnTo>
                  <a:lnTo>
                    <a:pt x="14334" y="60594"/>
                  </a:lnTo>
                  <a:lnTo>
                    <a:pt x="14212" y="60218"/>
                  </a:lnTo>
                  <a:lnTo>
                    <a:pt x="14495" y="58958"/>
                  </a:lnTo>
                  <a:lnTo>
                    <a:pt x="14811" y="58448"/>
                  </a:lnTo>
                  <a:lnTo>
                    <a:pt x="14162" y="58139"/>
                  </a:lnTo>
                  <a:lnTo>
                    <a:pt x="12655" y="57914"/>
                  </a:lnTo>
                  <a:lnTo>
                    <a:pt x="12284" y="57610"/>
                  </a:lnTo>
                  <a:lnTo>
                    <a:pt x="10990" y="57105"/>
                  </a:lnTo>
                  <a:lnTo>
                    <a:pt x="0" y="56567"/>
                  </a:lnTo>
                  <a:lnTo>
                    <a:pt x="193" y="49969"/>
                  </a:lnTo>
                  <a:lnTo>
                    <a:pt x="300" y="43195"/>
                  </a:lnTo>
                  <a:lnTo>
                    <a:pt x="331" y="41108"/>
                  </a:lnTo>
                  <a:lnTo>
                    <a:pt x="2222" y="41188"/>
                  </a:lnTo>
                  <a:lnTo>
                    <a:pt x="2430" y="41197"/>
                  </a:lnTo>
                  <a:lnTo>
                    <a:pt x="12319" y="41614"/>
                  </a:lnTo>
                  <a:lnTo>
                    <a:pt x="14342" y="41711"/>
                  </a:lnTo>
                  <a:lnTo>
                    <a:pt x="14580" y="34177"/>
                  </a:lnTo>
                  <a:lnTo>
                    <a:pt x="16186" y="34077"/>
                  </a:lnTo>
                  <a:lnTo>
                    <a:pt x="16219" y="30248"/>
                  </a:lnTo>
                  <a:lnTo>
                    <a:pt x="19803" y="30043"/>
                  </a:lnTo>
                  <a:lnTo>
                    <a:pt x="19789" y="28747"/>
                  </a:lnTo>
                  <a:lnTo>
                    <a:pt x="24218" y="30937"/>
                  </a:lnTo>
                  <a:lnTo>
                    <a:pt x="26968" y="32301"/>
                  </a:lnTo>
                  <a:lnTo>
                    <a:pt x="28532" y="28476"/>
                  </a:lnTo>
                  <a:lnTo>
                    <a:pt x="29696" y="25556"/>
                  </a:lnTo>
                  <a:lnTo>
                    <a:pt x="31284" y="21985"/>
                  </a:lnTo>
                  <a:lnTo>
                    <a:pt x="31978" y="19457"/>
                  </a:lnTo>
                  <a:lnTo>
                    <a:pt x="32448" y="17741"/>
                  </a:lnTo>
                  <a:lnTo>
                    <a:pt x="33010" y="15480"/>
                  </a:lnTo>
                  <a:lnTo>
                    <a:pt x="32378" y="15349"/>
                  </a:lnTo>
                  <a:lnTo>
                    <a:pt x="32596" y="14335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05" name="pg105"/>
            <p:cNvSpPr/>
            <p:nvPr/>
          </p:nvSpPr>
          <p:spPr>
            <a:xfrm>
              <a:off x="7541476" y="2201108"/>
              <a:ext cx="95450" cy="130347"/>
            </a:xfrm>
            <a:custGeom>
              <a:avLst/>
              <a:pathLst>
                <a:path w="95450" h="130347">
                  <a:moveTo>
                    <a:pt x="4711" y="117117"/>
                  </a:moveTo>
                  <a:lnTo>
                    <a:pt x="3185" y="108464"/>
                  </a:lnTo>
                  <a:lnTo>
                    <a:pt x="2525" y="103827"/>
                  </a:lnTo>
                  <a:lnTo>
                    <a:pt x="2402" y="102181"/>
                  </a:lnTo>
                  <a:lnTo>
                    <a:pt x="0" y="102554"/>
                  </a:lnTo>
                  <a:lnTo>
                    <a:pt x="4002" y="92634"/>
                  </a:lnTo>
                  <a:lnTo>
                    <a:pt x="7387" y="83825"/>
                  </a:lnTo>
                  <a:lnTo>
                    <a:pt x="5387" y="82931"/>
                  </a:lnTo>
                  <a:lnTo>
                    <a:pt x="7344" y="79243"/>
                  </a:lnTo>
                  <a:lnTo>
                    <a:pt x="9224" y="75718"/>
                  </a:lnTo>
                  <a:lnTo>
                    <a:pt x="9571" y="75066"/>
                  </a:lnTo>
                  <a:lnTo>
                    <a:pt x="4782" y="73876"/>
                  </a:lnTo>
                  <a:lnTo>
                    <a:pt x="4558" y="72673"/>
                  </a:lnTo>
                  <a:lnTo>
                    <a:pt x="4457" y="71344"/>
                  </a:lnTo>
                  <a:lnTo>
                    <a:pt x="4792" y="70064"/>
                  </a:lnTo>
                  <a:lnTo>
                    <a:pt x="5053" y="69662"/>
                  </a:lnTo>
                  <a:lnTo>
                    <a:pt x="6086" y="68570"/>
                  </a:lnTo>
                  <a:lnTo>
                    <a:pt x="6220" y="67476"/>
                  </a:lnTo>
                  <a:lnTo>
                    <a:pt x="6650" y="67651"/>
                  </a:lnTo>
                  <a:lnTo>
                    <a:pt x="7326" y="68113"/>
                  </a:lnTo>
                  <a:lnTo>
                    <a:pt x="8600" y="68503"/>
                  </a:lnTo>
                  <a:lnTo>
                    <a:pt x="9940" y="68477"/>
                  </a:lnTo>
                  <a:lnTo>
                    <a:pt x="10664" y="68673"/>
                  </a:lnTo>
                  <a:lnTo>
                    <a:pt x="11263" y="68964"/>
                  </a:lnTo>
                  <a:lnTo>
                    <a:pt x="12610" y="69300"/>
                  </a:lnTo>
                  <a:lnTo>
                    <a:pt x="15185" y="70158"/>
                  </a:lnTo>
                  <a:lnTo>
                    <a:pt x="15635" y="70324"/>
                  </a:lnTo>
                  <a:lnTo>
                    <a:pt x="16157" y="70111"/>
                  </a:lnTo>
                  <a:lnTo>
                    <a:pt x="16478" y="70262"/>
                  </a:lnTo>
                  <a:lnTo>
                    <a:pt x="16805" y="69577"/>
                  </a:lnTo>
                  <a:lnTo>
                    <a:pt x="19258" y="65215"/>
                  </a:lnTo>
                  <a:lnTo>
                    <a:pt x="14761" y="63115"/>
                  </a:lnTo>
                  <a:lnTo>
                    <a:pt x="19189" y="55240"/>
                  </a:lnTo>
                  <a:lnTo>
                    <a:pt x="14849" y="53969"/>
                  </a:lnTo>
                  <a:lnTo>
                    <a:pt x="19374" y="46358"/>
                  </a:lnTo>
                  <a:lnTo>
                    <a:pt x="16367" y="44933"/>
                  </a:lnTo>
                  <a:lnTo>
                    <a:pt x="15848" y="44686"/>
                  </a:lnTo>
                  <a:lnTo>
                    <a:pt x="18624" y="39554"/>
                  </a:lnTo>
                  <a:lnTo>
                    <a:pt x="20935" y="40414"/>
                  </a:lnTo>
                  <a:lnTo>
                    <a:pt x="21825" y="40616"/>
                  </a:lnTo>
                  <a:lnTo>
                    <a:pt x="23963" y="37099"/>
                  </a:lnTo>
                  <a:lnTo>
                    <a:pt x="26539" y="32793"/>
                  </a:lnTo>
                  <a:lnTo>
                    <a:pt x="26652" y="31906"/>
                  </a:lnTo>
                  <a:lnTo>
                    <a:pt x="27192" y="31059"/>
                  </a:lnTo>
                  <a:lnTo>
                    <a:pt x="29330" y="27129"/>
                  </a:lnTo>
                  <a:lnTo>
                    <a:pt x="24574" y="25001"/>
                  </a:lnTo>
                  <a:lnTo>
                    <a:pt x="25102" y="23729"/>
                  </a:lnTo>
                  <a:lnTo>
                    <a:pt x="25715" y="22882"/>
                  </a:lnTo>
                  <a:lnTo>
                    <a:pt x="26104" y="22039"/>
                  </a:lnTo>
                  <a:lnTo>
                    <a:pt x="25400" y="21602"/>
                  </a:lnTo>
                  <a:lnTo>
                    <a:pt x="24570" y="20540"/>
                  </a:lnTo>
                  <a:lnTo>
                    <a:pt x="23573" y="19996"/>
                  </a:lnTo>
                  <a:lnTo>
                    <a:pt x="22946" y="19482"/>
                  </a:lnTo>
                  <a:lnTo>
                    <a:pt x="22721" y="19616"/>
                  </a:lnTo>
                  <a:lnTo>
                    <a:pt x="22605" y="19962"/>
                  </a:lnTo>
                  <a:lnTo>
                    <a:pt x="22335" y="19954"/>
                  </a:lnTo>
                  <a:lnTo>
                    <a:pt x="22160" y="19541"/>
                  </a:lnTo>
                  <a:lnTo>
                    <a:pt x="22063" y="19025"/>
                  </a:lnTo>
                  <a:lnTo>
                    <a:pt x="22102" y="18437"/>
                  </a:lnTo>
                  <a:lnTo>
                    <a:pt x="22822" y="17923"/>
                  </a:lnTo>
                  <a:lnTo>
                    <a:pt x="23570" y="17527"/>
                  </a:lnTo>
                  <a:lnTo>
                    <a:pt x="25665" y="18566"/>
                  </a:lnTo>
                  <a:lnTo>
                    <a:pt x="28381" y="18360"/>
                  </a:lnTo>
                  <a:lnTo>
                    <a:pt x="32258" y="11776"/>
                  </a:lnTo>
                  <a:lnTo>
                    <a:pt x="37606" y="14247"/>
                  </a:lnTo>
                  <a:lnTo>
                    <a:pt x="43954" y="4234"/>
                  </a:lnTo>
                  <a:lnTo>
                    <a:pt x="44792" y="2810"/>
                  </a:lnTo>
                  <a:lnTo>
                    <a:pt x="46625" y="0"/>
                  </a:lnTo>
                  <a:lnTo>
                    <a:pt x="48614" y="1473"/>
                  </a:lnTo>
                  <a:lnTo>
                    <a:pt x="55162" y="4612"/>
                  </a:lnTo>
                  <a:lnTo>
                    <a:pt x="55744" y="4817"/>
                  </a:lnTo>
                  <a:lnTo>
                    <a:pt x="58771" y="6269"/>
                  </a:lnTo>
                  <a:lnTo>
                    <a:pt x="60303" y="6896"/>
                  </a:lnTo>
                  <a:lnTo>
                    <a:pt x="63112" y="8221"/>
                  </a:lnTo>
                  <a:lnTo>
                    <a:pt x="68061" y="10458"/>
                  </a:lnTo>
                  <a:lnTo>
                    <a:pt x="69479" y="11037"/>
                  </a:lnTo>
                  <a:lnTo>
                    <a:pt x="68730" y="12297"/>
                  </a:lnTo>
                  <a:lnTo>
                    <a:pt x="64682" y="19162"/>
                  </a:lnTo>
                  <a:lnTo>
                    <a:pt x="61782" y="24247"/>
                  </a:lnTo>
                  <a:lnTo>
                    <a:pt x="61230" y="25081"/>
                  </a:lnTo>
                  <a:lnTo>
                    <a:pt x="61049" y="25536"/>
                  </a:lnTo>
                  <a:lnTo>
                    <a:pt x="63087" y="26503"/>
                  </a:lnTo>
                  <a:lnTo>
                    <a:pt x="63321" y="26598"/>
                  </a:lnTo>
                  <a:lnTo>
                    <a:pt x="63908" y="26873"/>
                  </a:lnTo>
                  <a:lnTo>
                    <a:pt x="65928" y="27799"/>
                  </a:lnTo>
                  <a:lnTo>
                    <a:pt x="66476" y="28026"/>
                  </a:lnTo>
                  <a:lnTo>
                    <a:pt x="68123" y="28805"/>
                  </a:lnTo>
                  <a:lnTo>
                    <a:pt x="73253" y="31158"/>
                  </a:lnTo>
                  <a:lnTo>
                    <a:pt x="74874" y="31770"/>
                  </a:lnTo>
                  <a:lnTo>
                    <a:pt x="75904" y="32251"/>
                  </a:lnTo>
                  <a:lnTo>
                    <a:pt x="74996" y="33653"/>
                  </a:lnTo>
                  <a:lnTo>
                    <a:pt x="73301" y="36431"/>
                  </a:lnTo>
                  <a:lnTo>
                    <a:pt x="72410" y="38092"/>
                  </a:lnTo>
                  <a:lnTo>
                    <a:pt x="72196" y="38255"/>
                  </a:lnTo>
                  <a:lnTo>
                    <a:pt x="71910" y="38725"/>
                  </a:lnTo>
                  <a:lnTo>
                    <a:pt x="71478" y="39621"/>
                  </a:lnTo>
                  <a:lnTo>
                    <a:pt x="70209" y="41760"/>
                  </a:lnTo>
                  <a:lnTo>
                    <a:pt x="69238" y="43307"/>
                  </a:lnTo>
                  <a:lnTo>
                    <a:pt x="69017" y="43485"/>
                  </a:lnTo>
                  <a:lnTo>
                    <a:pt x="67274" y="46370"/>
                  </a:lnTo>
                  <a:lnTo>
                    <a:pt x="68417" y="46941"/>
                  </a:lnTo>
                  <a:lnTo>
                    <a:pt x="71291" y="48327"/>
                  </a:lnTo>
                  <a:lnTo>
                    <a:pt x="74126" y="49696"/>
                  </a:lnTo>
                  <a:lnTo>
                    <a:pt x="75014" y="50108"/>
                  </a:lnTo>
                  <a:lnTo>
                    <a:pt x="75365" y="50279"/>
                  </a:lnTo>
                  <a:lnTo>
                    <a:pt x="78100" y="51602"/>
                  </a:lnTo>
                  <a:lnTo>
                    <a:pt x="78455" y="51776"/>
                  </a:lnTo>
                  <a:lnTo>
                    <a:pt x="81937" y="53464"/>
                  </a:lnTo>
                  <a:lnTo>
                    <a:pt x="84591" y="54748"/>
                  </a:lnTo>
                  <a:lnTo>
                    <a:pt x="87675" y="56236"/>
                  </a:lnTo>
                  <a:lnTo>
                    <a:pt x="88750" y="56757"/>
                  </a:lnTo>
                  <a:lnTo>
                    <a:pt x="92636" y="58688"/>
                  </a:lnTo>
                  <a:lnTo>
                    <a:pt x="92845" y="58767"/>
                  </a:lnTo>
                  <a:lnTo>
                    <a:pt x="92873" y="58903"/>
                  </a:lnTo>
                  <a:lnTo>
                    <a:pt x="93651" y="59182"/>
                  </a:lnTo>
                  <a:lnTo>
                    <a:pt x="94566" y="59642"/>
                  </a:lnTo>
                  <a:lnTo>
                    <a:pt x="94601" y="59826"/>
                  </a:lnTo>
                  <a:lnTo>
                    <a:pt x="94175" y="60027"/>
                  </a:lnTo>
                  <a:lnTo>
                    <a:pt x="93881" y="60340"/>
                  </a:lnTo>
                  <a:lnTo>
                    <a:pt x="93993" y="60486"/>
                  </a:lnTo>
                  <a:lnTo>
                    <a:pt x="94123" y="60521"/>
                  </a:lnTo>
                  <a:lnTo>
                    <a:pt x="94767" y="59953"/>
                  </a:lnTo>
                  <a:lnTo>
                    <a:pt x="94968" y="60131"/>
                  </a:lnTo>
                  <a:lnTo>
                    <a:pt x="95094" y="60587"/>
                  </a:lnTo>
                  <a:lnTo>
                    <a:pt x="94709" y="61044"/>
                  </a:lnTo>
                  <a:lnTo>
                    <a:pt x="94796" y="61353"/>
                  </a:lnTo>
                  <a:lnTo>
                    <a:pt x="95217" y="61655"/>
                  </a:lnTo>
                  <a:lnTo>
                    <a:pt x="95450" y="61856"/>
                  </a:lnTo>
                  <a:lnTo>
                    <a:pt x="94756" y="63050"/>
                  </a:lnTo>
                  <a:lnTo>
                    <a:pt x="94607" y="63193"/>
                  </a:lnTo>
                  <a:lnTo>
                    <a:pt x="94262" y="63869"/>
                  </a:lnTo>
                  <a:lnTo>
                    <a:pt x="94485" y="64316"/>
                  </a:lnTo>
                  <a:lnTo>
                    <a:pt x="93896" y="65102"/>
                  </a:lnTo>
                  <a:lnTo>
                    <a:pt x="92452" y="66869"/>
                  </a:lnTo>
                  <a:lnTo>
                    <a:pt x="91447" y="68577"/>
                  </a:lnTo>
                  <a:lnTo>
                    <a:pt x="91227" y="69014"/>
                  </a:lnTo>
                  <a:lnTo>
                    <a:pt x="90629" y="70006"/>
                  </a:lnTo>
                  <a:lnTo>
                    <a:pt x="90443" y="70257"/>
                  </a:lnTo>
                  <a:lnTo>
                    <a:pt x="88643" y="73365"/>
                  </a:lnTo>
                  <a:lnTo>
                    <a:pt x="88430" y="73551"/>
                  </a:lnTo>
                  <a:lnTo>
                    <a:pt x="89174" y="73733"/>
                  </a:lnTo>
                  <a:lnTo>
                    <a:pt x="90079" y="73726"/>
                  </a:lnTo>
                  <a:lnTo>
                    <a:pt x="90500" y="74154"/>
                  </a:lnTo>
                  <a:lnTo>
                    <a:pt x="91032" y="75257"/>
                  </a:lnTo>
                  <a:lnTo>
                    <a:pt x="91048" y="75429"/>
                  </a:lnTo>
                  <a:lnTo>
                    <a:pt x="90965" y="75835"/>
                  </a:lnTo>
                  <a:lnTo>
                    <a:pt x="90601" y="76080"/>
                  </a:lnTo>
                  <a:lnTo>
                    <a:pt x="89886" y="75830"/>
                  </a:lnTo>
                  <a:lnTo>
                    <a:pt x="88858" y="75679"/>
                  </a:lnTo>
                  <a:lnTo>
                    <a:pt x="88616" y="75494"/>
                  </a:lnTo>
                  <a:lnTo>
                    <a:pt x="88609" y="75334"/>
                  </a:lnTo>
                  <a:lnTo>
                    <a:pt x="89096" y="75327"/>
                  </a:lnTo>
                  <a:lnTo>
                    <a:pt x="89020" y="74829"/>
                  </a:lnTo>
                  <a:lnTo>
                    <a:pt x="89101" y="74441"/>
                  </a:lnTo>
                  <a:lnTo>
                    <a:pt x="88452" y="74213"/>
                  </a:lnTo>
                  <a:lnTo>
                    <a:pt x="87922" y="74129"/>
                  </a:lnTo>
                  <a:lnTo>
                    <a:pt x="86788" y="75442"/>
                  </a:lnTo>
                  <a:lnTo>
                    <a:pt x="86024" y="76119"/>
                  </a:lnTo>
                  <a:lnTo>
                    <a:pt x="85733" y="76414"/>
                  </a:lnTo>
                  <a:lnTo>
                    <a:pt x="85304" y="76850"/>
                  </a:lnTo>
                  <a:lnTo>
                    <a:pt x="83616" y="78956"/>
                  </a:lnTo>
                  <a:lnTo>
                    <a:pt x="82418" y="80217"/>
                  </a:lnTo>
                  <a:lnTo>
                    <a:pt x="82441" y="80944"/>
                  </a:lnTo>
                  <a:lnTo>
                    <a:pt x="82582" y="84428"/>
                  </a:lnTo>
                  <a:lnTo>
                    <a:pt x="80380" y="88099"/>
                  </a:lnTo>
                  <a:lnTo>
                    <a:pt x="76528" y="94446"/>
                  </a:lnTo>
                  <a:lnTo>
                    <a:pt x="75830" y="95596"/>
                  </a:lnTo>
                  <a:lnTo>
                    <a:pt x="81897" y="98111"/>
                  </a:lnTo>
                  <a:lnTo>
                    <a:pt x="84051" y="99004"/>
                  </a:lnTo>
                  <a:lnTo>
                    <a:pt x="83810" y="100041"/>
                  </a:lnTo>
                  <a:lnTo>
                    <a:pt x="83064" y="99891"/>
                  </a:lnTo>
                  <a:lnTo>
                    <a:pt x="82816" y="100299"/>
                  </a:lnTo>
                  <a:lnTo>
                    <a:pt x="82629" y="100868"/>
                  </a:lnTo>
                  <a:lnTo>
                    <a:pt x="82498" y="101941"/>
                  </a:lnTo>
                  <a:lnTo>
                    <a:pt x="82148" y="102719"/>
                  </a:lnTo>
                  <a:lnTo>
                    <a:pt x="81887" y="104138"/>
                  </a:lnTo>
                  <a:lnTo>
                    <a:pt x="81908" y="104384"/>
                  </a:lnTo>
                  <a:lnTo>
                    <a:pt x="82076" y="104705"/>
                  </a:lnTo>
                  <a:lnTo>
                    <a:pt x="82125" y="104970"/>
                  </a:lnTo>
                  <a:lnTo>
                    <a:pt x="81775" y="105514"/>
                  </a:lnTo>
                  <a:lnTo>
                    <a:pt x="80174" y="105787"/>
                  </a:lnTo>
                  <a:lnTo>
                    <a:pt x="77089" y="105670"/>
                  </a:lnTo>
                  <a:lnTo>
                    <a:pt x="73696" y="104941"/>
                  </a:lnTo>
                  <a:lnTo>
                    <a:pt x="71592" y="104674"/>
                  </a:lnTo>
                  <a:lnTo>
                    <a:pt x="71341" y="104636"/>
                  </a:lnTo>
                  <a:lnTo>
                    <a:pt x="70749" y="106917"/>
                  </a:lnTo>
                  <a:lnTo>
                    <a:pt x="71515" y="107032"/>
                  </a:lnTo>
                  <a:lnTo>
                    <a:pt x="72944" y="108305"/>
                  </a:lnTo>
                  <a:lnTo>
                    <a:pt x="73666" y="109146"/>
                  </a:lnTo>
                  <a:lnTo>
                    <a:pt x="74243" y="109488"/>
                  </a:lnTo>
                  <a:lnTo>
                    <a:pt x="74797" y="109682"/>
                  </a:lnTo>
                  <a:lnTo>
                    <a:pt x="75833" y="110841"/>
                  </a:lnTo>
                  <a:lnTo>
                    <a:pt x="76067" y="111233"/>
                  </a:lnTo>
                  <a:lnTo>
                    <a:pt x="76091" y="111597"/>
                  </a:lnTo>
                  <a:lnTo>
                    <a:pt x="75922" y="112038"/>
                  </a:lnTo>
                  <a:lnTo>
                    <a:pt x="75675" y="112294"/>
                  </a:lnTo>
                  <a:lnTo>
                    <a:pt x="75716" y="113928"/>
                  </a:lnTo>
                  <a:lnTo>
                    <a:pt x="75825" y="114291"/>
                  </a:lnTo>
                  <a:lnTo>
                    <a:pt x="76259" y="114762"/>
                  </a:lnTo>
                  <a:lnTo>
                    <a:pt x="76593" y="114979"/>
                  </a:lnTo>
                  <a:lnTo>
                    <a:pt x="78021" y="114125"/>
                  </a:lnTo>
                  <a:lnTo>
                    <a:pt x="78324" y="113626"/>
                  </a:lnTo>
                  <a:lnTo>
                    <a:pt x="76052" y="120880"/>
                  </a:lnTo>
                  <a:lnTo>
                    <a:pt x="75979" y="121455"/>
                  </a:lnTo>
                  <a:lnTo>
                    <a:pt x="75499" y="122732"/>
                  </a:lnTo>
                  <a:lnTo>
                    <a:pt x="74455" y="126113"/>
                  </a:lnTo>
                  <a:lnTo>
                    <a:pt x="74238" y="126412"/>
                  </a:lnTo>
                  <a:lnTo>
                    <a:pt x="73891" y="126511"/>
                  </a:lnTo>
                  <a:lnTo>
                    <a:pt x="73377" y="126307"/>
                  </a:lnTo>
                  <a:lnTo>
                    <a:pt x="72833" y="125783"/>
                  </a:lnTo>
                  <a:lnTo>
                    <a:pt x="72135" y="125465"/>
                  </a:lnTo>
                  <a:lnTo>
                    <a:pt x="70218" y="125155"/>
                  </a:lnTo>
                  <a:lnTo>
                    <a:pt x="69960" y="125272"/>
                  </a:lnTo>
                  <a:lnTo>
                    <a:pt x="69646" y="125580"/>
                  </a:lnTo>
                  <a:lnTo>
                    <a:pt x="64778" y="123408"/>
                  </a:lnTo>
                  <a:lnTo>
                    <a:pt x="64594" y="123447"/>
                  </a:lnTo>
                  <a:lnTo>
                    <a:pt x="62636" y="122455"/>
                  </a:lnTo>
                  <a:lnTo>
                    <a:pt x="58484" y="120668"/>
                  </a:lnTo>
                  <a:lnTo>
                    <a:pt x="53804" y="118664"/>
                  </a:lnTo>
                  <a:lnTo>
                    <a:pt x="51513" y="117863"/>
                  </a:lnTo>
                  <a:lnTo>
                    <a:pt x="49822" y="117381"/>
                  </a:lnTo>
                  <a:lnTo>
                    <a:pt x="49714" y="117234"/>
                  </a:lnTo>
                  <a:lnTo>
                    <a:pt x="42278" y="114640"/>
                  </a:lnTo>
                  <a:lnTo>
                    <a:pt x="42025" y="114405"/>
                  </a:lnTo>
                  <a:lnTo>
                    <a:pt x="41174" y="114259"/>
                  </a:lnTo>
                  <a:lnTo>
                    <a:pt x="40295" y="116015"/>
                  </a:lnTo>
                  <a:lnTo>
                    <a:pt x="40274" y="116339"/>
                  </a:lnTo>
                  <a:lnTo>
                    <a:pt x="40163" y="116537"/>
                  </a:lnTo>
                  <a:lnTo>
                    <a:pt x="39650" y="117301"/>
                  </a:lnTo>
                  <a:lnTo>
                    <a:pt x="36681" y="123245"/>
                  </a:lnTo>
                  <a:lnTo>
                    <a:pt x="35730" y="125306"/>
                  </a:lnTo>
                  <a:lnTo>
                    <a:pt x="34914" y="126745"/>
                  </a:lnTo>
                  <a:lnTo>
                    <a:pt x="34778" y="126688"/>
                  </a:lnTo>
                  <a:lnTo>
                    <a:pt x="33874" y="126487"/>
                  </a:lnTo>
                  <a:lnTo>
                    <a:pt x="32025" y="126412"/>
                  </a:lnTo>
                  <a:lnTo>
                    <a:pt x="31513" y="126250"/>
                  </a:lnTo>
                  <a:lnTo>
                    <a:pt x="30868" y="125827"/>
                  </a:lnTo>
                  <a:lnTo>
                    <a:pt x="30523" y="125878"/>
                  </a:lnTo>
                  <a:lnTo>
                    <a:pt x="30017" y="126141"/>
                  </a:lnTo>
                  <a:lnTo>
                    <a:pt x="29868" y="126464"/>
                  </a:lnTo>
                  <a:lnTo>
                    <a:pt x="28690" y="126637"/>
                  </a:lnTo>
                  <a:lnTo>
                    <a:pt x="28459" y="126952"/>
                  </a:lnTo>
                  <a:lnTo>
                    <a:pt x="27989" y="128569"/>
                  </a:lnTo>
                  <a:lnTo>
                    <a:pt x="27893" y="129062"/>
                  </a:lnTo>
                  <a:lnTo>
                    <a:pt x="27884" y="129885"/>
                  </a:lnTo>
                  <a:lnTo>
                    <a:pt x="27570" y="130320"/>
                  </a:lnTo>
                  <a:lnTo>
                    <a:pt x="26242" y="130347"/>
                  </a:lnTo>
                  <a:lnTo>
                    <a:pt x="25955" y="129275"/>
                  </a:lnTo>
                  <a:lnTo>
                    <a:pt x="25396" y="129061"/>
                  </a:lnTo>
                  <a:lnTo>
                    <a:pt x="24911" y="128392"/>
                  </a:lnTo>
                  <a:lnTo>
                    <a:pt x="25657" y="127111"/>
                  </a:lnTo>
                  <a:lnTo>
                    <a:pt x="25549" y="126485"/>
                  </a:lnTo>
                  <a:lnTo>
                    <a:pt x="25191" y="126164"/>
                  </a:lnTo>
                  <a:lnTo>
                    <a:pt x="25082" y="125976"/>
                  </a:lnTo>
                  <a:lnTo>
                    <a:pt x="24989" y="125329"/>
                  </a:lnTo>
                  <a:lnTo>
                    <a:pt x="25213" y="123930"/>
                  </a:lnTo>
                  <a:lnTo>
                    <a:pt x="25540" y="123375"/>
                  </a:lnTo>
                  <a:lnTo>
                    <a:pt x="17050" y="120291"/>
                  </a:lnTo>
                  <a:lnTo>
                    <a:pt x="13839" y="119241"/>
                  </a:lnTo>
                  <a:lnTo>
                    <a:pt x="12652" y="118747"/>
                  </a:lnTo>
                  <a:lnTo>
                    <a:pt x="7280" y="116845"/>
                  </a:lnTo>
                  <a:close/>
                </a:path>
              </a:pathLst>
            </a:custGeom>
            <a:solidFill>
              <a:srgbClr val="336A98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06" name="pg106"/>
            <p:cNvSpPr/>
            <p:nvPr/>
          </p:nvSpPr>
          <p:spPr>
            <a:xfrm>
              <a:off x="7469478" y="2647676"/>
              <a:ext cx="182711" cy="80901"/>
            </a:xfrm>
            <a:custGeom>
              <a:avLst/>
              <a:pathLst>
                <a:path w="182711" h="80901">
                  <a:moveTo>
                    <a:pt x="58983" y="1748"/>
                  </a:moveTo>
                  <a:lnTo>
                    <a:pt x="64817" y="1912"/>
                  </a:lnTo>
                  <a:lnTo>
                    <a:pt x="65950" y="1944"/>
                  </a:lnTo>
                  <a:lnTo>
                    <a:pt x="71013" y="1989"/>
                  </a:lnTo>
                  <a:lnTo>
                    <a:pt x="73698" y="2012"/>
                  </a:lnTo>
                  <a:lnTo>
                    <a:pt x="83416" y="2097"/>
                  </a:lnTo>
                  <a:lnTo>
                    <a:pt x="83586" y="2099"/>
                  </a:lnTo>
                  <a:lnTo>
                    <a:pt x="85720" y="2231"/>
                  </a:lnTo>
                  <a:lnTo>
                    <a:pt x="87118" y="2252"/>
                  </a:lnTo>
                  <a:lnTo>
                    <a:pt x="87309" y="2255"/>
                  </a:lnTo>
                  <a:lnTo>
                    <a:pt x="90079" y="2296"/>
                  </a:lnTo>
                  <a:lnTo>
                    <a:pt x="89664" y="8636"/>
                  </a:lnTo>
                  <a:lnTo>
                    <a:pt x="90725" y="8492"/>
                  </a:lnTo>
                  <a:lnTo>
                    <a:pt x="95694" y="7818"/>
                  </a:lnTo>
                  <a:lnTo>
                    <a:pt x="96150" y="7756"/>
                  </a:lnTo>
                  <a:lnTo>
                    <a:pt x="96228" y="6990"/>
                  </a:lnTo>
                  <a:lnTo>
                    <a:pt x="96600" y="6656"/>
                  </a:lnTo>
                  <a:lnTo>
                    <a:pt x="96604" y="6159"/>
                  </a:lnTo>
                  <a:lnTo>
                    <a:pt x="96863" y="5865"/>
                  </a:lnTo>
                  <a:lnTo>
                    <a:pt x="97058" y="5474"/>
                  </a:lnTo>
                  <a:lnTo>
                    <a:pt x="96848" y="5281"/>
                  </a:lnTo>
                  <a:lnTo>
                    <a:pt x="96724" y="5021"/>
                  </a:lnTo>
                  <a:lnTo>
                    <a:pt x="96745" y="4736"/>
                  </a:lnTo>
                  <a:lnTo>
                    <a:pt x="96952" y="4684"/>
                  </a:lnTo>
                  <a:lnTo>
                    <a:pt x="97353" y="4830"/>
                  </a:lnTo>
                  <a:lnTo>
                    <a:pt x="97797" y="4105"/>
                  </a:lnTo>
                  <a:lnTo>
                    <a:pt x="98096" y="3323"/>
                  </a:lnTo>
                  <a:lnTo>
                    <a:pt x="97862" y="3013"/>
                  </a:lnTo>
                  <a:lnTo>
                    <a:pt x="97343" y="2818"/>
                  </a:lnTo>
                  <a:lnTo>
                    <a:pt x="97564" y="2345"/>
                  </a:lnTo>
                  <a:lnTo>
                    <a:pt x="102828" y="2280"/>
                  </a:lnTo>
                  <a:lnTo>
                    <a:pt x="102957" y="2278"/>
                  </a:lnTo>
                  <a:lnTo>
                    <a:pt x="105076" y="2252"/>
                  </a:lnTo>
                  <a:lnTo>
                    <a:pt x="105336" y="2248"/>
                  </a:lnTo>
                  <a:lnTo>
                    <a:pt x="106126" y="2331"/>
                  </a:lnTo>
                  <a:lnTo>
                    <a:pt x="107583" y="2483"/>
                  </a:lnTo>
                  <a:lnTo>
                    <a:pt x="109573" y="2691"/>
                  </a:lnTo>
                  <a:lnTo>
                    <a:pt x="112184" y="2964"/>
                  </a:lnTo>
                  <a:lnTo>
                    <a:pt x="112615" y="2989"/>
                  </a:lnTo>
                  <a:lnTo>
                    <a:pt x="115109" y="3131"/>
                  </a:lnTo>
                  <a:lnTo>
                    <a:pt x="116376" y="3204"/>
                  </a:lnTo>
                  <a:lnTo>
                    <a:pt x="116750" y="3225"/>
                  </a:lnTo>
                  <a:lnTo>
                    <a:pt x="116880" y="4170"/>
                  </a:lnTo>
                  <a:lnTo>
                    <a:pt x="117218" y="4178"/>
                  </a:lnTo>
                  <a:lnTo>
                    <a:pt x="119046" y="4219"/>
                  </a:lnTo>
                  <a:lnTo>
                    <a:pt x="120071" y="4219"/>
                  </a:lnTo>
                  <a:lnTo>
                    <a:pt x="121252" y="3332"/>
                  </a:lnTo>
                  <a:lnTo>
                    <a:pt x="126712" y="2700"/>
                  </a:lnTo>
                  <a:lnTo>
                    <a:pt x="127102" y="2655"/>
                  </a:lnTo>
                  <a:lnTo>
                    <a:pt x="127906" y="2659"/>
                  </a:lnTo>
                  <a:lnTo>
                    <a:pt x="129197" y="2666"/>
                  </a:lnTo>
                  <a:lnTo>
                    <a:pt x="129557" y="2668"/>
                  </a:lnTo>
                  <a:lnTo>
                    <a:pt x="133308" y="2687"/>
                  </a:lnTo>
                  <a:lnTo>
                    <a:pt x="136177" y="2702"/>
                  </a:lnTo>
                  <a:lnTo>
                    <a:pt x="136371" y="2703"/>
                  </a:lnTo>
                  <a:lnTo>
                    <a:pt x="144057" y="2848"/>
                  </a:lnTo>
                  <a:lnTo>
                    <a:pt x="147996" y="2922"/>
                  </a:lnTo>
                  <a:lnTo>
                    <a:pt x="154471" y="3044"/>
                  </a:lnTo>
                  <a:lnTo>
                    <a:pt x="159783" y="3072"/>
                  </a:lnTo>
                  <a:lnTo>
                    <a:pt x="160509" y="3075"/>
                  </a:lnTo>
                  <a:lnTo>
                    <a:pt x="163243" y="3090"/>
                  </a:lnTo>
                  <a:lnTo>
                    <a:pt x="169161" y="3180"/>
                  </a:lnTo>
                  <a:lnTo>
                    <a:pt x="169827" y="3190"/>
                  </a:lnTo>
                  <a:lnTo>
                    <a:pt x="178010" y="3315"/>
                  </a:lnTo>
                  <a:lnTo>
                    <a:pt x="182358" y="3534"/>
                  </a:lnTo>
                  <a:lnTo>
                    <a:pt x="182711" y="14077"/>
                  </a:lnTo>
                  <a:lnTo>
                    <a:pt x="182002" y="13278"/>
                  </a:lnTo>
                  <a:lnTo>
                    <a:pt x="181362" y="12844"/>
                  </a:lnTo>
                  <a:lnTo>
                    <a:pt x="181049" y="12866"/>
                  </a:lnTo>
                  <a:lnTo>
                    <a:pt x="181062" y="13187"/>
                  </a:lnTo>
                  <a:lnTo>
                    <a:pt x="180743" y="13662"/>
                  </a:lnTo>
                  <a:lnTo>
                    <a:pt x="180492" y="13840"/>
                  </a:lnTo>
                  <a:lnTo>
                    <a:pt x="180032" y="13999"/>
                  </a:lnTo>
                  <a:lnTo>
                    <a:pt x="179493" y="14358"/>
                  </a:lnTo>
                  <a:lnTo>
                    <a:pt x="179202" y="14678"/>
                  </a:lnTo>
                  <a:lnTo>
                    <a:pt x="180005" y="14681"/>
                  </a:lnTo>
                  <a:lnTo>
                    <a:pt x="180570" y="14931"/>
                  </a:lnTo>
                  <a:lnTo>
                    <a:pt x="179111" y="14909"/>
                  </a:lnTo>
                  <a:lnTo>
                    <a:pt x="175533" y="14877"/>
                  </a:lnTo>
                  <a:lnTo>
                    <a:pt x="173693" y="14864"/>
                  </a:lnTo>
                  <a:lnTo>
                    <a:pt x="170246" y="14872"/>
                  </a:lnTo>
                  <a:lnTo>
                    <a:pt x="167465" y="15063"/>
                  </a:lnTo>
                  <a:lnTo>
                    <a:pt x="165140" y="15157"/>
                  </a:lnTo>
                  <a:lnTo>
                    <a:pt x="164894" y="15042"/>
                  </a:lnTo>
                  <a:lnTo>
                    <a:pt x="164021" y="16324"/>
                  </a:lnTo>
                  <a:lnTo>
                    <a:pt x="163993" y="16577"/>
                  </a:lnTo>
                  <a:lnTo>
                    <a:pt x="163866" y="16722"/>
                  </a:lnTo>
                  <a:lnTo>
                    <a:pt x="162902" y="16791"/>
                  </a:lnTo>
                  <a:lnTo>
                    <a:pt x="162378" y="16926"/>
                  </a:lnTo>
                  <a:lnTo>
                    <a:pt x="162055" y="17115"/>
                  </a:lnTo>
                  <a:lnTo>
                    <a:pt x="162245" y="17419"/>
                  </a:lnTo>
                  <a:lnTo>
                    <a:pt x="162006" y="17995"/>
                  </a:lnTo>
                  <a:lnTo>
                    <a:pt x="152748" y="17844"/>
                  </a:lnTo>
                  <a:lnTo>
                    <a:pt x="153073" y="18252"/>
                  </a:lnTo>
                  <a:lnTo>
                    <a:pt x="153942" y="19947"/>
                  </a:lnTo>
                  <a:lnTo>
                    <a:pt x="154461" y="20370"/>
                  </a:lnTo>
                  <a:lnTo>
                    <a:pt x="155109" y="20664"/>
                  </a:lnTo>
                  <a:lnTo>
                    <a:pt x="155576" y="20696"/>
                  </a:lnTo>
                  <a:lnTo>
                    <a:pt x="155914" y="20468"/>
                  </a:lnTo>
                  <a:lnTo>
                    <a:pt x="156792" y="21344"/>
                  </a:lnTo>
                  <a:lnTo>
                    <a:pt x="156954" y="21785"/>
                  </a:lnTo>
                  <a:lnTo>
                    <a:pt x="156954" y="22171"/>
                  </a:lnTo>
                  <a:lnTo>
                    <a:pt x="157079" y="22700"/>
                  </a:lnTo>
                  <a:lnTo>
                    <a:pt x="157219" y="22889"/>
                  </a:lnTo>
                  <a:lnTo>
                    <a:pt x="157419" y="22971"/>
                  </a:lnTo>
                  <a:lnTo>
                    <a:pt x="157849" y="23546"/>
                  </a:lnTo>
                  <a:lnTo>
                    <a:pt x="157839" y="24990"/>
                  </a:lnTo>
                  <a:lnTo>
                    <a:pt x="157544" y="25279"/>
                  </a:lnTo>
                  <a:lnTo>
                    <a:pt x="156679" y="25553"/>
                  </a:lnTo>
                  <a:lnTo>
                    <a:pt x="156407" y="25781"/>
                  </a:lnTo>
                  <a:lnTo>
                    <a:pt x="156303" y="26221"/>
                  </a:lnTo>
                  <a:lnTo>
                    <a:pt x="156874" y="26454"/>
                  </a:lnTo>
                  <a:lnTo>
                    <a:pt x="155849" y="27558"/>
                  </a:lnTo>
                  <a:lnTo>
                    <a:pt x="155512" y="28079"/>
                  </a:lnTo>
                  <a:lnTo>
                    <a:pt x="155135" y="29008"/>
                  </a:lnTo>
                  <a:lnTo>
                    <a:pt x="155317" y="29595"/>
                  </a:lnTo>
                  <a:lnTo>
                    <a:pt x="155693" y="30263"/>
                  </a:lnTo>
                  <a:lnTo>
                    <a:pt x="155888" y="30964"/>
                  </a:lnTo>
                  <a:lnTo>
                    <a:pt x="156043" y="31991"/>
                  </a:lnTo>
                  <a:lnTo>
                    <a:pt x="155862" y="32626"/>
                  </a:lnTo>
                  <a:lnTo>
                    <a:pt x="155460" y="33164"/>
                  </a:lnTo>
                  <a:lnTo>
                    <a:pt x="155512" y="33800"/>
                  </a:lnTo>
                  <a:lnTo>
                    <a:pt x="155641" y="34305"/>
                  </a:lnTo>
                  <a:lnTo>
                    <a:pt x="155486" y="34680"/>
                  </a:lnTo>
                  <a:lnTo>
                    <a:pt x="155442" y="35092"/>
                  </a:lnTo>
                  <a:lnTo>
                    <a:pt x="155103" y="34959"/>
                  </a:lnTo>
                  <a:lnTo>
                    <a:pt x="155045" y="34712"/>
                  </a:lnTo>
                  <a:lnTo>
                    <a:pt x="151957" y="35234"/>
                  </a:lnTo>
                  <a:lnTo>
                    <a:pt x="146885" y="35951"/>
                  </a:lnTo>
                  <a:lnTo>
                    <a:pt x="140931" y="36684"/>
                  </a:lnTo>
                  <a:lnTo>
                    <a:pt x="141273" y="39771"/>
                  </a:lnTo>
                  <a:lnTo>
                    <a:pt x="141586" y="41361"/>
                  </a:lnTo>
                  <a:lnTo>
                    <a:pt x="142393" y="46462"/>
                  </a:lnTo>
                  <a:lnTo>
                    <a:pt x="143253" y="51597"/>
                  </a:lnTo>
                  <a:lnTo>
                    <a:pt x="140969" y="52001"/>
                  </a:lnTo>
                  <a:lnTo>
                    <a:pt x="140918" y="52216"/>
                  </a:lnTo>
                  <a:lnTo>
                    <a:pt x="140763" y="51929"/>
                  </a:lnTo>
                  <a:lnTo>
                    <a:pt x="135923" y="52689"/>
                  </a:lnTo>
                  <a:lnTo>
                    <a:pt x="136948" y="58963"/>
                  </a:lnTo>
                  <a:lnTo>
                    <a:pt x="133783" y="59403"/>
                  </a:lnTo>
                  <a:lnTo>
                    <a:pt x="133160" y="60023"/>
                  </a:lnTo>
                  <a:lnTo>
                    <a:pt x="133887" y="62125"/>
                  </a:lnTo>
                  <a:lnTo>
                    <a:pt x="133186" y="62419"/>
                  </a:lnTo>
                  <a:lnTo>
                    <a:pt x="131123" y="63233"/>
                  </a:lnTo>
                  <a:lnTo>
                    <a:pt x="130047" y="65776"/>
                  </a:lnTo>
                  <a:lnTo>
                    <a:pt x="125014" y="66477"/>
                  </a:lnTo>
                  <a:lnTo>
                    <a:pt x="114051" y="67993"/>
                  </a:lnTo>
                  <a:lnTo>
                    <a:pt x="113857" y="68009"/>
                  </a:lnTo>
                  <a:lnTo>
                    <a:pt x="114168" y="66884"/>
                  </a:lnTo>
                  <a:lnTo>
                    <a:pt x="113870" y="66949"/>
                  </a:lnTo>
                  <a:lnTo>
                    <a:pt x="102999" y="68921"/>
                  </a:lnTo>
                  <a:lnTo>
                    <a:pt x="102843" y="69166"/>
                  </a:lnTo>
                  <a:lnTo>
                    <a:pt x="102742" y="69439"/>
                  </a:lnTo>
                  <a:lnTo>
                    <a:pt x="102795" y="69748"/>
                  </a:lnTo>
                  <a:lnTo>
                    <a:pt x="103053" y="69986"/>
                  </a:lnTo>
                  <a:lnTo>
                    <a:pt x="103353" y="70553"/>
                  </a:lnTo>
                  <a:lnTo>
                    <a:pt x="102753" y="72468"/>
                  </a:lnTo>
                  <a:lnTo>
                    <a:pt x="102911" y="72727"/>
                  </a:lnTo>
                  <a:lnTo>
                    <a:pt x="101556" y="72983"/>
                  </a:lnTo>
                  <a:lnTo>
                    <a:pt x="100923" y="73192"/>
                  </a:lnTo>
                  <a:lnTo>
                    <a:pt x="100716" y="74121"/>
                  </a:lnTo>
                  <a:lnTo>
                    <a:pt x="99250" y="74349"/>
                  </a:lnTo>
                  <a:lnTo>
                    <a:pt x="97940" y="74659"/>
                  </a:lnTo>
                  <a:lnTo>
                    <a:pt x="98038" y="76876"/>
                  </a:lnTo>
                  <a:lnTo>
                    <a:pt x="94424" y="77364"/>
                  </a:lnTo>
                  <a:lnTo>
                    <a:pt x="91674" y="77820"/>
                  </a:lnTo>
                  <a:lnTo>
                    <a:pt x="91155" y="78880"/>
                  </a:lnTo>
                  <a:lnTo>
                    <a:pt x="90636" y="79629"/>
                  </a:lnTo>
                  <a:lnTo>
                    <a:pt x="90507" y="79564"/>
                  </a:lnTo>
                  <a:lnTo>
                    <a:pt x="89352" y="80884"/>
                  </a:lnTo>
                  <a:lnTo>
                    <a:pt x="89080" y="80901"/>
                  </a:lnTo>
                  <a:lnTo>
                    <a:pt x="88444" y="80624"/>
                  </a:lnTo>
                  <a:lnTo>
                    <a:pt x="88492" y="79400"/>
                  </a:lnTo>
                  <a:lnTo>
                    <a:pt x="88496" y="79255"/>
                  </a:lnTo>
                  <a:lnTo>
                    <a:pt x="87990" y="79564"/>
                  </a:lnTo>
                  <a:lnTo>
                    <a:pt x="88223" y="78260"/>
                  </a:lnTo>
                  <a:lnTo>
                    <a:pt x="88016" y="78211"/>
                  </a:lnTo>
                  <a:lnTo>
                    <a:pt x="86615" y="78472"/>
                  </a:lnTo>
                  <a:lnTo>
                    <a:pt x="87069" y="76614"/>
                  </a:lnTo>
                  <a:lnTo>
                    <a:pt x="87406" y="76174"/>
                  </a:lnTo>
                  <a:lnTo>
                    <a:pt x="88353" y="75587"/>
                  </a:lnTo>
                  <a:lnTo>
                    <a:pt x="88639" y="73990"/>
                  </a:lnTo>
                  <a:lnTo>
                    <a:pt x="88755" y="72735"/>
                  </a:lnTo>
                  <a:lnTo>
                    <a:pt x="89196" y="72312"/>
                  </a:lnTo>
                  <a:lnTo>
                    <a:pt x="89456" y="72312"/>
                  </a:lnTo>
                  <a:lnTo>
                    <a:pt x="89313" y="70877"/>
                  </a:lnTo>
                  <a:lnTo>
                    <a:pt x="88859" y="70551"/>
                  </a:lnTo>
                  <a:lnTo>
                    <a:pt x="88917" y="69911"/>
                  </a:lnTo>
                  <a:lnTo>
                    <a:pt x="89469" y="68938"/>
                  </a:lnTo>
                  <a:lnTo>
                    <a:pt x="89183" y="69341"/>
                  </a:lnTo>
                  <a:lnTo>
                    <a:pt x="88563" y="70217"/>
                  </a:lnTo>
                  <a:lnTo>
                    <a:pt x="88361" y="70221"/>
                  </a:lnTo>
                  <a:lnTo>
                    <a:pt x="88000" y="70040"/>
                  </a:lnTo>
                  <a:lnTo>
                    <a:pt x="88105" y="69158"/>
                  </a:lnTo>
                  <a:lnTo>
                    <a:pt x="88365" y="69210"/>
                  </a:lnTo>
                  <a:lnTo>
                    <a:pt x="88385" y="69411"/>
                  </a:lnTo>
                  <a:lnTo>
                    <a:pt x="88663" y="69282"/>
                  </a:lnTo>
                  <a:lnTo>
                    <a:pt x="88869" y="69063"/>
                  </a:lnTo>
                  <a:lnTo>
                    <a:pt x="88561" y="68922"/>
                  </a:lnTo>
                  <a:lnTo>
                    <a:pt x="88561" y="68563"/>
                  </a:lnTo>
                  <a:lnTo>
                    <a:pt x="88807" y="67944"/>
                  </a:lnTo>
                  <a:lnTo>
                    <a:pt x="89884" y="66151"/>
                  </a:lnTo>
                  <a:lnTo>
                    <a:pt x="89975" y="65988"/>
                  </a:lnTo>
                  <a:lnTo>
                    <a:pt x="89287" y="66086"/>
                  </a:lnTo>
                  <a:lnTo>
                    <a:pt x="89093" y="64260"/>
                  </a:lnTo>
                  <a:lnTo>
                    <a:pt x="88963" y="64260"/>
                  </a:lnTo>
                  <a:lnTo>
                    <a:pt x="83994" y="64994"/>
                  </a:lnTo>
                  <a:lnTo>
                    <a:pt x="81016" y="65351"/>
                  </a:lnTo>
                  <a:lnTo>
                    <a:pt x="75912" y="66004"/>
                  </a:lnTo>
                  <a:lnTo>
                    <a:pt x="76042" y="66884"/>
                  </a:lnTo>
                  <a:lnTo>
                    <a:pt x="75290" y="66875"/>
                  </a:lnTo>
                  <a:lnTo>
                    <a:pt x="75153" y="66034"/>
                  </a:lnTo>
                  <a:lnTo>
                    <a:pt x="73869" y="66214"/>
                  </a:lnTo>
                  <a:lnTo>
                    <a:pt x="72306" y="66444"/>
                  </a:lnTo>
                  <a:lnTo>
                    <a:pt x="71818" y="66503"/>
                  </a:lnTo>
                  <a:lnTo>
                    <a:pt x="70282" y="66754"/>
                  </a:lnTo>
                  <a:lnTo>
                    <a:pt x="68064" y="66982"/>
                  </a:lnTo>
                  <a:lnTo>
                    <a:pt x="66209" y="55786"/>
                  </a:lnTo>
                  <a:lnTo>
                    <a:pt x="66027" y="54791"/>
                  </a:lnTo>
                  <a:lnTo>
                    <a:pt x="65548" y="51695"/>
                  </a:lnTo>
                  <a:lnTo>
                    <a:pt x="65029" y="48973"/>
                  </a:lnTo>
                  <a:lnTo>
                    <a:pt x="63728" y="41136"/>
                  </a:lnTo>
                  <a:lnTo>
                    <a:pt x="55966" y="41113"/>
                  </a:lnTo>
                  <a:lnTo>
                    <a:pt x="56248" y="40096"/>
                  </a:lnTo>
                  <a:lnTo>
                    <a:pt x="56955" y="36855"/>
                  </a:lnTo>
                  <a:lnTo>
                    <a:pt x="58154" y="30433"/>
                  </a:lnTo>
                  <a:lnTo>
                    <a:pt x="58947" y="26608"/>
                  </a:lnTo>
                  <a:lnTo>
                    <a:pt x="48227" y="28626"/>
                  </a:lnTo>
                  <a:lnTo>
                    <a:pt x="48214" y="28017"/>
                  </a:lnTo>
                  <a:lnTo>
                    <a:pt x="48417" y="24617"/>
                  </a:lnTo>
                  <a:lnTo>
                    <a:pt x="48306" y="24456"/>
                  </a:lnTo>
                  <a:lnTo>
                    <a:pt x="47428" y="24012"/>
                  </a:lnTo>
                  <a:lnTo>
                    <a:pt x="46664" y="24218"/>
                  </a:lnTo>
                  <a:lnTo>
                    <a:pt x="45574" y="24436"/>
                  </a:lnTo>
                  <a:lnTo>
                    <a:pt x="44059" y="24194"/>
                  </a:lnTo>
                  <a:lnTo>
                    <a:pt x="42964" y="28802"/>
                  </a:lnTo>
                  <a:lnTo>
                    <a:pt x="41606" y="28324"/>
                  </a:lnTo>
                  <a:lnTo>
                    <a:pt x="41344" y="27660"/>
                  </a:lnTo>
                  <a:lnTo>
                    <a:pt x="41027" y="27366"/>
                  </a:lnTo>
                  <a:lnTo>
                    <a:pt x="39879" y="26695"/>
                  </a:lnTo>
                  <a:lnTo>
                    <a:pt x="38529" y="25774"/>
                  </a:lnTo>
                  <a:lnTo>
                    <a:pt x="38386" y="25547"/>
                  </a:lnTo>
                  <a:lnTo>
                    <a:pt x="37539" y="23329"/>
                  </a:lnTo>
                  <a:lnTo>
                    <a:pt x="37527" y="22923"/>
                  </a:lnTo>
                  <a:lnTo>
                    <a:pt x="37257" y="22263"/>
                  </a:lnTo>
                  <a:lnTo>
                    <a:pt x="37046" y="22079"/>
                  </a:lnTo>
                  <a:lnTo>
                    <a:pt x="32783" y="21930"/>
                  </a:lnTo>
                  <a:lnTo>
                    <a:pt x="32143" y="22123"/>
                  </a:lnTo>
                  <a:lnTo>
                    <a:pt x="32088" y="22444"/>
                  </a:lnTo>
                  <a:lnTo>
                    <a:pt x="31558" y="23961"/>
                  </a:lnTo>
                  <a:lnTo>
                    <a:pt x="31225" y="24322"/>
                  </a:lnTo>
                  <a:lnTo>
                    <a:pt x="30688" y="26680"/>
                  </a:lnTo>
                  <a:lnTo>
                    <a:pt x="29957" y="26047"/>
                  </a:lnTo>
                  <a:lnTo>
                    <a:pt x="29521" y="25414"/>
                  </a:lnTo>
                  <a:lnTo>
                    <a:pt x="29252" y="25191"/>
                  </a:lnTo>
                  <a:lnTo>
                    <a:pt x="29036" y="25115"/>
                  </a:lnTo>
                  <a:lnTo>
                    <a:pt x="29509" y="23673"/>
                  </a:lnTo>
                  <a:lnTo>
                    <a:pt x="29744" y="23158"/>
                  </a:lnTo>
                  <a:lnTo>
                    <a:pt x="30193" y="22778"/>
                  </a:lnTo>
                  <a:lnTo>
                    <a:pt x="30384" y="22324"/>
                  </a:lnTo>
                  <a:lnTo>
                    <a:pt x="30392" y="21868"/>
                  </a:lnTo>
                  <a:lnTo>
                    <a:pt x="27376" y="21785"/>
                  </a:lnTo>
                  <a:lnTo>
                    <a:pt x="26872" y="21991"/>
                  </a:lnTo>
                  <a:lnTo>
                    <a:pt x="25640" y="21737"/>
                  </a:lnTo>
                  <a:lnTo>
                    <a:pt x="19355" y="21564"/>
                  </a:lnTo>
                  <a:lnTo>
                    <a:pt x="19301" y="21697"/>
                  </a:lnTo>
                  <a:lnTo>
                    <a:pt x="19101" y="21699"/>
                  </a:lnTo>
                  <a:lnTo>
                    <a:pt x="18872" y="21419"/>
                  </a:lnTo>
                  <a:lnTo>
                    <a:pt x="18836" y="21117"/>
                  </a:lnTo>
                  <a:lnTo>
                    <a:pt x="18975" y="20830"/>
                  </a:lnTo>
                  <a:lnTo>
                    <a:pt x="19618" y="20360"/>
                  </a:lnTo>
                  <a:lnTo>
                    <a:pt x="19594" y="20207"/>
                  </a:lnTo>
                  <a:lnTo>
                    <a:pt x="18943" y="18924"/>
                  </a:lnTo>
                  <a:lnTo>
                    <a:pt x="18656" y="19320"/>
                  </a:lnTo>
                  <a:lnTo>
                    <a:pt x="18728" y="19577"/>
                  </a:lnTo>
                  <a:lnTo>
                    <a:pt x="19010" y="19849"/>
                  </a:lnTo>
                  <a:lnTo>
                    <a:pt x="19014" y="20147"/>
                  </a:lnTo>
                  <a:lnTo>
                    <a:pt x="18381" y="21537"/>
                  </a:lnTo>
                  <a:lnTo>
                    <a:pt x="15226" y="21471"/>
                  </a:lnTo>
                  <a:lnTo>
                    <a:pt x="14502" y="21424"/>
                  </a:lnTo>
                  <a:lnTo>
                    <a:pt x="14176" y="21818"/>
                  </a:lnTo>
                  <a:lnTo>
                    <a:pt x="13653" y="22675"/>
                  </a:lnTo>
                  <a:lnTo>
                    <a:pt x="13427" y="22881"/>
                  </a:lnTo>
                  <a:lnTo>
                    <a:pt x="12333" y="23385"/>
                  </a:lnTo>
                  <a:lnTo>
                    <a:pt x="11239" y="23333"/>
                  </a:lnTo>
                  <a:lnTo>
                    <a:pt x="11088" y="23408"/>
                  </a:lnTo>
                  <a:lnTo>
                    <a:pt x="10299" y="24063"/>
                  </a:lnTo>
                  <a:lnTo>
                    <a:pt x="9722" y="25030"/>
                  </a:lnTo>
                  <a:lnTo>
                    <a:pt x="10357" y="25961"/>
                  </a:lnTo>
                  <a:lnTo>
                    <a:pt x="11187" y="26454"/>
                  </a:lnTo>
                  <a:lnTo>
                    <a:pt x="11685" y="26597"/>
                  </a:lnTo>
                  <a:lnTo>
                    <a:pt x="12354" y="26577"/>
                  </a:lnTo>
                  <a:lnTo>
                    <a:pt x="13279" y="26955"/>
                  </a:lnTo>
                  <a:lnTo>
                    <a:pt x="13450" y="27226"/>
                  </a:lnTo>
                  <a:lnTo>
                    <a:pt x="14230" y="28060"/>
                  </a:lnTo>
                  <a:lnTo>
                    <a:pt x="15710" y="29352"/>
                  </a:lnTo>
                  <a:lnTo>
                    <a:pt x="16221" y="29965"/>
                  </a:lnTo>
                  <a:lnTo>
                    <a:pt x="16661" y="31119"/>
                  </a:lnTo>
                  <a:lnTo>
                    <a:pt x="16799" y="31656"/>
                  </a:lnTo>
                  <a:lnTo>
                    <a:pt x="17033" y="32107"/>
                  </a:lnTo>
                  <a:lnTo>
                    <a:pt x="17017" y="32431"/>
                  </a:lnTo>
                  <a:lnTo>
                    <a:pt x="17219" y="33121"/>
                  </a:lnTo>
                  <a:lnTo>
                    <a:pt x="15943" y="35730"/>
                  </a:lnTo>
                  <a:lnTo>
                    <a:pt x="16054" y="36032"/>
                  </a:lnTo>
                  <a:lnTo>
                    <a:pt x="17245" y="37449"/>
                  </a:lnTo>
                  <a:lnTo>
                    <a:pt x="16311" y="37329"/>
                  </a:lnTo>
                  <a:lnTo>
                    <a:pt x="16161" y="37072"/>
                  </a:lnTo>
                  <a:lnTo>
                    <a:pt x="15673" y="36818"/>
                  </a:lnTo>
                  <a:lnTo>
                    <a:pt x="14201" y="37157"/>
                  </a:lnTo>
                  <a:lnTo>
                    <a:pt x="13915" y="37298"/>
                  </a:lnTo>
                  <a:lnTo>
                    <a:pt x="15157" y="37224"/>
                  </a:lnTo>
                  <a:lnTo>
                    <a:pt x="15534" y="37094"/>
                  </a:lnTo>
                  <a:lnTo>
                    <a:pt x="15784" y="37090"/>
                  </a:lnTo>
                  <a:lnTo>
                    <a:pt x="16222" y="37386"/>
                  </a:lnTo>
                  <a:lnTo>
                    <a:pt x="16946" y="38405"/>
                  </a:lnTo>
                  <a:lnTo>
                    <a:pt x="15687" y="39387"/>
                  </a:lnTo>
                  <a:lnTo>
                    <a:pt x="15485" y="39487"/>
                  </a:lnTo>
                  <a:lnTo>
                    <a:pt x="15057" y="39521"/>
                  </a:lnTo>
                  <a:lnTo>
                    <a:pt x="13803" y="40653"/>
                  </a:lnTo>
                  <a:lnTo>
                    <a:pt x="13652" y="40869"/>
                  </a:lnTo>
                  <a:lnTo>
                    <a:pt x="13950" y="41032"/>
                  </a:lnTo>
                  <a:lnTo>
                    <a:pt x="13787" y="41280"/>
                  </a:lnTo>
                  <a:lnTo>
                    <a:pt x="12981" y="42036"/>
                  </a:lnTo>
                  <a:lnTo>
                    <a:pt x="12608" y="42744"/>
                  </a:lnTo>
                  <a:lnTo>
                    <a:pt x="0" y="42211"/>
                  </a:lnTo>
                  <a:lnTo>
                    <a:pt x="114" y="40635"/>
                  </a:lnTo>
                  <a:lnTo>
                    <a:pt x="215" y="39255"/>
                  </a:lnTo>
                  <a:lnTo>
                    <a:pt x="390" y="36882"/>
                  </a:lnTo>
                  <a:lnTo>
                    <a:pt x="774" y="31270"/>
                  </a:lnTo>
                  <a:lnTo>
                    <a:pt x="1219" y="26133"/>
                  </a:lnTo>
                  <a:lnTo>
                    <a:pt x="1251" y="25763"/>
                  </a:lnTo>
                  <a:lnTo>
                    <a:pt x="1482" y="20895"/>
                  </a:lnTo>
                  <a:lnTo>
                    <a:pt x="1943" y="15004"/>
                  </a:lnTo>
                  <a:lnTo>
                    <a:pt x="2008" y="13991"/>
                  </a:lnTo>
                  <a:lnTo>
                    <a:pt x="2378" y="8229"/>
                  </a:lnTo>
                  <a:lnTo>
                    <a:pt x="2473" y="5670"/>
                  </a:lnTo>
                  <a:lnTo>
                    <a:pt x="2677" y="154"/>
                  </a:lnTo>
                  <a:lnTo>
                    <a:pt x="9301" y="9"/>
                  </a:lnTo>
                  <a:lnTo>
                    <a:pt x="9747" y="0"/>
                  </a:lnTo>
                  <a:lnTo>
                    <a:pt x="18101" y="273"/>
                  </a:lnTo>
                  <a:lnTo>
                    <a:pt x="21666" y="389"/>
                  </a:lnTo>
                  <a:lnTo>
                    <a:pt x="22292" y="410"/>
                  </a:lnTo>
                  <a:lnTo>
                    <a:pt x="25155" y="503"/>
                  </a:lnTo>
                  <a:lnTo>
                    <a:pt x="27212" y="571"/>
                  </a:lnTo>
                  <a:lnTo>
                    <a:pt x="27699" y="587"/>
                  </a:lnTo>
                  <a:lnTo>
                    <a:pt x="27871" y="594"/>
                  </a:lnTo>
                  <a:lnTo>
                    <a:pt x="28467" y="618"/>
                  </a:lnTo>
                  <a:lnTo>
                    <a:pt x="31795" y="752"/>
                  </a:lnTo>
                  <a:lnTo>
                    <a:pt x="35672" y="909"/>
                  </a:lnTo>
                  <a:lnTo>
                    <a:pt x="35919" y="919"/>
                  </a:lnTo>
                  <a:lnTo>
                    <a:pt x="36082" y="930"/>
                  </a:lnTo>
                  <a:lnTo>
                    <a:pt x="43553" y="1197"/>
                  </a:lnTo>
                  <a:lnTo>
                    <a:pt x="48305" y="1366"/>
                  </a:lnTo>
                  <a:lnTo>
                    <a:pt x="52407" y="1513"/>
                  </a:lnTo>
                  <a:lnTo>
                    <a:pt x="58451" y="1729"/>
                  </a:lnTo>
                  <a:lnTo>
                    <a:pt x="58582" y="1733"/>
                  </a:lnTo>
                  <a:close/>
                </a:path>
              </a:pathLst>
            </a:custGeom>
            <a:solidFill>
              <a:srgbClr val="336A98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07" name="pg107"/>
            <p:cNvSpPr/>
            <p:nvPr/>
          </p:nvSpPr>
          <p:spPr>
            <a:xfrm>
              <a:off x="7561165" y="2685762"/>
              <a:ext cx="29823" cy="27690"/>
            </a:xfrm>
            <a:custGeom>
              <a:avLst/>
              <a:pathLst>
                <a:path w="29823" h="27690">
                  <a:moveTo>
                    <a:pt x="10831" y="1678"/>
                  </a:moveTo>
                  <a:lnTo>
                    <a:pt x="2490" y="1923"/>
                  </a:lnTo>
                  <a:lnTo>
                    <a:pt x="2386" y="1320"/>
                  </a:lnTo>
                  <a:lnTo>
                    <a:pt x="2321" y="0"/>
                  </a:lnTo>
                  <a:lnTo>
                    <a:pt x="2062" y="994"/>
                  </a:lnTo>
                  <a:lnTo>
                    <a:pt x="2075" y="1939"/>
                  </a:lnTo>
                  <a:lnTo>
                    <a:pt x="505" y="1988"/>
                  </a:lnTo>
                  <a:lnTo>
                    <a:pt x="350" y="3732"/>
                  </a:lnTo>
                  <a:lnTo>
                    <a:pt x="38" y="3471"/>
                  </a:lnTo>
                  <a:lnTo>
                    <a:pt x="0" y="3308"/>
                  </a:lnTo>
                  <a:lnTo>
                    <a:pt x="0" y="3748"/>
                  </a:lnTo>
                  <a:lnTo>
                    <a:pt x="142" y="4074"/>
                  </a:lnTo>
                  <a:lnTo>
                    <a:pt x="570" y="9469"/>
                  </a:lnTo>
                  <a:lnTo>
                    <a:pt x="804" y="11326"/>
                  </a:lnTo>
                  <a:lnTo>
                    <a:pt x="2464" y="11212"/>
                  </a:lnTo>
                  <a:lnTo>
                    <a:pt x="2594" y="11571"/>
                  </a:lnTo>
                  <a:lnTo>
                    <a:pt x="2866" y="14162"/>
                  </a:lnTo>
                  <a:lnTo>
                    <a:pt x="3219" y="13848"/>
                  </a:lnTo>
                  <a:lnTo>
                    <a:pt x="3956" y="12826"/>
                  </a:lnTo>
                  <a:lnTo>
                    <a:pt x="4202" y="12630"/>
                  </a:lnTo>
                  <a:lnTo>
                    <a:pt x="4851" y="13804"/>
                  </a:lnTo>
                  <a:lnTo>
                    <a:pt x="5046" y="14830"/>
                  </a:lnTo>
                  <a:lnTo>
                    <a:pt x="5072" y="16020"/>
                  </a:lnTo>
                  <a:lnTo>
                    <a:pt x="5081" y="16477"/>
                  </a:lnTo>
                  <a:lnTo>
                    <a:pt x="5655" y="20910"/>
                  </a:lnTo>
                  <a:lnTo>
                    <a:pt x="6602" y="27168"/>
                  </a:lnTo>
                  <a:lnTo>
                    <a:pt x="6693" y="27690"/>
                  </a:lnTo>
                  <a:lnTo>
                    <a:pt x="9352" y="27315"/>
                  </a:lnTo>
                  <a:lnTo>
                    <a:pt x="9573" y="26842"/>
                  </a:lnTo>
                  <a:lnTo>
                    <a:pt x="11156" y="26761"/>
                  </a:lnTo>
                  <a:lnTo>
                    <a:pt x="12738" y="26549"/>
                  </a:lnTo>
                  <a:lnTo>
                    <a:pt x="12336" y="24137"/>
                  </a:lnTo>
                  <a:lnTo>
                    <a:pt x="14632" y="23778"/>
                  </a:lnTo>
                  <a:lnTo>
                    <a:pt x="15307" y="23778"/>
                  </a:lnTo>
                  <a:lnTo>
                    <a:pt x="16827" y="24036"/>
                  </a:lnTo>
                  <a:lnTo>
                    <a:pt x="17097" y="23925"/>
                  </a:lnTo>
                  <a:lnTo>
                    <a:pt x="17370" y="23664"/>
                  </a:lnTo>
                  <a:lnTo>
                    <a:pt x="17642" y="22295"/>
                  </a:lnTo>
                  <a:lnTo>
                    <a:pt x="17901" y="22181"/>
                  </a:lnTo>
                  <a:lnTo>
                    <a:pt x="19731" y="21496"/>
                  </a:lnTo>
                  <a:lnTo>
                    <a:pt x="23700" y="21040"/>
                  </a:lnTo>
                  <a:lnTo>
                    <a:pt x="24050" y="20991"/>
                  </a:lnTo>
                  <a:lnTo>
                    <a:pt x="21852" y="20704"/>
                  </a:lnTo>
                  <a:lnTo>
                    <a:pt x="21465" y="20430"/>
                  </a:lnTo>
                  <a:lnTo>
                    <a:pt x="21326" y="20160"/>
                  </a:lnTo>
                  <a:lnTo>
                    <a:pt x="21508" y="19280"/>
                  </a:lnTo>
                  <a:lnTo>
                    <a:pt x="23687" y="18579"/>
                  </a:lnTo>
                  <a:lnTo>
                    <a:pt x="24024" y="17895"/>
                  </a:lnTo>
                  <a:lnTo>
                    <a:pt x="23233" y="17063"/>
                  </a:lnTo>
                  <a:lnTo>
                    <a:pt x="20833" y="16689"/>
                  </a:lnTo>
                  <a:lnTo>
                    <a:pt x="20898" y="16542"/>
                  </a:lnTo>
                  <a:lnTo>
                    <a:pt x="21599" y="15711"/>
                  </a:lnTo>
                  <a:lnTo>
                    <a:pt x="22247" y="15385"/>
                  </a:lnTo>
                  <a:lnTo>
                    <a:pt x="22338" y="15157"/>
                  </a:lnTo>
                  <a:lnTo>
                    <a:pt x="22105" y="14863"/>
                  </a:lnTo>
                  <a:lnTo>
                    <a:pt x="29823" y="13543"/>
                  </a:lnTo>
                  <a:lnTo>
                    <a:pt x="29058" y="8295"/>
                  </a:lnTo>
                  <a:lnTo>
                    <a:pt x="28745" y="7568"/>
                  </a:lnTo>
                  <a:lnTo>
                    <a:pt x="28891" y="7071"/>
                  </a:lnTo>
                  <a:lnTo>
                    <a:pt x="28228" y="2607"/>
                  </a:lnTo>
                  <a:lnTo>
                    <a:pt x="20366" y="3112"/>
                  </a:lnTo>
                  <a:lnTo>
                    <a:pt x="20120" y="3145"/>
                  </a:lnTo>
                  <a:lnTo>
                    <a:pt x="20159" y="1776"/>
                  </a:lnTo>
                  <a:lnTo>
                    <a:pt x="19860" y="1760"/>
                  </a:lnTo>
                  <a:lnTo>
                    <a:pt x="19004" y="1760"/>
                  </a:lnTo>
                  <a:lnTo>
                    <a:pt x="18407" y="2346"/>
                  </a:lnTo>
                  <a:lnTo>
                    <a:pt x="18485" y="2526"/>
                  </a:lnTo>
                  <a:lnTo>
                    <a:pt x="17966" y="2509"/>
                  </a:lnTo>
                  <a:lnTo>
                    <a:pt x="18005" y="1890"/>
                  </a:lnTo>
                  <a:lnTo>
                    <a:pt x="18265" y="1727"/>
                  </a:lnTo>
                  <a:lnTo>
                    <a:pt x="17876" y="1678"/>
                  </a:lnTo>
                  <a:lnTo>
                    <a:pt x="14918" y="2281"/>
                  </a:lnTo>
                  <a:lnTo>
                    <a:pt x="14931" y="2721"/>
                  </a:lnTo>
                  <a:lnTo>
                    <a:pt x="14451" y="2623"/>
                  </a:lnTo>
                  <a:lnTo>
                    <a:pt x="14373" y="2412"/>
                  </a:lnTo>
                  <a:lnTo>
                    <a:pt x="14283" y="1519"/>
                  </a:lnTo>
                  <a:close/>
                </a:path>
              </a:pathLst>
            </a:custGeom>
            <a:solidFill>
              <a:srgbClr val="336A98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08" name="pg108"/>
            <p:cNvSpPr/>
            <p:nvPr/>
          </p:nvSpPr>
          <p:spPr>
            <a:xfrm>
              <a:off x="7665899" y="2598493"/>
              <a:ext cx="33810" cy="23757"/>
            </a:xfrm>
            <a:custGeom>
              <a:avLst/>
              <a:pathLst>
                <a:path w="33810" h="23757">
                  <a:moveTo>
                    <a:pt x="9883" y="706"/>
                  </a:moveTo>
                  <a:lnTo>
                    <a:pt x="9779" y="0"/>
                  </a:lnTo>
                  <a:lnTo>
                    <a:pt x="11527" y="54"/>
                  </a:lnTo>
                  <a:lnTo>
                    <a:pt x="11515" y="320"/>
                  </a:lnTo>
                  <a:lnTo>
                    <a:pt x="11346" y="477"/>
                  </a:lnTo>
                  <a:lnTo>
                    <a:pt x="11014" y="359"/>
                  </a:lnTo>
                  <a:lnTo>
                    <a:pt x="10738" y="435"/>
                  </a:lnTo>
                  <a:lnTo>
                    <a:pt x="10682" y="591"/>
                  </a:lnTo>
                  <a:lnTo>
                    <a:pt x="11502" y="466"/>
                  </a:lnTo>
                  <a:lnTo>
                    <a:pt x="11984" y="1734"/>
                  </a:lnTo>
                  <a:lnTo>
                    <a:pt x="11450" y="1937"/>
                  </a:lnTo>
                  <a:lnTo>
                    <a:pt x="11714" y="2717"/>
                  </a:lnTo>
                  <a:lnTo>
                    <a:pt x="11133" y="2964"/>
                  </a:lnTo>
                  <a:lnTo>
                    <a:pt x="11232" y="2831"/>
                  </a:lnTo>
                  <a:lnTo>
                    <a:pt x="11217" y="2587"/>
                  </a:lnTo>
                  <a:lnTo>
                    <a:pt x="11033" y="2299"/>
                  </a:lnTo>
                  <a:lnTo>
                    <a:pt x="10817" y="2391"/>
                  </a:lnTo>
                  <a:lnTo>
                    <a:pt x="10751" y="3105"/>
                  </a:lnTo>
                  <a:lnTo>
                    <a:pt x="11563" y="5112"/>
                  </a:lnTo>
                  <a:lnTo>
                    <a:pt x="12147" y="6367"/>
                  </a:lnTo>
                  <a:lnTo>
                    <a:pt x="13301" y="9219"/>
                  </a:lnTo>
                  <a:lnTo>
                    <a:pt x="13690" y="9105"/>
                  </a:lnTo>
                  <a:lnTo>
                    <a:pt x="13898" y="8502"/>
                  </a:lnTo>
                  <a:lnTo>
                    <a:pt x="14196" y="8437"/>
                  </a:lnTo>
                  <a:lnTo>
                    <a:pt x="14819" y="8111"/>
                  </a:lnTo>
                  <a:lnTo>
                    <a:pt x="15052" y="7867"/>
                  </a:lnTo>
                  <a:lnTo>
                    <a:pt x="15195" y="7508"/>
                  </a:lnTo>
                  <a:lnTo>
                    <a:pt x="16726" y="9692"/>
                  </a:lnTo>
                  <a:lnTo>
                    <a:pt x="17517" y="9073"/>
                  </a:lnTo>
                  <a:lnTo>
                    <a:pt x="20786" y="6579"/>
                  </a:lnTo>
                  <a:lnTo>
                    <a:pt x="21474" y="6058"/>
                  </a:lnTo>
                  <a:lnTo>
                    <a:pt x="24924" y="3417"/>
                  </a:lnTo>
                  <a:lnTo>
                    <a:pt x="27013" y="1820"/>
                  </a:lnTo>
                  <a:lnTo>
                    <a:pt x="28414" y="4770"/>
                  </a:lnTo>
                  <a:lnTo>
                    <a:pt x="28816" y="3711"/>
                  </a:lnTo>
                  <a:lnTo>
                    <a:pt x="29633" y="3971"/>
                  </a:lnTo>
                  <a:lnTo>
                    <a:pt x="29828" y="3971"/>
                  </a:lnTo>
                  <a:lnTo>
                    <a:pt x="29763" y="6432"/>
                  </a:lnTo>
                  <a:lnTo>
                    <a:pt x="29439" y="6367"/>
                  </a:lnTo>
                  <a:lnTo>
                    <a:pt x="29062" y="6432"/>
                  </a:lnTo>
                  <a:lnTo>
                    <a:pt x="29659" y="7476"/>
                  </a:lnTo>
                  <a:lnTo>
                    <a:pt x="30528" y="9170"/>
                  </a:lnTo>
                  <a:lnTo>
                    <a:pt x="30580" y="10279"/>
                  </a:lnTo>
                  <a:lnTo>
                    <a:pt x="30723" y="11338"/>
                  </a:lnTo>
                  <a:lnTo>
                    <a:pt x="30567" y="12740"/>
                  </a:lnTo>
                  <a:lnTo>
                    <a:pt x="30580" y="13196"/>
                  </a:lnTo>
                  <a:lnTo>
                    <a:pt x="30918" y="13913"/>
                  </a:lnTo>
                  <a:lnTo>
                    <a:pt x="31372" y="15282"/>
                  </a:lnTo>
                  <a:lnTo>
                    <a:pt x="31592" y="16570"/>
                  </a:lnTo>
                  <a:lnTo>
                    <a:pt x="31826" y="17401"/>
                  </a:lnTo>
                  <a:lnTo>
                    <a:pt x="32111" y="17694"/>
                  </a:lnTo>
                  <a:lnTo>
                    <a:pt x="32267" y="17727"/>
                  </a:lnTo>
                  <a:lnTo>
                    <a:pt x="33058" y="17922"/>
                  </a:lnTo>
                  <a:lnTo>
                    <a:pt x="33810" y="18607"/>
                  </a:lnTo>
                  <a:lnTo>
                    <a:pt x="33525" y="18819"/>
                  </a:lnTo>
                  <a:lnTo>
                    <a:pt x="28675" y="21516"/>
                  </a:lnTo>
                  <a:lnTo>
                    <a:pt x="25858" y="23105"/>
                  </a:lnTo>
                  <a:lnTo>
                    <a:pt x="25625" y="23398"/>
                  </a:lnTo>
                  <a:lnTo>
                    <a:pt x="25365" y="23757"/>
                  </a:lnTo>
                  <a:lnTo>
                    <a:pt x="25297" y="23200"/>
                  </a:lnTo>
                  <a:lnTo>
                    <a:pt x="25444" y="23002"/>
                  </a:lnTo>
                  <a:lnTo>
                    <a:pt x="24795" y="21703"/>
                  </a:lnTo>
                  <a:lnTo>
                    <a:pt x="24289" y="20970"/>
                  </a:lnTo>
                  <a:lnTo>
                    <a:pt x="23880" y="19786"/>
                  </a:lnTo>
                  <a:lnTo>
                    <a:pt x="22654" y="19911"/>
                  </a:lnTo>
                  <a:lnTo>
                    <a:pt x="22174" y="19960"/>
                  </a:lnTo>
                  <a:lnTo>
                    <a:pt x="21292" y="19894"/>
                  </a:lnTo>
                  <a:lnTo>
                    <a:pt x="20332" y="20188"/>
                  </a:lnTo>
                  <a:lnTo>
                    <a:pt x="17790" y="20514"/>
                  </a:lnTo>
                  <a:lnTo>
                    <a:pt x="16583" y="20595"/>
                  </a:lnTo>
                  <a:lnTo>
                    <a:pt x="15286" y="22421"/>
                  </a:lnTo>
                  <a:lnTo>
                    <a:pt x="15053" y="21915"/>
                  </a:lnTo>
                  <a:lnTo>
                    <a:pt x="14412" y="22688"/>
                  </a:lnTo>
                  <a:lnTo>
                    <a:pt x="13125" y="21505"/>
                  </a:lnTo>
                  <a:lnTo>
                    <a:pt x="13561" y="21117"/>
                  </a:lnTo>
                  <a:lnTo>
                    <a:pt x="13742" y="20774"/>
                  </a:lnTo>
                  <a:lnTo>
                    <a:pt x="13729" y="20595"/>
                  </a:lnTo>
                  <a:lnTo>
                    <a:pt x="13236" y="18917"/>
                  </a:lnTo>
                  <a:lnTo>
                    <a:pt x="12276" y="17760"/>
                  </a:lnTo>
                  <a:lnTo>
                    <a:pt x="12251" y="17434"/>
                  </a:lnTo>
                  <a:lnTo>
                    <a:pt x="12497" y="17352"/>
                  </a:lnTo>
                  <a:lnTo>
                    <a:pt x="12977" y="17482"/>
                  </a:lnTo>
                  <a:lnTo>
                    <a:pt x="13911" y="16847"/>
                  </a:lnTo>
                  <a:lnTo>
                    <a:pt x="13379" y="15739"/>
                  </a:lnTo>
                  <a:lnTo>
                    <a:pt x="13651" y="15136"/>
                  </a:lnTo>
                  <a:lnTo>
                    <a:pt x="14222" y="14647"/>
                  </a:lnTo>
                  <a:lnTo>
                    <a:pt x="15364" y="14402"/>
                  </a:lnTo>
                  <a:lnTo>
                    <a:pt x="14404" y="12088"/>
                  </a:lnTo>
                  <a:lnTo>
                    <a:pt x="14248" y="11566"/>
                  </a:lnTo>
                  <a:lnTo>
                    <a:pt x="14054" y="11045"/>
                  </a:lnTo>
                  <a:lnTo>
                    <a:pt x="4292" y="11538"/>
                  </a:lnTo>
                  <a:lnTo>
                    <a:pt x="3441" y="6792"/>
                  </a:lnTo>
                  <a:lnTo>
                    <a:pt x="552" y="6879"/>
                  </a:lnTo>
                  <a:lnTo>
                    <a:pt x="0" y="5382"/>
                  </a:lnTo>
                  <a:lnTo>
                    <a:pt x="2833" y="3828"/>
                  </a:lnTo>
                  <a:lnTo>
                    <a:pt x="5037" y="3147"/>
                  </a:lnTo>
                  <a:lnTo>
                    <a:pt x="5666" y="2837"/>
                  </a:lnTo>
                  <a:lnTo>
                    <a:pt x="5564" y="2670"/>
                  </a:lnTo>
                  <a:lnTo>
                    <a:pt x="5217" y="2568"/>
                  </a:lnTo>
                  <a:lnTo>
                    <a:pt x="5307" y="2320"/>
                  </a:lnTo>
                  <a:lnTo>
                    <a:pt x="5670" y="2216"/>
                  </a:lnTo>
                  <a:lnTo>
                    <a:pt x="6407" y="2169"/>
                  </a:lnTo>
                  <a:lnTo>
                    <a:pt x="6596" y="2359"/>
                  </a:lnTo>
                  <a:lnTo>
                    <a:pt x="8841" y="1144"/>
                  </a:lnTo>
                  <a:lnTo>
                    <a:pt x="8391" y="813"/>
                  </a:lnTo>
                  <a:lnTo>
                    <a:pt x="8335" y="477"/>
                  </a:lnTo>
                  <a:lnTo>
                    <a:pt x="8370" y="284"/>
                  </a:lnTo>
                  <a:lnTo>
                    <a:pt x="8542" y="179"/>
                  </a:lnTo>
                  <a:lnTo>
                    <a:pt x="8862" y="65"/>
                  </a:lnTo>
                  <a:lnTo>
                    <a:pt x="9221" y="779"/>
                  </a:lnTo>
                  <a:lnTo>
                    <a:pt x="9867" y="1129"/>
                  </a:lnTo>
                  <a:close/>
                </a:path>
              </a:pathLst>
            </a:custGeom>
            <a:solidFill>
              <a:srgbClr val="448DC6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09" name="pg109"/>
            <p:cNvSpPr/>
            <p:nvPr/>
          </p:nvSpPr>
          <p:spPr>
            <a:xfrm>
              <a:off x="7605402" y="2651211"/>
              <a:ext cx="86765" cy="79860"/>
            </a:xfrm>
            <a:custGeom>
              <a:avLst/>
              <a:pathLst>
                <a:path w="86765" h="79860">
                  <a:moveTo>
                    <a:pt x="85730" y="3395"/>
                  </a:moveTo>
                  <a:lnTo>
                    <a:pt x="85899" y="15092"/>
                  </a:lnTo>
                  <a:lnTo>
                    <a:pt x="85901" y="15239"/>
                  </a:lnTo>
                  <a:lnTo>
                    <a:pt x="85916" y="15730"/>
                  </a:lnTo>
                  <a:lnTo>
                    <a:pt x="86061" y="20278"/>
                  </a:lnTo>
                  <a:lnTo>
                    <a:pt x="86320" y="28438"/>
                  </a:lnTo>
                  <a:lnTo>
                    <a:pt x="86389" y="30763"/>
                  </a:lnTo>
                  <a:lnTo>
                    <a:pt x="86454" y="32640"/>
                  </a:lnTo>
                  <a:lnTo>
                    <a:pt x="86524" y="34642"/>
                  </a:lnTo>
                  <a:lnTo>
                    <a:pt x="86568" y="35949"/>
                  </a:lnTo>
                  <a:lnTo>
                    <a:pt x="86570" y="36164"/>
                  </a:lnTo>
                  <a:lnTo>
                    <a:pt x="86765" y="41462"/>
                  </a:lnTo>
                  <a:lnTo>
                    <a:pt x="80611" y="42385"/>
                  </a:lnTo>
                  <a:lnTo>
                    <a:pt x="80528" y="43108"/>
                  </a:lnTo>
                  <a:lnTo>
                    <a:pt x="80291" y="42964"/>
                  </a:lnTo>
                  <a:lnTo>
                    <a:pt x="79981" y="43209"/>
                  </a:lnTo>
                  <a:lnTo>
                    <a:pt x="79536" y="43226"/>
                  </a:lnTo>
                  <a:lnTo>
                    <a:pt x="79538" y="43049"/>
                  </a:lnTo>
                  <a:lnTo>
                    <a:pt x="79738" y="42518"/>
                  </a:lnTo>
                  <a:lnTo>
                    <a:pt x="76318" y="43037"/>
                  </a:lnTo>
                  <a:lnTo>
                    <a:pt x="76325" y="43233"/>
                  </a:lnTo>
                  <a:lnTo>
                    <a:pt x="75601" y="44600"/>
                  </a:lnTo>
                  <a:lnTo>
                    <a:pt x="74832" y="45121"/>
                  </a:lnTo>
                  <a:lnTo>
                    <a:pt x="74470" y="46506"/>
                  </a:lnTo>
                  <a:lnTo>
                    <a:pt x="73990" y="47351"/>
                  </a:lnTo>
                  <a:lnTo>
                    <a:pt x="73487" y="47277"/>
                  </a:lnTo>
                  <a:lnTo>
                    <a:pt x="73056" y="47054"/>
                  </a:lnTo>
                  <a:lnTo>
                    <a:pt x="72280" y="46609"/>
                  </a:lnTo>
                  <a:lnTo>
                    <a:pt x="72007" y="46713"/>
                  </a:lnTo>
                  <a:lnTo>
                    <a:pt x="71096" y="46411"/>
                  </a:lnTo>
                  <a:lnTo>
                    <a:pt x="71092" y="46147"/>
                  </a:lnTo>
                  <a:lnTo>
                    <a:pt x="70704" y="45817"/>
                  </a:lnTo>
                  <a:lnTo>
                    <a:pt x="70688" y="46152"/>
                  </a:lnTo>
                  <a:lnTo>
                    <a:pt x="70850" y="46397"/>
                  </a:lnTo>
                  <a:lnTo>
                    <a:pt x="70809" y="46697"/>
                  </a:lnTo>
                  <a:lnTo>
                    <a:pt x="56716" y="43886"/>
                  </a:lnTo>
                  <a:lnTo>
                    <a:pt x="53760" y="48628"/>
                  </a:lnTo>
                  <a:lnTo>
                    <a:pt x="52129" y="48442"/>
                  </a:lnTo>
                  <a:lnTo>
                    <a:pt x="52149" y="48726"/>
                  </a:lnTo>
                  <a:lnTo>
                    <a:pt x="52812" y="49073"/>
                  </a:lnTo>
                  <a:lnTo>
                    <a:pt x="52410" y="53409"/>
                  </a:lnTo>
                  <a:lnTo>
                    <a:pt x="51504" y="53759"/>
                  </a:lnTo>
                  <a:lnTo>
                    <a:pt x="50158" y="53826"/>
                  </a:lnTo>
                  <a:lnTo>
                    <a:pt x="49015" y="53852"/>
                  </a:lnTo>
                  <a:lnTo>
                    <a:pt x="48841" y="54802"/>
                  </a:lnTo>
                  <a:lnTo>
                    <a:pt x="48544" y="55946"/>
                  </a:lnTo>
                  <a:lnTo>
                    <a:pt x="47326" y="57724"/>
                  </a:lnTo>
                  <a:lnTo>
                    <a:pt x="47461" y="58655"/>
                  </a:lnTo>
                  <a:lnTo>
                    <a:pt x="47802" y="58961"/>
                  </a:lnTo>
                  <a:lnTo>
                    <a:pt x="48063" y="58890"/>
                  </a:lnTo>
                  <a:lnTo>
                    <a:pt x="48379" y="59102"/>
                  </a:lnTo>
                  <a:lnTo>
                    <a:pt x="48454" y="59523"/>
                  </a:lnTo>
                  <a:lnTo>
                    <a:pt x="48142" y="60112"/>
                  </a:lnTo>
                  <a:lnTo>
                    <a:pt x="47711" y="60582"/>
                  </a:lnTo>
                  <a:lnTo>
                    <a:pt x="45493" y="60102"/>
                  </a:lnTo>
                  <a:lnTo>
                    <a:pt x="45281" y="60056"/>
                  </a:lnTo>
                  <a:lnTo>
                    <a:pt x="44078" y="59809"/>
                  </a:lnTo>
                  <a:lnTo>
                    <a:pt x="46181" y="69771"/>
                  </a:lnTo>
                  <a:lnTo>
                    <a:pt x="43405" y="75948"/>
                  </a:lnTo>
                  <a:lnTo>
                    <a:pt x="42185" y="74872"/>
                  </a:lnTo>
                  <a:lnTo>
                    <a:pt x="42069" y="74253"/>
                  </a:lnTo>
                  <a:lnTo>
                    <a:pt x="41692" y="73748"/>
                  </a:lnTo>
                  <a:lnTo>
                    <a:pt x="34960" y="71613"/>
                  </a:lnTo>
                  <a:lnTo>
                    <a:pt x="34519" y="71466"/>
                  </a:lnTo>
                  <a:lnTo>
                    <a:pt x="33766" y="73194"/>
                  </a:lnTo>
                  <a:lnTo>
                    <a:pt x="33529" y="73295"/>
                  </a:lnTo>
                  <a:lnTo>
                    <a:pt x="33434" y="73505"/>
                  </a:lnTo>
                  <a:lnTo>
                    <a:pt x="33559" y="74595"/>
                  </a:lnTo>
                  <a:lnTo>
                    <a:pt x="33209" y="74644"/>
                  </a:lnTo>
                  <a:lnTo>
                    <a:pt x="31237" y="79860"/>
                  </a:lnTo>
                  <a:lnTo>
                    <a:pt x="29970" y="78494"/>
                  </a:lnTo>
                  <a:lnTo>
                    <a:pt x="27592" y="76356"/>
                  </a:lnTo>
                  <a:lnTo>
                    <a:pt x="26909" y="75507"/>
                  </a:lnTo>
                  <a:lnTo>
                    <a:pt x="25414" y="73860"/>
                  </a:lnTo>
                  <a:lnTo>
                    <a:pt x="19546" y="68020"/>
                  </a:lnTo>
                  <a:lnTo>
                    <a:pt x="19071" y="68346"/>
                  </a:lnTo>
                  <a:lnTo>
                    <a:pt x="17592" y="66875"/>
                  </a:lnTo>
                  <a:lnTo>
                    <a:pt x="17127" y="69010"/>
                  </a:lnTo>
                  <a:lnTo>
                    <a:pt x="15123" y="70023"/>
                  </a:lnTo>
                  <a:lnTo>
                    <a:pt x="13526" y="70290"/>
                  </a:lnTo>
                  <a:lnTo>
                    <a:pt x="13178" y="70182"/>
                  </a:lnTo>
                  <a:lnTo>
                    <a:pt x="12466" y="69795"/>
                  </a:lnTo>
                  <a:lnTo>
                    <a:pt x="11510" y="69978"/>
                  </a:lnTo>
                  <a:lnTo>
                    <a:pt x="11156" y="69680"/>
                  </a:lnTo>
                  <a:lnTo>
                    <a:pt x="10897" y="69642"/>
                  </a:lnTo>
                  <a:lnTo>
                    <a:pt x="10611" y="70505"/>
                  </a:lnTo>
                  <a:lnTo>
                    <a:pt x="10265" y="70591"/>
                  </a:lnTo>
                  <a:lnTo>
                    <a:pt x="9897" y="71222"/>
                  </a:lnTo>
                  <a:lnTo>
                    <a:pt x="9666" y="71710"/>
                  </a:lnTo>
                  <a:lnTo>
                    <a:pt x="8560" y="71094"/>
                  </a:lnTo>
                  <a:lnTo>
                    <a:pt x="7744" y="70700"/>
                  </a:lnTo>
                  <a:lnTo>
                    <a:pt x="7212" y="70358"/>
                  </a:lnTo>
                  <a:lnTo>
                    <a:pt x="6849" y="69999"/>
                  </a:lnTo>
                  <a:lnTo>
                    <a:pt x="6641" y="69592"/>
                  </a:lnTo>
                  <a:lnTo>
                    <a:pt x="6421" y="69608"/>
                  </a:lnTo>
                  <a:lnTo>
                    <a:pt x="6563" y="68549"/>
                  </a:lnTo>
                  <a:lnTo>
                    <a:pt x="6576" y="67278"/>
                  </a:lnTo>
                  <a:lnTo>
                    <a:pt x="6745" y="65794"/>
                  </a:lnTo>
                  <a:lnTo>
                    <a:pt x="6550" y="64849"/>
                  </a:lnTo>
                  <a:lnTo>
                    <a:pt x="5954" y="64165"/>
                  </a:lnTo>
                  <a:lnTo>
                    <a:pt x="5720" y="63382"/>
                  </a:lnTo>
                  <a:lnTo>
                    <a:pt x="5085" y="62046"/>
                  </a:lnTo>
                  <a:lnTo>
                    <a:pt x="3982" y="59748"/>
                  </a:lnTo>
                  <a:lnTo>
                    <a:pt x="1556" y="58183"/>
                  </a:lnTo>
                  <a:lnTo>
                    <a:pt x="1024" y="55429"/>
                  </a:lnTo>
                  <a:lnTo>
                    <a:pt x="0" y="49154"/>
                  </a:lnTo>
                  <a:lnTo>
                    <a:pt x="4839" y="48394"/>
                  </a:lnTo>
                  <a:lnTo>
                    <a:pt x="4994" y="48681"/>
                  </a:lnTo>
                  <a:lnTo>
                    <a:pt x="5162" y="48372"/>
                  </a:lnTo>
                  <a:lnTo>
                    <a:pt x="7329" y="48062"/>
                  </a:lnTo>
                  <a:lnTo>
                    <a:pt x="6470" y="42927"/>
                  </a:lnTo>
                  <a:lnTo>
                    <a:pt x="5662" y="37827"/>
                  </a:lnTo>
                  <a:lnTo>
                    <a:pt x="5349" y="36236"/>
                  </a:lnTo>
                  <a:lnTo>
                    <a:pt x="5007" y="33150"/>
                  </a:lnTo>
                  <a:lnTo>
                    <a:pt x="10961" y="32416"/>
                  </a:lnTo>
                  <a:lnTo>
                    <a:pt x="16033" y="31699"/>
                  </a:lnTo>
                  <a:lnTo>
                    <a:pt x="19121" y="31178"/>
                  </a:lnTo>
                  <a:lnTo>
                    <a:pt x="19179" y="31424"/>
                  </a:lnTo>
                  <a:lnTo>
                    <a:pt x="19518" y="31557"/>
                  </a:lnTo>
                  <a:lnTo>
                    <a:pt x="19562" y="31145"/>
                  </a:lnTo>
                  <a:lnTo>
                    <a:pt x="19718" y="30770"/>
                  </a:lnTo>
                  <a:lnTo>
                    <a:pt x="19588" y="30265"/>
                  </a:lnTo>
                  <a:lnTo>
                    <a:pt x="19536" y="29630"/>
                  </a:lnTo>
                  <a:lnTo>
                    <a:pt x="19938" y="29092"/>
                  </a:lnTo>
                  <a:lnTo>
                    <a:pt x="20120" y="28456"/>
                  </a:lnTo>
                  <a:lnTo>
                    <a:pt x="19964" y="27429"/>
                  </a:lnTo>
                  <a:lnTo>
                    <a:pt x="19769" y="26729"/>
                  </a:lnTo>
                  <a:lnTo>
                    <a:pt x="19393" y="26060"/>
                  </a:lnTo>
                  <a:lnTo>
                    <a:pt x="19212" y="25474"/>
                  </a:lnTo>
                  <a:lnTo>
                    <a:pt x="19588" y="24545"/>
                  </a:lnTo>
                  <a:lnTo>
                    <a:pt x="19925" y="24023"/>
                  </a:lnTo>
                  <a:lnTo>
                    <a:pt x="20950" y="22920"/>
                  </a:lnTo>
                  <a:lnTo>
                    <a:pt x="20379" y="22687"/>
                  </a:lnTo>
                  <a:lnTo>
                    <a:pt x="20483" y="22247"/>
                  </a:lnTo>
                  <a:lnTo>
                    <a:pt x="20755" y="22018"/>
                  </a:lnTo>
                  <a:lnTo>
                    <a:pt x="21620" y="21744"/>
                  </a:lnTo>
                  <a:lnTo>
                    <a:pt x="21915" y="21456"/>
                  </a:lnTo>
                  <a:lnTo>
                    <a:pt x="21925" y="20011"/>
                  </a:lnTo>
                  <a:lnTo>
                    <a:pt x="21495" y="19436"/>
                  </a:lnTo>
                  <a:lnTo>
                    <a:pt x="21295" y="19355"/>
                  </a:lnTo>
                  <a:lnTo>
                    <a:pt x="21155" y="19165"/>
                  </a:lnTo>
                  <a:lnTo>
                    <a:pt x="21030" y="18636"/>
                  </a:lnTo>
                  <a:lnTo>
                    <a:pt x="21030" y="18250"/>
                  </a:lnTo>
                  <a:lnTo>
                    <a:pt x="20868" y="17809"/>
                  </a:lnTo>
                  <a:lnTo>
                    <a:pt x="19990" y="16934"/>
                  </a:lnTo>
                  <a:lnTo>
                    <a:pt x="19653" y="17162"/>
                  </a:lnTo>
                  <a:lnTo>
                    <a:pt x="19186" y="17129"/>
                  </a:lnTo>
                  <a:lnTo>
                    <a:pt x="18537" y="16836"/>
                  </a:lnTo>
                  <a:lnTo>
                    <a:pt x="18018" y="16412"/>
                  </a:lnTo>
                  <a:lnTo>
                    <a:pt x="17149" y="14717"/>
                  </a:lnTo>
                  <a:lnTo>
                    <a:pt x="16825" y="14310"/>
                  </a:lnTo>
                  <a:lnTo>
                    <a:pt x="26082" y="14460"/>
                  </a:lnTo>
                  <a:lnTo>
                    <a:pt x="26321" y="13885"/>
                  </a:lnTo>
                  <a:lnTo>
                    <a:pt x="26131" y="13580"/>
                  </a:lnTo>
                  <a:lnTo>
                    <a:pt x="26454" y="13391"/>
                  </a:lnTo>
                  <a:lnTo>
                    <a:pt x="26978" y="13257"/>
                  </a:lnTo>
                  <a:lnTo>
                    <a:pt x="27943" y="13188"/>
                  </a:lnTo>
                  <a:lnTo>
                    <a:pt x="28070" y="13042"/>
                  </a:lnTo>
                  <a:lnTo>
                    <a:pt x="28097" y="12789"/>
                  </a:lnTo>
                  <a:lnTo>
                    <a:pt x="28971" y="11507"/>
                  </a:lnTo>
                  <a:lnTo>
                    <a:pt x="29216" y="11623"/>
                  </a:lnTo>
                  <a:lnTo>
                    <a:pt x="31541" y="11528"/>
                  </a:lnTo>
                  <a:lnTo>
                    <a:pt x="34322" y="11338"/>
                  </a:lnTo>
                  <a:lnTo>
                    <a:pt x="37896" y="11332"/>
                  </a:lnTo>
                  <a:lnTo>
                    <a:pt x="39609" y="11342"/>
                  </a:lnTo>
                  <a:lnTo>
                    <a:pt x="43187" y="11374"/>
                  </a:lnTo>
                  <a:lnTo>
                    <a:pt x="44646" y="11397"/>
                  </a:lnTo>
                  <a:lnTo>
                    <a:pt x="44081" y="11146"/>
                  </a:lnTo>
                  <a:lnTo>
                    <a:pt x="43278" y="11143"/>
                  </a:lnTo>
                  <a:lnTo>
                    <a:pt x="43569" y="10823"/>
                  </a:lnTo>
                  <a:lnTo>
                    <a:pt x="44108" y="10464"/>
                  </a:lnTo>
                  <a:lnTo>
                    <a:pt x="44568" y="10305"/>
                  </a:lnTo>
                  <a:lnTo>
                    <a:pt x="44820" y="10127"/>
                  </a:lnTo>
                  <a:lnTo>
                    <a:pt x="45138" y="9652"/>
                  </a:lnTo>
                  <a:lnTo>
                    <a:pt x="45125" y="9331"/>
                  </a:lnTo>
                  <a:lnTo>
                    <a:pt x="45439" y="9309"/>
                  </a:lnTo>
                  <a:lnTo>
                    <a:pt x="46078" y="9743"/>
                  </a:lnTo>
                  <a:lnTo>
                    <a:pt x="46787" y="10543"/>
                  </a:lnTo>
                  <a:lnTo>
                    <a:pt x="46434" y="0"/>
                  </a:lnTo>
                  <a:lnTo>
                    <a:pt x="46749" y="15"/>
                  </a:lnTo>
                  <a:lnTo>
                    <a:pt x="51451" y="253"/>
                  </a:lnTo>
                  <a:lnTo>
                    <a:pt x="60675" y="324"/>
                  </a:lnTo>
                  <a:lnTo>
                    <a:pt x="61331" y="329"/>
                  </a:lnTo>
                  <a:lnTo>
                    <a:pt x="65140" y="453"/>
                  </a:lnTo>
                  <a:lnTo>
                    <a:pt x="66163" y="487"/>
                  </a:lnTo>
                  <a:lnTo>
                    <a:pt x="67759" y="539"/>
                  </a:lnTo>
                  <a:lnTo>
                    <a:pt x="73855" y="738"/>
                  </a:lnTo>
                  <a:lnTo>
                    <a:pt x="74854" y="749"/>
                  </a:lnTo>
                  <a:lnTo>
                    <a:pt x="79720" y="803"/>
                  </a:lnTo>
                  <a:lnTo>
                    <a:pt x="85021" y="862"/>
                  </a:lnTo>
                  <a:lnTo>
                    <a:pt x="85547" y="868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10" name="pg110"/>
            <p:cNvSpPr/>
            <p:nvPr/>
          </p:nvSpPr>
          <p:spPr>
            <a:xfrm>
              <a:off x="7608829" y="2692718"/>
              <a:ext cx="83891" cy="80909"/>
            </a:xfrm>
            <a:custGeom>
              <a:avLst/>
              <a:pathLst>
                <a:path w="83891" h="80909">
                  <a:moveTo>
                    <a:pt x="27810" y="38352"/>
                  </a:moveTo>
                  <a:lnTo>
                    <a:pt x="29781" y="33137"/>
                  </a:lnTo>
                  <a:lnTo>
                    <a:pt x="30132" y="33088"/>
                  </a:lnTo>
                  <a:lnTo>
                    <a:pt x="30006" y="31998"/>
                  </a:lnTo>
                  <a:lnTo>
                    <a:pt x="30102" y="31787"/>
                  </a:lnTo>
                  <a:lnTo>
                    <a:pt x="30339" y="31686"/>
                  </a:lnTo>
                  <a:lnTo>
                    <a:pt x="31092" y="29959"/>
                  </a:lnTo>
                  <a:lnTo>
                    <a:pt x="31533" y="30105"/>
                  </a:lnTo>
                  <a:lnTo>
                    <a:pt x="38265" y="32240"/>
                  </a:lnTo>
                  <a:lnTo>
                    <a:pt x="38641" y="32746"/>
                  </a:lnTo>
                  <a:lnTo>
                    <a:pt x="38758" y="33365"/>
                  </a:lnTo>
                  <a:lnTo>
                    <a:pt x="39978" y="34441"/>
                  </a:lnTo>
                  <a:lnTo>
                    <a:pt x="42754" y="28264"/>
                  </a:lnTo>
                  <a:lnTo>
                    <a:pt x="40651" y="18301"/>
                  </a:lnTo>
                  <a:lnTo>
                    <a:pt x="41854" y="18549"/>
                  </a:lnTo>
                  <a:lnTo>
                    <a:pt x="42065" y="18594"/>
                  </a:lnTo>
                  <a:lnTo>
                    <a:pt x="44284" y="19074"/>
                  </a:lnTo>
                  <a:lnTo>
                    <a:pt x="44715" y="18605"/>
                  </a:lnTo>
                  <a:lnTo>
                    <a:pt x="45027" y="18016"/>
                  </a:lnTo>
                  <a:lnTo>
                    <a:pt x="44893" y="17535"/>
                  </a:lnTo>
                  <a:lnTo>
                    <a:pt x="44636" y="17382"/>
                  </a:lnTo>
                  <a:lnTo>
                    <a:pt x="44374" y="17453"/>
                  </a:lnTo>
                  <a:lnTo>
                    <a:pt x="44034" y="17148"/>
                  </a:lnTo>
                  <a:lnTo>
                    <a:pt x="43899" y="16216"/>
                  </a:lnTo>
                  <a:lnTo>
                    <a:pt x="45117" y="14439"/>
                  </a:lnTo>
                  <a:lnTo>
                    <a:pt x="45414" y="13295"/>
                  </a:lnTo>
                  <a:lnTo>
                    <a:pt x="45588" y="12345"/>
                  </a:lnTo>
                  <a:lnTo>
                    <a:pt x="46731" y="12318"/>
                  </a:lnTo>
                  <a:lnTo>
                    <a:pt x="48077" y="12251"/>
                  </a:lnTo>
                  <a:lnTo>
                    <a:pt x="48983" y="11901"/>
                  </a:lnTo>
                  <a:lnTo>
                    <a:pt x="49385" y="7566"/>
                  </a:lnTo>
                  <a:lnTo>
                    <a:pt x="48674" y="7167"/>
                  </a:lnTo>
                  <a:lnTo>
                    <a:pt x="48796" y="6869"/>
                  </a:lnTo>
                  <a:lnTo>
                    <a:pt x="50333" y="7120"/>
                  </a:lnTo>
                  <a:lnTo>
                    <a:pt x="53289" y="2378"/>
                  </a:lnTo>
                  <a:lnTo>
                    <a:pt x="67382" y="5190"/>
                  </a:lnTo>
                  <a:lnTo>
                    <a:pt x="67422" y="4890"/>
                  </a:lnTo>
                  <a:lnTo>
                    <a:pt x="67261" y="4644"/>
                  </a:lnTo>
                  <a:lnTo>
                    <a:pt x="67277" y="4310"/>
                  </a:lnTo>
                  <a:lnTo>
                    <a:pt x="67665" y="4639"/>
                  </a:lnTo>
                  <a:lnTo>
                    <a:pt x="67669" y="4904"/>
                  </a:lnTo>
                  <a:lnTo>
                    <a:pt x="68580" y="5206"/>
                  </a:lnTo>
                  <a:lnTo>
                    <a:pt x="68853" y="5102"/>
                  </a:lnTo>
                  <a:lnTo>
                    <a:pt x="69629" y="5546"/>
                  </a:lnTo>
                  <a:lnTo>
                    <a:pt x="70060" y="5769"/>
                  </a:lnTo>
                  <a:lnTo>
                    <a:pt x="70563" y="5844"/>
                  </a:lnTo>
                  <a:lnTo>
                    <a:pt x="71043" y="4998"/>
                  </a:lnTo>
                  <a:lnTo>
                    <a:pt x="71405" y="3614"/>
                  </a:lnTo>
                  <a:lnTo>
                    <a:pt x="72173" y="3093"/>
                  </a:lnTo>
                  <a:lnTo>
                    <a:pt x="72898" y="1726"/>
                  </a:lnTo>
                  <a:lnTo>
                    <a:pt x="72891" y="1530"/>
                  </a:lnTo>
                  <a:lnTo>
                    <a:pt x="76311" y="1010"/>
                  </a:lnTo>
                  <a:lnTo>
                    <a:pt x="76111" y="1542"/>
                  </a:lnTo>
                  <a:lnTo>
                    <a:pt x="76109" y="1719"/>
                  </a:lnTo>
                  <a:lnTo>
                    <a:pt x="76554" y="1702"/>
                  </a:lnTo>
                  <a:lnTo>
                    <a:pt x="76864" y="1456"/>
                  </a:lnTo>
                  <a:lnTo>
                    <a:pt x="77101" y="1601"/>
                  </a:lnTo>
                  <a:lnTo>
                    <a:pt x="77183" y="877"/>
                  </a:lnTo>
                  <a:lnTo>
                    <a:pt x="83340" y="0"/>
                  </a:lnTo>
                  <a:lnTo>
                    <a:pt x="83364" y="643"/>
                  </a:lnTo>
                  <a:lnTo>
                    <a:pt x="83543" y="8065"/>
                  </a:lnTo>
                  <a:lnTo>
                    <a:pt x="83710" y="13433"/>
                  </a:lnTo>
                  <a:lnTo>
                    <a:pt x="83891" y="19268"/>
                  </a:lnTo>
                  <a:lnTo>
                    <a:pt x="83808" y="21891"/>
                  </a:lnTo>
                  <a:lnTo>
                    <a:pt x="83585" y="28897"/>
                  </a:lnTo>
                  <a:lnTo>
                    <a:pt x="83277" y="37279"/>
                  </a:lnTo>
                  <a:lnTo>
                    <a:pt x="83164" y="40338"/>
                  </a:lnTo>
                  <a:lnTo>
                    <a:pt x="82999" y="44835"/>
                  </a:lnTo>
                  <a:lnTo>
                    <a:pt x="82809" y="50000"/>
                  </a:lnTo>
                  <a:lnTo>
                    <a:pt x="82788" y="50579"/>
                  </a:lnTo>
                  <a:lnTo>
                    <a:pt x="82592" y="55889"/>
                  </a:lnTo>
                  <a:lnTo>
                    <a:pt x="82497" y="58265"/>
                  </a:lnTo>
                  <a:lnTo>
                    <a:pt x="80739" y="57957"/>
                  </a:lnTo>
                  <a:lnTo>
                    <a:pt x="79819" y="57795"/>
                  </a:lnTo>
                  <a:lnTo>
                    <a:pt x="79368" y="57995"/>
                  </a:lnTo>
                  <a:lnTo>
                    <a:pt x="76981" y="59092"/>
                  </a:lnTo>
                  <a:lnTo>
                    <a:pt x="76683" y="59383"/>
                  </a:lnTo>
                  <a:lnTo>
                    <a:pt x="76636" y="59645"/>
                  </a:lnTo>
                  <a:lnTo>
                    <a:pt x="76565" y="60039"/>
                  </a:lnTo>
                  <a:lnTo>
                    <a:pt x="76739" y="61746"/>
                  </a:lnTo>
                  <a:lnTo>
                    <a:pt x="76923" y="62034"/>
                  </a:lnTo>
                  <a:lnTo>
                    <a:pt x="77222" y="62503"/>
                  </a:lnTo>
                  <a:lnTo>
                    <a:pt x="77872" y="63563"/>
                  </a:lnTo>
                  <a:lnTo>
                    <a:pt x="78003" y="64791"/>
                  </a:lnTo>
                  <a:lnTo>
                    <a:pt x="78043" y="65168"/>
                  </a:lnTo>
                  <a:lnTo>
                    <a:pt x="78103" y="65732"/>
                  </a:lnTo>
                  <a:lnTo>
                    <a:pt x="78105" y="65870"/>
                  </a:lnTo>
                  <a:lnTo>
                    <a:pt x="78110" y="66333"/>
                  </a:lnTo>
                  <a:lnTo>
                    <a:pt x="78137" y="68685"/>
                  </a:lnTo>
                  <a:lnTo>
                    <a:pt x="78139" y="68846"/>
                  </a:lnTo>
                  <a:lnTo>
                    <a:pt x="78145" y="69404"/>
                  </a:lnTo>
                  <a:lnTo>
                    <a:pt x="78152" y="70011"/>
                  </a:lnTo>
                  <a:lnTo>
                    <a:pt x="77936" y="70627"/>
                  </a:lnTo>
                  <a:lnTo>
                    <a:pt x="77220" y="71434"/>
                  </a:lnTo>
                  <a:lnTo>
                    <a:pt x="76985" y="71680"/>
                  </a:lnTo>
                  <a:lnTo>
                    <a:pt x="76335" y="72187"/>
                  </a:lnTo>
                  <a:lnTo>
                    <a:pt x="76086" y="72381"/>
                  </a:lnTo>
                  <a:lnTo>
                    <a:pt x="75954" y="72484"/>
                  </a:lnTo>
                  <a:lnTo>
                    <a:pt x="74435" y="73585"/>
                  </a:lnTo>
                  <a:lnTo>
                    <a:pt x="74240" y="73344"/>
                  </a:lnTo>
                  <a:lnTo>
                    <a:pt x="73548" y="72486"/>
                  </a:lnTo>
                  <a:lnTo>
                    <a:pt x="73313" y="72230"/>
                  </a:lnTo>
                  <a:lnTo>
                    <a:pt x="71009" y="71353"/>
                  </a:lnTo>
                  <a:lnTo>
                    <a:pt x="70433" y="71453"/>
                  </a:lnTo>
                  <a:lnTo>
                    <a:pt x="70026" y="71524"/>
                  </a:lnTo>
                  <a:lnTo>
                    <a:pt x="69435" y="71626"/>
                  </a:lnTo>
                  <a:lnTo>
                    <a:pt x="68926" y="71714"/>
                  </a:lnTo>
                  <a:lnTo>
                    <a:pt x="68086" y="71860"/>
                  </a:lnTo>
                  <a:lnTo>
                    <a:pt x="67065" y="72037"/>
                  </a:lnTo>
                  <a:lnTo>
                    <a:pt x="66357" y="71656"/>
                  </a:lnTo>
                  <a:lnTo>
                    <a:pt x="66212" y="71565"/>
                  </a:lnTo>
                  <a:lnTo>
                    <a:pt x="64526" y="71101"/>
                  </a:lnTo>
                  <a:lnTo>
                    <a:pt x="64315" y="71105"/>
                  </a:lnTo>
                  <a:lnTo>
                    <a:pt x="63286" y="71149"/>
                  </a:lnTo>
                  <a:lnTo>
                    <a:pt x="62892" y="71503"/>
                  </a:lnTo>
                  <a:lnTo>
                    <a:pt x="62389" y="71954"/>
                  </a:lnTo>
                  <a:lnTo>
                    <a:pt x="62086" y="72226"/>
                  </a:lnTo>
                  <a:lnTo>
                    <a:pt x="61871" y="72419"/>
                  </a:lnTo>
                  <a:lnTo>
                    <a:pt x="60997" y="72832"/>
                  </a:lnTo>
                  <a:lnTo>
                    <a:pt x="60028" y="73290"/>
                  </a:lnTo>
                  <a:lnTo>
                    <a:pt x="58926" y="72400"/>
                  </a:lnTo>
                  <a:lnTo>
                    <a:pt x="58570" y="72421"/>
                  </a:lnTo>
                  <a:lnTo>
                    <a:pt x="58303" y="72943"/>
                  </a:lnTo>
                  <a:lnTo>
                    <a:pt x="57880" y="73771"/>
                  </a:lnTo>
                  <a:lnTo>
                    <a:pt x="57765" y="73938"/>
                  </a:lnTo>
                  <a:lnTo>
                    <a:pt x="57483" y="73978"/>
                  </a:lnTo>
                  <a:lnTo>
                    <a:pt x="56416" y="74126"/>
                  </a:lnTo>
                  <a:lnTo>
                    <a:pt x="56277" y="74145"/>
                  </a:lnTo>
                  <a:lnTo>
                    <a:pt x="55780" y="74215"/>
                  </a:lnTo>
                  <a:lnTo>
                    <a:pt x="54404" y="74406"/>
                  </a:lnTo>
                  <a:lnTo>
                    <a:pt x="53420" y="74543"/>
                  </a:lnTo>
                  <a:lnTo>
                    <a:pt x="53056" y="74523"/>
                  </a:lnTo>
                  <a:lnTo>
                    <a:pt x="50920" y="74403"/>
                  </a:lnTo>
                  <a:lnTo>
                    <a:pt x="49663" y="74332"/>
                  </a:lnTo>
                  <a:lnTo>
                    <a:pt x="49521" y="74324"/>
                  </a:lnTo>
                  <a:lnTo>
                    <a:pt x="48623" y="74274"/>
                  </a:lnTo>
                  <a:lnTo>
                    <a:pt x="47598" y="74217"/>
                  </a:lnTo>
                  <a:lnTo>
                    <a:pt x="45301" y="74088"/>
                  </a:lnTo>
                  <a:lnTo>
                    <a:pt x="44574" y="74589"/>
                  </a:lnTo>
                  <a:lnTo>
                    <a:pt x="44009" y="74979"/>
                  </a:lnTo>
                  <a:lnTo>
                    <a:pt x="43312" y="76147"/>
                  </a:lnTo>
                  <a:lnTo>
                    <a:pt x="42979" y="76423"/>
                  </a:lnTo>
                  <a:lnTo>
                    <a:pt x="42646" y="76697"/>
                  </a:lnTo>
                  <a:lnTo>
                    <a:pt x="41755" y="77435"/>
                  </a:lnTo>
                  <a:lnTo>
                    <a:pt x="38849" y="77386"/>
                  </a:lnTo>
                  <a:lnTo>
                    <a:pt x="37860" y="76892"/>
                  </a:lnTo>
                  <a:lnTo>
                    <a:pt x="35300" y="75615"/>
                  </a:lnTo>
                  <a:lnTo>
                    <a:pt x="35072" y="75444"/>
                  </a:lnTo>
                  <a:lnTo>
                    <a:pt x="33699" y="74420"/>
                  </a:lnTo>
                  <a:lnTo>
                    <a:pt x="33219" y="73621"/>
                  </a:lnTo>
                  <a:lnTo>
                    <a:pt x="32376" y="73376"/>
                  </a:lnTo>
                  <a:lnTo>
                    <a:pt x="31481" y="73507"/>
                  </a:lnTo>
                  <a:lnTo>
                    <a:pt x="30771" y="74150"/>
                  </a:lnTo>
                  <a:lnTo>
                    <a:pt x="30132" y="74729"/>
                  </a:lnTo>
                  <a:lnTo>
                    <a:pt x="29924" y="75137"/>
                  </a:lnTo>
                  <a:lnTo>
                    <a:pt x="29911" y="75372"/>
                  </a:lnTo>
                  <a:lnTo>
                    <a:pt x="29876" y="76000"/>
                  </a:lnTo>
                  <a:lnTo>
                    <a:pt x="29864" y="76208"/>
                  </a:lnTo>
                  <a:lnTo>
                    <a:pt x="29847" y="76508"/>
                  </a:lnTo>
                  <a:lnTo>
                    <a:pt x="29808" y="77189"/>
                  </a:lnTo>
                  <a:lnTo>
                    <a:pt x="29795" y="77435"/>
                  </a:lnTo>
                  <a:lnTo>
                    <a:pt x="28640" y="78695"/>
                  </a:lnTo>
                  <a:lnTo>
                    <a:pt x="27808" y="78044"/>
                  </a:lnTo>
                  <a:lnTo>
                    <a:pt x="27541" y="77836"/>
                  </a:lnTo>
                  <a:lnTo>
                    <a:pt x="27210" y="77577"/>
                  </a:lnTo>
                  <a:lnTo>
                    <a:pt x="27038" y="77443"/>
                  </a:lnTo>
                  <a:lnTo>
                    <a:pt x="26804" y="77404"/>
                  </a:lnTo>
                  <a:lnTo>
                    <a:pt x="25707" y="77220"/>
                  </a:lnTo>
                  <a:lnTo>
                    <a:pt x="24703" y="77313"/>
                  </a:lnTo>
                  <a:lnTo>
                    <a:pt x="24049" y="77377"/>
                  </a:lnTo>
                  <a:lnTo>
                    <a:pt x="23827" y="77442"/>
                  </a:lnTo>
                  <a:lnTo>
                    <a:pt x="23591" y="77536"/>
                  </a:lnTo>
                  <a:lnTo>
                    <a:pt x="23764" y="78202"/>
                  </a:lnTo>
                  <a:lnTo>
                    <a:pt x="23659" y="78918"/>
                  </a:lnTo>
                  <a:lnTo>
                    <a:pt x="22340" y="80070"/>
                  </a:lnTo>
                  <a:lnTo>
                    <a:pt x="18563" y="80504"/>
                  </a:lnTo>
                  <a:lnTo>
                    <a:pt x="18153" y="80551"/>
                  </a:lnTo>
                  <a:lnTo>
                    <a:pt x="16276" y="80767"/>
                  </a:lnTo>
                  <a:lnTo>
                    <a:pt x="15488" y="80857"/>
                  </a:lnTo>
                  <a:lnTo>
                    <a:pt x="15040" y="80909"/>
                  </a:lnTo>
                  <a:lnTo>
                    <a:pt x="13765" y="80798"/>
                  </a:lnTo>
                  <a:lnTo>
                    <a:pt x="13432" y="80502"/>
                  </a:lnTo>
                  <a:lnTo>
                    <a:pt x="12948" y="80072"/>
                  </a:lnTo>
                  <a:lnTo>
                    <a:pt x="11974" y="80526"/>
                  </a:lnTo>
                  <a:lnTo>
                    <a:pt x="11901" y="80355"/>
                  </a:lnTo>
                  <a:lnTo>
                    <a:pt x="11748" y="79497"/>
                  </a:lnTo>
                  <a:lnTo>
                    <a:pt x="10917" y="77890"/>
                  </a:lnTo>
                  <a:lnTo>
                    <a:pt x="10867" y="77288"/>
                  </a:lnTo>
                  <a:lnTo>
                    <a:pt x="10959" y="75511"/>
                  </a:lnTo>
                  <a:lnTo>
                    <a:pt x="11192" y="74159"/>
                  </a:lnTo>
                  <a:lnTo>
                    <a:pt x="11129" y="73737"/>
                  </a:lnTo>
                  <a:lnTo>
                    <a:pt x="10972" y="73296"/>
                  </a:lnTo>
                  <a:lnTo>
                    <a:pt x="9842" y="71561"/>
                  </a:lnTo>
                  <a:lnTo>
                    <a:pt x="9452" y="71136"/>
                  </a:lnTo>
                  <a:lnTo>
                    <a:pt x="8775" y="70592"/>
                  </a:lnTo>
                  <a:lnTo>
                    <a:pt x="7459" y="69883"/>
                  </a:lnTo>
                  <a:lnTo>
                    <a:pt x="7267" y="69715"/>
                  </a:lnTo>
                  <a:lnTo>
                    <a:pt x="7126" y="69465"/>
                  </a:lnTo>
                  <a:lnTo>
                    <a:pt x="7045" y="69180"/>
                  </a:lnTo>
                  <a:lnTo>
                    <a:pt x="7067" y="68874"/>
                  </a:lnTo>
                  <a:lnTo>
                    <a:pt x="7360" y="66386"/>
                  </a:lnTo>
                  <a:lnTo>
                    <a:pt x="7619" y="65468"/>
                  </a:lnTo>
                  <a:lnTo>
                    <a:pt x="7582" y="65048"/>
                  </a:lnTo>
                  <a:lnTo>
                    <a:pt x="6340" y="63403"/>
                  </a:lnTo>
                  <a:lnTo>
                    <a:pt x="6181" y="63314"/>
                  </a:lnTo>
                  <a:lnTo>
                    <a:pt x="4110" y="62857"/>
                  </a:lnTo>
                  <a:lnTo>
                    <a:pt x="2269" y="62726"/>
                  </a:lnTo>
                  <a:lnTo>
                    <a:pt x="1561" y="62527"/>
                  </a:lnTo>
                  <a:lnTo>
                    <a:pt x="1322" y="62312"/>
                  </a:lnTo>
                  <a:lnTo>
                    <a:pt x="1041" y="61684"/>
                  </a:lnTo>
                  <a:lnTo>
                    <a:pt x="956" y="61188"/>
                  </a:lnTo>
                  <a:lnTo>
                    <a:pt x="1043" y="60858"/>
                  </a:lnTo>
                  <a:lnTo>
                    <a:pt x="1113" y="59810"/>
                  </a:lnTo>
                  <a:lnTo>
                    <a:pt x="1067" y="59090"/>
                  </a:lnTo>
                  <a:lnTo>
                    <a:pt x="986" y="58860"/>
                  </a:lnTo>
                  <a:lnTo>
                    <a:pt x="0" y="57079"/>
                  </a:lnTo>
                  <a:lnTo>
                    <a:pt x="361" y="57132"/>
                  </a:lnTo>
                  <a:lnTo>
                    <a:pt x="790" y="57194"/>
                  </a:lnTo>
                  <a:lnTo>
                    <a:pt x="3143" y="56867"/>
                  </a:lnTo>
                  <a:lnTo>
                    <a:pt x="3968" y="56938"/>
                  </a:lnTo>
                  <a:lnTo>
                    <a:pt x="4392" y="56723"/>
                  </a:lnTo>
                  <a:lnTo>
                    <a:pt x="5571" y="56563"/>
                  </a:lnTo>
                  <a:lnTo>
                    <a:pt x="5955" y="56511"/>
                  </a:lnTo>
                  <a:lnTo>
                    <a:pt x="6137" y="56487"/>
                  </a:lnTo>
                  <a:lnTo>
                    <a:pt x="6841" y="56391"/>
                  </a:lnTo>
                  <a:lnTo>
                    <a:pt x="15461" y="55233"/>
                  </a:lnTo>
                  <a:lnTo>
                    <a:pt x="15619" y="55212"/>
                  </a:lnTo>
                  <a:lnTo>
                    <a:pt x="16627" y="55076"/>
                  </a:lnTo>
                  <a:lnTo>
                    <a:pt x="16712" y="55656"/>
                  </a:lnTo>
                  <a:lnTo>
                    <a:pt x="19088" y="54622"/>
                  </a:lnTo>
                  <a:lnTo>
                    <a:pt x="20375" y="54397"/>
                  </a:lnTo>
                  <a:lnTo>
                    <a:pt x="24865" y="53949"/>
                  </a:lnTo>
                  <a:lnTo>
                    <a:pt x="27524" y="53444"/>
                  </a:lnTo>
                  <a:lnTo>
                    <a:pt x="27407" y="51830"/>
                  </a:lnTo>
                  <a:lnTo>
                    <a:pt x="28679" y="51684"/>
                  </a:lnTo>
                  <a:lnTo>
                    <a:pt x="28186" y="47707"/>
                  </a:lnTo>
                  <a:lnTo>
                    <a:pt x="27952" y="44676"/>
                  </a:lnTo>
                  <a:lnTo>
                    <a:pt x="27823" y="44382"/>
                  </a:lnTo>
                  <a:lnTo>
                    <a:pt x="27161" y="43127"/>
                  </a:lnTo>
                  <a:lnTo>
                    <a:pt x="26917" y="42536"/>
                  </a:lnTo>
                  <a:lnTo>
                    <a:pt x="26733" y="41644"/>
                  </a:lnTo>
                  <a:lnTo>
                    <a:pt x="26798" y="41025"/>
                  </a:lnTo>
                  <a:lnTo>
                    <a:pt x="26953" y="40357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11" name="pg111"/>
            <p:cNvSpPr/>
            <p:nvPr/>
          </p:nvSpPr>
          <p:spPr>
            <a:xfrm>
              <a:off x="7539268" y="2706640"/>
              <a:ext cx="98240" cy="72394"/>
            </a:xfrm>
            <a:custGeom>
              <a:avLst/>
              <a:pathLst>
                <a:path w="98240" h="72394">
                  <a:moveTo>
                    <a:pt x="4079" y="7250"/>
                  </a:moveTo>
                  <a:lnTo>
                    <a:pt x="5363" y="7071"/>
                  </a:lnTo>
                  <a:lnTo>
                    <a:pt x="5500" y="7911"/>
                  </a:lnTo>
                  <a:lnTo>
                    <a:pt x="6252" y="7920"/>
                  </a:lnTo>
                  <a:lnTo>
                    <a:pt x="6122" y="7040"/>
                  </a:lnTo>
                  <a:lnTo>
                    <a:pt x="11226" y="6387"/>
                  </a:lnTo>
                  <a:lnTo>
                    <a:pt x="14204" y="6030"/>
                  </a:lnTo>
                  <a:lnTo>
                    <a:pt x="19173" y="5296"/>
                  </a:lnTo>
                  <a:lnTo>
                    <a:pt x="19303" y="5296"/>
                  </a:lnTo>
                  <a:lnTo>
                    <a:pt x="19497" y="7122"/>
                  </a:lnTo>
                  <a:lnTo>
                    <a:pt x="20185" y="7024"/>
                  </a:lnTo>
                  <a:lnTo>
                    <a:pt x="20094" y="7187"/>
                  </a:lnTo>
                  <a:lnTo>
                    <a:pt x="19017" y="8980"/>
                  </a:lnTo>
                  <a:lnTo>
                    <a:pt x="18771" y="9599"/>
                  </a:lnTo>
                  <a:lnTo>
                    <a:pt x="18771" y="9958"/>
                  </a:lnTo>
                  <a:lnTo>
                    <a:pt x="19079" y="10099"/>
                  </a:lnTo>
                  <a:lnTo>
                    <a:pt x="18873" y="10318"/>
                  </a:lnTo>
                  <a:lnTo>
                    <a:pt x="18595" y="10447"/>
                  </a:lnTo>
                  <a:lnTo>
                    <a:pt x="18575" y="10246"/>
                  </a:lnTo>
                  <a:lnTo>
                    <a:pt x="18315" y="10194"/>
                  </a:lnTo>
                  <a:lnTo>
                    <a:pt x="18210" y="11076"/>
                  </a:lnTo>
                  <a:lnTo>
                    <a:pt x="18571" y="11257"/>
                  </a:lnTo>
                  <a:lnTo>
                    <a:pt x="18773" y="11253"/>
                  </a:lnTo>
                  <a:lnTo>
                    <a:pt x="19403" y="10283"/>
                  </a:lnTo>
                  <a:lnTo>
                    <a:pt x="19679" y="9974"/>
                  </a:lnTo>
                  <a:lnTo>
                    <a:pt x="19127" y="10947"/>
                  </a:lnTo>
                  <a:lnTo>
                    <a:pt x="19069" y="11587"/>
                  </a:lnTo>
                  <a:lnTo>
                    <a:pt x="19523" y="11913"/>
                  </a:lnTo>
                  <a:lnTo>
                    <a:pt x="19666" y="13348"/>
                  </a:lnTo>
                  <a:lnTo>
                    <a:pt x="19406" y="13348"/>
                  </a:lnTo>
                  <a:lnTo>
                    <a:pt x="18965" y="13771"/>
                  </a:lnTo>
                  <a:lnTo>
                    <a:pt x="18849" y="15026"/>
                  </a:lnTo>
                  <a:lnTo>
                    <a:pt x="18563" y="16624"/>
                  </a:lnTo>
                  <a:lnTo>
                    <a:pt x="17616" y="17210"/>
                  </a:lnTo>
                  <a:lnTo>
                    <a:pt x="17279" y="17650"/>
                  </a:lnTo>
                  <a:lnTo>
                    <a:pt x="16825" y="19508"/>
                  </a:lnTo>
                  <a:lnTo>
                    <a:pt x="18226" y="19248"/>
                  </a:lnTo>
                  <a:lnTo>
                    <a:pt x="18433" y="19296"/>
                  </a:lnTo>
                  <a:lnTo>
                    <a:pt x="18200" y="20600"/>
                  </a:lnTo>
                  <a:lnTo>
                    <a:pt x="18706" y="20291"/>
                  </a:lnTo>
                  <a:lnTo>
                    <a:pt x="18702" y="20436"/>
                  </a:lnTo>
                  <a:lnTo>
                    <a:pt x="18654" y="21660"/>
                  </a:lnTo>
                  <a:lnTo>
                    <a:pt x="19290" y="21937"/>
                  </a:lnTo>
                  <a:lnTo>
                    <a:pt x="19562" y="21921"/>
                  </a:lnTo>
                  <a:lnTo>
                    <a:pt x="20717" y="20600"/>
                  </a:lnTo>
                  <a:lnTo>
                    <a:pt x="20846" y="20665"/>
                  </a:lnTo>
                  <a:lnTo>
                    <a:pt x="21365" y="19916"/>
                  </a:lnTo>
                  <a:lnTo>
                    <a:pt x="21884" y="18856"/>
                  </a:lnTo>
                  <a:lnTo>
                    <a:pt x="24634" y="18400"/>
                  </a:lnTo>
                  <a:lnTo>
                    <a:pt x="28248" y="17912"/>
                  </a:lnTo>
                  <a:lnTo>
                    <a:pt x="28150" y="15695"/>
                  </a:lnTo>
                  <a:lnTo>
                    <a:pt x="29460" y="15385"/>
                  </a:lnTo>
                  <a:lnTo>
                    <a:pt x="30926" y="15157"/>
                  </a:lnTo>
                  <a:lnTo>
                    <a:pt x="31133" y="14228"/>
                  </a:lnTo>
                  <a:lnTo>
                    <a:pt x="31886" y="13990"/>
                  </a:lnTo>
                  <a:lnTo>
                    <a:pt x="33121" y="13763"/>
                  </a:lnTo>
                  <a:lnTo>
                    <a:pt x="32955" y="13383"/>
                  </a:lnTo>
                  <a:lnTo>
                    <a:pt x="33563" y="11589"/>
                  </a:lnTo>
                  <a:lnTo>
                    <a:pt x="33263" y="11022"/>
                  </a:lnTo>
                  <a:lnTo>
                    <a:pt x="33005" y="10784"/>
                  </a:lnTo>
                  <a:lnTo>
                    <a:pt x="32952" y="10475"/>
                  </a:lnTo>
                  <a:lnTo>
                    <a:pt x="33053" y="10202"/>
                  </a:lnTo>
                  <a:lnTo>
                    <a:pt x="33209" y="9958"/>
                  </a:lnTo>
                  <a:lnTo>
                    <a:pt x="44080" y="7985"/>
                  </a:lnTo>
                  <a:lnTo>
                    <a:pt x="44378" y="7920"/>
                  </a:lnTo>
                  <a:lnTo>
                    <a:pt x="44067" y="9045"/>
                  </a:lnTo>
                  <a:lnTo>
                    <a:pt x="44275" y="9029"/>
                  </a:lnTo>
                  <a:lnTo>
                    <a:pt x="55224" y="7513"/>
                  </a:lnTo>
                  <a:lnTo>
                    <a:pt x="60257" y="6812"/>
                  </a:lnTo>
                  <a:lnTo>
                    <a:pt x="61333" y="4270"/>
                  </a:lnTo>
                  <a:lnTo>
                    <a:pt x="63396" y="3455"/>
                  </a:lnTo>
                  <a:lnTo>
                    <a:pt x="64097" y="3161"/>
                  </a:lnTo>
                  <a:lnTo>
                    <a:pt x="63370" y="1059"/>
                  </a:lnTo>
                  <a:lnTo>
                    <a:pt x="63993" y="440"/>
                  </a:lnTo>
                  <a:lnTo>
                    <a:pt x="67158" y="0"/>
                  </a:lnTo>
                  <a:lnTo>
                    <a:pt x="67690" y="2754"/>
                  </a:lnTo>
                  <a:lnTo>
                    <a:pt x="70116" y="4318"/>
                  </a:lnTo>
                  <a:lnTo>
                    <a:pt x="71218" y="6616"/>
                  </a:lnTo>
                  <a:lnTo>
                    <a:pt x="71854" y="7953"/>
                  </a:lnTo>
                  <a:lnTo>
                    <a:pt x="72088" y="8735"/>
                  </a:lnTo>
                  <a:lnTo>
                    <a:pt x="72684" y="9420"/>
                  </a:lnTo>
                  <a:lnTo>
                    <a:pt x="72879" y="10365"/>
                  </a:lnTo>
                  <a:lnTo>
                    <a:pt x="72710" y="11848"/>
                  </a:lnTo>
                  <a:lnTo>
                    <a:pt x="72697" y="13119"/>
                  </a:lnTo>
                  <a:lnTo>
                    <a:pt x="72554" y="14179"/>
                  </a:lnTo>
                  <a:lnTo>
                    <a:pt x="72775" y="14163"/>
                  </a:lnTo>
                  <a:lnTo>
                    <a:pt x="72983" y="14570"/>
                  </a:lnTo>
                  <a:lnTo>
                    <a:pt x="73346" y="14929"/>
                  </a:lnTo>
                  <a:lnTo>
                    <a:pt x="73878" y="15271"/>
                  </a:lnTo>
                  <a:lnTo>
                    <a:pt x="74694" y="15665"/>
                  </a:lnTo>
                  <a:lnTo>
                    <a:pt x="75901" y="16265"/>
                  </a:lnTo>
                  <a:lnTo>
                    <a:pt x="76031" y="15792"/>
                  </a:lnTo>
                  <a:lnTo>
                    <a:pt x="76399" y="15162"/>
                  </a:lnTo>
                  <a:lnTo>
                    <a:pt x="76745" y="15075"/>
                  </a:lnTo>
                  <a:lnTo>
                    <a:pt x="77031" y="14213"/>
                  </a:lnTo>
                  <a:lnTo>
                    <a:pt x="77289" y="14251"/>
                  </a:lnTo>
                  <a:lnTo>
                    <a:pt x="77644" y="14549"/>
                  </a:lnTo>
                  <a:lnTo>
                    <a:pt x="78600" y="14365"/>
                  </a:lnTo>
                  <a:lnTo>
                    <a:pt x="79312" y="14753"/>
                  </a:lnTo>
                  <a:lnTo>
                    <a:pt x="79660" y="14861"/>
                  </a:lnTo>
                  <a:lnTo>
                    <a:pt x="81257" y="14594"/>
                  </a:lnTo>
                  <a:lnTo>
                    <a:pt x="83261" y="13580"/>
                  </a:lnTo>
                  <a:lnTo>
                    <a:pt x="83726" y="11445"/>
                  </a:lnTo>
                  <a:lnTo>
                    <a:pt x="85205" y="12917"/>
                  </a:lnTo>
                  <a:lnTo>
                    <a:pt x="85679" y="12591"/>
                  </a:lnTo>
                  <a:lnTo>
                    <a:pt x="91548" y="18431"/>
                  </a:lnTo>
                  <a:lnTo>
                    <a:pt x="93043" y="20077"/>
                  </a:lnTo>
                  <a:lnTo>
                    <a:pt x="93725" y="20926"/>
                  </a:lnTo>
                  <a:lnTo>
                    <a:pt x="96103" y="23064"/>
                  </a:lnTo>
                  <a:lnTo>
                    <a:pt x="97370" y="24430"/>
                  </a:lnTo>
                  <a:lnTo>
                    <a:pt x="96514" y="26435"/>
                  </a:lnTo>
                  <a:lnTo>
                    <a:pt x="96359" y="27103"/>
                  </a:lnTo>
                  <a:lnTo>
                    <a:pt x="96294" y="27722"/>
                  </a:lnTo>
                  <a:lnTo>
                    <a:pt x="96477" y="28614"/>
                  </a:lnTo>
                  <a:lnTo>
                    <a:pt x="96722" y="29206"/>
                  </a:lnTo>
                  <a:lnTo>
                    <a:pt x="97383" y="30460"/>
                  </a:lnTo>
                  <a:lnTo>
                    <a:pt x="97513" y="30754"/>
                  </a:lnTo>
                  <a:lnTo>
                    <a:pt x="97747" y="33785"/>
                  </a:lnTo>
                  <a:lnTo>
                    <a:pt x="98240" y="37762"/>
                  </a:lnTo>
                  <a:lnTo>
                    <a:pt x="96968" y="37909"/>
                  </a:lnTo>
                  <a:lnTo>
                    <a:pt x="97085" y="39522"/>
                  </a:lnTo>
                  <a:lnTo>
                    <a:pt x="94426" y="40027"/>
                  </a:lnTo>
                  <a:lnTo>
                    <a:pt x="89936" y="40475"/>
                  </a:lnTo>
                  <a:lnTo>
                    <a:pt x="88649" y="40700"/>
                  </a:lnTo>
                  <a:lnTo>
                    <a:pt x="86273" y="41734"/>
                  </a:lnTo>
                  <a:lnTo>
                    <a:pt x="86188" y="41155"/>
                  </a:lnTo>
                  <a:lnTo>
                    <a:pt x="85180" y="41290"/>
                  </a:lnTo>
                  <a:lnTo>
                    <a:pt x="85022" y="41311"/>
                  </a:lnTo>
                  <a:lnTo>
                    <a:pt x="76402" y="42469"/>
                  </a:lnTo>
                  <a:lnTo>
                    <a:pt x="75698" y="42565"/>
                  </a:lnTo>
                  <a:lnTo>
                    <a:pt x="75515" y="42590"/>
                  </a:lnTo>
                  <a:lnTo>
                    <a:pt x="75132" y="42642"/>
                  </a:lnTo>
                  <a:lnTo>
                    <a:pt x="73952" y="42801"/>
                  </a:lnTo>
                  <a:lnTo>
                    <a:pt x="73529" y="43016"/>
                  </a:lnTo>
                  <a:lnTo>
                    <a:pt x="72704" y="42945"/>
                  </a:lnTo>
                  <a:lnTo>
                    <a:pt x="70351" y="43272"/>
                  </a:lnTo>
                  <a:lnTo>
                    <a:pt x="69922" y="43210"/>
                  </a:lnTo>
                  <a:lnTo>
                    <a:pt x="69560" y="43157"/>
                  </a:lnTo>
                  <a:lnTo>
                    <a:pt x="70547" y="44938"/>
                  </a:lnTo>
                  <a:lnTo>
                    <a:pt x="70628" y="45168"/>
                  </a:lnTo>
                  <a:lnTo>
                    <a:pt x="70674" y="45888"/>
                  </a:lnTo>
                  <a:lnTo>
                    <a:pt x="70604" y="46937"/>
                  </a:lnTo>
                  <a:lnTo>
                    <a:pt x="70517" y="47266"/>
                  </a:lnTo>
                  <a:lnTo>
                    <a:pt x="70602" y="47762"/>
                  </a:lnTo>
                  <a:lnTo>
                    <a:pt x="70883" y="48390"/>
                  </a:lnTo>
                  <a:lnTo>
                    <a:pt x="71122" y="48605"/>
                  </a:lnTo>
                  <a:lnTo>
                    <a:pt x="71830" y="48804"/>
                  </a:lnTo>
                  <a:lnTo>
                    <a:pt x="73671" y="48935"/>
                  </a:lnTo>
                  <a:lnTo>
                    <a:pt x="75742" y="49393"/>
                  </a:lnTo>
                  <a:lnTo>
                    <a:pt x="75901" y="49481"/>
                  </a:lnTo>
                  <a:lnTo>
                    <a:pt x="77143" y="51126"/>
                  </a:lnTo>
                  <a:lnTo>
                    <a:pt x="77180" y="51547"/>
                  </a:lnTo>
                  <a:lnTo>
                    <a:pt x="76921" y="52464"/>
                  </a:lnTo>
                  <a:lnTo>
                    <a:pt x="76628" y="54952"/>
                  </a:lnTo>
                  <a:lnTo>
                    <a:pt x="76606" y="55258"/>
                  </a:lnTo>
                  <a:lnTo>
                    <a:pt x="76687" y="55543"/>
                  </a:lnTo>
                  <a:lnTo>
                    <a:pt x="76828" y="55793"/>
                  </a:lnTo>
                  <a:lnTo>
                    <a:pt x="77020" y="55961"/>
                  </a:lnTo>
                  <a:lnTo>
                    <a:pt x="78336" y="56671"/>
                  </a:lnTo>
                  <a:lnTo>
                    <a:pt x="79013" y="57214"/>
                  </a:lnTo>
                  <a:lnTo>
                    <a:pt x="79403" y="57639"/>
                  </a:lnTo>
                  <a:lnTo>
                    <a:pt x="80533" y="59374"/>
                  </a:lnTo>
                  <a:lnTo>
                    <a:pt x="80690" y="59815"/>
                  </a:lnTo>
                  <a:lnTo>
                    <a:pt x="80753" y="60237"/>
                  </a:lnTo>
                  <a:lnTo>
                    <a:pt x="80519" y="61590"/>
                  </a:lnTo>
                  <a:lnTo>
                    <a:pt x="80428" y="63367"/>
                  </a:lnTo>
                  <a:lnTo>
                    <a:pt x="80478" y="63968"/>
                  </a:lnTo>
                  <a:lnTo>
                    <a:pt x="81309" y="65575"/>
                  </a:lnTo>
                  <a:lnTo>
                    <a:pt x="81462" y="66433"/>
                  </a:lnTo>
                  <a:lnTo>
                    <a:pt x="81535" y="66604"/>
                  </a:lnTo>
                  <a:lnTo>
                    <a:pt x="80595" y="67041"/>
                  </a:lnTo>
                  <a:lnTo>
                    <a:pt x="80615" y="67373"/>
                  </a:lnTo>
                  <a:lnTo>
                    <a:pt x="80670" y="68304"/>
                  </a:lnTo>
                  <a:lnTo>
                    <a:pt x="78811" y="68783"/>
                  </a:lnTo>
                  <a:lnTo>
                    <a:pt x="77306" y="69170"/>
                  </a:lnTo>
                  <a:lnTo>
                    <a:pt x="75668" y="69592"/>
                  </a:lnTo>
                  <a:lnTo>
                    <a:pt x="74871" y="68232"/>
                  </a:lnTo>
                  <a:lnTo>
                    <a:pt x="74756" y="68036"/>
                  </a:lnTo>
                  <a:lnTo>
                    <a:pt x="74673" y="67896"/>
                  </a:lnTo>
                  <a:lnTo>
                    <a:pt x="74195" y="67079"/>
                  </a:lnTo>
                  <a:lnTo>
                    <a:pt x="74103" y="66923"/>
                  </a:lnTo>
                  <a:lnTo>
                    <a:pt x="73164" y="66886"/>
                  </a:lnTo>
                  <a:lnTo>
                    <a:pt x="71939" y="66870"/>
                  </a:lnTo>
                  <a:lnTo>
                    <a:pt x="71774" y="66868"/>
                  </a:lnTo>
                  <a:lnTo>
                    <a:pt x="68300" y="66822"/>
                  </a:lnTo>
                  <a:lnTo>
                    <a:pt x="67198" y="66807"/>
                  </a:lnTo>
                  <a:lnTo>
                    <a:pt x="65948" y="67476"/>
                  </a:lnTo>
                  <a:lnTo>
                    <a:pt x="64888" y="68043"/>
                  </a:lnTo>
                  <a:lnTo>
                    <a:pt x="64661" y="68165"/>
                  </a:lnTo>
                  <a:lnTo>
                    <a:pt x="64523" y="68238"/>
                  </a:lnTo>
                  <a:lnTo>
                    <a:pt x="64203" y="68214"/>
                  </a:lnTo>
                  <a:lnTo>
                    <a:pt x="63556" y="68166"/>
                  </a:lnTo>
                  <a:lnTo>
                    <a:pt x="62748" y="68143"/>
                  </a:lnTo>
                  <a:lnTo>
                    <a:pt x="60936" y="69017"/>
                  </a:lnTo>
                  <a:lnTo>
                    <a:pt x="60101" y="69869"/>
                  </a:lnTo>
                  <a:lnTo>
                    <a:pt x="58541" y="69681"/>
                  </a:lnTo>
                  <a:lnTo>
                    <a:pt x="58373" y="69336"/>
                  </a:lnTo>
                  <a:lnTo>
                    <a:pt x="58197" y="68972"/>
                  </a:lnTo>
                  <a:lnTo>
                    <a:pt x="57605" y="69080"/>
                  </a:lnTo>
                  <a:lnTo>
                    <a:pt x="57145" y="69164"/>
                  </a:lnTo>
                  <a:lnTo>
                    <a:pt x="56618" y="69517"/>
                  </a:lnTo>
                  <a:lnTo>
                    <a:pt x="56195" y="70503"/>
                  </a:lnTo>
                  <a:lnTo>
                    <a:pt x="56061" y="70594"/>
                  </a:lnTo>
                  <a:lnTo>
                    <a:pt x="54834" y="71433"/>
                  </a:lnTo>
                  <a:lnTo>
                    <a:pt x="51733" y="68565"/>
                  </a:lnTo>
                  <a:lnTo>
                    <a:pt x="50151" y="67978"/>
                  </a:lnTo>
                  <a:lnTo>
                    <a:pt x="50016" y="68013"/>
                  </a:lnTo>
                  <a:lnTo>
                    <a:pt x="49845" y="68057"/>
                  </a:lnTo>
                  <a:lnTo>
                    <a:pt x="48880" y="68304"/>
                  </a:lnTo>
                  <a:lnTo>
                    <a:pt x="48244" y="68467"/>
                  </a:lnTo>
                  <a:lnTo>
                    <a:pt x="47924" y="68398"/>
                  </a:lnTo>
                  <a:lnTo>
                    <a:pt x="46949" y="68188"/>
                  </a:lnTo>
                  <a:lnTo>
                    <a:pt x="46305" y="68049"/>
                  </a:lnTo>
                  <a:lnTo>
                    <a:pt x="45753" y="67929"/>
                  </a:lnTo>
                  <a:lnTo>
                    <a:pt x="43919" y="68404"/>
                  </a:lnTo>
                  <a:lnTo>
                    <a:pt x="42601" y="68744"/>
                  </a:lnTo>
                  <a:lnTo>
                    <a:pt x="41005" y="68924"/>
                  </a:lnTo>
                  <a:lnTo>
                    <a:pt x="39780" y="68403"/>
                  </a:lnTo>
                  <a:lnTo>
                    <a:pt x="39284" y="68547"/>
                  </a:lnTo>
                  <a:lnTo>
                    <a:pt x="38546" y="68800"/>
                  </a:lnTo>
                  <a:lnTo>
                    <a:pt x="37987" y="69324"/>
                  </a:lnTo>
                  <a:lnTo>
                    <a:pt x="36971" y="70276"/>
                  </a:lnTo>
                  <a:lnTo>
                    <a:pt x="36893" y="71303"/>
                  </a:lnTo>
                  <a:lnTo>
                    <a:pt x="36258" y="72053"/>
                  </a:lnTo>
                  <a:lnTo>
                    <a:pt x="35699" y="72334"/>
                  </a:lnTo>
                  <a:lnTo>
                    <a:pt x="34557" y="72379"/>
                  </a:lnTo>
                  <a:lnTo>
                    <a:pt x="33632" y="72394"/>
                  </a:lnTo>
                  <a:lnTo>
                    <a:pt x="33408" y="71980"/>
                  </a:lnTo>
                  <a:lnTo>
                    <a:pt x="33243" y="71676"/>
                  </a:lnTo>
                  <a:lnTo>
                    <a:pt x="33563" y="71349"/>
                  </a:lnTo>
                  <a:lnTo>
                    <a:pt x="33401" y="70835"/>
                  </a:lnTo>
                  <a:lnTo>
                    <a:pt x="32924" y="70537"/>
                  </a:lnTo>
                  <a:lnTo>
                    <a:pt x="32604" y="70336"/>
                  </a:lnTo>
                  <a:lnTo>
                    <a:pt x="32106" y="70025"/>
                  </a:lnTo>
                  <a:lnTo>
                    <a:pt x="31915" y="70128"/>
                  </a:lnTo>
                  <a:lnTo>
                    <a:pt x="31787" y="70196"/>
                  </a:lnTo>
                  <a:lnTo>
                    <a:pt x="31242" y="70487"/>
                  </a:lnTo>
                  <a:lnTo>
                    <a:pt x="31107" y="70559"/>
                  </a:lnTo>
                  <a:lnTo>
                    <a:pt x="30646" y="70663"/>
                  </a:lnTo>
                  <a:lnTo>
                    <a:pt x="30400" y="70488"/>
                  </a:lnTo>
                  <a:lnTo>
                    <a:pt x="30148" y="70310"/>
                  </a:lnTo>
                  <a:lnTo>
                    <a:pt x="29863" y="70108"/>
                  </a:lnTo>
                  <a:lnTo>
                    <a:pt x="29410" y="69788"/>
                  </a:lnTo>
                  <a:lnTo>
                    <a:pt x="28219" y="68945"/>
                  </a:lnTo>
                  <a:lnTo>
                    <a:pt x="27955" y="68758"/>
                  </a:lnTo>
                  <a:lnTo>
                    <a:pt x="27510" y="68763"/>
                  </a:lnTo>
                  <a:lnTo>
                    <a:pt x="27100" y="68801"/>
                  </a:lnTo>
                  <a:lnTo>
                    <a:pt x="26416" y="68864"/>
                  </a:lnTo>
                  <a:lnTo>
                    <a:pt x="25745" y="68927"/>
                  </a:lnTo>
                  <a:lnTo>
                    <a:pt x="24726" y="69021"/>
                  </a:lnTo>
                  <a:lnTo>
                    <a:pt x="24456" y="69046"/>
                  </a:lnTo>
                  <a:lnTo>
                    <a:pt x="23843" y="69103"/>
                  </a:lnTo>
                  <a:lnTo>
                    <a:pt x="19615" y="71149"/>
                  </a:lnTo>
                  <a:lnTo>
                    <a:pt x="19532" y="70853"/>
                  </a:lnTo>
                  <a:lnTo>
                    <a:pt x="18921" y="70577"/>
                  </a:lnTo>
                  <a:lnTo>
                    <a:pt x="18558" y="70414"/>
                  </a:lnTo>
                  <a:lnTo>
                    <a:pt x="18030" y="70416"/>
                  </a:lnTo>
                  <a:lnTo>
                    <a:pt x="16675" y="70421"/>
                  </a:lnTo>
                  <a:lnTo>
                    <a:pt x="16117" y="70423"/>
                  </a:lnTo>
                  <a:lnTo>
                    <a:pt x="15849" y="70424"/>
                  </a:lnTo>
                  <a:lnTo>
                    <a:pt x="15528" y="70622"/>
                  </a:lnTo>
                  <a:lnTo>
                    <a:pt x="15164" y="71092"/>
                  </a:lnTo>
                  <a:lnTo>
                    <a:pt x="14827" y="71026"/>
                  </a:lnTo>
                  <a:lnTo>
                    <a:pt x="15035" y="70717"/>
                  </a:lnTo>
                  <a:lnTo>
                    <a:pt x="15061" y="70521"/>
                  </a:lnTo>
                  <a:lnTo>
                    <a:pt x="15216" y="70211"/>
                  </a:lnTo>
                  <a:lnTo>
                    <a:pt x="15346" y="70358"/>
                  </a:lnTo>
                  <a:lnTo>
                    <a:pt x="15294" y="70130"/>
                  </a:lnTo>
                  <a:lnTo>
                    <a:pt x="15398" y="69511"/>
                  </a:lnTo>
                  <a:lnTo>
                    <a:pt x="15229" y="69217"/>
                  </a:lnTo>
                  <a:lnTo>
                    <a:pt x="14840" y="69217"/>
                  </a:lnTo>
                  <a:lnTo>
                    <a:pt x="14204" y="68679"/>
                  </a:lnTo>
                  <a:lnTo>
                    <a:pt x="13880" y="68288"/>
                  </a:lnTo>
                  <a:lnTo>
                    <a:pt x="13919" y="67587"/>
                  </a:lnTo>
                  <a:lnTo>
                    <a:pt x="14192" y="67049"/>
                  </a:lnTo>
                  <a:lnTo>
                    <a:pt x="14334" y="66789"/>
                  </a:lnTo>
                  <a:lnTo>
                    <a:pt x="14373" y="66430"/>
                  </a:lnTo>
                  <a:lnTo>
                    <a:pt x="14204" y="66104"/>
                  </a:lnTo>
                  <a:lnTo>
                    <a:pt x="14217" y="65795"/>
                  </a:lnTo>
                  <a:lnTo>
                    <a:pt x="14399" y="65371"/>
                  </a:lnTo>
                  <a:lnTo>
                    <a:pt x="14801" y="64849"/>
                  </a:lnTo>
                  <a:lnTo>
                    <a:pt x="15463" y="64393"/>
                  </a:lnTo>
                  <a:lnTo>
                    <a:pt x="16371" y="63953"/>
                  </a:lnTo>
                  <a:lnTo>
                    <a:pt x="16695" y="63692"/>
                  </a:lnTo>
                  <a:lnTo>
                    <a:pt x="16838" y="63399"/>
                  </a:lnTo>
                  <a:lnTo>
                    <a:pt x="17214" y="61313"/>
                  </a:lnTo>
                  <a:lnTo>
                    <a:pt x="17525" y="61019"/>
                  </a:lnTo>
                  <a:lnTo>
                    <a:pt x="18926" y="60384"/>
                  </a:lnTo>
                  <a:lnTo>
                    <a:pt x="19121" y="59585"/>
                  </a:lnTo>
                  <a:lnTo>
                    <a:pt x="19744" y="56847"/>
                  </a:lnTo>
                  <a:lnTo>
                    <a:pt x="18862" y="56619"/>
                  </a:lnTo>
                  <a:lnTo>
                    <a:pt x="18524" y="56440"/>
                  </a:lnTo>
                  <a:lnTo>
                    <a:pt x="14243" y="57336"/>
                  </a:lnTo>
                  <a:lnTo>
                    <a:pt x="13005" y="57694"/>
                  </a:lnTo>
                  <a:lnTo>
                    <a:pt x="10611" y="58053"/>
                  </a:lnTo>
                  <a:lnTo>
                    <a:pt x="10546" y="57841"/>
                  </a:lnTo>
                  <a:lnTo>
                    <a:pt x="10754" y="57222"/>
                  </a:lnTo>
                  <a:lnTo>
                    <a:pt x="10896" y="57026"/>
                  </a:lnTo>
                  <a:lnTo>
                    <a:pt x="10948" y="56831"/>
                  </a:lnTo>
                  <a:lnTo>
                    <a:pt x="10909" y="56619"/>
                  </a:lnTo>
                  <a:lnTo>
                    <a:pt x="11195" y="56358"/>
                  </a:lnTo>
                  <a:lnTo>
                    <a:pt x="11480" y="56309"/>
                  </a:lnTo>
                  <a:lnTo>
                    <a:pt x="11662" y="56358"/>
                  </a:lnTo>
                  <a:lnTo>
                    <a:pt x="11843" y="56065"/>
                  </a:lnTo>
                  <a:lnTo>
                    <a:pt x="11519" y="55788"/>
                  </a:lnTo>
                  <a:lnTo>
                    <a:pt x="11714" y="55625"/>
                  </a:lnTo>
                  <a:lnTo>
                    <a:pt x="12025" y="55771"/>
                  </a:lnTo>
                  <a:lnTo>
                    <a:pt x="12323" y="55641"/>
                  </a:lnTo>
                  <a:lnTo>
                    <a:pt x="12544" y="55315"/>
                  </a:lnTo>
                  <a:lnTo>
                    <a:pt x="12388" y="54940"/>
                  </a:lnTo>
                  <a:lnTo>
                    <a:pt x="12064" y="54647"/>
                  </a:lnTo>
                  <a:lnTo>
                    <a:pt x="11312" y="54696"/>
                  </a:lnTo>
                  <a:lnTo>
                    <a:pt x="11104" y="54435"/>
                  </a:lnTo>
                  <a:lnTo>
                    <a:pt x="11169" y="54044"/>
                  </a:lnTo>
                  <a:lnTo>
                    <a:pt x="11428" y="53767"/>
                  </a:lnTo>
                  <a:lnTo>
                    <a:pt x="11389" y="53424"/>
                  </a:lnTo>
                  <a:lnTo>
                    <a:pt x="8043" y="52528"/>
                  </a:lnTo>
                  <a:lnTo>
                    <a:pt x="7822" y="52251"/>
                  </a:lnTo>
                  <a:lnTo>
                    <a:pt x="8059" y="51879"/>
                  </a:lnTo>
                  <a:lnTo>
                    <a:pt x="8211" y="51926"/>
                  </a:lnTo>
                  <a:lnTo>
                    <a:pt x="8263" y="51795"/>
                  </a:lnTo>
                  <a:lnTo>
                    <a:pt x="8600" y="50637"/>
                  </a:lnTo>
                  <a:lnTo>
                    <a:pt x="9366" y="50034"/>
                  </a:lnTo>
                  <a:lnTo>
                    <a:pt x="9807" y="49546"/>
                  </a:lnTo>
                  <a:lnTo>
                    <a:pt x="10611" y="47899"/>
                  </a:lnTo>
                  <a:lnTo>
                    <a:pt x="10845" y="46987"/>
                  </a:lnTo>
                  <a:lnTo>
                    <a:pt x="11260" y="43287"/>
                  </a:lnTo>
                  <a:lnTo>
                    <a:pt x="12427" y="42798"/>
                  </a:lnTo>
                  <a:lnTo>
                    <a:pt x="13413" y="42766"/>
                  </a:lnTo>
                  <a:lnTo>
                    <a:pt x="14036" y="42831"/>
                  </a:lnTo>
                  <a:lnTo>
                    <a:pt x="14996" y="42081"/>
                  </a:lnTo>
                  <a:lnTo>
                    <a:pt x="15411" y="41478"/>
                  </a:lnTo>
                  <a:lnTo>
                    <a:pt x="10806" y="39229"/>
                  </a:lnTo>
                  <a:lnTo>
                    <a:pt x="7076" y="37455"/>
                  </a:lnTo>
                  <a:lnTo>
                    <a:pt x="6641" y="37338"/>
                  </a:lnTo>
                  <a:lnTo>
                    <a:pt x="5604" y="37241"/>
                  </a:lnTo>
                  <a:lnTo>
                    <a:pt x="4410" y="36849"/>
                  </a:lnTo>
                  <a:lnTo>
                    <a:pt x="2840" y="36621"/>
                  </a:lnTo>
                  <a:lnTo>
                    <a:pt x="1595" y="36458"/>
                  </a:lnTo>
                  <a:lnTo>
                    <a:pt x="2073" y="36321"/>
                  </a:lnTo>
                  <a:lnTo>
                    <a:pt x="2420" y="36118"/>
                  </a:lnTo>
                  <a:lnTo>
                    <a:pt x="2577" y="35808"/>
                  </a:lnTo>
                  <a:lnTo>
                    <a:pt x="2883" y="34449"/>
                  </a:lnTo>
                  <a:lnTo>
                    <a:pt x="3318" y="34121"/>
                  </a:lnTo>
                  <a:lnTo>
                    <a:pt x="3412" y="32650"/>
                  </a:lnTo>
                  <a:lnTo>
                    <a:pt x="3675" y="31695"/>
                  </a:lnTo>
                  <a:lnTo>
                    <a:pt x="3823" y="31427"/>
                  </a:lnTo>
                  <a:lnTo>
                    <a:pt x="4192" y="31234"/>
                  </a:lnTo>
                  <a:lnTo>
                    <a:pt x="4578" y="30566"/>
                  </a:lnTo>
                  <a:lnTo>
                    <a:pt x="4566" y="29674"/>
                  </a:lnTo>
                  <a:lnTo>
                    <a:pt x="4514" y="29515"/>
                  </a:lnTo>
                  <a:lnTo>
                    <a:pt x="3804" y="28491"/>
                  </a:lnTo>
                  <a:lnTo>
                    <a:pt x="2920" y="27301"/>
                  </a:lnTo>
                  <a:lnTo>
                    <a:pt x="2486" y="26999"/>
                  </a:lnTo>
                  <a:lnTo>
                    <a:pt x="0" y="25799"/>
                  </a:lnTo>
                  <a:lnTo>
                    <a:pt x="1686" y="21741"/>
                  </a:lnTo>
                  <a:lnTo>
                    <a:pt x="3061" y="21513"/>
                  </a:lnTo>
                  <a:lnTo>
                    <a:pt x="4138" y="16004"/>
                  </a:lnTo>
                  <a:lnTo>
                    <a:pt x="4709" y="13201"/>
                  </a:lnTo>
                  <a:close/>
                </a:path>
              </a:pathLst>
            </a:custGeom>
            <a:solidFill>
              <a:srgbClr val="56B1F7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12" name="pg112"/>
            <p:cNvSpPr/>
            <p:nvPr/>
          </p:nvSpPr>
          <p:spPr>
            <a:xfrm>
              <a:off x="7529007" y="2741341"/>
              <a:ext cx="30005" cy="39348"/>
            </a:xfrm>
            <a:custGeom>
              <a:avLst/>
              <a:pathLst>
                <a:path w="30005" h="39348">
                  <a:moveTo>
                    <a:pt x="3022" y="2653"/>
                  </a:moveTo>
                  <a:lnTo>
                    <a:pt x="5954" y="2181"/>
                  </a:lnTo>
                  <a:lnTo>
                    <a:pt x="6226" y="958"/>
                  </a:lnTo>
                  <a:lnTo>
                    <a:pt x="8198" y="1236"/>
                  </a:lnTo>
                  <a:lnTo>
                    <a:pt x="8794" y="83"/>
                  </a:lnTo>
                  <a:lnTo>
                    <a:pt x="8937" y="0"/>
                  </a:lnTo>
                  <a:lnTo>
                    <a:pt x="9165" y="58"/>
                  </a:lnTo>
                  <a:lnTo>
                    <a:pt x="9003" y="573"/>
                  </a:lnTo>
                  <a:lnTo>
                    <a:pt x="8652" y="1301"/>
                  </a:lnTo>
                  <a:lnTo>
                    <a:pt x="11856" y="1757"/>
                  </a:lnTo>
                  <a:lnTo>
                    <a:pt x="13102" y="1920"/>
                  </a:lnTo>
                  <a:lnTo>
                    <a:pt x="14671" y="2148"/>
                  </a:lnTo>
                  <a:lnTo>
                    <a:pt x="15865" y="2539"/>
                  </a:lnTo>
                  <a:lnTo>
                    <a:pt x="16903" y="2637"/>
                  </a:lnTo>
                  <a:lnTo>
                    <a:pt x="17337" y="2754"/>
                  </a:lnTo>
                  <a:lnTo>
                    <a:pt x="21067" y="4528"/>
                  </a:lnTo>
                  <a:lnTo>
                    <a:pt x="25672" y="6777"/>
                  </a:lnTo>
                  <a:lnTo>
                    <a:pt x="25257" y="7380"/>
                  </a:lnTo>
                  <a:lnTo>
                    <a:pt x="24297" y="8129"/>
                  </a:lnTo>
                  <a:lnTo>
                    <a:pt x="23674" y="8064"/>
                  </a:lnTo>
                  <a:lnTo>
                    <a:pt x="22688" y="8097"/>
                  </a:lnTo>
                  <a:lnTo>
                    <a:pt x="21521" y="8586"/>
                  </a:lnTo>
                  <a:lnTo>
                    <a:pt x="21106" y="12285"/>
                  </a:lnTo>
                  <a:lnTo>
                    <a:pt x="20872" y="13198"/>
                  </a:lnTo>
                  <a:lnTo>
                    <a:pt x="20068" y="14844"/>
                  </a:lnTo>
                  <a:lnTo>
                    <a:pt x="19627" y="15333"/>
                  </a:lnTo>
                  <a:lnTo>
                    <a:pt x="18861" y="15936"/>
                  </a:lnTo>
                  <a:lnTo>
                    <a:pt x="18524" y="17093"/>
                  </a:lnTo>
                  <a:lnTo>
                    <a:pt x="18472" y="17224"/>
                  </a:lnTo>
                  <a:lnTo>
                    <a:pt x="18320" y="17177"/>
                  </a:lnTo>
                  <a:lnTo>
                    <a:pt x="18083" y="17550"/>
                  </a:lnTo>
                  <a:lnTo>
                    <a:pt x="18304" y="17827"/>
                  </a:lnTo>
                  <a:lnTo>
                    <a:pt x="21702" y="18739"/>
                  </a:lnTo>
                  <a:lnTo>
                    <a:pt x="21689" y="19065"/>
                  </a:lnTo>
                  <a:lnTo>
                    <a:pt x="21430" y="19342"/>
                  </a:lnTo>
                  <a:lnTo>
                    <a:pt x="21365" y="19734"/>
                  </a:lnTo>
                  <a:lnTo>
                    <a:pt x="21573" y="19994"/>
                  </a:lnTo>
                  <a:lnTo>
                    <a:pt x="22325" y="19945"/>
                  </a:lnTo>
                  <a:lnTo>
                    <a:pt x="22649" y="20239"/>
                  </a:lnTo>
                  <a:lnTo>
                    <a:pt x="22805" y="20614"/>
                  </a:lnTo>
                  <a:lnTo>
                    <a:pt x="22585" y="20940"/>
                  </a:lnTo>
                  <a:lnTo>
                    <a:pt x="22286" y="21070"/>
                  </a:lnTo>
                  <a:lnTo>
                    <a:pt x="21975" y="20923"/>
                  </a:lnTo>
                  <a:lnTo>
                    <a:pt x="21780" y="21086"/>
                  </a:lnTo>
                  <a:lnTo>
                    <a:pt x="22105" y="21363"/>
                  </a:lnTo>
                  <a:lnTo>
                    <a:pt x="21923" y="21657"/>
                  </a:lnTo>
                  <a:lnTo>
                    <a:pt x="21741" y="21608"/>
                  </a:lnTo>
                  <a:lnTo>
                    <a:pt x="21456" y="21657"/>
                  </a:lnTo>
                  <a:lnTo>
                    <a:pt x="21171" y="21917"/>
                  </a:lnTo>
                  <a:lnTo>
                    <a:pt x="21209" y="22129"/>
                  </a:lnTo>
                  <a:lnTo>
                    <a:pt x="21158" y="22325"/>
                  </a:lnTo>
                  <a:lnTo>
                    <a:pt x="21015" y="22520"/>
                  </a:lnTo>
                  <a:lnTo>
                    <a:pt x="20807" y="23140"/>
                  </a:lnTo>
                  <a:lnTo>
                    <a:pt x="20872" y="23352"/>
                  </a:lnTo>
                  <a:lnTo>
                    <a:pt x="23266" y="22992"/>
                  </a:lnTo>
                  <a:lnTo>
                    <a:pt x="24504" y="22635"/>
                  </a:lnTo>
                  <a:lnTo>
                    <a:pt x="28785" y="21738"/>
                  </a:lnTo>
                  <a:lnTo>
                    <a:pt x="29123" y="21917"/>
                  </a:lnTo>
                  <a:lnTo>
                    <a:pt x="30005" y="22146"/>
                  </a:lnTo>
                  <a:lnTo>
                    <a:pt x="29382" y="24884"/>
                  </a:lnTo>
                  <a:lnTo>
                    <a:pt x="29188" y="25682"/>
                  </a:lnTo>
                  <a:lnTo>
                    <a:pt x="27786" y="26318"/>
                  </a:lnTo>
                  <a:lnTo>
                    <a:pt x="27475" y="26611"/>
                  </a:lnTo>
                  <a:lnTo>
                    <a:pt x="27099" y="28697"/>
                  </a:lnTo>
                  <a:lnTo>
                    <a:pt x="26956" y="28991"/>
                  </a:lnTo>
                  <a:lnTo>
                    <a:pt x="26632" y="29252"/>
                  </a:lnTo>
                  <a:lnTo>
                    <a:pt x="25724" y="29692"/>
                  </a:lnTo>
                  <a:lnTo>
                    <a:pt x="25062" y="30148"/>
                  </a:lnTo>
                  <a:lnTo>
                    <a:pt x="24660" y="30669"/>
                  </a:lnTo>
                  <a:lnTo>
                    <a:pt x="24479" y="31093"/>
                  </a:lnTo>
                  <a:lnTo>
                    <a:pt x="24466" y="31403"/>
                  </a:lnTo>
                  <a:lnTo>
                    <a:pt x="24634" y="31729"/>
                  </a:lnTo>
                  <a:lnTo>
                    <a:pt x="24595" y="32087"/>
                  </a:lnTo>
                  <a:lnTo>
                    <a:pt x="24453" y="32348"/>
                  </a:lnTo>
                  <a:lnTo>
                    <a:pt x="24180" y="32886"/>
                  </a:lnTo>
                  <a:lnTo>
                    <a:pt x="24141" y="33587"/>
                  </a:lnTo>
                  <a:lnTo>
                    <a:pt x="24466" y="33978"/>
                  </a:lnTo>
                  <a:lnTo>
                    <a:pt x="25101" y="34516"/>
                  </a:lnTo>
                  <a:lnTo>
                    <a:pt x="25490" y="34516"/>
                  </a:lnTo>
                  <a:lnTo>
                    <a:pt x="25659" y="34809"/>
                  </a:lnTo>
                  <a:lnTo>
                    <a:pt x="25555" y="35429"/>
                  </a:lnTo>
                  <a:lnTo>
                    <a:pt x="25607" y="35657"/>
                  </a:lnTo>
                  <a:lnTo>
                    <a:pt x="25477" y="35510"/>
                  </a:lnTo>
                  <a:lnTo>
                    <a:pt x="25322" y="35820"/>
                  </a:lnTo>
                  <a:lnTo>
                    <a:pt x="25296" y="36015"/>
                  </a:lnTo>
                  <a:lnTo>
                    <a:pt x="25127" y="36439"/>
                  </a:lnTo>
                  <a:lnTo>
                    <a:pt x="25620" y="36351"/>
                  </a:lnTo>
                  <a:lnTo>
                    <a:pt x="25506" y="36643"/>
                  </a:lnTo>
                  <a:lnTo>
                    <a:pt x="25364" y="37003"/>
                  </a:lnTo>
                  <a:lnTo>
                    <a:pt x="25294" y="37182"/>
                  </a:lnTo>
                  <a:lnTo>
                    <a:pt x="24543" y="37498"/>
                  </a:lnTo>
                  <a:lnTo>
                    <a:pt x="24349" y="37580"/>
                  </a:lnTo>
                  <a:lnTo>
                    <a:pt x="21741" y="38020"/>
                  </a:lnTo>
                  <a:lnTo>
                    <a:pt x="19925" y="37841"/>
                  </a:lnTo>
                  <a:lnTo>
                    <a:pt x="18771" y="37254"/>
                  </a:lnTo>
                  <a:lnTo>
                    <a:pt x="18654" y="37091"/>
                  </a:lnTo>
                  <a:lnTo>
                    <a:pt x="18939" y="36357"/>
                  </a:lnTo>
                  <a:lnTo>
                    <a:pt x="20016" y="35803"/>
                  </a:lnTo>
                  <a:lnTo>
                    <a:pt x="20133" y="35200"/>
                  </a:lnTo>
                  <a:lnTo>
                    <a:pt x="19935" y="34801"/>
                  </a:lnTo>
                  <a:lnTo>
                    <a:pt x="18898" y="32710"/>
                  </a:lnTo>
                  <a:lnTo>
                    <a:pt x="18271" y="31446"/>
                  </a:lnTo>
                  <a:lnTo>
                    <a:pt x="17152" y="31592"/>
                  </a:lnTo>
                  <a:lnTo>
                    <a:pt x="16732" y="31915"/>
                  </a:lnTo>
                  <a:lnTo>
                    <a:pt x="16643" y="33507"/>
                  </a:lnTo>
                  <a:lnTo>
                    <a:pt x="16630" y="33733"/>
                  </a:lnTo>
                  <a:lnTo>
                    <a:pt x="14710" y="35428"/>
                  </a:lnTo>
                  <a:lnTo>
                    <a:pt x="11286" y="36553"/>
                  </a:lnTo>
                  <a:lnTo>
                    <a:pt x="8312" y="39348"/>
                  </a:lnTo>
                  <a:lnTo>
                    <a:pt x="8146" y="39210"/>
                  </a:lnTo>
                  <a:lnTo>
                    <a:pt x="7290" y="39275"/>
                  </a:lnTo>
                  <a:lnTo>
                    <a:pt x="7063" y="38319"/>
                  </a:lnTo>
                  <a:lnTo>
                    <a:pt x="7407" y="37645"/>
                  </a:lnTo>
                  <a:lnTo>
                    <a:pt x="7537" y="37645"/>
                  </a:lnTo>
                  <a:lnTo>
                    <a:pt x="7576" y="37189"/>
                  </a:lnTo>
                  <a:lnTo>
                    <a:pt x="7433" y="37205"/>
                  </a:lnTo>
                  <a:lnTo>
                    <a:pt x="7355" y="37058"/>
                  </a:lnTo>
                  <a:lnTo>
                    <a:pt x="7394" y="33864"/>
                  </a:lnTo>
                  <a:lnTo>
                    <a:pt x="8938" y="32087"/>
                  </a:lnTo>
                  <a:lnTo>
                    <a:pt x="8574" y="31761"/>
                  </a:lnTo>
                  <a:lnTo>
                    <a:pt x="8055" y="31761"/>
                  </a:lnTo>
                  <a:lnTo>
                    <a:pt x="8017" y="31615"/>
                  </a:lnTo>
                  <a:lnTo>
                    <a:pt x="8406" y="28404"/>
                  </a:lnTo>
                  <a:lnTo>
                    <a:pt x="7770" y="26497"/>
                  </a:lnTo>
                  <a:lnTo>
                    <a:pt x="6616" y="26367"/>
                  </a:lnTo>
                  <a:lnTo>
                    <a:pt x="6265" y="26611"/>
                  </a:lnTo>
                  <a:lnTo>
                    <a:pt x="5798" y="26791"/>
                  </a:lnTo>
                  <a:lnTo>
                    <a:pt x="5227" y="26970"/>
                  </a:lnTo>
                  <a:lnTo>
                    <a:pt x="4670" y="26986"/>
                  </a:lnTo>
                  <a:lnTo>
                    <a:pt x="2776" y="26742"/>
                  </a:lnTo>
                  <a:lnTo>
                    <a:pt x="1997" y="26530"/>
                  </a:lnTo>
                  <a:lnTo>
                    <a:pt x="1076" y="26400"/>
                  </a:lnTo>
                  <a:lnTo>
                    <a:pt x="1285" y="24320"/>
                  </a:lnTo>
                  <a:lnTo>
                    <a:pt x="1310" y="24102"/>
                  </a:lnTo>
                  <a:lnTo>
                    <a:pt x="934" y="22570"/>
                  </a:lnTo>
                  <a:lnTo>
                    <a:pt x="700" y="21787"/>
                  </a:lnTo>
                  <a:lnTo>
                    <a:pt x="352" y="21154"/>
                  </a:lnTo>
                  <a:lnTo>
                    <a:pt x="226" y="18838"/>
                  </a:lnTo>
                  <a:lnTo>
                    <a:pt x="0" y="15431"/>
                  </a:lnTo>
                  <a:lnTo>
                    <a:pt x="194" y="13052"/>
                  </a:lnTo>
                  <a:lnTo>
                    <a:pt x="959" y="8961"/>
                  </a:lnTo>
                  <a:lnTo>
                    <a:pt x="2542" y="9189"/>
                  </a:lnTo>
                  <a:lnTo>
                    <a:pt x="3126" y="6761"/>
                  </a:lnTo>
                  <a:lnTo>
                    <a:pt x="3126" y="4039"/>
                  </a:lnTo>
                  <a:close/>
                </a:path>
              </a:pathLst>
            </a:custGeom>
            <a:solidFill>
              <a:srgbClr val="336A98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13" name="pg113"/>
            <p:cNvSpPr/>
            <p:nvPr/>
          </p:nvSpPr>
          <p:spPr>
            <a:xfrm>
              <a:off x="7487404" y="2764743"/>
              <a:ext cx="36712" cy="30915"/>
            </a:xfrm>
            <a:custGeom>
              <a:avLst/>
              <a:pathLst>
                <a:path w="36712" h="30915">
                  <a:moveTo>
                    <a:pt x="5785" y="1629"/>
                  </a:moveTo>
                  <a:lnTo>
                    <a:pt x="8289" y="0"/>
                  </a:lnTo>
                  <a:lnTo>
                    <a:pt x="12466" y="2200"/>
                  </a:lnTo>
                  <a:lnTo>
                    <a:pt x="12583" y="2379"/>
                  </a:lnTo>
                  <a:lnTo>
                    <a:pt x="12816" y="3618"/>
                  </a:lnTo>
                  <a:lnTo>
                    <a:pt x="12829" y="4107"/>
                  </a:lnTo>
                  <a:lnTo>
                    <a:pt x="12661" y="4628"/>
                  </a:lnTo>
                  <a:lnTo>
                    <a:pt x="12531" y="4791"/>
                  </a:lnTo>
                  <a:lnTo>
                    <a:pt x="12142" y="5019"/>
                  </a:lnTo>
                  <a:lnTo>
                    <a:pt x="11895" y="5476"/>
                  </a:lnTo>
                  <a:lnTo>
                    <a:pt x="11895" y="5606"/>
                  </a:lnTo>
                  <a:lnTo>
                    <a:pt x="12336" y="6274"/>
                  </a:lnTo>
                  <a:lnTo>
                    <a:pt x="14710" y="6127"/>
                  </a:lnTo>
                  <a:lnTo>
                    <a:pt x="18459" y="5655"/>
                  </a:lnTo>
                  <a:lnTo>
                    <a:pt x="21384" y="5390"/>
                  </a:lnTo>
                  <a:lnTo>
                    <a:pt x="25413" y="10381"/>
                  </a:lnTo>
                  <a:lnTo>
                    <a:pt x="27824" y="10300"/>
                  </a:lnTo>
                  <a:lnTo>
                    <a:pt x="28928" y="12581"/>
                  </a:lnTo>
                  <a:lnTo>
                    <a:pt x="33910" y="10397"/>
                  </a:lnTo>
                  <a:lnTo>
                    <a:pt x="34247" y="10674"/>
                  </a:lnTo>
                  <a:lnTo>
                    <a:pt x="34377" y="11180"/>
                  </a:lnTo>
                  <a:lnTo>
                    <a:pt x="34597" y="11489"/>
                  </a:lnTo>
                  <a:lnTo>
                    <a:pt x="35401" y="11962"/>
                  </a:lnTo>
                  <a:lnTo>
                    <a:pt x="35622" y="12076"/>
                  </a:lnTo>
                  <a:lnTo>
                    <a:pt x="35700" y="12353"/>
                  </a:lnTo>
                  <a:lnTo>
                    <a:pt x="36141" y="12239"/>
                  </a:lnTo>
                  <a:lnTo>
                    <a:pt x="36387" y="12500"/>
                  </a:lnTo>
                  <a:lnTo>
                    <a:pt x="36712" y="12663"/>
                  </a:lnTo>
                  <a:lnTo>
                    <a:pt x="36634" y="13119"/>
                  </a:lnTo>
                  <a:lnTo>
                    <a:pt x="36141" y="13983"/>
                  </a:lnTo>
                  <a:lnTo>
                    <a:pt x="35168" y="14847"/>
                  </a:lnTo>
                  <a:lnTo>
                    <a:pt x="34727" y="15108"/>
                  </a:lnTo>
                  <a:lnTo>
                    <a:pt x="34351" y="15596"/>
                  </a:lnTo>
                  <a:lnTo>
                    <a:pt x="33702" y="16770"/>
                  </a:lnTo>
                  <a:lnTo>
                    <a:pt x="33624" y="17096"/>
                  </a:lnTo>
                  <a:lnTo>
                    <a:pt x="33637" y="17438"/>
                  </a:lnTo>
                  <a:lnTo>
                    <a:pt x="33910" y="18579"/>
                  </a:lnTo>
                  <a:lnTo>
                    <a:pt x="33663" y="19280"/>
                  </a:lnTo>
                  <a:lnTo>
                    <a:pt x="33611" y="20176"/>
                  </a:lnTo>
                  <a:lnTo>
                    <a:pt x="33754" y="20698"/>
                  </a:lnTo>
                  <a:lnTo>
                    <a:pt x="33793" y="20893"/>
                  </a:lnTo>
                  <a:lnTo>
                    <a:pt x="33741" y="21235"/>
                  </a:lnTo>
                  <a:lnTo>
                    <a:pt x="32887" y="22769"/>
                  </a:lnTo>
                  <a:lnTo>
                    <a:pt x="32223" y="23599"/>
                  </a:lnTo>
                  <a:lnTo>
                    <a:pt x="32081" y="24348"/>
                  </a:lnTo>
                  <a:lnTo>
                    <a:pt x="32093" y="24854"/>
                  </a:lnTo>
                  <a:lnTo>
                    <a:pt x="32210" y="25212"/>
                  </a:lnTo>
                  <a:lnTo>
                    <a:pt x="32418" y="25522"/>
                  </a:lnTo>
                  <a:lnTo>
                    <a:pt x="33957" y="26657"/>
                  </a:lnTo>
                  <a:lnTo>
                    <a:pt x="33847" y="27183"/>
                  </a:lnTo>
                  <a:lnTo>
                    <a:pt x="33650" y="28129"/>
                  </a:lnTo>
                  <a:lnTo>
                    <a:pt x="33702" y="28569"/>
                  </a:lnTo>
                  <a:lnTo>
                    <a:pt x="33910" y="29104"/>
                  </a:lnTo>
                  <a:lnTo>
                    <a:pt x="33559" y="29580"/>
                  </a:lnTo>
                  <a:lnTo>
                    <a:pt x="31069" y="30232"/>
                  </a:lnTo>
                  <a:lnTo>
                    <a:pt x="25898" y="27944"/>
                  </a:lnTo>
                  <a:lnTo>
                    <a:pt x="25822" y="27274"/>
                  </a:lnTo>
                  <a:lnTo>
                    <a:pt x="24904" y="26989"/>
                  </a:lnTo>
                  <a:lnTo>
                    <a:pt x="24587" y="27126"/>
                  </a:lnTo>
                  <a:lnTo>
                    <a:pt x="21677" y="28390"/>
                  </a:lnTo>
                  <a:lnTo>
                    <a:pt x="20463" y="29311"/>
                  </a:lnTo>
                  <a:lnTo>
                    <a:pt x="19909" y="29732"/>
                  </a:lnTo>
                  <a:lnTo>
                    <a:pt x="18540" y="30772"/>
                  </a:lnTo>
                  <a:lnTo>
                    <a:pt x="18351" y="30915"/>
                  </a:lnTo>
                  <a:lnTo>
                    <a:pt x="17473" y="30688"/>
                  </a:lnTo>
                  <a:lnTo>
                    <a:pt x="17318" y="30639"/>
                  </a:lnTo>
                  <a:lnTo>
                    <a:pt x="17331" y="30395"/>
                  </a:lnTo>
                  <a:lnTo>
                    <a:pt x="17577" y="30183"/>
                  </a:lnTo>
                  <a:lnTo>
                    <a:pt x="17719" y="29840"/>
                  </a:lnTo>
                  <a:lnTo>
                    <a:pt x="17499" y="29450"/>
                  </a:lnTo>
                  <a:lnTo>
                    <a:pt x="17227" y="29368"/>
                  </a:lnTo>
                  <a:lnTo>
                    <a:pt x="17201" y="29140"/>
                  </a:lnTo>
                  <a:lnTo>
                    <a:pt x="17668" y="28423"/>
                  </a:lnTo>
                  <a:lnTo>
                    <a:pt x="18109" y="27983"/>
                  </a:lnTo>
                  <a:lnTo>
                    <a:pt x="18422" y="27635"/>
                  </a:lnTo>
                  <a:lnTo>
                    <a:pt x="19095" y="26630"/>
                  </a:lnTo>
                  <a:lnTo>
                    <a:pt x="18862" y="26288"/>
                  </a:lnTo>
                  <a:lnTo>
                    <a:pt x="19043" y="25408"/>
                  </a:lnTo>
                  <a:lnTo>
                    <a:pt x="19432" y="25049"/>
                  </a:lnTo>
                  <a:lnTo>
                    <a:pt x="19666" y="24381"/>
                  </a:lnTo>
                  <a:lnTo>
                    <a:pt x="19471" y="23843"/>
                  </a:lnTo>
                  <a:lnTo>
                    <a:pt x="19419" y="22963"/>
                  </a:lnTo>
                  <a:lnTo>
                    <a:pt x="19497" y="21920"/>
                  </a:lnTo>
                  <a:lnTo>
                    <a:pt x="18991" y="21170"/>
                  </a:lnTo>
                  <a:lnTo>
                    <a:pt x="18459" y="20372"/>
                  </a:lnTo>
                  <a:lnTo>
                    <a:pt x="17733" y="19312"/>
                  </a:lnTo>
                  <a:lnTo>
                    <a:pt x="17149" y="18465"/>
                  </a:lnTo>
                  <a:lnTo>
                    <a:pt x="16513" y="17568"/>
                  </a:lnTo>
                  <a:lnTo>
                    <a:pt x="16293" y="17210"/>
                  </a:lnTo>
                  <a:lnTo>
                    <a:pt x="15657" y="16362"/>
                  </a:lnTo>
                  <a:lnTo>
                    <a:pt x="15372" y="16623"/>
                  </a:lnTo>
                  <a:lnTo>
                    <a:pt x="14485" y="18686"/>
                  </a:lnTo>
                  <a:lnTo>
                    <a:pt x="13958" y="19475"/>
                  </a:lnTo>
                  <a:lnTo>
                    <a:pt x="13685" y="19296"/>
                  </a:lnTo>
                  <a:lnTo>
                    <a:pt x="11714" y="16395"/>
                  </a:lnTo>
                  <a:lnTo>
                    <a:pt x="11337" y="16819"/>
                  </a:lnTo>
                  <a:lnTo>
                    <a:pt x="10637" y="18188"/>
                  </a:lnTo>
                  <a:lnTo>
                    <a:pt x="10481" y="18318"/>
                  </a:lnTo>
                  <a:lnTo>
                    <a:pt x="10235" y="18302"/>
                  </a:lnTo>
                  <a:lnTo>
                    <a:pt x="9716" y="18628"/>
                  </a:lnTo>
                  <a:lnTo>
                    <a:pt x="9560" y="18840"/>
                  </a:lnTo>
                  <a:lnTo>
                    <a:pt x="8821" y="19475"/>
                  </a:lnTo>
                  <a:lnTo>
                    <a:pt x="5266" y="19361"/>
                  </a:lnTo>
                  <a:lnTo>
                    <a:pt x="5733" y="18905"/>
                  </a:lnTo>
                  <a:lnTo>
                    <a:pt x="5798" y="18204"/>
                  </a:lnTo>
                  <a:lnTo>
                    <a:pt x="5746" y="17503"/>
                  </a:lnTo>
                  <a:lnTo>
                    <a:pt x="5240" y="16754"/>
                  </a:lnTo>
                  <a:lnTo>
                    <a:pt x="4848" y="15914"/>
                  </a:lnTo>
                  <a:lnTo>
                    <a:pt x="3710" y="14162"/>
                  </a:lnTo>
                  <a:lnTo>
                    <a:pt x="1156" y="10760"/>
                  </a:lnTo>
                  <a:lnTo>
                    <a:pt x="492" y="10332"/>
                  </a:lnTo>
                  <a:lnTo>
                    <a:pt x="0" y="9811"/>
                  </a:lnTo>
                  <a:lnTo>
                    <a:pt x="0" y="9403"/>
                  </a:lnTo>
                  <a:lnTo>
                    <a:pt x="5435" y="6877"/>
                  </a:lnTo>
                  <a:lnTo>
                    <a:pt x="8406" y="5639"/>
                  </a:lnTo>
                  <a:lnTo>
                    <a:pt x="7147" y="3927"/>
                  </a:lnTo>
                  <a:close/>
                </a:path>
              </a:pathLst>
            </a:custGeom>
            <a:solidFill>
              <a:srgbClr val="448DC6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14" name="pg114"/>
            <p:cNvSpPr/>
            <p:nvPr/>
          </p:nvSpPr>
          <p:spPr>
            <a:xfrm>
              <a:off x="7466535" y="2666600"/>
              <a:ext cx="77441" cy="77934"/>
            </a:xfrm>
            <a:custGeom>
              <a:avLst/>
              <a:pathLst>
                <a:path w="77441" h="77934">
                  <a:moveTo>
                    <a:pt x="76811" y="47290"/>
                  </a:moveTo>
                  <a:lnTo>
                    <a:pt x="77441" y="53241"/>
                  </a:lnTo>
                  <a:lnTo>
                    <a:pt x="76870" y="56044"/>
                  </a:lnTo>
                  <a:lnTo>
                    <a:pt x="75793" y="61553"/>
                  </a:lnTo>
                  <a:lnTo>
                    <a:pt x="74418" y="61781"/>
                  </a:lnTo>
                  <a:lnTo>
                    <a:pt x="72732" y="65839"/>
                  </a:lnTo>
                  <a:lnTo>
                    <a:pt x="75219" y="67039"/>
                  </a:lnTo>
                  <a:lnTo>
                    <a:pt x="75652" y="67341"/>
                  </a:lnTo>
                  <a:lnTo>
                    <a:pt x="76536" y="68530"/>
                  </a:lnTo>
                  <a:lnTo>
                    <a:pt x="77246" y="69555"/>
                  </a:lnTo>
                  <a:lnTo>
                    <a:pt x="77298" y="69714"/>
                  </a:lnTo>
                  <a:lnTo>
                    <a:pt x="77311" y="70606"/>
                  </a:lnTo>
                  <a:lnTo>
                    <a:pt x="76925" y="71274"/>
                  </a:lnTo>
                  <a:lnTo>
                    <a:pt x="76555" y="71467"/>
                  </a:lnTo>
                  <a:lnTo>
                    <a:pt x="76408" y="71735"/>
                  </a:lnTo>
                  <a:lnTo>
                    <a:pt x="76144" y="72690"/>
                  </a:lnTo>
                  <a:lnTo>
                    <a:pt x="76051" y="74160"/>
                  </a:lnTo>
                  <a:lnTo>
                    <a:pt x="75615" y="74489"/>
                  </a:lnTo>
                  <a:lnTo>
                    <a:pt x="75310" y="75848"/>
                  </a:lnTo>
                  <a:lnTo>
                    <a:pt x="75152" y="76158"/>
                  </a:lnTo>
                  <a:lnTo>
                    <a:pt x="74805" y="76361"/>
                  </a:lnTo>
                  <a:lnTo>
                    <a:pt x="74328" y="76498"/>
                  </a:lnTo>
                  <a:lnTo>
                    <a:pt x="71123" y="76042"/>
                  </a:lnTo>
                  <a:lnTo>
                    <a:pt x="71474" y="75314"/>
                  </a:lnTo>
                  <a:lnTo>
                    <a:pt x="71599" y="74750"/>
                  </a:lnTo>
                  <a:lnTo>
                    <a:pt x="71408" y="74741"/>
                  </a:lnTo>
                  <a:lnTo>
                    <a:pt x="71265" y="74824"/>
                  </a:lnTo>
                  <a:lnTo>
                    <a:pt x="70669" y="75977"/>
                  </a:lnTo>
                  <a:lnTo>
                    <a:pt x="68697" y="75700"/>
                  </a:lnTo>
                  <a:lnTo>
                    <a:pt x="68425" y="76922"/>
                  </a:lnTo>
                  <a:lnTo>
                    <a:pt x="65493" y="77395"/>
                  </a:lnTo>
                  <a:lnTo>
                    <a:pt x="65441" y="77085"/>
                  </a:lnTo>
                  <a:lnTo>
                    <a:pt x="64884" y="76368"/>
                  </a:lnTo>
                  <a:lnTo>
                    <a:pt x="64391" y="76287"/>
                  </a:lnTo>
                  <a:lnTo>
                    <a:pt x="64079" y="76368"/>
                  </a:lnTo>
                  <a:lnTo>
                    <a:pt x="63742" y="76287"/>
                  </a:lnTo>
                  <a:lnTo>
                    <a:pt x="63444" y="75879"/>
                  </a:lnTo>
                  <a:lnTo>
                    <a:pt x="62030" y="75961"/>
                  </a:lnTo>
                  <a:lnTo>
                    <a:pt x="61835" y="76417"/>
                  </a:lnTo>
                  <a:lnTo>
                    <a:pt x="61861" y="76873"/>
                  </a:lnTo>
                  <a:lnTo>
                    <a:pt x="61550" y="77444"/>
                  </a:lnTo>
                  <a:lnTo>
                    <a:pt x="60768" y="77934"/>
                  </a:lnTo>
                  <a:lnTo>
                    <a:pt x="59760" y="77248"/>
                  </a:lnTo>
                  <a:lnTo>
                    <a:pt x="57982" y="75814"/>
                  </a:lnTo>
                  <a:lnTo>
                    <a:pt x="55414" y="73777"/>
                  </a:lnTo>
                  <a:lnTo>
                    <a:pt x="55284" y="73320"/>
                  </a:lnTo>
                  <a:lnTo>
                    <a:pt x="55297" y="72554"/>
                  </a:lnTo>
                  <a:lnTo>
                    <a:pt x="54077" y="72679"/>
                  </a:lnTo>
                  <a:lnTo>
                    <a:pt x="52615" y="72839"/>
                  </a:lnTo>
                  <a:lnTo>
                    <a:pt x="48321" y="72533"/>
                  </a:lnTo>
                  <a:lnTo>
                    <a:pt x="48427" y="72239"/>
                  </a:lnTo>
                  <a:lnTo>
                    <a:pt x="48387" y="71691"/>
                  </a:lnTo>
                  <a:lnTo>
                    <a:pt x="48302" y="71410"/>
                  </a:lnTo>
                  <a:lnTo>
                    <a:pt x="48165" y="71290"/>
                  </a:lnTo>
                  <a:lnTo>
                    <a:pt x="48622" y="68494"/>
                  </a:lnTo>
                  <a:lnTo>
                    <a:pt x="44792" y="69047"/>
                  </a:lnTo>
                  <a:lnTo>
                    <a:pt x="43165" y="69292"/>
                  </a:lnTo>
                  <a:lnTo>
                    <a:pt x="41851" y="69342"/>
                  </a:lnTo>
                  <a:lnTo>
                    <a:pt x="41395" y="69292"/>
                  </a:lnTo>
                  <a:lnTo>
                    <a:pt x="41087" y="69237"/>
                  </a:lnTo>
                  <a:lnTo>
                    <a:pt x="40332" y="69144"/>
                  </a:lnTo>
                  <a:lnTo>
                    <a:pt x="37331" y="68692"/>
                  </a:lnTo>
                  <a:lnTo>
                    <a:pt x="36461" y="68773"/>
                  </a:lnTo>
                  <a:lnTo>
                    <a:pt x="35824" y="68854"/>
                  </a:lnTo>
                  <a:lnTo>
                    <a:pt x="28893" y="69832"/>
                  </a:lnTo>
                  <a:lnTo>
                    <a:pt x="27403" y="69970"/>
                  </a:lnTo>
                  <a:lnTo>
                    <a:pt x="27210" y="70221"/>
                  </a:lnTo>
                  <a:lnTo>
                    <a:pt x="27100" y="70794"/>
                  </a:lnTo>
                  <a:lnTo>
                    <a:pt x="26442" y="71944"/>
                  </a:lnTo>
                  <a:lnTo>
                    <a:pt x="26691" y="72510"/>
                  </a:lnTo>
                  <a:lnTo>
                    <a:pt x="26436" y="73097"/>
                  </a:lnTo>
                  <a:lnTo>
                    <a:pt x="26401" y="73332"/>
                  </a:lnTo>
                  <a:lnTo>
                    <a:pt x="26978" y="73944"/>
                  </a:lnTo>
                  <a:lnTo>
                    <a:pt x="27206" y="74557"/>
                  </a:lnTo>
                  <a:lnTo>
                    <a:pt x="28065" y="75519"/>
                  </a:lnTo>
                  <a:lnTo>
                    <a:pt x="28559" y="75892"/>
                  </a:lnTo>
                  <a:lnTo>
                    <a:pt x="28248" y="76120"/>
                  </a:lnTo>
                  <a:lnTo>
                    <a:pt x="26445" y="75778"/>
                  </a:lnTo>
                  <a:lnTo>
                    <a:pt x="25862" y="75292"/>
                  </a:lnTo>
                  <a:lnTo>
                    <a:pt x="25162" y="74771"/>
                  </a:lnTo>
                  <a:lnTo>
                    <a:pt x="23735" y="74380"/>
                  </a:lnTo>
                  <a:lnTo>
                    <a:pt x="23527" y="74168"/>
                  </a:lnTo>
                  <a:lnTo>
                    <a:pt x="22282" y="73728"/>
                  </a:lnTo>
                  <a:lnTo>
                    <a:pt x="21750" y="73321"/>
                  </a:lnTo>
                  <a:lnTo>
                    <a:pt x="20155" y="72571"/>
                  </a:lnTo>
                  <a:lnTo>
                    <a:pt x="19960" y="70974"/>
                  </a:lnTo>
                  <a:lnTo>
                    <a:pt x="19675" y="70501"/>
                  </a:lnTo>
                  <a:lnTo>
                    <a:pt x="19285" y="70224"/>
                  </a:lnTo>
                  <a:lnTo>
                    <a:pt x="18624" y="69963"/>
                  </a:lnTo>
                  <a:lnTo>
                    <a:pt x="18429" y="69751"/>
                  </a:lnTo>
                  <a:lnTo>
                    <a:pt x="18572" y="69328"/>
                  </a:lnTo>
                  <a:lnTo>
                    <a:pt x="18896" y="69018"/>
                  </a:lnTo>
                  <a:lnTo>
                    <a:pt x="18883" y="68773"/>
                  </a:lnTo>
                  <a:lnTo>
                    <a:pt x="18637" y="68399"/>
                  </a:lnTo>
                  <a:lnTo>
                    <a:pt x="18455" y="68496"/>
                  </a:lnTo>
                  <a:lnTo>
                    <a:pt x="17775" y="68790"/>
                  </a:lnTo>
                  <a:lnTo>
                    <a:pt x="17586" y="68888"/>
                  </a:lnTo>
                  <a:lnTo>
                    <a:pt x="16626" y="69328"/>
                  </a:lnTo>
                  <a:lnTo>
                    <a:pt x="14536" y="70544"/>
                  </a:lnTo>
                  <a:lnTo>
                    <a:pt x="13642" y="70925"/>
                  </a:lnTo>
                  <a:lnTo>
                    <a:pt x="12955" y="71137"/>
                  </a:lnTo>
                  <a:lnTo>
                    <a:pt x="11787" y="72049"/>
                  </a:lnTo>
                  <a:lnTo>
                    <a:pt x="11567" y="72229"/>
                  </a:lnTo>
                  <a:lnTo>
                    <a:pt x="11165" y="69360"/>
                  </a:lnTo>
                  <a:lnTo>
                    <a:pt x="11398" y="68513"/>
                  </a:lnTo>
                  <a:lnTo>
                    <a:pt x="11097" y="67131"/>
                  </a:lnTo>
                  <a:lnTo>
                    <a:pt x="11022" y="66785"/>
                  </a:lnTo>
                  <a:lnTo>
                    <a:pt x="10866" y="67307"/>
                  </a:lnTo>
                  <a:lnTo>
                    <a:pt x="11061" y="67942"/>
                  </a:lnTo>
                  <a:lnTo>
                    <a:pt x="11191" y="68170"/>
                  </a:lnTo>
                  <a:lnTo>
                    <a:pt x="11230" y="68562"/>
                  </a:lnTo>
                  <a:lnTo>
                    <a:pt x="10996" y="69246"/>
                  </a:lnTo>
                  <a:lnTo>
                    <a:pt x="11165" y="70028"/>
                  </a:lnTo>
                  <a:lnTo>
                    <a:pt x="11035" y="71349"/>
                  </a:lnTo>
                  <a:lnTo>
                    <a:pt x="10879" y="71495"/>
                  </a:lnTo>
                  <a:lnTo>
                    <a:pt x="10205" y="70550"/>
                  </a:lnTo>
                  <a:lnTo>
                    <a:pt x="9790" y="68822"/>
                  </a:lnTo>
                  <a:lnTo>
                    <a:pt x="9777" y="68170"/>
                  </a:lnTo>
                  <a:lnTo>
                    <a:pt x="9919" y="68154"/>
                  </a:lnTo>
                  <a:lnTo>
                    <a:pt x="10036" y="68562"/>
                  </a:lnTo>
                  <a:lnTo>
                    <a:pt x="10218" y="67747"/>
                  </a:lnTo>
                  <a:lnTo>
                    <a:pt x="9906" y="65172"/>
                  </a:lnTo>
                  <a:lnTo>
                    <a:pt x="8427" y="65514"/>
                  </a:lnTo>
                  <a:lnTo>
                    <a:pt x="7066" y="65973"/>
                  </a:lnTo>
                  <a:lnTo>
                    <a:pt x="6253" y="66121"/>
                  </a:lnTo>
                  <a:lnTo>
                    <a:pt x="5844" y="66208"/>
                  </a:lnTo>
                  <a:lnTo>
                    <a:pt x="2694" y="66965"/>
                  </a:lnTo>
                  <a:lnTo>
                    <a:pt x="2110" y="67176"/>
                  </a:lnTo>
                  <a:lnTo>
                    <a:pt x="1617" y="67551"/>
                  </a:lnTo>
                  <a:lnTo>
                    <a:pt x="1422" y="67535"/>
                  </a:lnTo>
                  <a:lnTo>
                    <a:pt x="1202" y="67291"/>
                  </a:lnTo>
                  <a:lnTo>
                    <a:pt x="0" y="67509"/>
                  </a:lnTo>
                  <a:lnTo>
                    <a:pt x="73" y="66378"/>
                  </a:lnTo>
                  <a:lnTo>
                    <a:pt x="1244" y="51289"/>
                  </a:lnTo>
                  <a:lnTo>
                    <a:pt x="1377" y="47798"/>
                  </a:lnTo>
                  <a:lnTo>
                    <a:pt x="1609" y="43610"/>
                  </a:lnTo>
                  <a:lnTo>
                    <a:pt x="1645" y="42976"/>
                  </a:lnTo>
                  <a:lnTo>
                    <a:pt x="1796" y="40238"/>
                  </a:lnTo>
                  <a:lnTo>
                    <a:pt x="2300" y="33293"/>
                  </a:lnTo>
                  <a:lnTo>
                    <a:pt x="2427" y="31541"/>
                  </a:lnTo>
                  <a:lnTo>
                    <a:pt x="2510" y="29606"/>
                  </a:lnTo>
                  <a:lnTo>
                    <a:pt x="2517" y="29448"/>
                  </a:lnTo>
                  <a:lnTo>
                    <a:pt x="2552" y="28639"/>
                  </a:lnTo>
                  <a:lnTo>
                    <a:pt x="2942" y="23287"/>
                  </a:lnTo>
                  <a:lnTo>
                    <a:pt x="15551" y="23820"/>
                  </a:lnTo>
                  <a:lnTo>
                    <a:pt x="15924" y="23112"/>
                  </a:lnTo>
                  <a:lnTo>
                    <a:pt x="16729" y="22356"/>
                  </a:lnTo>
                  <a:lnTo>
                    <a:pt x="16892" y="22108"/>
                  </a:lnTo>
                  <a:lnTo>
                    <a:pt x="16594" y="21945"/>
                  </a:lnTo>
                  <a:lnTo>
                    <a:pt x="16745" y="21729"/>
                  </a:lnTo>
                  <a:lnTo>
                    <a:pt x="17999" y="20596"/>
                  </a:lnTo>
                  <a:lnTo>
                    <a:pt x="18427" y="20563"/>
                  </a:lnTo>
                  <a:lnTo>
                    <a:pt x="18630" y="20463"/>
                  </a:lnTo>
                  <a:lnTo>
                    <a:pt x="19889" y="19481"/>
                  </a:lnTo>
                  <a:lnTo>
                    <a:pt x="19165" y="18462"/>
                  </a:lnTo>
                  <a:lnTo>
                    <a:pt x="18726" y="18166"/>
                  </a:lnTo>
                  <a:lnTo>
                    <a:pt x="18476" y="18170"/>
                  </a:lnTo>
                  <a:lnTo>
                    <a:pt x="18099" y="18300"/>
                  </a:lnTo>
                  <a:lnTo>
                    <a:pt x="16858" y="18374"/>
                  </a:lnTo>
                  <a:lnTo>
                    <a:pt x="17143" y="18233"/>
                  </a:lnTo>
                  <a:lnTo>
                    <a:pt x="18615" y="17894"/>
                  </a:lnTo>
                  <a:lnTo>
                    <a:pt x="19103" y="18148"/>
                  </a:lnTo>
                  <a:lnTo>
                    <a:pt x="19254" y="18405"/>
                  </a:lnTo>
                  <a:lnTo>
                    <a:pt x="20187" y="18525"/>
                  </a:lnTo>
                  <a:lnTo>
                    <a:pt x="18997" y="17108"/>
                  </a:lnTo>
                  <a:lnTo>
                    <a:pt x="18886" y="16806"/>
                  </a:lnTo>
                  <a:lnTo>
                    <a:pt x="20161" y="14197"/>
                  </a:lnTo>
                  <a:lnTo>
                    <a:pt x="19960" y="13507"/>
                  </a:lnTo>
                  <a:lnTo>
                    <a:pt x="19976" y="13183"/>
                  </a:lnTo>
                  <a:lnTo>
                    <a:pt x="19742" y="12732"/>
                  </a:lnTo>
                  <a:lnTo>
                    <a:pt x="19603" y="12195"/>
                  </a:lnTo>
                  <a:lnTo>
                    <a:pt x="19163" y="11041"/>
                  </a:lnTo>
                  <a:lnTo>
                    <a:pt x="18652" y="10428"/>
                  </a:lnTo>
                  <a:lnTo>
                    <a:pt x="17172" y="9136"/>
                  </a:lnTo>
                  <a:lnTo>
                    <a:pt x="16392" y="8302"/>
                  </a:lnTo>
                  <a:lnTo>
                    <a:pt x="16222" y="8031"/>
                  </a:lnTo>
                  <a:lnTo>
                    <a:pt x="15296" y="7653"/>
                  </a:lnTo>
                  <a:lnTo>
                    <a:pt x="14628" y="7673"/>
                  </a:lnTo>
                  <a:lnTo>
                    <a:pt x="14130" y="7530"/>
                  </a:lnTo>
                  <a:lnTo>
                    <a:pt x="13299" y="7037"/>
                  </a:lnTo>
                  <a:lnTo>
                    <a:pt x="12664" y="6106"/>
                  </a:lnTo>
                  <a:lnTo>
                    <a:pt x="13241" y="5139"/>
                  </a:lnTo>
                  <a:lnTo>
                    <a:pt x="14030" y="4484"/>
                  </a:lnTo>
                  <a:lnTo>
                    <a:pt x="14182" y="4409"/>
                  </a:lnTo>
                  <a:lnTo>
                    <a:pt x="15275" y="4461"/>
                  </a:lnTo>
                  <a:lnTo>
                    <a:pt x="16369" y="3957"/>
                  </a:lnTo>
                  <a:lnTo>
                    <a:pt x="16596" y="3751"/>
                  </a:lnTo>
                  <a:lnTo>
                    <a:pt x="17119" y="2894"/>
                  </a:lnTo>
                  <a:lnTo>
                    <a:pt x="17444" y="2500"/>
                  </a:lnTo>
                  <a:lnTo>
                    <a:pt x="18169" y="2547"/>
                  </a:lnTo>
                  <a:lnTo>
                    <a:pt x="21324" y="2613"/>
                  </a:lnTo>
                  <a:lnTo>
                    <a:pt x="21956" y="1223"/>
                  </a:lnTo>
                  <a:lnTo>
                    <a:pt x="21952" y="925"/>
                  </a:lnTo>
                  <a:lnTo>
                    <a:pt x="21670" y="653"/>
                  </a:lnTo>
                  <a:lnTo>
                    <a:pt x="21598" y="396"/>
                  </a:lnTo>
                  <a:lnTo>
                    <a:pt x="21885" y="0"/>
                  </a:lnTo>
                  <a:lnTo>
                    <a:pt x="22537" y="1283"/>
                  </a:lnTo>
                  <a:lnTo>
                    <a:pt x="22497" y="1540"/>
                  </a:lnTo>
                  <a:lnTo>
                    <a:pt x="21917" y="1906"/>
                  </a:lnTo>
                  <a:lnTo>
                    <a:pt x="21778" y="2193"/>
                  </a:lnTo>
                  <a:lnTo>
                    <a:pt x="21814" y="2495"/>
                  </a:lnTo>
                  <a:lnTo>
                    <a:pt x="22044" y="2775"/>
                  </a:lnTo>
                  <a:lnTo>
                    <a:pt x="22244" y="2773"/>
                  </a:lnTo>
                  <a:lnTo>
                    <a:pt x="22297" y="2640"/>
                  </a:lnTo>
                  <a:lnTo>
                    <a:pt x="28583" y="2813"/>
                  </a:lnTo>
                  <a:lnTo>
                    <a:pt x="29815" y="3067"/>
                  </a:lnTo>
                  <a:lnTo>
                    <a:pt x="30318" y="2861"/>
                  </a:lnTo>
                  <a:lnTo>
                    <a:pt x="33335" y="2944"/>
                  </a:lnTo>
                  <a:lnTo>
                    <a:pt x="33326" y="3400"/>
                  </a:lnTo>
                  <a:lnTo>
                    <a:pt x="33135" y="3854"/>
                  </a:lnTo>
                  <a:lnTo>
                    <a:pt x="32686" y="4234"/>
                  </a:lnTo>
                  <a:lnTo>
                    <a:pt x="32452" y="4749"/>
                  </a:lnTo>
                  <a:lnTo>
                    <a:pt x="31979" y="6191"/>
                  </a:lnTo>
                  <a:lnTo>
                    <a:pt x="32194" y="6267"/>
                  </a:lnTo>
                  <a:lnTo>
                    <a:pt x="32463" y="6489"/>
                  </a:lnTo>
                  <a:lnTo>
                    <a:pt x="32899" y="7123"/>
                  </a:lnTo>
                  <a:lnTo>
                    <a:pt x="33630" y="7756"/>
                  </a:lnTo>
                  <a:lnTo>
                    <a:pt x="34167" y="5398"/>
                  </a:lnTo>
                  <a:lnTo>
                    <a:pt x="34501" y="5037"/>
                  </a:lnTo>
                  <a:lnTo>
                    <a:pt x="35030" y="3520"/>
                  </a:lnTo>
                  <a:lnTo>
                    <a:pt x="35157" y="3136"/>
                  </a:lnTo>
                  <a:lnTo>
                    <a:pt x="35726" y="3006"/>
                  </a:lnTo>
                  <a:lnTo>
                    <a:pt x="39989" y="3155"/>
                  </a:lnTo>
                  <a:lnTo>
                    <a:pt x="40199" y="3339"/>
                  </a:lnTo>
                  <a:lnTo>
                    <a:pt x="40470" y="3999"/>
                  </a:lnTo>
                  <a:lnTo>
                    <a:pt x="40482" y="4405"/>
                  </a:lnTo>
                  <a:lnTo>
                    <a:pt x="41328" y="6623"/>
                  </a:lnTo>
                  <a:lnTo>
                    <a:pt x="41471" y="6850"/>
                  </a:lnTo>
                  <a:lnTo>
                    <a:pt x="42822" y="7771"/>
                  </a:lnTo>
                  <a:lnTo>
                    <a:pt x="43969" y="8442"/>
                  </a:lnTo>
                  <a:lnTo>
                    <a:pt x="44287" y="8736"/>
                  </a:lnTo>
                  <a:lnTo>
                    <a:pt x="44644" y="9493"/>
                  </a:lnTo>
                  <a:lnTo>
                    <a:pt x="45906" y="9878"/>
                  </a:lnTo>
                  <a:lnTo>
                    <a:pt x="47001" y="5270"/>
                  </a:lnTo>
                  <a:lnTo>
                    <a:pt x="48516" y="5512"/>
                  </a:lnTo>
                  <a:lnTo>
                    <a:pt x="49606" y="5294"/>
                  </a:lnTo>
                  <a:lnTo>
                    <a:pt x="50371" y="5088"/>
                  </a:lnTo>
                  <a:lnTo>
                    <a:pt x="51248" y="5532"/>
                  </a:lnTo>
                  <a:lnTo>
                    <a:pt x="51359" y="5693"/>
                  </a:lnTo>
                  <a:lnTo>
                    <a:pt x="51157" y="9093"/>
                  </a:lnTo>
                  <a:lnTo>
                    <a:pt x="51169" y="9702"/>
                  </a:lnTo>
                  <a:lnTo>
                    <a:pt x="61889" y="7684"/>
                  </a:lnTo>
                  <a:lnTo>
                    <a:pt x="61096" y="11509"/>
                  </a:lnTo>
                  <a:lnTo>
                    <a:pt x="59897" y="17931"/>
                  </a:lnTo>
                  <a:lnTo>
                    <a:pt x="59190" y="21172"/>
                  </a:lnTo>
                  <a:lnTo>
                    <a:pt x="58908" y="22189"/>
                  </a:lnTo>
                  <a:lnTo>
                    <a:pt x="66671" y="22212"/>
                  </a:lnTo>
                  <a:lnTo>
                    <a:pt x="67972" y="30049"/>
                  </a:lnTo>
                  <a:lnTo>
                    <a:pt x="68490" y="32771"/>
                  </a:lnTo>
                  <a:lnTo>
                    <a:pt x="68970" y="35867"/>
                  </a:lnTo>
                  <a:lnTo>
                    <a:pt x="69152" y="36861"/>
                  </a:lnTo>
                  <a:lnTo>
                    <a:pt x="71007" y="48058"/>
                  </a:lnTo>
                  <a:lnTo>
                    <a:pt x="73225" y="47830"/>
                  </a:lnTo>
                  <a:lnTo>
                    <a:pt x="74761" y="47579"/>
                  </a:lnTo>
                  <a:lnTo>
                    <a:pt x="75248" y="47520"/>
                  </a:lnTo>
                  <a:close/>
                </a:path>
              </a:pathLst>
            </a:custGeom>
            <a:solidFill>
              <a:srgbClr val="336A98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15" name="pg115"/>
            <p:cNvSpPr/>
            <p:nvPr/>
          </p:nvSpPr>
          <p:spPr>
            <a:xfrm>
              <a:off x="7463350" y="2731772"/>
              <a:ext cx="33563" cy="81260"/>
            </a:xfrm>
            <a:custGeom>
              <a:avLst/>
              <a:pathLst>
                <a:path w="33563" h="81260">
                  <a:moveTo>
                    <a:pt x="29048" y="10120"/>
                  </a:moveTo>
                  <a:lnTo>
                    <a:pt x="28919" y="10300"/>
                  </a:lnTo>
                  <a:lnTo>
                    <a:pt x="27881" y="11636"/>
                  </a:lnTo>
                  <a:lnTo>
                    <a:pt x="22860" y="18595"/>
                  </a:lnTo>
                  <a:lnTo>
                    <a:pt x="24106" y="22034"/>
                  </a:lnTo>
                  <a:lnTo>
                    <a:pt x="26869" y="30069"/>
                  </a:lnTo>
                  <a:lnTo>
                    <a:pt x="28815" y="35284"/>
                  </a:lnTo>
                  <a:lnTo>
                    <a:pt x="29840" y="34600"/>
                  </a:lnTo>
                  <a:lnTo>
                    <a:pt x="31202" y="36898"/>
                  </a:lnTo>
                  <a:lnTo>
                    <a:pt x="32460" y="38609"/>
                  </a:lnTo>
                  <a:lnTo>
                    <a:pt x="29489" y="39848"/>
                  </a:lnTo>
                  <a:lnTo>
                    <a:pt x="24054" y="42374"/>
                  </a:lnTo>
                  <a:lnTo>
                    <a:pt x="24054" y="42781"/>
                  </a:lnTo>
                  <a:lnTo>
                    <a:pt x="24547" y="43303"/>
                  </a:lnTo>
                  <a:lnTo>
                    <a:pt x="25210" y="43731"/>
                  </a:lnTo>
                  <a:lnTo>
                    <a:pt x="27764" y="47133"/>
                  </a:lnTo>
                  <a:lnTo>
                    <a:pt x="28902" y="48885"/>
                  </a:lnTo>
                  <a:lnTo>
                    <a:pt x="29295" y="49724"/>
                  </a:lnTo>
                  <a:lnTo>
                    <a:pt x="29801" y="50474"/>
                  </a:lnTo>
                  <a:lnTo>
                    <a:pt x="29852" y="51175"/>
                  </a:lnTo>
                  <a:lnTo>
                    <a:pt x="29788" y="51875"/>
                  </a:lnTo>
                  <a:lnTo>
                    <a:pt x="29321" y="52332"/>
                  </a:lnTo>
                  <a:lnTo>
                    <a:pt x="28763" y="54711"/>
                  </a:lnTo>
                  <a:lnTo>
                    <a:pt x="28348" y="54907"/>
                  </a:lnTo>
                  <a:lnTo>
                    <a:pt x="28192" y="55070"/>
                  </a:lnTo>
                  <a:lnTo>
                    <a:pt x="28114" y="55412"/>
                  </a:lnTo>
                  <a:lnTo>
                    <a:pt x="30605" y="59715"/>
                  </a:lnTo>
                  <a:lnTo>
                    <a:pt x="30718" y="59869"/>
                  </a:lnTo>
                  <a:lnTo>
                    <a:pt x="31344" y="59976"/>
                  </a:lnTo>
                  <a:lnTo>
                    <a:pt x="31526" y="60758"/>
                  </a:lnTo>
                  <a:lnTo>
                    <a:pt x="31269" y="60857"/>
                  </a:lnTo>
                  <a:lnTo>
                    <a:pt x="32674" y="63363"/>
                  </a:lnTo>
                  <a:lnTo>
                    <a:pt x="33187" y="63447"/>
                  </a:lnTo>
                  <a:lnTo>
                    <a:pt x="33342" y="63773"/>
                  </a:lnTo>
                  <a:lnTo>
                    <a:pt x="33225" y="64001"/>
                  </a:lnTo>
                  <a:lnTo>
                    <a:pt x="33563" y="65305"/>
                  </a:lnTo>
                  <a:lnTo>
                    <a:pt x="33407" y="66592"/>
                  </a:lnTo>
                  <a:lnTo>
                    <a:pt x="33237" y="66899"/>
                  </a:lnTo>
                  <a:lnTo>
                    <a:pt x="31565" y="68173"/>
                  </a:lnTo>
                  <a:lnTo>
                    <a:pt x="29126" y="69200"/>
                  </a:lnTo>
                  <a:lnTo>
                    <a:pt x="26897" y="69602"/>
                  </a:lnTo>
                  <a:lnTo>
                    <a:pt x="25843" y="69792"/>
                  </a:lnTo>
                  <a:lnTo>
                    <a:pt x="23725" y="70174"/>
                  </a:lnTo>
                  <a:lnTo>
                    <a:pt x="23310" y="70603"/>
                  </a:lnTo>
                  <a:lnTo>
                    <a:pt x="23031" y="70891"/>
                  </a:lnTo>
                  <a:lnTo>
                    <a:pt x="22810" y="71119"/>
                  </a:lnTo>
                  <a:lnTo>
                    <a:pt x="22534" y="71404"/>
                  </a:lnTo>
                  <a:lnTo>
                    <a:pt x="22301" y="71645"/>
                  </a:lnTo>
                  <a:lnTo>
                    <a:pt x="22156" y="71794"/>
                  </a:lnTo>
                  <a:lnTo>
                    <a:pt x="21148" y="72835"/>
                  </a:lnTo>
                  <a:lnTo>
                    <a:pt x="20356" y="73009"/>
                  </a:lnTo>
                  <a:lnTo>
                    <a:pt x="20112" y="73062"/>
                  </a:lnTo>
                  <a:lnTo>
                    <a:pt x="19058" y="74339"/>
                  </a:lnTo>
                  <a:lnTo>
                    <a:pt x="18358" y="75188"/>
                  </a:lnTo>
                  <a:lnTo>
                    <a:pt x="17728" y="75801"/>
                  </a:lnTo>
                  <a:lnTo>
                    <a:pt x="15766" y="77709"/>
                  </a:lnTo>
                  <a:lnTo>
                    <a:pt x="15521" y="77885"/>
                  </a:lnTo>
                  <a:lnTo>
                    <a:pt x="15209" y="77875"/>
                  </a:lnTo>
                  <a:lnTo>
                    <a:pt x="14811" y="77862"/>
                  </a:lnTo>
                  <a:lnTo>
                    <a:pt x="13915" y="77832"/>
                  </a:lnTo>
                  <a:lnTo>
                    <a:pt x="13598" y="77822"/>
                  </a:lnTo>
                  <a:lnTo>
                    <a:pt x="13198" y="77983"/>
                  </a:lnTo>
                  <a:lnTo>
                    <a:pt x="12172" y="78398"/>
                  </a:lnTo>
                  <a:lnTo>
                    <a:pt x="11434" y="78696"/>
                  </a:lnTo>
                  <a:lnTo>
                    <a:pt x="11280" y="78759"/>
                  </a:lnTo>
                  <a:lnTo>
                    <a:pt x="11191" y="78947"/>
                  </a:lnTo>
                  <a:lnTo>
                    <a:pt x="11025" y="79296"/>
                  </a:lnTo>
                  <a:lnTo>
                    <a:pt x="10096" y="81260"/>
                  </a:lnTo>
                  <a:lnTo>
                    <a:pt x="9807" y="80984"/>
                  </a:lnTo>
                  <a:lnTo>
                    <a:pt x="8743" y="79964"/>
                  </a:lnTo>
                  <a:lnTo>
                    <a:pt x="8025" y="79276"/>
                  </a:lnTo>
                  <a:lnTo>
                    <a:pt x="7787" y="79337"/>
                  </a:lnTo>
                  <a:lnTo>
                    <a:pt x="7579" y="79337"/>
                  </a:lnTo>
                  <a:lnTo>
                    <a:pt x="6892" y="78099"/>
                  </a:lnTo>
                  <a:lnTo>
                    <a:pt x="6415" y="77661"/>
                  </a:lnTo>
                  <a:lnTo>
                    <a:pt x="6295" y="77349"/>
                  </a:lnTo>
                  <a:lnTo>
                    <a:pt x="6126" y="77007"/>
                  </a:lnTo>
                  <a:lnTo>
                    <a:pt x="5932" y="76371"/>
                  </a:lnTo>
                  <a:lnTo>
                    <a:pt x="5971" y="75785"/>
                  </a:lnTo>
                  <a:lnTo>
                    <a:pt x="5750" y="75410"/>
                  </a:lnTo>
                  <a:lnTo>
                    <a:pt x="5439" y="75328"/>
                  </a:lnTo>
                  <a:lnTo>
                    <a:pt x="4946" y="74709"/>
                  </a:lnTo>
                  <a:lnTo>
                    <a:pt x="4907" y="74187"/>
                  </a:lnTo>
                  <a:lnTo>
                    <a:pt x="5205" y="73601"/>
                  </a:lnTo>
                  <a:lnTo>
                    <a:pt x="5257" y="72721"/>
                  </a:lnTo>
                  <a:lnTo>
                    <a:pt x="5296" y="72036"/>
                  </a:lnTo>
                  <a:lnTo>
                    <a:pt x="5257" y="71775"/>
                  </a:lnTo>
                  <a:lnTo>
                    <a:pt x="5439" y="71221"/>
                  </a:lnTo>
                  <a:lnTo>
                    <a:pt x="5698" y="70830"/>
                  </a:lnTo>
                  <a:lnTo>
                    <a:pt x="5958" y="70113"/>
                  </a:lnTo>
                  <a:lnTo>
                    <a:pt x="5685" y="69868"/>
                  </a:lnTo>
                  <a:lnTo>
                    <a:pt x="5893" y="69363"/>
                  </a:lnTo>
                  <a:lnTo>
                    <a:pt x="6152" y="69184"/>
                  </a:lnTo>
                  <a:lnTo>
                    <a:pt x="6282" y="69298"/>
                  </a:lnTo>
                  <a:lnTo>
                    <a:pt x="6824" y="68477"/>
                  </a:lnTo>
                  <a:lnTo>
                    <a:pt x="4439" y="68467"/>
                  </a:lnTo>
                  <a:lnTo>
                    <a:pt x="4245" y="67766"/>
                  </a:lnTo>
                  <a:lnTo>
                    <a:pt x="2740" y="62632"/>
                  </a:lnTo>
                  <a:lnTo>
                    <a:pt x="2714" y="62420"/>
                  </a:lnTo>
                  <a:lnTo>
                    <a:pt x="2935" y="62143"/>
                  </a:lnTo>
                  <a:lnTo>
                    <a:pt x="2948" y="61948"/>
                  </a:lnTo>
                  <a:lnTo>
                    <a:pt x="2649" y="61752"/>
                  </a:lnTo>
                  <a:lnTo>
                    <a:pt x="1949" y="61019"/>
                  </a:lnTo>
                  <a:lnTo>
                    <a:pt x="1261" y="60122"/>
                  </a:lnTo>
                  <a:lnTo>
                    <a:pt x="288" y="58753"/>
                  </a:lnTo>
                  <a:lnTo>
                    <a:pt x="392" y="58444"/>
                  </a:lnTo>
                  <a:lnTo>
                    <a:pt x="185" y="57875"/>
                  </a:lnTo>
                  <a:lnTo>
                    <a:pt x="0" y="57844"/>
                  </a:lnTo>
                  <a:lnTo>
                    <a:pt x="525" y="57539"/>
                  </a:lnTo>
                  <a:lnTo>
                    <a:pt x="789" y="57386"/>
                  </a:lnTo>
                  <a:lnTo>
                    <a:pt x="3723" y="55681"/>
                  </a:lnTo>
                  <a:lnTo>
                    <a:pt x="5358" y="54732"/>
                  </a:lnTo>
                  <a:lnTo>
                    <a:pt x="5929" y="54399"/>
                  </a:lnTo>
                  <a:lnTo>
                    <a:pt x="9059" y="52644"/>
                  </a:lnTo>
                  <a:lnTo>
                    <a:pt x="9403" y="52452"/>
                  </a:lnTo>
                  <a:lnTo>
                    <a:pt x="6814" y="48445"/>
                  </a:lnTo>
                  <a:lnTo>
                    <a:pt x="6645" y="48182"/>
                  </a:lnTo>
                  <a:lnTo>
                    <a:pt x="4775" y="45287"/>
                  </a:lnTo>
                  <a:lnTo>
                    <a:pt x="549" y="38980"/>
                  </a:lnTo>
                  <a:lnTo>
                    <a:pt x="689" y="37922"/>
                  </a:lnTo>
                  <a:lnTo>
                    <a:pt x="711" y="37757"/>
                  </a:lnTo>
                  <a:lnTo>
                    <a:pt x="812" y="36995"/>
                  </a:lnTo>
                  <a:lnTo>
                    <a:pt x="794" y="36693"/>
                  </a:lnTo>
                  <a:lnTo>
                    <a:pt x="729" y="35637"/>
                  </a:lnTo>
                  <a:lnTo>
                    <a:pt x="739" y="35424"/>
                  </a:lnTo>
                  <a:lnTo>
                    <a:pt x="807" y="33948"/>
                  </a:lnTo>
                  <a:lnTo>
                    <a:pt x="1357" y="27416"/>
                  </a:lnTo>
                  <a:lnTo>
                    <a:pt x="1526" y="25746"/>
                  </a:lnTo>
                  <a:lnTo>
                    <a:pt x="1663" y="23505"/>
                  </a:lnTo>
                  <a:lnTo>
                    <a:pt x="1819" y="20959"/>
                  </a:lnTo>
                  <a:lnTo>
                    <a:pt x="2273" y="16410"/>
                  </a:lnTo>
                  <a:lnTo>
                    <a:pt x="2299" y="16086"/>
                  </a:lnTo>
                  <a:lnTo>
                    <a:pt x="2364" y="15238"/>
                  </a:lnTo>
                  <a:lnTo>
                    <a:pt x="2406" y="14639"/>
                  </a:lnTo>
                  <a:lnTo>
                    <a:pt x="2481" y="13570"/>
                  </a:lnTo>
                  <a:lnTo>
                    <a:pt x="2491" y="13288"/>
                  </a:lnTo>
                  <a:lnTo>
                    <a:pt x="2498" y="13122"/>
                  </a:lnTo>
                  <a:lnTo>
                    <a:pt x="2508" y="12856"/>
                  </a:lnTo>
                  <a:lnTo>
                    <a:pt x="2520" y="12620"/>
                  </a:lnTo>
                  <a:lnTo>
                    <a:pt x="2714" y="9401"/>
                  </a:lnTo>
                  <a:lnTo>
                    <a:pt x="2730" y="9213"/>
                  </a:lnTo>
                  <a:lnTo>
                    <a:pt x="2753" y="8947"/>
                  </a:lnTo>
                  <a:lnTo>
                    <a:pt x="2994" y="5268"/>
                  </a:lnTo>
                  <a:lnTo>
                    <a:pt x="3185" y="2337"/>
                  </a:lnTo>
                  <a:lnTo>
                    <a:pt x="4388" y="2118"/>
                  </a:lnTo>
                  <a:lnTo>
                    <a:pt x="4608" y="2363"/>
                  </a:lnTo>
                  <a:lnTo>
                    <a:pt x="4803" y="2379"/>
                  </a:lnTo>
                  <a:lnTo>
                    <a:pt x="5296" y="2004"/>
                  </a:lnTo>
                  <a:lnTo>
                    <a:pt x="5879" y="1792"/>
                  </a:lnTo>
                  <a:lnTo>
                    <a:pt x="9030" y="1035"/>
                  </a:lnTo>
                  <a:lnTo>
                    <a:pt x="9439" y="949"/>
                  </a:lnTo>
                  <a:lnTo>
                    <a:pt x="10252" y="801"/>
                  </a:lnTo>
                  <a:lnTo>
                    <a:pt x="11613" y="342"/>
                  </a:lnTo>
                  <a:lnTo>
                    <a:pt x="13092" y="0"/>
                  </a:lnTo>
                  <a:lnTo>
                    <a:pt x="13403" y="2575"/>
                  </a:lnTo>
                  <a:lnTo>
                    <a:pt x="13222" y="3389"/>
                  </a:lnTo>
                  <a:lnTo>
                    <a:pt x="13105" y="2982"/>
                  </a:lnTo>
                  <a:lnTo>
                    <a:pt x="12962" y="2998"/>
                  </a:lnTo>
                  <a:lnTo>
                    <a:pt x="12975" y="3650"/>
                  </a:lnTo>
                  <a:lnTo>
                    <a:pt x="13391" y="5378"/>
                  </a:lnTo>
                  <a:lnTo>
                    <a:pt x="14065" y="6323"/>
                  </a:lnTo>
                  <a:lnTo>
                    <a:pt x="14221" y="6176"/>
                  </a:lnTo>
                  <a:lnTo>
                    <a:pt x="14350" y="4856"/>
                  </a:lnTo>
                  <a:lnTo>
                    <a:pt x="14182" y="4074"/>
                  </a:lnTo>
                  <a:lnTo>
                    <a:pt x="14415" y="3389"/>
                  </a:lnTo>
                  <a:lnTo>
                    <a:pt x="14376" y="2998"/>
                  </a:lnTo>
                  <a:lnTo>
                    <a:pt x="14247" y="2770"/>
                  </a:lnTo>
                  <a:lnTo>
                    <a:pt x="14052" y="2135"/>
                  </a:lnTo>
                  <a:lnTo>
                    <a:pt x="14208" y="1613"/>
                  </a:lnTo>
                  <a:lnTo>
                    <a:pt x="14283" y="1959"/>
                  </a:lnTo>
                  <a:lnTo>
                    <a:pt x="14584" y="3341"/>
                  </a:lnTo>
                  <a:lnTo>
                    <a:pt x="14350" y="4188"/>
                  </a:lnTo>
                  <a:lnTo>
                    <a:pt x="14753" y="7057"/>
                  </a:lnTo>
                  <a:lnTo>
                    <a:pt x="15093" y="6793"/>
                  </a:lnTo>
                  <a:lnTo>
                    <a:pt x="16141" y="5965"/>
                  </a:lnTo>
                  <a:lnTo>
                    <a:pt x="16828" y="5753"/>
                  </a:lnTo>
                  <a:lnTo>
                    <a:pt x="17722" y="5372"/>
                  </a:lnTo>
                  <a:lnTo>
                    <a:pt x="19812" y="4155"/>
                  </a:lnTo>
                  <a:lnTo>
                    <a:pt x="20772" y="3715"/>
                  </a:lnTo>
                  <a:lnTo>
                    <a:pt x="20961" y="3618"/>
                  </a:lnTo>
                  <a:lnTo>
                    <a:pt x="21641" y="3324"/>
                  </a:lnTo>
                  <a:lnTo>
                    <a:pt x="21823" y="3226"/>
                  </a:lnTo>
                  <a:lnTo>
                    <a:pt x="22069" y="3601"/>
                  </a:lnTo>
                  <a:lnTo>
                    <a:pt x="22082" y="3846"/>
                  </a:lnTo>
                  <a:lnTo>
                    <a:pt x="21758" y="4155"/>
                  </a:lnTo>
                  <a:lnTo>
                    <a:pt x="21615" y="4579"/>
                  </a:lnTo>
                  <a:lnTo>
                    <a:pt x="21810" y="4791"/>
                  </a:lnTo>
                  <a:lnTo>
                    <a:pt x="22471" y="5052"/>
                  </a:lnTo>
                  <a:lnTo>
                    <a:pt x="22860" y="5329"/>
                  </a:lnTo>
                  <a:lnTo>
                    <a:pt x="23146" y="5802"/>
                  </a:lnTo>
                  <a:lnTo>
                    <a:pt x="23340" y="7399"/>
                  </a:lnTo>
                  <a:lnTo>
                    <a:pt x="24936" y="8148"/>
                  </a:lnTo>
                  <a:lnTo>
                    <a:pt x="25468" y="8556"/>
                  </a:lnTo>
                  <a:lnTo>
                    <a:pt x="26713" y="8996"/>
                  </a:lnTo>
                  <a:lnTo>
                    <a:pt x="26921" y="9208"/>
                  </a:lnTo>
                  <a:lnTo>
                    <a:pt x="28348" y="9599"/>
                  </a:lnTo>
                  <a:close/>
                </a:path>
              </a:pathLst>
            </a:custGeom>
            <a:solidFill>
              <a:srgbClr val="56B1F7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16" name="pg116"/>
            <p:cNvSpPr/>
            <p:nvPr/>
          </p:nvSpPr>
          <p:spPr>
            <a:xfrm>
              <a:off x="7455258" y="2789617"/>
              <a:ext cx="15877" cy="26610"/>
            </a:xfrm>
            <a:custGeom>
              <a:avLst/>
              <a:pathLst>
                <a:path w="15877" h="26610">
                  <a:moveTo>
                    <a:pt x="256" y="4449"/>
                  </a:moveTo>
                  <a:lnTo>
                    <a:pt x="3935" y="2369"/>
                  </a:lnTo>
                  <a:lnTo>
                    <a:pt x="6827" y="734"/>
                  </a:lnTo>
                  <a:lnTo>
                    <a:pt x="8091" y="0"/>
                  </a:lnTo>
                  <a:lnTo>
                    <a:pt x="8276" y="31"/>
                  </a:lnTo>
                  <a:lnTo>
                    <a:pt x="8483" y="599"/>
                  </a:lnTo>
                  <a:lnTo>
                    <a:pt x="8380" y="909"/>
                  </a:lnTo>
                  <a:lnTo>
                    <a:pt x="9353" y="2278"/>
                  </a:lnTo>
                  <a:lnTo>
                    <a:pt x="10040" y="3174"/>
                  </a:lnTo>
                  <a:lnTo>
                    <a:pt x="10741" y="3908"/>
                  </a:lnTo>
                  <a:lnTo>
                    <a:pt x="11039" y="4103"/>
                  </a:lnTo>
                  <a:lnTo>
                    <a:pt x="11026" y="4299"/>
                  </a:lnTo>
                  <a:lnTo>
                    <a:pt x="10806" y="4576"/>
                  </a:lnTo>
                  <a:lnTo>
                    <a:pt x="10831" y="4788"/>
                  </a:lnTo>
                  <a:lnTo>
                    <a:pt x="12336" y="9921"/>
                  </a:lnTo>
                  <a:lnTo>
                    <a:pt x="12530" y="10623"/>
                  </a:lnTo>
                  <a:lnTo>
                    <a:pt x="14915" y="10633"/>
                  </a:lnTo>
                  <a:lnTo>
                    <a:pt x="14373" y="11453"/>
                  </a:lnTo>
                  <a:lnTo>
                    <a:pt x="14243" y="11339"/>
                  </a:lnTo>
                  <a:lnTo>
                    <a:pt x="13984" y="11519"/>
                  </a:lnTo>
                  <a:lnTo>
                    <a:pt x="13776" y="12024"/>
                  </a:lnTo>
                  <a:lnTo>
                    <a:pt x="14049" y="12268"/>
                  </a:lnTo>
                  <a:lnTo>
                    <a:pt x="13789" y="12985"/>
                  </a:lnTo>
                  <a:lnTo>
                    <a:pt x="13530" y="13377"/>
                  </a:lnTo>
                  <a:lnTo>
                    <a:pt x="13348" y="13931"/>
                  </a:lnTo>
                  <a:lnTo>
                    <a:pt x="13387" y="14192"/>
                  </a:lnTo>
                  <a:lnTo>
                    <a:pt x="13465" y="14958"/>
                  </a:lnTo>
                  <a:lnTo>
                    <a:pt x="13296" y="15756"/>
                  </a:lnTo>
                  <a:lnTo>
                    <a:pt x="12998" y="16343"/>
                  </a:lnTo>
                  <a:lnTo>
                    <a:pt x="13037" y="16864"/>
                  </a:lnTo>
                  <a:lnTo>
                    <a:pt x="13530" y="17484"/>
                  </a:lnTo>
                  <a:lnTo>
                    <a:pt x="13841" y="17565"/>
                  </a:lnTo>
                  <a:lnTo>
                    <a:pt x="14062" y="17940"/>
                  </a:lnTo>
                  <a:lnTo>
                    <a:pt x="14023" y="18527"/>
                  </a:lnTo>
                  <a:lnTo>
                    <a:pt x="14217" y="19162"/>
                  </a:lnTo>
                  <a:lnTo>
                    <a:pt x="14386" y="19505"/>
                  </a:lnTo>
                  <a:lnTo>
                    <a:pt x="14506" y="19817"/>
                  </a:lnTo>
                  <a:lnTo>
                    <a:pt x="14983" y="20254"/>
                  </a:lnTo>
                  <a:lnTo>
                    <a:pt x="15670" y="21493"/>
                  </a:lnTo>
                  <a:lnTo>
                    <a:pt x="15877" y="21552"/>
                  </a:lnTo>
                  <a:lnTo>
                    <a:pt x="15266" y="21859"/>
                  </a:lnTo>
                  <a:lnTo>
                    <a:pt x="14964" y="22011"/>
                  </a:lnTo>
                  <a:lnTo>
                    <a:pt x="14823" y="22082"/>
                  </a:lnTo>
                  <a:lnTo>
                    <a:pt x="13058" y="22969"/>
                  </a:lnTo>
                  <a:lnTo>
                    <a:pt x="13076" y="24475"/>
                  </a:lnTo>
                  <a:lnTo>
                    <a:pt x="12311" y="26138"/>
                  </a:lnTo>
                  <a:lnTo>
                    <a:pt x="11506" y="26610"/>
                  </a:lnTo>
                  <a:lnTo>
                    <a:pt x="11432" y="26386"/>
                  </a:lnTo>
                  <a:lnTo>
                    <a:pt x="11208" y="25710"/>
                  </a:lnTo>
                  <a:lnTo>
                    <a:pt x="11335" y="24593"/>
                  </a:lnTo>
                  <a:lnTo>
                    <a:pt x="10998" y="24121"/>
                  </a:lnTo>
                  <a:lnTo>
                    <a:pt x="10667" y="24080"/>
                  </a:lnTo>
                  <a:lnTo>
                    <a:pt x="9678" y="24663"/>
                  </a:lnTo>
                  <a:lnTo>
                    <a:pt x="8756" y="25207"/>
                  </a:lnTo>
                  <a:lnTo>
                    <a:pt x="8571" y="25316"/>
                  </a:lnTo>
                  <a:lnTo>
                    <a:pt x="8191" y="25627"/>
                  </a:lnTo>
                  <a:lnTo>
                    <a:pt x="8115" y="25172"/>
                  </a:lnTo>
                  <a:lnTo>
                    <a:pt x="8056" y="24818"/>
                  </a:lnTo>
                  <a:lnTo>
                    <a:pt x="7083" y="22829"/>
                  </a:lnTo>
                  <a:lnTo>
                    <a:pt x="6577" y="20483"/>
                  </a:lnTo>
                  <a:lnTo>
                    <a:pt x="6460" y="19651"/>
                  </a:lnTo>
                  <a:lnTo>
                    <a:pt x="5889" y="18755"/>
                  </a:lnTo>
                  <a:lnTo>
                    <a:pt x="4994" y="17272"/>
                  </a:lnTo>
                  <a:lnTo>
                    <a:pt x="2737" y="13735"/>
                  </a:lnTo>
                  <a:lnTo>
                    <a:pt x="2361" y="13100"/>
                  </a:lnTo>
                  <a:lnTo>
                    <a:pt x="1478" y="11584"/>
                  </a:lnTo>
                  <a:lnTo>
                    <a:pt x="0" y="9286"/>
                  </a:lnTo>
                  <a:lnTo>
                    <a:pt x="259" y="8911"/>
                  </a:lnTo>
                  <a:lnTo>
                    <a:pt x="752" y="8960"/>
                  </a:lnTo>
                  <a:lnTo>
                    <a:pt x="1128" y="9204"/>
                  </a:lnTo>
                  <a:lnTo>
                    <a:pt x="622" y="8145"/>
                  </a:lnTo>
                  <a:close/>
                </a:path>
              </a:pathLst>
            </a:custGeom>
            <a:solidFill>
              <a:srgbClr val="448DC6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17" name="pg117"/>
            <p:cNvSpPr/>
            <p:nvPr/>
          </p:nvSpPr>
          <p:spPr>
            <a:xfrm>
              <a:off x="7330866" y="2824881"/>
              <a:ext cx="81492" cy="70567"/>
            </a:xfrm>
            <a:custGeom>
              <a:avLst/>
              <a:pathLst>
                <a:path w="81492" h="70567">
                  <a:moveTo>
                    <a:pt x="19260" y="715"/>
                  </a:moveTo>
                  <a:lnTo>
                    <a:pt x="21587" y="747"/>
                  </a:lnTo>
                  <a:lnTo>
                    <a:pt x="22773" y="617"/>
                  </a:lnTo>
                  <a:lnTo>
                    <a:pt x="25853" y="782"/>
                  </a:lnTo>
                  <a:lnTo>
                    <a:pt x="27373" y="869"/>
                  </a:lnTo>
                  <a:lnTo>
                    <a:pt x="27627" y="898"/>
                  </a:lnTo>
                  <a:lnTo>
                    <a:pt x="30536" y="2770"/>
                  </a:lnTo>
                  <a:lnTo>
                    <a:pt x="31237" y="2281"/>
                  </a:lnTo>
                  <a:lnTo>
                    <a:pt x="31446" y="1512"/>
                  </a:lnTo>
                  <a:lnTo>
                    <a:pt x="31458" y="1191"/>
                  </a:lnTo>
                  <a:lnTo>
                    <a:pt x="31665" y="978"/>
                  </a:lnTo>
                  <a:lnTo>
                    <a:pt x="31963" y="961"/>
                  </a:lnTo>
                  <a:lnTo>
                    <a:pt x="32002" y="1743"/>
                  </a:lnTo>
                  <a:lnTo>
                    <a:pt x="32469" y="1662"/>
                  </a:lnTo>
                  <a:lnTo>
                    <a:pt x="34156" y="1857"/>
                  </a:lnTo>
                  <a:lnTo>
                    <a:pt x="34091" y="3732"/>
                  </a:lnTo>
                  <a:lnTo>
                    <a:pt x="35142" y="3813"/>
                  </a:lnTo>
                  <a:lnTo>
                    <a:pt x="36296" y="3601"/>
                  </a:lnTo>
                  <a:lnTo>
                    <a:pt x="38179" y="4413"/>
                  </a:lnTo>
                  <a:lnTo>
                    <a:pt x="37854" y="5162"/>
                  </a:lnTo>
                  <a:lnTo>
                    <a:pt x="37276" y="5670"/>
                  </a:lnTo>
                  <a:lnTo>
                    <a:pt x="37606" y="6388"/>
                  </a:lnTo>
                  <a:lnTo>
                    <a:pt x="37740" y="6570"/>
                  </a:lnTo>
                  <a:lnTo>
                    <a:pt x="37928" y="6983"/>
                  </a:lnTo>
                  <a:lnTo>
                    <a:pt x="37860" y="7343"/>
                  </a:lnTo>
                  <a:lnTo>
                    <a:pt x="37978" y="7514"/>
                  </a:lnTo>
                  <a:lnTo>
                    <a:pt x="38407" y="7404"/>
                  </a:lnTo>
                  <a:lnTo>
                    <a:pt x="38675" y="7390"/>
                  </a:lnTo>
                  <a:lnTo>
                    <a:pt x="38730" y="7525"/>
                  </a:lnTo>
                  <a:lnTo>
                    <a:pt x="38550" y="7721"/>
                  </a:lnTo>
                  <a:lnTo>
                    <a:pt x="39198" y="7696"/>
                  </a:lnTo>
                  <a:lnTo>
                    <a:pt x="39498" y="7779"/>
                  </a:lnTo>
                  <a:lnTo>
                    <a:pt x="39948" y="8336"/>
                  </a:lnTo>
                  <a:lnTo>
                    <a:pt x="40144" y="8673"/>
                  </a:lnTo>
                  <a:lnTo>
                    <a:pt x="40072" y="9047"/>
                  </a:lnTo>
                  <a:lnTo>
                    <a:pt x="39851" y="9028"/>
                  </a:lnTo>
                  <a:lnTo>
                    <a:pt x="39659" y="8688"/>
                  </a:lnTo>
                  <a:lnTo>
                    <a:pt x="39495" y="8867"/>
                  </a:lnTo>
                  <a:lnTo>
                    <a:pt x="39332" y="9224"/>
                  </a:lnTo>
                  <a:lnTo>
                    <a:pt x="39413" y="10357"/>
                  </a:lnTo>
                  <a:lnTo>
                    <a:pt x="39492" y="10736"/>
                  </a:lnTo>
                  <a:lnTo>
                    <a:pt x="40149" y="11180"/>
                  </a:lnTo>
                  <a:lnTo>
                    <a:pt x="40305" y="11555"/>
                  </a:lnTo>
                  <a:lnTo>
                    <a:pt x="40460" y="12419"/>
                  </a:lnTo>
                  <a:lnTo>
                    <a:pt x="40742" y="12708"/>
                  </a:lnTo>
                  <a:lnTo>
                    <a:pt x="41278" y="13070"/>
                  </a:lnTo>
                  <a:lnTo>
                    <a:pt x="41797" y="13119"/>
                  </a:lnTo>
                  <a:lnTo>
                    <a:pt x="42782" y="13445"/>
                  </a:lnTo>
                  <a:lnTo>
                    <a:pt x="43698" y="13595"/>
                  </a:lnTo>
                  <a:lnTo>
                    <a:pt x="43981" y="13796"/>
                  </a:lnTo>
                  <a:lnTo>
                    <a:pt x="44862" y="14374"/>
                  </a:lnTo>
                  <a:lnTo>
                    <a:pt x="45071" y="14531"/>
                  </a:lnTo>
                  <a:lnTo>
                    <a:pt x="45685" y="14937"/>
                  </a:lnTo>
                  <a:lnTo>
                    <a:pt x="45883" y="15091"/>
                  </a:lnTo>
                  <a:lnTo>
                    <a:pt x="47660" y="16281"/>
                  </a:lnTo>
                  <a:lnTo>
                    <a:pt x="47977" y="16525"/>
                  </a:lnTo>
                  <a:lnTo>
                    <a:pt x="48140" y="16640"/>
                  </a:lnTo>
                  <a:lnTo>
                    <a:pt x="48568" y="16900"/>
                  </a:lnTo>
                  <a:lnTo>
                    <a:pt x="48685" y="16542"/>
                  </a:lnTo>
                  <a:lnTo>
                    <a:pt x="49295" y="16868"/>
                  </a:lnTo>
                  <a:lnTo>
                    <a:pt x="49682" y="16008"/>
                  </a:lnTo>
                  <a:lnTo>
                    <a:pt x="49619" y="15515"/>
                  </a:lnTo>
                  <a:lnTo>
                    <a:pt x="49826" y="15124"/>
                  </a:lnTo>
                  <a:lnTo>
                    <a:pt x="51409" y="12761"/>
                  </a:lnTo>
                  <a:lnTo>
                    <a:pt x="51578" y="11555"/>
                  </a:lnTo>
                  <a:lnTo>
                    <a:pt x="52136" y="10414"/>
                  </a:lnTo>
                  <a:lnTo>
                    <a:pt x="52590" y="10512"/>
                  </a:lnTo>
                  <a:lnTo>
                    <a:pt x="52849" y="10952"/>
                  </a:lnTo>
                  <a:lnTo>
                    <a:pt x="52979" y="11310"/>
                  </a:lnTo>
                  <a:lnTo>
                    <a:pt x="53057" y="11783"/>
                  </a:lnTo>
                  <a:lnTo>
                    <a:pt x="53160" y="12744"/>
                  </a:lnTo>
                  <a:lnTo>
                    <a:pt x="53199" y="11212"/>
                  </a:lnTo>
                  <a:lnTo>
                    <a:pt x="53887" y="11718"/>
                  </a:lnTo>
                  <a:lnTo>
                    <a:pt x="54055" y="12174"/>
                  </a:lnTo>
                  <a:lnTo>
                    <a:pt x="57636" y="11359"/>
                  </a:lnTo>
                  <a:lnTo>
                    <a:pt x="57882" y="11375"/>
                  </a:lnTo>
                  <a:lnTo>
                    <a:pt x="57712" y="12604"/>
                  </a:lnTo>
                  <a:lnTo>
                    <a:pt x="59180" y="13608"/>
                  </a:lnTo>
                  <a:lnTo>
                    <a:pt x="58362" y="12989"/>
                  </a:lnTo>
                  <a:lnTo>
                    <a:pt x="58036" y="12716"/>
                  </a:lnTo>
                  <a:lnTo>
                    <a:pt x="57895" y="12451"/>
                  </a:lnTo>
                  <a:lnTo>
                    <a:pt x="61307" y="11343"/>
                  </a:lnTo>
                  <a:lnTo>
                    <a:pt x="61281" y="11701"/>
                  </a:lnTo>
                  <a:lnTo>
                    <a:pt x="61476" y="12435"/>
                  </a:lnTo>
                  <a:lnTo>
                    <a:pt x="61722" y="12842"/>
                  </a:lnTo>
                  <a:lnTo>
                    <a:pt x="62877" y="12484"/>
                  </a:lnTo>
                  <a:lnTo>
                    <a:pt x="62449" y="14032"/>
                  </a:lnTo>
                  <a:lnTo>
                    <a:pt x="62021" y="14700"/>
                  </a:lnTo>
                  <a:lnTo>
                    <a:pt x="62332" y="14896"/>
                  </a:lnTo>
                  <a:lnTo>
                    <a:pt x="62630" y="15222"/>
                  </a:lnTo>
                  <a:lnTo>
                    <a:pt x="62488" y="15450"/>
                  </a:lnTo>
                  <a:lnTo>
                    <a:pt x="62358" y="15385"/>
                  </a:lnTo>
                  <a:lnTo>
                    <a:pt x="62228" y="15678"/>
                  </a:lnTo>
                  <a:lnTo>
                    <a:pt x="62682" y="16004"/>
                  </a:lnTo>
                  <a:lnTo>
                    <a:pt x="63434" y="16558"/>
                  </a:lnTo>
                  <a:lnTo>
                    <a:pt x="63603" y="16705"/>
                  </a:lnTo>
                  <a:lnTo>
                    <a:pt x="63188" y="17324"/>
                  </a:lnTo>
                  <a:lnTo>
                    <a:pt x="65056" y="18677"/>
                  </a:lnTo>
                  <a:lnTo>
                    <a:pt x="65795" y="18302"/>
                  </a:lnTo>
                  <a:lnTo>
                    <a:pt x="67093" y="19231"/>
                  </a:lnTo>
                  <a:lnTo>
                    <a:pt x="67767" y="17862"/>
                  </a:lnTo>
                  <a:lnTo>
                    <a:pt x="67962" y="18644"/>
                  </a:lnTo>
                  <a:lnTo>
                    <a:pt x="68092" y="18807"/>
                  </a:lnTo>
                  <a:lnTo>
                    <a:pt x="68846" y="19074"/>
                  </a:lnTo>
                  <a:lnTo>
                    <a:pt x="69181" y="19524"/>
                  </a:lnTo>
                  <a:lnTo>
                    <a:pt x="69609" y="21056"/>
                  </a:lnTo>
                  <a:lnTo>
                    <a:pt x="69674" y="21610"/>
                  </a:lnTo>
                  <a:lnTo>
                    <a:pt x="67910" y="21121"/>
                  </a:lnTo>
                  <a:lnTo>
                    <a:pt x="69999" y="22376"/>
                  </a:lnTo>
                  <a:lnTo>
                    <a:pt x="70245" y="22490"/>
                  </a:lnTo>
                  <a:lnTo>
                    <a:pt x="70362" y="22865"/>
                  </a:lnTo>
                  <a:lnTo>
                    <a:pt x="70842" y="23550"/>
                  </a:lnTo>
                  <a:lnTo>
                    <a:pt x="70621" y="24511"/>
                  </a:lnTo>
                  <a:lnTo>
                    <a:pt x="71062" y="24528"/>
                  </a:lnTo>
                  <a:lnTo>
                    <a:pt x="71049" y="24202"/>
                  </a:lnTo>
                  <a:lnTo>
                    <a:pt x="71226" y="23907"/>
                  </a:lnTo>
                  <a:lnTo>
                    <a:pt x="71817" y="23610"/>
                  </a:lnTo>
                  <a:lnTo>
                    <a:pt x="72624" y="22764"/>
                  </a:lnTo>
                  <a:lnTo>
                    <a:pt x="73019" y="22924"/>
                  </a:lnTo>
                  <a:lnTo>
                    <a:pt x="73216" y="22816"/>
                  </a:lnTo>
                  <a:lnTo>
                    <a:pt x="73449" y="22816"/>
                  </a:lnTo>
                  <a:lnTo>
                    <a:pt x="74074" y="22248"/>
                  </a:lnTo>
                  <a:lnTo>
                    <a:pt x="75097" y="22963"/>
                  </a:lnTo>
                  <a:lnTo>
                    <a:pt x="75278" y="22621"/>
                  </a:lnTo>
                  <a:lnTo>
                    <a:pt x="76225" y="21007"/>
                  </a:lnTo>
                  <a:lnTo>
                    <a:pt x="75901" y="20746"/>
                  </a:lnTo>
                  <a:lnTo>
                    <a:pt x="77328" y="18970"/>
                  </a:lnTo>
                  <a:lnTo>
                    <a:pt x="76355" y="18302"/>
                  </a:lnTo>
                  <a:lnTo>
                    <a:pt x="77354" y="17014"/>
                  </a:lnTo>
                  <a:lnTo>
                    <a:pt x="77678" y="16754"/>
                  </a:lnTo>
                  <a:lnTo>
                    <a:pt x="77847" y="16199"/>
                  </a:lnTo>
                  <a:lnTo>
                    <a:pt x="77937" y="15384"/>
                  </a:lnTo>
                  <a:lnTo>
                    <a:pt x="78703" y="15922"/>
                  </a:lnTo>
                  <a:lnTo>
                    <a:pt x="79105" y="15450"/>
                  </a:lnTo>
                  <a:lnTo>
                    <a:pt x="80792" y="16640"/>
                  </a:lnTo>
                  <a:lnTo>
                    <a:pt x="81492" y="17096"/>
                  </a:lnTo>
                  <a:lnTo>
                    <a:pt x="80753" y="18791"/>
                  </a:lnTo>
                  <a:lnTo>
                    <a:pt x="79559" y="22230"/>
                  </a:lnTo>
                  <a:lnTo>
                    <a:pt x="78924" y="23240"/>
                  </a:lnTo>
                  <a:lnTo>
                    <a:pt x="77470" y="25776"/>
                  </a:lnTo>
                  <a:lnTo>
                    <a:pt x="76609" y="27279"/>
                  </a:lnTo>
                  <a:lnTo>
                    <a:pt x="75771" y="28742"/>
                  </a:lnTo>
                  <a:lnTo>
                    <a:pt x="74412" y="31115"/>
                  </a:lnTo>
                  <a:lnTo>
                    <a:pt x="73592" y="32546"/>
                  </a:lnTo>
                  <a:lnTo>
                    <a:pt x="72995" y="33687"/>
                  </a:lnTo>
                  <a:lnTo>
                    <a:pt x="72138" y="37971"/>
                  </a:lnTo>
                  <a:lnTo>
                    <a:pt x="71490" y="37631"/>
                  </a:lnTo>
                  <a:lnTo>
                    <a:pt x="71514" y="37483"/>
                  </a:lnTo>
                  <a:lnTo>
                    <a:pt x="70855" y="37419"/>
                  </a:lnTo>
                  <a:lnTo>
                    <a:pt x="69207" y="37012"/>
                  </a:lnTo>
                  <a:lnTo>
                    <a:pt x="69064" y="36751"/>
                  </a:lnTo>
                  <a:lnTo>
                    <a:pt x="69077" y="36490"/>
                  </a:lnTo>
                  <a:lnTo>
                    <a:pt x="69363" y="35577"/>
                  </a:lnTo>
                  <a:lnTo>
                    <a:pt x="69648" y="35023"/>
                  </a:lnTo>
                  <a:lnTo>
                    <a:pt x="69752" y="34616"/>
                  </a:lnTo>
                  <a:lnTo>
                    <a:pt x="69726" y="34355"/>
                  </a:lnTo>
                  <a:lnTo>
                    <a:pt x="69570" y="34290"/>
                  </a:lnTo>
                  <a:lnTo>
                    <a:pt x="69480" y="34469"/>
                  </a:lnTo>
                  <a:lnTo>
                    <a:pt x="69285" y="34355"/>
                  </a:lnTo>
                  <a:lnTo>
                    <a:pt x="69155" y="33719"/>
                  </a:lnTo>
                  <a:lnTo>
                    <a:pt x="68844" y="33589"/>
                  </a:lnTo>
                  <a:lnTo>
                    <a:pt x="68481" y="33393"/>
                  </a:lnTo>
                  <a:lnTo>
                    <a:pt x="68027" y="33019"/>
                  </a:lnTo>
                  <a:lnTo>
                    <a:pt x="67365" y="31682"/>
                  </a:lnTo>
                  <a:lnTo>
                    <a:pt x="67002" y="32187"/>
                  </a:lnTo>
                  <a:lnTo>
                    <a:pt x="66963" y="32627"/>
                  </a:lnTo>
                  <a:lnTo>
                    <a:pt x="66729" y="32758"/>
                  </a:lnTo>
                  <a:lnTo>
                    <a:pt x="66418" y="32530"/>
                  </a:lnTo>
                  <a:lnTo>
                    <a:pt x="65808" y="32872"/>
                  </a:lnTo>
                  <a:lnTo>
                    <a:pt x="65640" y="32546"/>
                  </a:lnTo>
                  <a:lnTo>
                    <a:pt x="64874" y="32823"/>
                  </a:lnTo>
                  <a:lnTo>
                    <a:pt x="63110" y="33638"/>
                  </a:lnTo>
                  <a:lnTo>
                    <a:pt x="63447" y="33768"/>
                  </a:lnTo>
                  <a:lnTo>
                    <a:pt x="62630" y="34127"/>
                  </a:lnTo>
                  <a:lnTo>
                    <a:pt x="62773" y="34681"/>
                  </a:lnTo>
                  <a:lnTo>
                    <a:pt x="63019" y="34958"/>
                  </a:lnTo>
                  <a:lnTo>
                    <a:pt x="64576" y="34665"/>
                  </a:lnTo>
                  <a:lnTo>
                    <a:pt x="65030" y="35186"/>
                  </a:lnTo>
                  <a:lnTo>
                    <a:pt x="64784" y="35887"/>
                  </a:lnTo>
                  <a:lnTo>
                    <a:pt x="64317" y="36343"/>
                  </a:lnTo>
                  <a:lnTo>
                    <a:pt x="64135" y="36311"/>
                  </a:lnTo>
                  <a:lnTo>
                    <a:pt x="63201" y="36653"/>
                  </a:lnTo>
                  <a:lnTo>
                    <a:pt x="62539" y="37207"/>
                  </a:lnTo>
                  <a:lnTo>
                    <a:pt x="61930" y="38658"/>
                  </a:lnTo>
                  <a:lnTo>
                    <a:pt x="61320" y="39864"/>
                  </a:lnTo>
                  <a:lnTo>
                    <a:pt x="59599" y="41220"/>
                  </a:lnTo>
                  <a:lnTo>
                    <a:pt x="59180" y="40320"/>
                  </a:lnTo>
                  <a:lnTo>
                    <a:pt x="59037" y="39489"/>
                  </a:lnTo>
                  <a:lnTo>
                    <a:pt x="59543" y="37191"/>
                  </a:lnTo>
                  <a:lnTo>
                    <a:pt x="59439" y="36392"/>
                  </a:lnTo>
                  <a:lnTo>
                    <a:pt x="59063" y="36115"/>
                  </a:lnTo>
                  <a:lnTo>
                    <a:pt x="58855" y="36050"/>
                  </a:lnTo>
                  <a:lnTo>
                    <a:pt x="56948" y="36164"/>
                  </a:lnTo>
                  <a:lnTo>
                    <a:pt x="56274" y="36506"/>
                  </a:lnTo>
                  <a:lnTo>
                    <a:pt x="55936" y="37093"/>
                  </a:lnTo>
                  <a:lnTo>
                    <a:pt x="55690" y="37305"/>
                  </a:lnTo>
                  <a:lnTo>
                    <a:pt x="55044" y="37401"/>
                  </a:lnTo>
                  <a:lnTo>
                    <a:pt x="54587" y="37452"/>
                  </a:lnTo>
                  <a:lnTo>
                    <a:pt x="54030" y="37289"/>
                  </a:lnTo>
                  <a:lnTo>
                    <a:pt x="53775" y="37045"/>
                  </a:lnTo>
                  <a:lnTo>
                    <a:pt x="53537" y="36523"/>
                  </a:lnTo>
                  <a:lnTo>
                    <a:pt x="53366" y="35939"/>
                  </a:lnTo>
                  <a:lnTo>
                    <a:pt x="53251" y="35545"/>
                  </a:lnTo>
                  <a:lnTo>
                    <a:pt x="53238" y="35186"/>
                  </a:lnTo>
                  <a:lnTo>
                    <a:pt x="53443" y="33722"/>
                  </a:lnTo>
                  <a:lnTo>
                    <a:pt x="53700" y="32997"/>
                  </a:lnTo>
                  <a:lnTo>
                    <a:pt x="54364" y="32056"/>
                  </a:lnTo>
                  <a:lnTo>
                    <a:pt x="54573" y="31370"/>
                  </a:lnTo>
                  <a:lnTo>
                    <a:pt x="55547" y="29922"/>
                  </a:lnTo>
                  <a:lnTo>
                    <a:pt x="55638" y="28830"/>
                  </a:lnTo>
                  <a:lnTo>
                    <a:pt x="55923" y="28276"/>
                  </a:lnTo>
                  <a:lnTo>
                    <a:pt x="56490" y="27446"/>
                  </a:lnTo>
                  <a:lnTo>
                    <a:pt x="56819" y="26826"/>
                  </a:lnTo>
                  <a:lnTo>
                    <a:pt x="56767" y="26500"/>
                  </a:lnTo>
                  <a:lnTo>
                    <a:pt x="56624" y="25974"/>
                  </a:lnTo>
                  <a:lnTo>
                    <a:pt x="56641" y="25730"/>
                  </a:lnTo>
                  <a:lnTo>
                    <a:pt x="56780" y="25408"/>
                  </a:lnTo>
                  <a:lnTo>
                    <a:pt x="56793" y="24805"/>
                  </a:lnTo>
                  <a:lnTo>
                    <a:pt x="56974" y="23794"/>
                  </a:lnTo>
                  <a:lnTo>
                    <a:pt x="57078" y="23647"/>
                  </a:lnTo>
                  <a:lnTo>
                    <a:pt x="57711" y="23428"/>
                  </a:lnTo>
                  <a:lnTo>
                    <a:pt x="57817" y="23289"/>
                  </a:lnTo>
                  <a:lnTo>
                    <a:pt x="54224" y="20795"/>
                  </a:lnTo>
                  <a:lnTo>
                    <a:pt x="53627" y="20518"/>
                  </a:lnTo>
                  <a:lnTo>
                    <a:pt x="52084" y="23061"/>
                  </a:lnTo>
                  <a:lnTo>
                    <a:pt x="51891" y="23064"/>
                  </a:lnTo>
                  <a:lnTo>
                    <a:pt x="51591" y="23468"/>
                  </a:lnTo>
                  <a:lnTo>
                    <a:pt x="50901" y="24667"/>
                  </a:lnTo>
                  <a:lnTo>
                    <a:pt x="51954" y="25045"/>
                  </a:lnTo>
                  <a:lnTo>
                    <a:pt x="51422" y="27592"/>
                  </a:lnTo>
                  <a:lnTo>
                    <a:pt x="50566" y="30639"/>
                  </a:lnTo>
                  <a:lnTo>
                    <a:pt x="50712" y="30764"/>
                  </a:lnTo>
                  <a:lnTo>
                    <a:pt x="50554" y="30810"/>
                  </a:lnTo>
                  <a:lnTo>
                    <a:pt x="50138" y="31731"/>
                  </a:lnTo>
                  <a:lnTo>
                    <a:pt x="49502" y="33263"/>
                  </a:lnTo>
                  <a:lnTo>
                    <a:pt x="49040" y="34016"/>
                  </a:lnTo>
                  <a:lnTo>
                    <a:pt x="48608" y="34645"/>
                  </a:lnTo>
                  <a:lnTo>
                    <a:pt x="47881" y="34877"/>
                  </a:lnTo>
                  <a:lnTo>
                    <a:pt x="46181" y="34958"/>
                  </a:lnTo>
                  <a:lnTo>
                    <a:pt x="45922" y="35545"/>
                  </a:lnTo>
                  <a:lnTo>
                    <a:pt x="45079" y="35317"/>
                  </a:lnTo>
                  <a:lnTo>
                    <a:pt x="45364" y="34567"/>
                  </a:lnTo>
                  <a:lnTo>
                    <a:pt x="44469" y="34534"/>
                  </a:lnTo>
                  <a:lnTo>
                    <a:pt x="44320" y="34649"/>
                  </a:lnTo>
                  <a:lnTo>
                    <a:pt x="44145" y="34926"/>
                  </a:lnTo>
                  <a:lnTo>
                    <a:pt x="43811" y="35836"/>
                  </a:lnTo>
                  <a:lnTo>
                    <a:pt x="43548" y="36213"/>
                  </a:lnTo>
                  <a:lnTo>
                    <a:pt x="43055" y="36099"/>
                  </a:lnTo>
                  <a:lnTo>
                    <a:pt x="42834" y="36229"/>
                  </a:lnTo>
                  <a:lnTo>
                    <a:pt x="42199" y="36881"/>
                  </a:lnTo>
                  <a:lnTo>
                    <a:pt x="42302" y="37158"/>
                  </a:lnTo>
                  <a:lnTo>
                    <a:pt x="43133" y="37533"/>
                  </a:lnTo>
                  <a:lnTo>
                    <a:pt x="43224" y="37664"/>
                  </a:lnTo>
                  <a:lnTo>
                    <a:pt x="43133" y="37875"/>
                  </a:lnTo>
                  <a:lnTo>
                    <a:pt x="42581" y="38625"/>
                  </a:lnTo>
                  <a:lnTo>
                    <a:pt x="42341" y="39081"/>
                  </a:lnTo>
                  <a:lnTo>
                    <a:pt x="42002" y="40382"/>
                  </a:lnTo>
                  <a:lnTo>
                    <a:pt x="41537" y="40744"/>
                  </a:lnTo>
                  <a:lnTo>
                    <a:pt x="43055" y="41086"/>
                  </a:lnTo>
                  <a:lnTo>
                    <a:pt x="42834" y="42080"/>
                  </a:lnTo>
                  <a:lnTo>
                    <a:pt x="42666" y="42455"/>
                  </a:lnTo>
                  <a:lnTo>
                    <a:pt x="42380" y="42765"/>
                  </a:lnTo>
                  <a:lnTo>
                    <a:pt x="42575" y="43189"/>
                  </a:lnTo>
                  <a:lnTo>
                    <a:pt x="42847" y="43400"/>
                  </a:lnTo>
                  <a:lnTo>
                    <a:pt x="43250" y="43580"/>
                  </a:lnTo>
                  <a:lnTo>
                    <a:pt x="43496" y="43563"/>
                  </a:lnTo>
                  <a:lnTo>
                    <a:pt x="43665" y="43759"/>
                  </a:lnTo>
                  <a:lnTo>
                    <a:pt x="44209" y="45079"/>
                  </a:lnTo>
                  <a:lnTo>
                    <a:pt x="44728" y="45274"/>
                  </a:lnTo>
                  <a:lnTo>
                    <a:pt x="45001" y="45486"/>
                  </a:lnTo>
                  <a:lnTo>
                    <a:pt x="45468" y="46171"/>
                  </a:lnTo>
                  <a:lnTo>
                    <a:pt x="45377" y="46660"/>
                  </a:lnTo>
                  <a:lnTo>
                    <a:pt x="44871" y="47263"/>
                  </a:lnTo>
                  <a:lnTo>
                    <a:pt x="44171" y="46921"/>
                  </a:lnTo>
                  <a:lnTo>
                    <a:pt x="43846" y="47295"/>
                  </a:lnTo>
                  <a:lnTo>
                    <a:pt x="43690" y="47359"/>
                  </a:lnTo>
                  <a:lnTo>
                    <a:pt x="42796" y="47279"/>
                  </a:lnTo>
                  <a:lnTo>
                    <a:pt x="41784" y="47784"/>
                  </a:lnTo>
                  <a:lnTo>
                    <a:pt x="41200" y="47426"/>
                  </a:lnTo>
                  <a:lnTo>
                    <a:pt x="39539" y="47687"/>
                  </a:lnTo>
                  <a:lnTo>
                    <a:pt x="38943" y="47768"/>
                  </a:lnTo>
                  <a:lnTo>
                    <a:pt x="38190" y="48469"/>
                  </a:lnTo>
                  <a:lnTo>
                    <a:pt x="37775" y="48697"/>
                  </a:lnTo>
                  <a:lnTo>
                    <a:pt x="38203" y="49691"/>
                  </a:lnTo>
                  <a:lnTo>
                    <a:pt x="37646" y="50262"/>
                  </a:lnTo>
                  <a:lnTo>
                    <a:pt x="38268" y="51028"/>
                  </a:lnTo>
                  <a:lnTo>
                    <a:pt x="40486" y="53114"/>
                  </a:lnTo>
                  <a:lnTo>
                    <a:pt x="41200" y="52136"/>
                  </a:lnTo>
                  <a:lnTo>
                    <a:pt x="43574" y="51028"/>
                  </a:lnTo>
                  <a:lnTo>
                    <a:pt x="44586" y="50262"/>
                  </a:lnTo>
                  <a:lnTo>
                    <a:pt x="44884" y="50490"/>
                  </a:lnTo>
                  <a:lnTo>
                    <a:pt x="47012" y="52282"/>
                  </a:lnTo>
                  <a:lnTo>
                    <a:pt x="47604" y="52950"/>
                  </a:lnTo>
                  <a:lnTo>
                    <a:pt x="46925" y="53701"/>
                  </a:lnTo>
                  <a:lnTo>
                    <a:pt x="47228" y="53960"/>
                  </a:lnTo>
                  <a:lnTo>
                    <a:pt x="47128" y="54597"/>
                  </a:lnTo>
                  <a:lnTo>
                    <a:pt x="46000" y="57041"/>
                  </a:lnTo>
                  <a:lnTo>
                    <a:pt x="47297" y="56830"/>
                  </a:lnTo>
                  <a:lnTo>
                    <a:pt x="47504" y="56976"/>
                  </a:lnTo>
                  <a:lnTo>
                    <a:pt x="47440" y="57922"/>
                  </a:lnTo>
                  <a:lnTo>
                    <a:pt x="47504" y="58199"/>
                  </a:lnTo>
                  <a:lnTo>
                    <a:pt x="47738" y="58459"/>
                  </a:lnTo>
                  <a:lnTo>
                    <a:pt x="48134" y="58388"/>
                  </a:lnTo>
                  <a:lnTo>
                    <a:pt x="48113" y="58596"/>
                  </a:lnTo>
                  <a:lnTo>
                    <a:pt x="47968" y="60074"/>
                  </a:lnTo>
                  <a:lnTo>
                    <a:pt x="47893" y="60835"/>
                  </a:lnTo>
                  <a:lnTo>
                    <a:pt x="47673" y="63071"/>
                  </a:lnTo>
                  <a:lnTo>
                    <a:pt x="46921" y="65630"/>
                  </a:lnTo>
                  <a:lnTo>
                    <a:pt x="46480" y="66184"/>
                  </a:lnTo>
                  <a:lnTo>
                    <a:pt x="45169" y="65939"/>
                  </a:lnTo>
                  <a:lnTo>
                    <a:pt x="44718" y="65875"/>
                  </a:lnTo>
                  <a:lnTo>
                    <a:pt x="42529" y="67424"/>
                  </a:lnTo>
                  <a:lnTo>
                    <a:pt x="42166" y="68613"/>
                  </a:lnTo>
                  <a:lnTo>
                    <a:pt x="42236" y="68972"/>
                  </a:lnTo>
                  <a:lnTo>
                    <a:pt x="41706" y="69020"/>
                  </a:lnTo>
                  <a:lnTo>
                    <a:pt x="41410" y="68927"/>
                  </a:lnTo>
                  <a:lnTo>
                    <a:pt x="41271" y="68997"/>
                  </a:lnTo>
                  <a:lnTo>
                    <a:pt x="41234" y="69399"/>
                  </a:lnTo>
                  <a:lnTo>
                    <a:pt x="40694" y="69102"/>
                  </a:lnTo>
                  <a:lnTo>
                    <a:pt x="40318" y="68482"/>
                  </a:lnTo>
                  <a:lnTo>
                    <a:pt x="39410" y="68580"/>
                  </a:lnTo>
                  <a:lnTo>
                    <a:pt x="38969" y="68727"/>
                  </a:lnTo>
                  <a:lnTo>
                    <a:pt x="38735" y="68922"/>
                  </a:lnTo>
                  <a:lnTo>
                    <a:pt x="38139" y="69200"/>
                  </a:lnTo>
                  <a:lnTo>
                    <a:pt x="37840" y="69167"/>
                  </a:lnTo>
                  <a:lnTo>
                    <a:pt x="37153" y="69607"/>
                  </a:lnTo>
                  <a:lnTo>
                    <a:pt x="37101" y="70063"/>
                  </a:lnTo>
                  <a:lnTo>
                    <a:pt x="36634" y="70096"/>
                  </a:lnTo>
                  <a:lnTo>
                    <a:pt x="36180" y="69884"/>
                  </a:lnTo>
                  <a:lnTo>
                    <a:pt x="36095" y="70567"/>
                  </a:lnTo>
                  <a:lnTo>
                    <a:pt x="36030" y="70385"/>
                  </a:lnTo>
                  <a:lnTo>
                    <a:pt x="35012" y="69232"/>
                  </a:lnTo>
                  <a:lnTo>
                    <a:pt x="34766" y="68825"/>
                  </a:lnTo>
                  <a:lnTo>
                    <a:pt x="36582" y="68482"/>
                  </a:lnTo>
                  <a:lnTo>
                    <a:pt x="36660" y="68222"/>
                  </a:lnTo>
                  <a:lnTo>
                    <a:pt x="36270" y="68042"/>
                  </a:lnTo>
                  <a:lnTo>
                    <a:pt x="35272" y="68026"/>
                  </a:lnTo>
                  <a:lnTo>
                    <a:pt x="34960" y="68189"/>
                  </a:lnTo>
                  <a:lnTo>
                    <a:pt x="34986" y="68564"/>
                  </a:lnTo>
                  <a:lnTo>
                    <a:pt x="34721" y="68777"/>
                  </a:lnTo>
                  <a:lnTo>
                    <a:pt x="33624" y="66918"/>
                  </a:lnTo>
                  <a:lnTo>
                    <a:pt x="35179" y="65871"/>
                  </a:lnTo>
                  <a:lnTo>
                    <a:pt x="36296" y="65712"/>
                  </a:lnTo>
                  <a:lnTo>
                    <a:pt x="36128" y="65369"/>
                  </a:lnTo>
                  <a:lnTo>
                    <a:pt x="36089" y="65044"/>
                  </a:lnTo>
                  <a:lnTo>
                    <a:pt x="36245" y="64571"/>
                  </a:lnTo>
                  <a:lnTo>
                    <a:pt x="36595" y="64131"/>
                  </a:lnTo>
                  <a:lnTo>
                    <a:pt x="34986" y="62941"/>
                  </a:lnTo>
                  <a:lnTo>
                    <a:pt x="35803" y="62077"/>
                  </a:lnTo>
                  <a:lnTo>
                    <a:pt x="33157" y="62420"/>
                  </a:lnTo>
                  <a:lnTo>
                    <a:pt x="32755" y="62029"/>
                  </a:lnTo>
                  <a:lnTo>
                    <a:pt x="32547" y="61703"/>
                  </a:lnTo>
                  <a:lnTo>
                    <a:pt x="32029" y="61540"/>
                  </a:lnTo>
                  <a:lnTo>
                    <a:pt x="31055" y="61556"/>
                  </a:lnTo>
                  <a:lnTo>
                    <a:pt x="30874" y="58313"/>
                  </a:lnTo>
                  <a:lnTo>
                    <a:pt x="29784" y="58443"/>
                  </a:lnTo>
                  <a:lnTo>
                    <a:pt x="26424" y="58834"/>
                  </a:lnTo>
                  <a:lnTo>
                    <a:pt x="23596" y="59062"/>
                  </a:lnTo>
                  <a:lnTo>
                    <a:pt x="23960" y="60920"/>
                  </a:lnTo>
                  <a:lnTo>
                    <a:pt x="24699" y="62990"/>
                  </a:lnTo>
                  <a:lnTo>
                    <a:pt x="23493" y="65500"/>
                  </a:lnTo>
                  <a:lnTo>
                    <a:pt x="22481" y="67260"/>
                  </a:lnTo>
                  <a:lnTo>
                    <a:pt x="21798" y="68413"/>
                  </a:lnTo>
                  <a:lnTo>
                    <a:pt x="19393" y="67994"/>
                  </a:lnTo>
                  <a:lnTo>
                    <a:pt x="18848" y="67342"/>
                  </a:lnTo>
                  <a:lnTo>
                    <a:pt x="18511" y="66527"/>
                  </a:lnTo>
                  <a:lnTo>
                    <a:pt x="17837" y="65891"/>
                  </a:lnTo>
                  <a:lnTo>
                    <a:pt x="18368" y="65467"/>
                  </a:lnTo>
                  <a:lnTo>
                    <a:pt x="18226" y="64620"/>
                  </a:lnTo>
                  <a:lnTo>
                    <a:pt x="17940" y="63658"/>
                  </a:lnTo>
                  <a:lnTo>
                    <a:pt x="17720" y="62355"/>
                  </a:lnTo>
                  <a:lnTo>
                    <a:pt x="17707" y="60986"/>
                  </a:lnTo>
                  <a:lnTo>
                    <a:pt x="17616" y="60187"/>
                  </a:lnTo>
                  <a:lnTo>
                    <a:pt x="18070" y="59666"/>
                  </a:lnTo>
                  <a:lnTo>
                    <a:pt x="15722" y="59943"/>
                  </a:lnTo>
                  <a:lnTo>
                    <a:pt x="15527" y="59943"/>
                  </a:lnTo>
                  <a:lnTo>
                    <a:pt x="15346" y="60106"/>
                  </a:lnTo>
                  <a:lnTo>
                    <a:pt x="15125" y="59861"/>
                  </a:lnTo>
                  <a:lnTo>
                    <a:pt x="15683" y="59291"/>
                  </a:lnTo>
                  <a:lnTo>
                    <a:pt x="14749" y="57791"/>
                  </a:lnTo>
                  <a:lnTo>
                    <a:pt x="14477" y="57384"/>
                  </a:lnTo>
                  <a:lnTo>
                    <a:pt x="16851" y="55167"/>
                  </a:lnTo>
                  <a:lnTo>
                    <a:pt x="17421" y="54467"/>
                  </a:lnTo>
                  <a:lnTo>
                    <a:pt x="17149" y="53945"/>
                  </a:lnTo>
                  <a:lnTo>
                    <a:pt x="16825" y="53717"/>
                  </a:lnTo>
                  <a:lnTo>
                    <a:pt x="16474" y="54124"/>
                  </a:lnTo>
                  <a:lnTo>
                    <a:pt x="16163" y="54776"/>
                  </a:lnTo>
                  <a:lnTo>
                    <a:pt x="15268" y="55933"/>
                  </a:lnTo>
                  <a:lnTo>
                    <a:pt x="12699" y="56292"/>
                  </a:lnTo>
                  <a:lnTo>
                    <a:pt x="12220" y="55721"/>
                  </a:lnTo>
                  <a:lnTo>
                    <a:pt x="7614" y="61263"/>
                  </a:lnTo>
                  <a:lnTo>
                    <a:pt x="5811" y="59959"/>
                  </a:lnTo>
                  <a:lnTo>
                    <a:pt x="5681" y="59193"/>
                  </a:lnTo>
                  <a:lnTo>
                    <a:pt x="5448" y="58753"/>
                  </a:lnTo>
                  <a:lnTo>
                    <a:pt x="5046" y="58785"/>
                  </a:lnTo>
                  <a:lnTo>
                    <a:pt x="3527" y="58634"/>
                  </a:lnTo>
                  <a:lnTo>
                    <a:pt x="2737" y="58362"/>
                  </a:lnTo>
                  <a:lnTo>
                    <a:pt x="2335" y="57791"/>
                  </a:lnTo>
                  <a:lnTo>
                    <a:pt x="1699" y="57628"/>
                  </a:lnTo>
                  <a:lnTo>
                    <a:pt x="1621" y="56716"/>
                  </a:lnTo>
                  <a:lnTo>
                    <a:pt x="1816" y="56227"/>
                  </a:lnTo>
                  <a:lnTo>
                    <a:pt x="1426" y="55526"/>
                  </a:lnTo>
                  <a:lnTo>
                    <a:pt x="908" y="55053"/>
                  </a:lnTo>
                  <a:lnTo>
                    <a:pt x="609" y="54581"/>
                  </a:lnTo>
                  <a:lnTo>
                    <a:pt x="402" y="54075"/>
                  </a:lnTo>
                  <a:lnTo>
                    <a:pt x="337" y="53065"/>
                  </a:lnTo>
                  <a:lnTo>
                    <a:pt x="0" y="50376"/>
                  </a:lnTo>
                  <a:lnTo>
                    <a:pt x="220" y="50083"/>
                  </a:lnTo>
                  <a:lnTo>
                    <a:pt x="415" y="50034"/>
                  </a:lnTo>
                  <a:lnTo>
                    <a:pt x="791" y="50294"/>
                  </a:lnTo>
                  <a:lnTo>
                    <a:pt x="933" y="50686"/>
                  </a:lnTo>
                  <a:lnTo>
                    <a:pt x="869" y="51012"/>
                  </a:lnTo>
                  <a:lnTo>
                    <a:pt x="1232" y="51272"/>
                  </a:lnTo>
                  <a:lnTo>
                    <a:pt x="1842" y="51354"/>
                  </a:lnTo>
                  <a:lnTo>
                    <a:pt x="3917" y="50783"/>
                  </a:lnTo>
                  <a:lnTo>
                    <a:pt x="4488" y="50702"/>
                  </a:lnTo>
                  <a:lnTo>
                    <a:pt x="5591" y="51158"/>
                  </a:lnTo>
                  <a:lnTo>
                    <a:pt x="5876" y="51403"/>
                  </a:lnTo>
                  <a:lnTo>
                    <a:pt x="6628" y="51354"/>
                  </a:lnTo>
                  <a:lnTo>
                    <a:pt x="6938" y="51236"/>
                  </a:lnTo>
                  <a:lnTo>
                    <a:pt x="7874" y="50930"/>
                  </a:lnTo>
                  <a:lnTo>
                    <a:pt x="8094" y="50995"/>
                  </a:lnTo>
                  <a:lnTo>
                    <a:pt x="8198" y="51142"/>
                  </a:lnTo>
                  <a:lnTo>
                    <a:pt x="8548" y="50995"/>
                  </a:lnTo>
                  <a:lnTo>
                    <a:pt x="8937" y="50620"/>
                  </a:lnTo>
                  <a:lnTo>
                    <a:pt x="9249" y="50017"/>
                  </a:lnTo>
                  <a:lnTo>
                    <a:pt x="9975" y="49219"/>
                  </a:lnTo>
                  <a:lnTo>
                    <a:pt x="10520" y="49105"/>
                  </a:lnTo>
                  <a:lnTo>
                    <a:pt x="10728" y="49251"/>
                  </a:lnTo>
                  <a:lnTo>
                    <a:pt x="11039" y="49154"/>
                  </a:lnTo>
                  <a:lnTo>
                    <a:pt x="11065" y="48893"/>
                  </a:lnTo>
                  <a:lnTo>
                    <a:pt x="12038" y="48404"/>
                  </a:lnTo>
                  <a:lnTo>
                    <a:pt x="12207" y="48420"/>
                  </a:lnTo>
                  <a:lnTo>
                    <a:pt x="13997" y="48045"/>
                  </a:lnTo>
                  <a:lnTo>
                    <a:pt x="14840" y="47426"/>
                  </a:lnTo>
                  <a:lnTo>
                    <a:pt x="15009" y="47116"/>
                  </a:lnTo>
                  <a:lnTo>
                    <a:pt x="15850" y="49441"/>
                  </a:lnTo>
                  <a:lnTo>
                    <a:pt x="16059" y="50017"/>
                  </a:lnTo>
                  <a:lnTo>
                    <a:pt x="16501" y="50231"/>
                  </a:lnTo>
                  <a:lnTo>
                    <a:pt x="16682" y="50131"/>
                  </a:lnTo>
                  <a:lnTo>
                    <a:pt x="17318" y="49675"/>
                  </a:lnTo>
                  <a:lnTo>
                    <a:pt x="17511" y="49506"/>
                  </a:lnTo>
                  <a:lnTo>
                    <a:pt x="18096" y="48876"/>
                  </a:lnTo>
                  <a:lnTo>
                    <a:pt x="18428" y="48751"/>
                  </a:lnTo>
                  <a:lnTo>
                    <a:pt x="18563" y="48648"/>
                  </a:lnTo>
                  <a:lnTo>
                    <a:pt x="19030" y="48632"/>
                  </a:lnTo>
                  <a:lnTo>
                    <a:pt x="19756" y="49267"/>
                  </a:lnTo>
                  <a:lnTo>
                    <a:pt x="20107" y="49789"/>
                  </a:lnTo>
                  <a:lnTo>
                    <a:pt x="20236" y="49789"/>
                  </a:lnTo>
                  <a:lnTo>
                    <a:pt x="20587" y="49447"/>
                  </a:lnTo>
                  <a:lnTo>
                    <a:pt x="20639" y="49251"/>
                  </a:lnTo>
                  <a:lnTo>
                    <a:pt x="20898" y="49056"/>
                  </a:lnTo>
                  <a:lnTo>
                    <a:pt x="21217" y="48998"/>
                  </a:lnTo>
                  <a:lnTo>
                    <a:pt x="21747" y="48473"/>
                  </a:lnTo>
                  <a:lnTo>
                    <a:pt x="22416" y="48371"/>
                  </a:lnTo>
                  <a:lnTo>
                    <a:pt x="22662" y="47752"/>
                  </a:lnTo>
                  <a:lnTo>
                    <a:pt x="23103" y="47116"/>
                  </a:lnTo>
                  <a:lnTo>
                    <a:pt x="24504" y="46464"/>
                  </a:lnTo>
                  <a:lnTo>
                    <a:pt x="25529" y="45307"/>
                  </a:lnTo>
                  <a:lnTo>
                    <a:pt x="25296" y="44786"/>
                  </a:lnTo>
                  <a:lnTo>
                    <a:pt x="26982" y="43400"/>
                  </a:lnTo>
                  <a:lnTo>
                    <a:pt x="27773" y="43009"/>
                  </a:lnTo>
                  <a:lnTo>
                    <a:pt x="28059" y="42960"/>
                  </a:lnTo>
                  <a:lnTo>
                    <a:pt x="30336" y="42435"/>
                  </a:lnTo>
                  <a:lnTo>
                    <a:pt x="30965" y="42096"/>
                  </a:lnTo>
                  <a:lnTo>
                    <a:pt x="31873" y="41428"/>
                  </a:lnTo>
                  <a:lnTo>
                    <a:pt x="30913" y="40939"/>
                  </a:lnTo>
                  <a:lnTo>
                    <a:pt x="31081" y="40369"/>
                  </a:lnTo>
                  <a:lnTo>
                    <a:pt x="31509" y="40157"/>
                  </a:lnTo>
                  <a:lnTo>
                    <a:pt x="31899" y="40304"/>
                  </a:lnTo>
                  <a:lnTo>
                    <a:pt x="31704" y="39619"/>
                  </a:lnTo>
                  <a:lnTo>
                    <a:pt x="30523" y="38951"/>
                  </a:lnTo>
                  <a:lnTo>
                    <a:pt x="29538" y="38006"/>
                  </a:lnTo>
                  <a:lnTo>
                    <a:pt x="28396" y="37142"/>
                  </a:lnTo>
                  <a:lnTo>
                    <a:pt x="26800" y="36507"/>
                  </a:lnTo>
                  <a:lnTo>
                    <a:pt x="26541" y="36507"/>
                  </a:lnTo>
                  <a:lnTo>
                    <a:pt x="26437" y="36229"/>
                  </a:lnTo>
                  <a:lnTo>
                    <a:pt x="26502" y="35789"/>
                  </a:lnTo>
                  <a:lnTo>
                    <a:pt x="26645" y="35708"/>
                  </a:lnTo>
                  <a:lnTo>
                    <a:pt x="26878" y="35936"/>
                  </a:lnTo>
                  <a:lnTo>
                    <a:pt x="27241" y="35724"/>
                  </a:lnTo>
                  <a:lnTo>
                    <a:pt x="27436" y="35284"/>
                  </a:lnTo>
                  <a:lnTo>
                    <a:pt x="27151" y="34860"/>
                  </a:lnTo>
                  <a:lnTo>
                    <a:pt x="28059" y="34583"/>
                  </a:lnTo>
                  <a:lnTo>
                    <a:pt x="28396" y="33980"/>
                  </a:lnTo>
                  <a:lnTo>
                    <a:pt x="28331" y="33736"/>
                  </a:lnTo>
                  <a:lnTo>
                    <a:pt x="27864" y="33817"/>
                  </a:lnTo>
                  <a:lnTo>
                    <a:pt x="27332" y="33443"/>
                  </a:lnTo>
                  <a:lnTo>
                    <a:pt x="27086" y="32986"/>
                  </a:lnTo>
                  <a:lnTo>
                    <a:pt x="26904" y="33019"/>
                  </a:lnTo>
                  <a:lnTo>
                    <a:pt x="26152" y="33475"/>
                  </a:lnTo>
                  <a:lnTo>
                    <a:pt x="25789" y="32905"/>
                  </a:lnTo>
                  <a:lnTo>
                    <a:pt x="26022" y="32677"/>
                  </a:lnTo>
                  <a:lnTo>
                    <a:pt x="26269" y="32693"/>
                  </a:lnTo>
                  <a:lnTo>
                    <a:pt x="26632" y="32481"/>
                  </a:lnTo>
                  <a:lnTo>
                    <a:pt x="26749" y="32041"/>
                  </a:lnTo>
                  <a:lnTo>
                    <a:pt x="26800" y="31259"/>
                  </a:lnTo>
                  <a:lnTo>
                    <a:pt x="26658" y="30753"/>
                  </a:lnTo>
                  <a:lnTo>
                    <a:pt x="26385" y="30688"/>
                  </a:lnTo>
                  <a:lnTo>
                    <a:pt x="26411" y="30558"/>
                  </a:lnTo>
                  <a:lnTo>
                    <a:pt x="26787" y="30264"/>
                  </a:lnTo>
                  <a:lnTo>
                    <a:pt x="27164" y="29824"/>
                  </a:lnTo>
                  <a:lnTo>
                    <a:pt x="27249" y="27495"/>
                  </a:lnTo>
                  <a:lnTo>
                    <a:pt x="27475" y="27037"/>
                  </a:lnTo>
                  <a:lnTo>
                    <a:pt x="27527" y="26760"/>
                  </a:lnTo>
                  <a:lnTo>
                    <a:pt x="27877" y="26597"/>
                  </a:lnTo>
                  <a:lnTo>
                    <a:pt x="28124" y="26646"/>
                  </a:lnTo>
                  <a:lnTo>
                    <a:pt x="28824" y="25782"/>
                  </a:lnTo>
                  <a:lnTo>
                    <a:pt x="29226" y="25505"/>
                  </a:lnTo>
                  <a:lnTo>
                    <a:pt x="29265" y="25098"/>
                  </a:lnTo>
                  <a:lnTo>
                    <a:pt x="29421" y="24609"/>
                  </a:lnTo>
                  <a:lnTo>
                    <a:pt x="30147" y="24381"/>
                  </a:lnTo>
                  <a:lnTo>
                    <a:pt x="30498" y="24544"/>
                  </a:lnTo>
                  <a:lnTo>
                    <a:pt x="30913" y="24365"/>
                  </a:lnTo>
                  <a:lnTo>
                    <a:pt x="31393" y="23599"/>
                  </a:lnTo>
                  <a:lnTo>
                    <a:pt x="31665" y="23045"/>
                  </a:lnTo>
                  <a:lnTo>
                    <a:pt x="31302" y="22132"/>
                  </a:lnTo>
                  <a:lnTo>
                    <a:pt x="31561" y="21790"/>
                  </a:lnTo>
                  <a:lnTo>
                    <a:pt x="32093" y="21447"/>
                  </a:lnTo>
                  <a:lnTo>
                    <a:pt x="31937" y="20910"/>
                  </a:lnTo>
                  <a:lnTo>
                    <a:pt x="32080" y="20372"/>
                  </a:lnTo>
                  <a:lnTo>
                    <a:pt x="32015" y="19850"/>
                  </a:lnTo>
                  <a:lnTo>
                    <a:pt x="32249" y="19834"/>
                  </a:lnTo>
                  <a:lnTo>
                    <a:pt x="32430" y="19410"/>
                  </a:lnTo>
                  <a:lnTo>
                    <a:pt x="32145" y="19345"/>
                  </a:lnTo>
                  <a:lnTo>
                    <a:pt x="32002" y="18612"/>
                  </a:lnTo>
                  <a:lnTo>
                    <a:pt x="31743" y="18546"/>
                  </a:lnTo>
                  <a:lnTo>
                    <a:pt x="31652" y="18693"/>
                  </a:lnTo>
                  <a:lnTo>
                    <a:pt x="31730" y="19068"/>
                  </a:lnTo>
                  <a:lnTo>
                    <a:pt x="31419" y="19035"/>
                  </a:lnTo>
                  <a:lnTo>
                    <a:pt x="31185" y="18840"/>
                  </a:lnTo>
                  <a:lnTo>
                    <a:pt x="31029" y="19508"/>
                  </a:lnTo>
                  <a:lnTo>
                    <a:pt x="30407" y="19801"/>
                  </a:lnTo>
                  <a:lnTo>
                    <a:pt x="29343" y="19378"/>
                  </a:lnTo>
                  <a:lnTo>
                    <a:pt x="28461" y="18106"/>
                  </a:lnTo>
                  <a:lnTo>
                    <a:pt x="27825" y="17503"/>
                  </a:lnTo>
                  <a:lnTo>
                    <a:pt x="27293" y="18546"/>
                  </a:lnTo>
                  <a:lnTo>
                    <a:pt x="27721" y="19524"/>
                  </a:lnTo>
                  <a:lnTo>
                    <a:pt x="28521" y="19572"/>
                  </a:lnTo>
                  <a:lnTo>
                    <a:pt x="28765" y="19936"/>
                  </a:lnTo>
                  <a:lnTo>
                    <a:pt x="28055" y="19953"/>
                  </a:lnTo>
                  <a:lnTo>
                    <a:pt x="27112" y="20714"/>
                  </a:lnTo>
                  <a:lnTo>
                    <a:pt x="26645" y="20795"/>
                  </a:lnTo>
                  <a:lnTo>
                    <a:pt x="24958" y="22539"/>
                  </a:lnTo>
                  <a:lnTo>
                    <a:pt x="24362" y="22409"/>
                  </a:lnTo>
                  <a:lnTo>
                    <a:pt x="24102" y="22181"/>
                  </a:lnTo>
                  <a:lnTo>
                    <a:pt x="24102" y="22034"/>
                  </a:lnTo>
                  <a:lnTo>
                    <a:pt x="22130" y="20307"/>
                  </a:lnTo>
                  <a:lnTo>
                    <a:pt x="19912" y="19443"/>
                  </a:lnTo>
                  <a:lnTo>
                    <a:pt x="16409" y="20339"/>
                  </a:lnTo>
                  <a:lnTo>
                    <a:pt x="15540" y="20518"/>
                  </a:lnTo>
                  <a:lnTo>
                    <a:pt x="15086" y="20192"/>
                  </a:lnTo>
                  <a:lnTo>
                    <a:pt x="14039" y="18976"/>
                  </a:lnTo>
                  <a:lnTo>
                    <a:pt x="14331" y="18758"/>
                  </a:lnTo>
                  <a:lnTo>
                    <a:pt x="14781" y="18830"/>
                  </a:lnTo>
                  <a:lnTo>
                    <a:pt x="15008" y="19003"/>
                  </a:lnTo>
                  <a:lnTo>
                    <a:pt x="16124" y="17846"/>
                  </a:lnTo>
                  <a:lnTo>
                    <a:pt x="16163" y="17650"/>
                  </a:lnTo>
                  <a:lnTo>
                    <a:pt x="15917" y="17454"/>
                  </a:lnTo>
                  <a:lnTo>
                    <a:pt x="16267" y="16868"/>
                  </a:lnTo>
                  <a:lnTo>
                    <a:pt x="16617" y="16607"/>
                  </a:lnTo>
                  <a:lnTo>
                    <a:pt x="16760" y="16085"/>
                  </a:lnTo>
                  <a:lnTo>
                    <a:pt x="16215" y="15874"/>
                  </a:lnTo>
                  <a:lnTo>
                    <a:pt x="15981" y="16069"/>
                  </a:lnTo>
                  <a:lnTo>
                    <a:pt x="15595" y="15666"/>
                  </a:lnTo>
                  <a:lnTo>
                    <a:pt x="16163" y="15401"/>
                  </a:lnTo>
                  <a:lnTo>
                    <a:pt x="16630" y="15857"/>
                  </a:lnTo>
                  <a:lnTo>
                    <a:pt x="17149" y="15841"/>
                  </a:lnTo>
                  <a:lnTo>
                    <a:pt x="17512" y="15711"/>
                  </a:lnTo>
                  <a:lnTo>
                    <a:pt x="17784" y="15531"/>
                  </a:lnTo>
                  <a:lnTo>
                    <a:pt x="17849" y="15108"/>
                  </a:lnTo>
                  <a:lnTo>
                    <a:pt x="17713" y="15168"/>
                  </a:lnTo>
                  <a:lnTo>
                    <a:pt x="17630" y="15350"/>
                  </a:lnTo>
                  <a:lnTo>
                    <a:pt x="17036" y="15476"/>
                  </a:lnTo>
                  <a:lnTo>
                    <a:pt x="16465" y="15282"/>
                  </a:lnTo>
                  <a:lnTo>
                    <a:pt x="16312" y="15163"/>
                  </a:lnTo>
                  <a:lnTo>
                    <a:pt x="16357" y="14258"/>
                  </a:lnTo>
                  <a:lnTo>
                    <a:pt x="16497" y="14195"/>
                  </a:lnTo>
                  <a:lnTo>
                    <a:pt x="16594" y="14018"/>
                  </a:lnTo>
                  <a:lnTo>
                    <a:pt x="16523" y="13704"/>
                  </a:lnTo>
                  <a:lnTo>
                    <a:pt x="14321" y="12695"/>
                  </a:lnTo>
                  <a:lnTo>
                    <a:pt x="14502" y="12206"/>
                  </a:lnTo>
                  <a:lnTo>
                    <a:pt x="15021" y="12011"/>
                  </a:lnTo>
                  <a:lnTo>
                    <a:pt x="17577" y="9208"/>
                  </a:lnTo>
                  <a:lnTo>
                    <a:pt x="17875" y="8882"/>
                  </a:lnTo>
                  <a:lnTo>
                    <a:pt x="14201" y="6385"/>
                  </a:lnTo>
                  <a:lnTo>
                    <a:pt x="15670" y="5166"/>
                  </a:lnTo>
                  <a:lnTo>
                    <a:pt x="15592" y="4596"/>
                  </a:lnTo>
                  <a:lnTo>
                    <a:pt x="15942" y="4596"/>
                  </a:lnTo>
                  <a:lnTo>
                    <a:pt x="15987" y="4132"/>
                  </a:lnTo>
                  <a:lnTo>
                    <a:pt x="15722" y="2852"/>
                  </a:lnTo>
                  <a:lnTo>
                    <a:pt x="15398" y="2575"/>
                  </a:lnTo>
                  <a:lnTo>
                    <a:pt x="15099" y="2656"/>
                  </a:lnTo>
                  <a:lnTo>
                    <a:pt x="14619" y="2086"/>
                  </a:lnTo>
                  <a:lnTo>
                    <a:pt x="14593" y="1955"/>
                  </a:lnTo>
                  <a:lnTo>
                    <a:pt x="14580" y="1238"/>
                  </a:lnTo>
                  <a:lnTo>
                    <a:pt x="15073" y="16"/>
                  </a:lnTo>
                  <a:lnTo>
                    <a:pt x="15761" y="277"/>
                  </a:lnTo>
                  <a:lnTo>
                    <a:pt x="16461" y="0"/>
                  </a:lnTo>
                  <a:lnTo>
                    <a:pt x="16721" y="114"/>
                  </a:lnTo>
                  <a:lnTo>
                    <a:pt x="17940" y="1271"/>
                  </a:lnTo>
                  <a:lnTo>
                    <a:pt x="18230" y="1962"/>
                  </a:lnTo>
                  <a:lnTo>
                    <a:pt x="18236" y="2144"/>
                  </a:lnTo>
                  <a:close/>
                </a:path>
              </a:pathLst>
            </a:custGeom>
            <a:solidFill>
              <a:srgbClr val="336A98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18" name="pg118"/>
            <p:cNvSpPr/>
            <p:nvPr/>
          </p:nvSpPr>
          <p:spPr>
            <a:xfrm>
              <a:off x="7390465" y="2856564"/>
              <a:ext cx="12530" cy="15460"/>
            </a:xfrm>
            <a:custGeom>
              <a:avLst/>
              <a:pathLst>
                <a:path w="12530" h="15460">
                  <a:moveTo>
                    <a:pt x="12530" y="6337"/>
                  </a:moveTo>
                  <a:lnTo>
                    <a:pt x="12445" y="6761"/>
                  </a:lnTo>
                  <a:lnTo>
                    <a:pt x="12387" y="7140"/>
                  </a:lnTo>
                  <a:lnTo>
                    <a:pt x="12211" y="8301"/>
                  </a:lnTo>
                  <a:lnTo>
                    <a:pt x="12000" y="9691"/>
                  </a:lnTo>
                  <a:lnTo>
                    <a:pt x="10942" y="9567"/>
                  </a:lnTo>
                  <a:lnTo>
                    <a:pt x="10185" y="9478"/>
                  </a:lnTo>
                  <a:lnTo>
                    <a:pt x="10066" y="9654"/>
                  </a:lnTo>
                  <a:lnTo>
                    <a:pt x="9676" y="10233"/>
                  </a:lnTo>
                  <a:lnTo>
                    <a:pt x="9572" y="10389"/>
                  </a:lnTo>
                  <a:lnTo>
                    <a:pt x="8544" y="11913"/>
                  </a:lnTo>
                  <a:lnTo>
                    <a:pt x="6119" y="13755"/>
                  </a:lnTo>
                  <a:lnTo>
                    <a:pt x="5793" y="14097"/>
                  </a:lnTo>
                  <a:lnTo>
                    <a:pt x="5521" y="14383"/>
                  </a:lnTo>
                  <a:lnTo>
                    <a:pt x="4497" y="15460"/>
                  </a:lnTo>
                  <a:lnTo>
                    <a:pt x="2499" y="14374"/>
                  </a:lnTo>
                  <a:lnTo>
                    <a:pt x="2084" y="13135"/>
                  </a:lnTo>
                  <a:lnTo>
                    <a:pt x="2240" y="12940"/>
                  </a:lnTo>
                  <a:lnTo>
                    <a:pt x="1877" y="12027"/>
                  </a:lnTo>
                  <a:lnTo>
                    <a:pt x="1280" y="11636"/>
                  </a:lnTo>
                  <a:lnTo>
                    <a:pt x="324" y="11054"/>
                  </a:lnTo>
                  <a:lnTo>
                    <a:pt x="553" y="10723"/>
                  </a:lnTo>
                  <a:lnTo>
                    <a:pt x="0" y="9537"/>
                  </a:lnTo>
                  <a:lnTo>
                    <a:pt x="1721" y="8181"/>
                  </a:lnTo>
                  <a:lnTo>
                    <a:pt x="2331" y="6975"/>
                  </a:lnTo>
                  <a:lnTo>
                    <a:pt x="2940" y="5524"/>
                  </a:lnTo>
                  <a:lnTo>
                    <a:pt x="3602" y="4970"/>
                  </a:lnTo>
                  <a:lnTo>
                    <a:pt x="4536" y="4628"/>
                  </a:lnTo>
                  <a:lnTo>
                    <a:pt x="4601" y="4596"/>
                  </a:lnTo>
                  <a:lnTo>
                    <a:pt x="5185" y="4204"/>
                  </a:lnTo>
                  <a:lnTo>
                    <a:pt x="5431" y="3504"/>
                  </a:lnTo>
                  <a:lnTo>
                    <a:pt x="4977" y="2982"/>
                  </a:lnTo>
                  <a:lnTo>
                    <a:pt x="3420" y="3275"/>
                  </a:lnTo>
                  <a:lnTo>
                    <a:pt x="3174" y="2998"/>
                  </a:lnTo>
                  <a:lnTo>
                    <a:pt x="3031" y="2444"/>
                  </a:lnTo>
                  <a:lnTo>
                    <a:pt x="3848" y="2086"/>
                  </a:lnTo>
                  <a:lnTo>
                    <a:pt x="3511" y="1955"/>
                  </a:lnTo>
                  <a:lnTo>
                    <a:pt x="5353" y="1254"/>
                  </a:lnTo>
                  <a:lnTo>
                    <a:pt x="6041" y="863"/>
                  </a:lnTo>
                  <a:lnTo>
                    <a:pt x="6209" y="1189"/>
                  </a:lnTo>
                  <a:lnTo>
                    <a:pt x="6819" y="847"/>
                  </a:lnTo>
                  <a:lnTo>
                    <a:pt x="7130" y="1075"/>
                  </a:lnTo>
                  <a:lnTo>
                    <a:pt x="7364" y="945"/>
                  </a:lnTo>
                  <a:lnTo>
                    <a:pt x="7403" y="505"/>
                  </a:lnTo>
                  <a:lnTo>
                    <a:pt x="7766" y="0"/>
                  </a:lnTo>
                  <a:lnTo>
                    <a:pt x="8428" y="1336"/>
                  </a:lnTo>
                  <a:lnTo>
                    <a:pt x="8882" y="1711"/>
                  </a:lnTo>
                  <a:lnTo>
                    <a:pt x="9245" y="1906"/>
                  </a:lnTo>
                  <a:lnTo>
                    <a:pt x="9556" y="2037"/>
                  </a:lnTo>
                  <a:lnTo>
                    <a:pt x="9686" y="2672"/>
                  </a:lnTo>
                  <a:lnTo>
                    <a:pt x="9881" y="2786"/>
                  </a:lnTo>
                  <a:lnTo>
                    <a:pt x="9971" y="2607"/>
                  </a:lnTo>
                  <a:lnTo>
                    <a:pt x="10127" y="2672"/>
                  </a:lnTo>
                  <a:lnTo>
                    <a:pt x="10153" y="2933"/>
                  </a:lnTo>
                  <a:lnTo>
                    <a:pt x="10049" y="3341"/>
                  </a:lnTo>
                  <a:lnTo>
                    <a:pt x="9842" y="3927"/>
                  </a:lnTo>
                  <a:lnTo>
                    <a:pt x="9478" y="4807"/>
                  </a:lnTo>
                  <a:lnTo>
                    <a:pt x="9465" y="5068"/>
                  </a:lnTo>
                  <a:lnTo>
                    <a:pt x="9608" y="5329"/>
                  </a:lnTo>
                  <a:lnTo>
                    <a:pt x="11256" y="5736"/>
                  </a:lnTo>
                  <a:lnTo>
                    <a:pt x="11915" y="5800"/>
                  </a:lnTo>
                  <a:lnTo>
                    <a:pt x="11788" y="5948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19" name="pg119"/>
            <p:cNvSpPr/>
            <p:nvPr/>
          </p:nvSpPr>
          <p:spPr>
            <a:xfrm>
              <a:off x="7709135" y="2564082"/>
              <a:ext cx="55626" cy="81498"/>
            </a:xfrm>
            <a:custGeom>
              <a:avLst/>
              <a:pathLst>
                <a:path w="55626" h="81498">
                  <a:moveTo>
                    <a:pt x="30126" y="5660"/>
                  </a:moveTo>
                  <a:lnTo>
                    <a:pt x="30693" y="6141"/>
                  </a:lnTo>
                  <a:lnTo>
                    <a:pt x="33847" y="4837"/>
                  </a:lnTo>
                  <a:lnTo>
                    <a:pt x="35675" y="4125"/>
                  </a:lnTo>
                  <a:lnTo>
                    <a:pt x="35328" y="2260"/>
                  </a:lnTo>
                  <a:lnTo>
                    <a:pt x="38011" y="878"/>
                  </a:lnTo>
                  <a:lnTo>
                    <a:pt x="40751" y="0"/>
                  </a:lnTo>
                  <a:lnTo>
                    <a:pt x="42400" y="541"/>
                  </a:lnTo>
                  <a:lnTo>
                    <a:pt x="43556" y="1231"/>
                  </a:lnTo>
                  <a:lnTo>
                    <a:pt x="44190" y="1525"/>
                  </a:lnTo>
                  <a:lnTo>
                    <a:pt x="44912" y="2278"/>
                  </a:lnTo>
                  <a:lnTo>
                    <a:pt x="44375" y="3374"/>
                  </a:lnTo>
                  <a:lnTo>
                    <a:pt x="45602" y="4805"/>
                  </a:lnTo>
                  <a:lnTo>
                    <a:pt x="45798" y="5490"/>
                  </a:lnTo>
                  <a:lnTo>
                    <a:pt x="46162" y="5599"/>
                  </a:lnTo>
                  <a:lnTo>
                    <a:pt x="46167" y="5997"/>
                  </a:lnTo>
                  <a:lnTo>
                    <a:pt x="45919" y="6726"/>
                  </a:lnTo>
                  <a:lnTo>
                    <a:pt x="45937" y="7011"/>
                  </a:lnTo>
                  <a:lnTo>
                    <a:pt x="46269" y="7106"/>
                  </a:lnTo>
                  <a:lnTo>
                    <a:pt x="49526" y="6010"/>
                  </a:lnTo>
                  <a:lnTo>
                    <a:pt x="51437" y="6440"/>
                  </a:lnTo>
                  <a:lnTo>
                    <a:pt x="52391" y="6454"/>
                  </a:lnTo>
                  <a:lnTo>
                    <a:pt x="52677" y="6693"/>
                  </a:lnTo>
                  <a:lnTo>
                    <a:pt x="53239" y="6189"/>
                  </a:lnTo>
                  <a:lnTo>
                    <a:pt x="54309" y="7003"/>
                  </a:lnTo>
                  <a:lnTo>
                    <a:pt x="54547" y="7189"/>
                  </a:lnTo>
                  <a:lnTo>
                    <a:pt x="54880" y="8384"/>
                  </a:lnTo>
                  <a:lnTo>
                    <a:pt x="55480" y="9030"/>
                  </a:lnTo>
                  <a:lnTo>
                    <a:pt x="55626" y="9282"/>
                  </a:lnTo>
                  <a:lnTo>
                    <a:pt x="54444" y="12019"/>
                  </a:lnTo>
                  <a:lnTo>
                    <a:pt x="52971" y="12875"/>
                  </a:lnTo>
                  <a:lnTo>
                    <a:pt x="52530" y="13707"/>
                  </a:lnTo>
                  <a:lnTo>
                    <a:pt x="52400" y="13902"/>
                  </a:lnTo>
                  <a:lnTo>
                    <a:pt x="51791" y="14230"/>
                  </a:lnTo>
                  <a:lnTo>
                    <a:pt x="51089" y="15524"/>
                  </a:lnTo>
                  <a:lnTo>
                    <a:pt x="50335" y="16940"/>
                  </a:lnTo>
                  <a:lnTo>
                    <a:pt x="50546" y="18329"/>
                  </a:lnTo>
                  <a:lnTo>
                    <a:pt x="51198" y="22019"/>
                  </a:lnTo>
                  <a:lnTo>
                    <a:pt x="50673" y="23509"/>
                  </a:lnTo>
                  <a:lnTo>
                    <a:pt x="50601" y="23787"/>
                  </a:lnTo>
                  <a:lnTo>
                    <a:pt x="50623" y="23942"/>
                  </a:lnTo>
                  <a:lnTo>
                    <a:pt x="50130" y="25001"/>
                  </a:lnTo>
                  <a:lnTo>
                    <a:pt x="49227" y="24703"/>
                  </a:lnTo>
                  <a:lnTo>
                    <a:pt x="48639" y="25946"/>
                  </a:lnTo>
                  <a:lnTo>
                    <a:pt x="49222" y="26207"/>
                  </a:lnTo>
                  <a:lnTo>
                    <a:pt x="48989" y="26794"/>
                  </a:lnTo>
                  <a:lnTo>
                    <a:pt x="48115" y="26478"/>
                  </a:lnTo>
                  <a:lnTo>
                    <a:pt x="47390" y="26338"/>
                  </a:lnTo>
                  <a:lnTo>
                    <a:pt x="45779" y="26656"/>
                  </a:lnTo>
                  <a:lnTo>
                    <a:pt x="45466" y="26741"/>
                  </a:lnTo>
                  <a:lnTo>
                    <a:pt x="45201" y="27315"/>
                  </a:lnTo>
                  <a:lnTo>
                    <a:pt x="44890" y="27706"/>
                  </a:lnTo>
                  <a:lnTo>
                    <a:pt x="44462" y="27902"/>
                  </a:lnTo>
                  <a:lnTo>
                    <a:pt x="44011" y="27860"/>
                  </a:lnTo>
                  <a:lnTo>
                    <a:pt x="42347" y="27266"/>
                  </a:lnTo>
                  <a:lnTo>
                    <a:pt x="42165" y="27690"/>
                  </a:lnTo>
                  <a:lnTo>
                    <a:pt x="42241" y="28915"/>
                  </a:lnTo>
                  <a:lnTo>
                    <a:pt x="43125" y="38561"/>
                  </a:lnTo>
                  <a:lnTo>
                    <a:pt x="43255" y="39490"/>
                  </a:lnTo>
                  <a:lnTo>
                    <a:pt x="43242" y="40712"/>
                  </a:lnTo>
                  <a:lnTo>
                    <a:pt x="42944" y="40924"/>
                  </a:lnTo>
                  <a:lnTo>
                    <a:pt x="43787" y="43483"/>
                  </a:lnTo>
                  <a:lnTo>
                    <a:pt x="45694" y="47687"/>
                  </a:lnTo>
                  <a:lnTo>
                    <a:pt x="46424" y="51410"/>
                  </a:lnTo>
                  <a:lnTo>
                    <a:pt x="42593" y="51305"/>
                  </a:lnTo>
                  <a:lnTo>
                    <a:pt x="42586" y="51533"/>
                  </a:lnTo>
                  <a:lnTo>
                    <a:pt x="43010" y="51985"/>
                  </a:lnTo>
                  <a:lnTo>
                    <a:pt x="42972" y="52318"/>
                  </a:lnTo>
                  <a:lnTo>
                    <a:pt x="42804" y="52710"/>
                  </a:lnTo>
                  <a:lnTo>
                    <a:pt x="42772" y="53107"/>
                  </a:lnTo>
                  <a:lnTo>
                    <a:pt x="42800" y="53383"/>
                  </a:lnTo>
                  <a:lnTo>
                    <a:pt x="42966" y="53843"/>
                  </a:lnTo>
                  <a:lnTo>
                    <a:pt x="41547" y="55198"/>
                  </a:lnTo>
                  <a:lnTo>
                    <a:pt x="41205" y="55894"/>
                  </a:lnTo>
                  <a:lnTo>
                    <a:pt x="41248" y="56043"/>
                  </a:lnTo>
                  <a:lnTo>
                    <a:pt x="41457" y="56292"/>
                  </a:lnTo>
                  <a:lnTo>
                    <a:pt x="41773" y="56521"/>
                  </a:lnTo>
                  <a:lnTo>
                    <a:pt x="41827" y="56795"/>
                  </a:lnTo>
                  <a:lnTo>
                    <a:pt x="41624" y="57026"/>
                  </a:lnTo>
                  <a:lnTo>
                    <a:pt x="40688" y="56769"/>
                  </a:lnTo>
                  <a:lnTo>
                    <a:pt x="40319" y="57048"/>
                  </a:lnTo>
                  <a:lnTo>
                    <a:pt x="40003" y="57590"/>
                  </a:lnTo>
                  <a:lnTo>
                    <a:pt x="40069" y="58177"/>
                  </a:lnTo>
                  <a:lnTo>
                    <a:pt x="40728" y="58703"/>
                  </a:lnTo>
                  <a:lnTo>
                    <a:pt x="41076" y="59145"/>
                  </a:lnTo>
                  <a:lnTo>
                    <a:pt x="38532" y="59987"/>
                  </a:lnTo>
                  <a:lnTo>
                    <a:pt x="36595" y="60335"/>
                  </a:lnTo>
                  <a:lnTo>
                    <a:pt x="35780" y="60557"/>
                  </a:lnTo>
                  <a:lnTo>
                    <a:pt x="33218" y="61164"/>
                  </a:lnTo>
                  <a:lnTo>
                    <a:pt x="33502" y="62723"/>
                  </a:lnTo>
                  <a:lnTo>
                    <a:pt x="30760" y="62831"/>
                  </a:lnTo>
                  <a:lnTo>
                    <a:pt x="30622" y="62703"/>
                  </a:lnTo>
                  <a:lnTo>
                    <a:pt x="30379" y="62635"/>
                  </a:lnTo>
                  <a:lnTo>
                    <a:pt x="29893" y="62633"/>
                  </a:lnTo>
                  <a:lnTo>
                    <a:pt x="28083" y="63384"/>
                  </a:lnTo>
                  <a:lnTo>
                    <a:pt x="25520" y="66089"/>
                  </a:lnTo>
                  <a:lnTo>
                    <a:pt x="24344" y="66297"/>
                  </a:lnTo>
                  <a:lnTo>
                    <a:pt x="23683" y="66301"/>
                  </a:lnTo>
                  <a:lnTo>
                    <a:pt x="23681" y="70090"/>
                  </a:lnTo>
                  <a:lnTo>
                    <a:pt x="23672" y="70347"/>
                  </a:lnTo>
                  <a:lnTo>
                    <a:pt x="21885" y="71650"/>
                  </a:lnTo>
                  <a:lnTo>
                    <a:pt x="20658" y="72670"/>
                  </a:lnTo>
                  <a:lnTo>
                    <a:pt x="20699" y="73209"/>
                  </a:lnTo>
                  <a:lnTo>
                    <a:pt x="20594" y="73497"/>
                  </a:lnTo>
                  <a:lnTo>
                    <a:pt x="20612" y="74006"/>
                  </a:lnTo>
                  <a:lnTo>
                    <a:pt x="20913" y="74801"/>
                  </a:lnTo>
                  <a:lnTo>
                    <a:pt x="21212" y="75004"/>
                  </a:lnTo>
                  <a:lnTo>
                    <a:pt x="21442" y="75410"/>
                  </a:lnTo>
                  <a:lnTo>
                    <a:pt x="21099" y="76330"/>
                  </a:lnTo>
                  <a:lnTo>
                    <a:pt x="21047" y="81294"/>
                  </a:lnTo>
                  <a:lnTo>
                    <a:pt x="17526" y="81412"/>
                  </a:lnTo>
                  <a:lnTo>
                    <a:pt x="12602" y="81439"/>
                  </a:lnTo>
                  <a:lnTo>
                    <a:pt x="8904" y="81498"/>
                  </a:lnTo>
                  <a:lnTo>
                    <a:pt x="8846" y="80693"/>
                  </a:lnTo>
                  <a:lnTo>
                    <a:pt x="8808" y="73240"/>
                  </a:lnTo>
                  <a:lnTo>
                    <a:pt x="8806" y="72025"/>
                  </a:lnTo>
                  <a:lnTo>
                    <a:pt x="11422" y="69605"/>
                  </a:lnTo>
                  <a:lnTo>
                    <a:pt x="11754" y="69154"/>
                  </a:lnTo>
                  <a:lnTo>
                    <a:pt x="11567" y="68661"/>
                  </a:lnTo>
                  <a:lnTo>
                    <a:pt x="11585" y="67123"/>
                  </a:lnTo>
                  <a:lnTo>
                    <a:pt x="12924" y="66079"/>
                  </a:lnTo>
                  <a:lnTo>
                    <a:pt x="12580" y="65670"/>
                  </a:lnTo>
                  <a:lnTo>
                    <a:pt x="12486" y="65083"/>
                  </a:lnTo>
                  <a:lnTo>
                    <a:pt x="12501" y="64601"/>
                  </a:lnTo>
                  <a:lnTo>
                    <a:pt x="12617" y="64359"/>
                  </a:lnTo>
                  <a:lnTo>
                    <a:pt x="12775" y="62770"/>
                  </a:lnTo>
                  <a:lnTo>
                    <a:pt x="13024" y="62742"/>
                  </a:lnTo>
                  <a:lnTo>
                    <a:pt x="13487" y="62927"/>
                  </a:lnTo>
                  <a:lnTo>
                    <a:pt x="14020" y="62971"/>
                  </a:lnTo>
                  <a:lnTo>
                    <a:pt x="14091" y="62773"/>
                  </a:lnTo>
                  <a:lnTo>
                    <a:pt x="13968" y="62429"/>
                  </a:lnTo>
                  <a:lnTo>
                    <a:pt x="13574" y="62165"/>
                  </a:lnTo>
                  <a:lnTo>
                    <a:pt x="13545" y="61029"/>
                  </a:lnTo>
                  <a:lnTo>
                    <a:pt x="13441" y="60567"/>
                  </a:lnTo>
                  <a:lnTo>
                    <a:pt x="11372" y="60507"/>
                  </a:lnTo>
                  <a:lnTo>
                    <a:pt x="11467" y="60184"/>
                  </a:lnTo>
                  <a:lnTo>
                    <a:pt x="9985" y="60051"/>
                  </a:lnTo>
                  <a:lnTo>
                    <a:pt x="7474" y="56379"/>
                  </a:lnTo>
                  <a:lnTo>
                    <a:pt x="7851" y="55075"/>
                  </a:lnTo>
                  <a:lnTo>
                    <a:pt x="9479" y="49563"/>
                  </a:lnTo>
                  <a:lnTo>
                    <a:pt x="12638" y="48241"/>
                  </a:lnTo>
                  <a:lnTo>
                    <a:pt x="13754" y="48215"/>
                  </a:lnTo>
                  <a:lnTo>
                    <a:pt x="14327" y="48483"/>
                  </a:lnTo>
                  <a:lnTo>
                    <a:pt x="15479" y="48207"/>
                  </a:lnTo>
                  <a:lnTo>
                    <a:pt x="9742" y="41122"/>
                  </a:lnTo>
                  <a:lnTo>
                    <a:pt x="8943" y="40162"/>
                  </a:lnTo>
                  <a:lnTo>
                    <a:pt x="8186" y="39497"/>
                  </a:lnTo>
                  <a:lnTo>
                    <a:pt x="7154" y="37985"/>
                  </a:lnTo>
                  <a:lnTo>
                    <a:pt x="7335" y="37724"/>
                  </a:lnTo>
                  <a:lnTo>
                    <a:pt x="7276" y="36924"/>
                  </a:lnTo>
                  <a:lnTo>
                    <a:pt x="6444" y="36639"/>
                  </a:lnTo>
                  <a:lnTo>
                    <a:pt x="5458" y="36006"/>
                  </a:lnTo>
                  <a:lnTo>
                    <a:pt x="4472" y="34822"/>
                  </a:lnTo>
                  <a:lnTo>
                    <a:pt x="4620" y="34720"/>
                  </a:lnTo>
                  <a:lnTo>
                    <a:pt x="6538" y="33541"/>
                  </a:lnTo>
                  <a:lnTo>
                    <a:pt x="7445" y="31943"/>
                  </a:lnTo>
                  <a:lnTo>
                    <a:pt x="6816" y="31455"/>
                  </a:lnTo>
                  <a:lnTo>
                    <a:pt x="10408" y="28736"/>
                  </a:lnTo>
                  <a:lnTo>
                    <a:pt x="7332" y="27015"/>
                  </a:lnTo>
                  <a:lnTo>
                    <a:pt x="3980" y="25140"/>
                  </a:lnTo>
                  <a:lnTo>
                    <a:pt x="0" y="23672"/>
                  </a:lnTo>
                  <a:lnTo>
                    <a:pt x="311" y="22451"/>
                  </a:lnTo>
                  <a:lnTo>
                    <a:pt x="332" y="21915"/>
                  </a:lnTo>
                  <a:lnTo>
                    <a:pt x="466" y="21480"/>
                  </a:lnTo>
                  <a:lnTo>
                    <a:pt x="1179" y="19090"/>
                  </a:lnTo>
                  <a:lnTo>
                    <a:pt x="633" y="18891"/>
                  </a:lnTo>
                  <a:lnTo>
                    <a:pt x="735" y="18411"/>
                  </a:lnTo>
                  <a:lnTo>
                    <a:pt x="1557" y="17807"/>
                  </a:lnTo>
                  <a:lnTo>
                    <a:pt x="2515" y="14614"/>
                  </a:lnTo>
                  <a:lnTo>
                    <a:pt x="2763" y="13858"/>
                  </a:lnTo>
                  <a:lnTo>
                    <a:pt x="4691" y="14657"/>
                  </a:lnTo>
                  <a:lnTo>
                    <a:pt x="8208" y="16108"/>
                  </a:lnTo>
                  <a:lnTo>
                    <a:pt x="14448" y="18907"/>
                  </a:lnTo>
                  <a:lnTo>
                    <a:pt x="15189" y="15848"/>
                  </a:lnTo>
                  <a:lnTo>
                    <a:pt x="12995" y="14500"/>
                  </a:lnTo>
                  <a:lnTo>
                    <a:pt x="16297" y="8188"/>
                  </a:lnTo>
                  <a:lnTo>
                    <a:pt x="16576" y="7983"/>
                  </a:lnTo>
                  <a:lnTo>
                    <a:pt x="16949" y="7157"/>
                  </a:lnTo>
                  <a:lnTo>
                    <a:pt x="18519" y="7818"/>
                  </a:lnTo>
                  <a:lnTo>
                    <a:pt x="18888" y="8486"/>
                  </a:lnTo>
                  <a:lnTo>
                    <a:pt x="19330" y="8898"/>
                  </a:lnTo>
                  <a:lnTo>
                    <a:pt x="19649" y="8721"/>
                  </a:lnTo>
                  <a:lnTo>
                    <a:pt x="20465" y="9230"/>
                  </a:lnTo>
                  <a:lnTo>
                    <a:pt x="20878" y="8801"/>
                  </a:lnTo>
                  <a:lnTo>
                    <a:pt x="23803" y="10071"/>
                  </a:lnTo>
                  <a:lnTo>
                    <a:pt x="24232" y="10334"/>
                  </a:lnTo>
                  <a:lnTo>
                    <a:pt x="28137" y="8858"/>
                  </a:lnTo>
                  <a:lnTo>
                    <a:pt x="29235" y="6814"/>
                  </a:lnTo>
                  <a:close/>
                </a:path>
              </a:pathLst>
            </a:custGeom>
            <a:solidFill>
              <a:srgbClr val="56B1F7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20" name="pg120"/>
            <p:cNvSpPr/>
            <p:nvPr/>
          </p:nvSpPr>
          <p:spPr>
            <a:xfrm>
              <a:off x="7311027" y="2764086"/>
              <a:ext cx="85288" cy="77695"/>
            </a:xfrm>
            <a:custGeom>
              <a:avLst/>
              <a:pathLst>
                <a:path w="85288" h="77695">
                  <a:moveTo>
                    <a:pt x="15837" y="3022"/>
                  </a:moveTo>
                  <a:lnTo>
                    <a:pt x="25032" y="8430"/>
                  </a:lnTo>
                  <a:lnTo>
                    <a:pt x="27381" y="9811"/>
                  </a:lnTo>
                  <a:lnTo>
                    <a:pt x="29813" y="11241"/>
                  </a:lnTo>
                  <a:lnTo>
                    <a:pt x="32896" y="13004"/>
                  </a:lnTo>
                  <a:lnTo>
                    <a:pt x="33250" y="13206"/>
                  </a:lnTo>
                  <a:lnTo>
                    <a:pt x="33852" y="13550"/>
                  </a:lnTo>
                  <a:lnTo>
                    <a:pt x="35264" y="14357"/>
                  </a:lnTo>
                  <a:lnTo>
                    <a:pt x="39592" y="17068"/>
                  </a:lnTo>
                  <a:lnTo>
                    <a:pt x="41050" y="17982"/>
                  </a:lnTo>
                  <a:lnTo>
                    <a:pt x="45145" y="20547"/>
                  </a:lnTo>
                  <a:lnTo>
                    <a:pt x="45471" y="20751"/>
                  </a:lnTo>
                  <a:lnTo>
                    <a:pt x="45880" y="20987"/>
                  </a:lnTo>
                  <a:lnTo>
                    <a:pt x="46023" y="21070"/>
                  </a:lnTo>
                  <a:lnTo>
                    <a:pt x="50280" y="23527"/>
                  </a:lnTo>
                  <a:lnTo>
                    <a:pt x="51881" y="24451"/>
                  </a:lnTo>
                  <a:lnTo>
                    <a:pt x="53053" y="25132"/>
                  </a:lnTo>
                  <a:lnTo>
                    <a:pt x="53265" y="25269"/>
                  </a:lnTo>
                  <a:lnTo>
                    <a:pt x="55447" y="26684"/>
                  </a:lnTo>
                  <a:lnTo>
                    <a:pt x="58257" y="28237"/>
                  </a:lnTo>
                  <a:lnTo>
                    <a:pt x="64206" y="31526"/>
                  </a:lnTo>
                  <a:lnTo>
                    <a:pt x="66966" y="32943"/>
                  </a:lnTo>
                  <a:lnTo>
                    <a:pt x="69359" y="34172"/>
                  </a:lnTo>
                  <a:lnTo>
                    <a:pt x="70962" y="34995"/>
                  </a:lnTo>
                  <a:lnTo>
                    <a:pt x="73705" y="36517"/>
                  </a:lnTo>
                  <a:lnTo>
                    <a:pt x="74089" y="36730"/>
                  </a:lnTo>
                  <a:lnTo>
                    <a:pt x="80056" y="40040"/>
                  </a:lnTo>
                  <a:lnTo>
                    <a:pt x="81158" y="40652"/>
                  </a:lnTo>
                  <a:lnTo>
                    <a:pt x="82067" y="41156"/>
                  </a:lnTo>
                  <a:lnTo>
                    <a:pt x="82625" y="41465"/>
                  </a:lnTo>
                  <a:lnTo>
                    <a:pt x="85068" y="42827"/>
                  </a:lnTo>
                  <a:lnTo>
                    <a:pt x="85288" y="42949"/>
                  </a:lnTo>
                  <a:lnTo>
                    <a:pt x="84618" y="44861"/>
                  </a:lnTo>
                  <a:lnTo>
                    <a:pt x="84398" y="45823"/>
                  </a:lnTo>
                  <a:lnTo>
                    <a:pt x="84329" y="46886"/>
                  </a:lnTo>
                  <a:lnTo>
                    <a:pt x="83814" y="46740"/>
                  </a:lnTo>
                  <a:lnTo>
                    <a:pt x="83702" y="47021"/>
                  </a:lnTo>
                  <a:lnTo>
                    <a:pt x="83973" y="48080"/>
                  </a:lnTo>
                  <a:lnTo>
                    <a:pt x="84905" y="48635"/>
                  </a:lnTo>
                  <a:lnTo>
                    <a:pt x="84988" y="50596"/>
                  </a:lnTo>
                  <a:lnTo>
                    <a:pt x="84806" y="50902"/>
                  </a:lnTo>
                  <a:lnTo>
                    <a:pt x="84487" y="50964"/>
                  </a:lnTo>
                  <a:lnTo>
                    <a:pt x="84080" y="50864"/>
                  </a:lnTo>
                  <a:lnTo>
                    <a:pt x="83890" y="51425"/>
                  </a:lnTo>
                  <a:lnTo>
                    <a:pt x="84018" y="52087"/>
                  </a:lnTo>
                  <a:lnTo>
                    <a:pt x="84751" y="52413"/>
                  </a:lnTo>
                  <a:lnTo>
                    <a:pt x="84598" y="54077"/>
                  </a:lnTo>
                  <a:lnTo>
                    <a:pt x="84297" y="55030"/>
                  </a:lnTo>
                  <a:lnTo>
                    <a:pt x="84350" y="56287"/>
                  </a:lnTo>
                  <a:lnTo>
                    <a:pt x="84284" y="56436"/>
                  </a:lnTo>
                  <a:lnTo>
                    <a:pt x="84467" y="56574"/>
                  </a:lnTo>
                  <a:lnTo>
                    <a:pt x="84516" y="58327"/>
                  </a:lnTo>
                  <a:lnTo>
                    <a:pt x="83157" y="58024"/>
                  </a:lnTo>
                  <a:lnTo>
                    <a:pt x="82871" y="58008"/>
                  </a:lnTo>
                  <a:lnTo>
                    <a:pt x="82689" y="58138"/>
                  </a:lnTo>
                  <a:lnTo>
                    <a:pt x="82651" y="58285"/>
                  </a:lnTo>
                  <a:lnTo>
                    <a:pt x="82806" y="58888"/>
                  </a:lnTo>
                  <a:lnTo>
                    <a:pt x="82741" y="59181"/>
                  </a:lnTo>
                  <a:lnTo>
                    <a:pt x="82300" y="59638"/>
                  </a:lnTo>
                  <a:lnTo>
                    <a:pt x="82145" y="59703"/>
                  </a:lnTo>
                  <a:lnTo>
                    <a:pt x="82041" y="60029"/>
                  </a:lnTo>
                  <a:lnTo>
                    <a:pt x="82119" y="60680"/>
                  </a:lnTo>
                  <a:lnTo>
                    <a:pt x="82404" y="60762"/>
                  </a:lnTo>
                  <a:lnTo>
                    <a:pt x="82443" y="60941"/>
                  </a:lnTo>
                  <a:lnTo>
                    <a:pt x="82313" y="61446"/>
                  </a:lnTo>
                  <a:lnTo>
                    <a:pt x="81833" y="62033"/>
                  </a:lnTo>
                  <a:lnTo>
                    <a:pt x="81665" y="62115"/>
                  </a:lnTo>
                  <a:lnTo>
                    <a:pt x="81652" y="62685"/>
                  </a:lnTo>
                  <a:lnTo>
                    <a:pt x="81496" y="63288"/>
                  </a:lnTo>
                  <a:lnTo>
                    <a:pt x="82316" y="64315"/>
                  </a:lnTo>
                  <a:lnTo>
                    <a:pt x="82715" y="65570"/>
                  </a:lnTo>
                  <a:lnTo>
                    <a:pt x="83001" y="67281"/>
                  </a:lnTo>
                  <a:lnTo>
                    <a:pt x="82923" y="67411"/>
                  </a:lnTo>
                  <a:lnTo>
                    <a:pt x="83092" y="67917"/>
                  </a:lnTo>
                  <a:lnTo>
                    <a:pt x="81587" y="67672"/>
                  </a:lnTo>
                  <a:lnTo>
                    <a:pt x="79926" y="68243"/>
                  </a:lnTo>
                  <a:lnTo>
                    <a:pt x="81133" y="71078"/>
                  </a:lnTo>
                  <a:lnTo>
                    <a:pt x="81418" y="72056"/>
                  </a:lnTo>
                  <a:lnTo>
                    <a:pt x="81146" y="72138"/>
                  </a:lnTo>
                  <a:lnTo>
                    <a:pt x="77734" y="73246"/>
                  </a:lnTo>
                  <a:lnTo>
                    <a:pt x="77890" y="72121"/>
                  </a:lnTo>
                  <a:lnTo>
                    <a:pt x="77267" y="71225"/>
                  </a:lnTo>
                  <a:lnTo>
                    <a:pt x="77293" y="70801"/>
                  </a:lnTo>
                  <a:lnTo>
                    <a:pt x="77449" y="70443"/>
                  </a:lnTo>
                  <a:lnTo>
                    <a:pt x="77526" y="69889"/>
                  </a:lnTo>
                  <a:lnTo>
                    <a:pt x="77390" y="69333"/>
                  </a:lnTo>
                  <a:lnTo>
                    <a:pt x="77332" y="68976"/>
                  </a:lnTo>
                  <a:lnTo>
                    <a:pt x="77734" y="68145"/>
                  </a:lnTo>
                  <a:lnTo>
                    <a:pt x="77813" y="67840"/>
                  </a:lnTo>
                  <a:lnTo>
                    <a:pt x="77752" y="67680"/>
                  </a:lnTo>
                  <a:lnTo>
                    <a:pt x="77498" y="67495"/>
                  </a:lnTo>
                  <a:lnTo>
                    <a:pt x="77252" y="67397"/>
                  </a:lnTo>
                  <a:lnTo>
                    <a:pt x="76681" y="67381"/>
                  </a:lnTo>
                  <a:lnTo>
                    <a:pt x="76526" y="67283"/>
                  </a:lnTo>
                  <a:lnTo>
                    <a:pt x="76294" y="66971"/>
                  </a:lnTo>
                  <a:lnTo>
                    <a:pt x="76203" y="66694"/>
                  </a:lnTo>
                  <a:lnTo>
                    <a:pt x="76216" y="66205"/>
                  </a:lnTo>
                  <a:lnTo>
                    <a:pt x="76528" y="65780"/>
                  </a:lnTo>
                  <a:lnTo>
                    <a:pt x="76547" y="65650"/>
                  </a:lnTo>
                  <a:lnTo>
                    <a:pt x="76424" y="65293"/>
                  </a:lnTo>
                  <a:lnTo>
                    <a:pt x="75983" y="64527"/>
                  </a:lnTo>
                  <a:lnTo>
                    <a:pt x="75595" y="64356"/>
                  </a:lnTo>
                  <a:lnTo>
                    <a:pt x="75658" y="63255"/>
                  </a:lnTo>
                  <a:lnTo>
                    <a:pt x="75775" y="62538"/>
                  </a:lnTo>
                  <a:lnTo>
                    <a:pt x="76359" y="60322"/>
                  </a:lnTo>
                  <a:lnTo>
                    <a:pt x="75414" y="59612"/>
                  </a:lnTo>
                  <a:lnTo>
                    <a:pt x="75192" y="59447"/>
                  </a:lnTo>
                  <a:lnTo>
                    <a:pt x="72538" y="57493"/>
                  </a:lnTo>
                  <a:lnTo>
                    <a:pt x="72441" y="58562"/>
                  </a:lnTo>
                  <a:lnTo>
                    <a:pt x="70457" y="58364"/>
                  </a:lnTo>
                  <a:lnTo>
                    <a:pt x="70323" y="58350"/>
                  </a:lnTo>
                  <a:lnTo>
                    <a:pt x="69782" y="58290"/>
                  </a:lnTo>
                  <a:lnTo>
                    <a:pt x="67142" y="58023"/>
                  </a:lnTo>
                  <a:lnTo>
                    <a:pt x="68420" y="59100"/>
                  </a:lnTo>
                  <a:lnTo>
                    <a:pt x="68965" y="59768"/>
                  </a:lnTo>
                  <a:lnTo>
                    <a:pt x="69250" y="65391"/>
                  </a:lnTo>
                  <a:lnTo>
                    <a:pt x="68277" y="67151"/>
                  </a:lnTo>
                  <a:lnTo>
                    <a:pt x="66694" y="67884"/>
                  </a:lnTo>
                  <a:lnTo>
                    <a:pt x="64749" y="68927"/>
                  </a:lnTo>
                  <a:lnTo>
                    <a:pt x="64230" y="69351"/>
                  </a:lnTo>
                  <a:lnTo>
                    <a:pt x="62855" y="69579"/>
                  </a:lnTo>
                  <a:lnTo>
                    <a:pt x="62271" y="70150"/>
                  </a:lnTo>
                  <a:lnTo>
                    <a:pt x="62180" y="70394"/>
                  </a:lnTo>
                  <a:lnTo>
                    <a:pt x="62050" y="71323"/>
                  </a:lnTo>
                  <a:lnTo>
                    <a:pt x="62271" y="71470"/>
                  </a:lnTo>
                  <a:lnTo>
                    <a:pt x="62971" y="71274"/>
                  </a:lnTo>
                  <a:lnTo>
                    <a:pt x="63399" y="71519"/>
                  </a:lnTo>
                  <a:lnTo>
                    <a:pt x="64074" y="72415"/>
                  </a:lnTo>
                  <a:lnTo>
                    <a:pt x="64230" y="72741"/>
                  </a:lnTo>
                  <a:lnTo>
                    <a:pt x="64282" y="73539"/>
                  </a:lnTo>
                  <a:lnTo>
                    <a:pt x="64411" y="73767"/>
                  </a:lnTo>
                  <a:lnTo>
                    <a:pt x="64714" y="73852"/>
                  </a:lnTo>
                  <a:lnTo>
                    <a:pt x="65073" y="73979"/>
                  </a:lnTo>
                  <a:lnTo>
                    <a:pt x="65332" y="73653"/>
                  </a:lnTo>
                  <a:lnTo>
                    <a:pt x="65475" y="73507"/>
                  </a:lnTo>
                  <a:lnTo>
                    <a:pt x="66889" y="72154"/>
                  </a:lnTo>
                  <a:lnTo>
                    <a:pt x="67006" y="71796"/>
                  </a:lnTo>
                  <a:lnTo>
                    <a:pt x="67343" y="71714"/>
                  </a:lnTo>
                  <a:lnTo>
                    <a:pt x="68264" y="72073"/>
                  </a:lnTo>
                  <a:lnTo>
                    <a:pt x="68407" y="72089"/>
                  </a:lnTo>
                  <a:lnTo>
                    <a:pt x="68679" y="71030"/>
                  </a:lnTo>
                  <a:lnTo>
                    <a:pt x="68718" y="70524"/>
                  </a:lnTo>
                  <a:lnTo>
                    <a:pt x="69289" y="69921"/>
                  </a:lnTo>
                  <a:lnTo>
                    <a:pt x="72000" y="70932"/>
                  </a:lnTo>
                  <a:lnTo>
                    <a:pt x="71974" y="71209"/>
                  </a:lnTo>
                  <a:lnTo>
                    <a:pt x="71416" y="72350"/>
                  </a:lnTo>
                  <a:lnTo>
                    <a:pt x="71248" y="73556"/>
                  </a:lnTo>
                  <a:lnTo>
                    <a:pt x="69665" y="75919"/>
                  </a:lnTo>
                  <a:lnTo>
                    <a:pt x="69458" y="76310"/>
                  </a:lnTo>
                  <a:lnTo>
                    <a:pt x="69521" y="76803"/>
                  </a:lnTo>
                  <a:lnTo>
                    <a:pt x="69133" y="77663"/>
                  </a:lnTo>
                  <a:lnTo>
                    <a:pt x="68524" y="77337"/>
                  </a:lnTo>
                  <a:lnTo>
                    <a:pt x="68407" y="77695"/>
                  </a:lnTo>
                  <a:lnTo>
                    <a:pt x="67979" y="77435"/>
                  </a:lnTo>
                  <a:lnTo>
                    <a:pt x="67816" y="77320"/>
                  </a:lnTo>
                  <a:lnTo>
                    <a:pt x="67499" y="77076"/>
                  </a:lnTo>
                  <a:lnTo>
                    <a:pt x="65657" y="75821"/>
                  </a:lnTo>
                  <a:lnTo>
                    <a:pt x="65462" y="75691"/>
                  </a:lnTo>
                  <a:lnTo>
                    <a:pt x="64909" y="75326"/>
                  </a:lnTo>
                  <a:lnTo>
                    <a:pt x="64692" y="75169"/>
                  </a:lnTo>
                  <a:lnTo>
                    <a:pt x="63820" y="74591"/>
                  </a:lnTo>
                  <a:lnTo>
                    <a:pt x="63537" y="74390"/>
                  </a:lnTo>
                  <a:lnTo>
                    <a:pt x="62621" y="74240"/>
                  </a:lnTo>
                  <a:lnTo>
                    <a:pt x="61609" y="73865"/>
                  </a:lnTo>
                  <a:lnTo>
                    <a:pt x="61116" y="73865"/>
                  </a:lnTo>
                  <a:lnTo>
                    <a:pt x="60580" y="73503"/>
                  </a:lnTo>
                  <a:lnTo>
                    <a:pt x="60299" y="73214"/>
                  </a:lnTo>
                  <a:lnTo>
                    <a:pt x="60143" y="72350"/>
                  </a:lnTo>
                  <a:lnTo>
                    <a:pt x="59988" y="71975"/>
                  </a:lnTo>
                  <a:lnTo>
                    <a:pt x="59289" y="71442"/>
                  </a:lnTo>
                  <a:lnTo>
                    <a:pt x="59301" y="71069"/>
                  </a:lnTo>
                  <a:lnTo>
                    <a:pt x="59170" y="70019"/>
                  </a:lnTo>
                  <a:lnTo>
                    <a:pt x="59339" y="69546"/>
                  </a:lnTo>
                  <a:lnTo>
                    <a:pt x="59497" y="69483"/>
                  </a:lnTo>
                  <a:lnTo>
                    <a:pt x="59689" y="69823"/>
                  </a:lnTo>
                  <a:lnTo>
                    <a:pt x="60032" y="69732"/>
                  </a:lnTo>
                  <a:lnTo>
                    <a:pt x="59982" y="69468"/>
                  </a:lnTo>
                  <a:lnTo>
                    <a:pt x="59786" y="69131"/>
                  </a:lnTo>
                  <a:lnTo>
                    <a:pt x="59337" y="68574"/>
                  </a:lnTo>
                  <a:lnTo>
                    <a:pt x="59036" y="68491"/>
                  </a:lnTo>
                  <a:lnTo>
                    <a:pt x="58428" y="68473"/>
                  </a:lnTo>
                  <a:lnTo>
                    <a:pt x="58569" y="68320"/>
                  </a:lnTo>
                  <a:lnTo>
                    <a:pt x="58514" y="68185"/>
                  </a:lnTo>
                  <a:lnTo>
                    <a:pt x="58235" y="68204"/>
                  </a:lnTo>
                  <a:lnTo>
                    <a:pt x="57817" y="68309"/>
                  </a:lnTo>
                  <a:lnTo>
                    <a:pt x="57698" y="68138"/>
                  </a:lnTo>
                  <a:lnTo>
                    <a:pt x="57767" y="67778"/>
                  </a:lnTo>
                  <a:lnTo>
                    <a:pt x="57578" y="67365"/>
                  </a:lnTo>
                  <a:lnTo>
                    <a:pt x="57445" y="67183"/>
                  </a:lnTo>
                  <a:lnTo>
                    <a:pt x="57205" y="66276"/>
                  </a:lnTo>
                  <a:lnTo>
                    <a:pt x="57692" y="65957"/>
                  </a:lnTo>
                  <a:lnTo>
                    <a:pt x="58018" y="65208"/>
                  </a:lnTo>
                  <a:lnTo>
                    <a:pt x="56135" y="64396"/>
                  </a:lnTo>
                  <a:lnTo>
                    <a:pt x="54980" y="64608"/>
                  </a:lnTo>
                  <a:lnTo>
                    <a:pt x="53930" y="64527"/>
                  </a:lnTo>
                  <a:lnTo>
                    <a:pt x="53994" y="62652"/>
                  </a:lnTo>
                  <a:lnTo>
                    <a:pt x="52308" y="62457"/>
                  </a:lnTo>
                  <a:lnTo>
                    <a:pt x="51841" y="62538"/>
                  </a:lnTo>
                  <a:lnTo>
                    <a:pt x="51802" y="61756"/>
                  </a:lnTo>
                  <a:lnTo>
                    <a:pt x="51503" y="61773"/>
                  </a:lnTo>
                  <a:lnTo>
                    <a:pt x="51297" y="61986"/>
                  </a:lnTo>
                  <a:lnTo>
                    <a:pt x="51285" y="62307"/>
                  </a:lnTo>
                  <a:lnTo>
                    <a:pt x="51076" y="63076"/>
                  </a:lnTo>
                  <a:lnTo>
                    <a:pt x="50375" y="63565"/>
                  </a:lnTo>
                  <a:lnTo>
                    <a:pt x="47466" y="61694"/>
                  </a:lnTo>
                  <a:lnTo>
                    <a:pt x="47211" y="61664"/>
                  </a:lnTo>
                  <a:lnTo>
                    <a:pt x="45692" y="61577"/>
                  </a:lnTo>
                  <a:lnTo>
                    <a:pt x="42611" y="61412"/>
                  </a:lnTo>
                  <a:lnTo>
                    <a:pt x="41426" y="61542"/>
                  </a:lnTo>
                  <a:lnTo>
                    <a:pt x="39030" y="61621"/>
                  </a:lnTo>
                  <a:lnTo>
                    <a:pt x="38924" y="53793"/>
                  </a:lnTo>
                  <a:lnTo>
                    <a:pt x="38661" y="53787"/>
                  </a:lnTo>
                  <a:lnTo>
                    <a:pt x="38181" y="53004"/>
                  </a:lnTo>
                  <a:lnTo>
                    <a:pt x="38025" y="52597"/>
                  </a:lnTo>
                  <a:lnTo>
                    <a:pt x="38168" y="52140"/>
                  </a:lnTo>
                  <a:lnTo>
                    <a:pt x="37610" y="52499"/>
                  </a:lnTo>
                  <a:lnTo>
                    <a:pt x="37584" y="52352"/>
                  </a:lnTo>
                  <a:lnTo>
                    <a:pt x="38700" y="51684"/>
                  </a:lnTo>
                  <a:lnTo>
                    <a:pt x="38897" y="51731"/>
                  </a:lnTo>
                  <a:lnTo>
                    <a:pt x="38869" y="51456"/>
                  </a:lnTo>
                  <a:lnTo>
                    <a:pt x="38466" y="51635"/>
                  </a:lnTo>
                  <a:lnTo>
                    <a:pt x="38298" y="51505"/>
                  </a:lnTo>
                  <a:lnTo>
                    <a:pt x="38389" y="50674"/>
                  </a:lnTo>
                  <a:lnTo>
                    <a:pt x="38687" y="49875"/>
                  </a:lnTo>
                  <a:lnTo>
                    <a:pt x="39063" y="49549"/>
                  </a:lnTo>
                  <a:lnTo>
                    <a:pt x="39219" y="48848"/>
                  </a:lnTo>
                  <a:lnTo>
                    <a:pt x="38869" y="48588"/>
                  </a:lnTo>
                  <a:lnTo>
                    <a:pt x="38466" y="48620"/>
                  </a:lnTo>
                  <a:lnTo>
                    <a:pt x="37584" y="47756"/>
                  </a:lnTo>
                  <a:lnTo>
                    <a:pt x="37416" y="47544"/>
                  </a:lnTo>
                  <a:lnTo>
                    <a:pt x="37364" y="47333"/>
                  </a:lnTo>
                  <a:lnTo>
                    <a:pt x="36715" y="48082"/>
                  </a:lnTo>
                  <a:lnTo>
                    <a:pt x="36393" y="48192"/>
                  </a:lnTo>
                  <a:lnTo>
                    <a:pt x="36222" y="48441"/>
                  </a:lnTo>
                  <a:lnTo>
                    <a:pt x="36118" y="48767"/>
                  </a:lnTo>
                  <a:lnTo>
                    <a:pt x="35820" y="49631"/>
                  </a:lnTo>
                  <a:lnTo>
                    <a:pt x="35483" y="50983"/>
                  </a:lnTo>
                  <a:lnTo>
                    <a:pt x="32979" y="52711"/>
                  </a:lnTo>
                  <a:lnTo>
                    <a:pt x="30411" y="54781"/>
                  </a:lnTo>
                  <a:lnTo>
                    <a:pt x="29152" y="55644"/>
                  </a:lnTo>
                  <a:lnTo>
                    <a:pt x="28776" y="56084"/>
                  </a:lnTo>
                  <a:lnTo>
                    <a:pt x="28452" y="55921"/>
                  </a:lnTo>
                  <a:lnTo>
                    <a:pt x="28870" y="55462"/>
                  </a:lnTo>
                  <a:lnTo>
                    <a:pt x="29048" y="55693"/>
                  </a:lnTo>
                  <a:lnTo>
                    <a:pt x="30047" y="54944"/>
                  </a:lnTo>
                  <a:lnTo>
                    <a:pt x="32629" y="52613"/>
                  </a:lnTo>
                  <a:lnTo>
                    <a:pt x="32408" y="52287"/>
                  </a:lnTo>
                  <a:lnTo>
                    <a:pt x="32006" y="52043"/>
                  </a:lnTo>
                  <a:lnTo>
                    <a:pt x="30060" y="53624"/>
                  </a:lnTo>
                  <a:lnTo>
                    <a:pt x="29775" y="54031"/>
                  </a:lnTo>
                  <a:lnTo>
                    <a:pt x="28114" y="55775"/>
                  </a:lnTo>
                  <a:lnTo>
                    <a:pt x="28038" y="55631"/>
                  </a:lnTo>
                  <a:lnTo>
                    <a:pt x="27025" y="57144"/>
                  </a:lnTo>
                  <a:lnTo>
                    <a:pt x="26169" y="57991"/>
                  </a:lnTo>
                  <a:lnTo>
                    <a:pt x="24193" y="60046"/>
                  </a:lnTo>
                  <a:lnTo>
                    <a:pt x="22411" y="61203"/>
                  </a:lnTo>
                  <a:lnTo>
                    <a:pt x="21871" y="61019"/>
                  </a:lnTo>
                  <a:lnTo>
                    <a:pt x="21443" y="61700"/>
                  </a:lnTo>
                  <a:lnTo>
                    <a:pt x="20692" y="62512"/>
                  </a:lnTo>
                  <a:lnTo>
                    <a:pt x="19149" y="64915"/>
                  </a:lnTo>
                  <a:lnTo>
                    <a:pt x="19147" y="64766"/>
                  </a:lnTo>
                  <a:lnTo>
                    <a:pt x="19424" y="64254"/>
                  </a:lnTo>
                  <a:lnTo>
                    <a:pt x="20254" y="63168"/>
                  </a:lnTo>
                  <a:lnTo>
                    <a:pt x="20340" y="62971"/>
                  </a:lnTo>
                  <a:lnTo>
                    <a:pt x="20353" y="62680"/>
                  </a:lnTo>
                  <a:lnTo>
                    <a:pt x="21383" y="60598"/>
                  </a:lnTo>
                  <a:lnTo>
                    <a:pt x="21720" y="60166"/>
                  </a:lnTo>
                  <a:lnTo>
                    <a:pt x="22438" y="59736"/>
                  </a:lnTo>
                  <a:lnTo>
                    <a:pt x="23478" y="58449"/>
                  </a:lnTo>
                  <a:lnTo>
                    <a:pt x="23329" y="56748"/>
                  </a:lnTo>
                  <a:lnTo>
                    <a:pt x="21545" y="57173"/>
                  </a:lnTo>
                  <a:lnTo>
                    <a:pt x="21504" y="57456"/>
                  </a:lnTo>
                  <a:lnTo>
                    <a:pt x="21343" y="57801"/>
                  </a:lnTo>
                  <a:lnTo>
                    <a:pt x="21131" y="57913"/>
                  </a:lnTo>
                  <a:lnTo>
                    <a:pt x="20479" y="58014"/>
                  </a:lnTo>
                  <a:lnTo>
                    <a:pt x="19603" y="57918"/>
                  </a:lnTo>
                  <a:lnTo>
                    <a:pt x="18954" y="57356"/>
                  </a:lnTo>
                  <a:lnTo>
                    <a:pt x="18632" y="56959"/>
                  </a:lnTo>
                  <a:lnTo>
                    <a:pt x="18973" y="56538"/>
                  </a:lnTo>
                  <a:lnTo>
                    <a:pt x="19251" y="55748"/>
                  </a:lnTo>
                  <a:lnTo>
                    <a:pt x="19167" y="55616"/>
                  </a:lnTo>
                  <a:lnTo>
                    <a:pt x="18909" y="55562"/>
                  </a:lnTo>
                  <a:lnTo>
                    <a:pt x="18533" y="55171"/>
                  </a:lnTo>
                  <a:lnTo>
                    <a:pt x="18337" y="54436"/>
                  </a:lnTo>
                  <a:lnTo>
                    <a:pt x="18261" y="53536"/>
                  </a:lnTo>
                  <a:lnTo>
                    <a:pt x="17910" y="53649"/>
                  </a:lnTo>
                  <a:lnTo>
                    <a:pt x="17677" y="53468"/>
                  </a:lnTo>
                  <a:lnTo>
                    <a:pt x="18839" y="52124"/>
                  </a:lnTo>
                  <a:lnTo>
                    <a:pt x="25092" y="45279"/>
                  </a:lnTo>
                  <a:lnTo>
                    <a:pt x="20435" y="42362"/>
                  </a:lnTo>
                  <a:lnTo>
                    <a:pt x="20187" y="42730"/>
                  </a:lnTo>
                  <a:lnTo>
                    <a:pt x="18968" y="43789"/>
                  </a:lnTo>
                  <a:lnTo>
                    <a:pt x="18605" y="43943"/>
                  </a:lnTo>
                  <a:lnTo>
                    <a:pt x="18709" y="43503"/>
                  </a:lnTo>
                  <a:lnTo>
                    <a:pt x="17268" y="44028"/>
                  </a:lnTo>
                  <a:lnTo>
                    <a:pt x="17239" y="44304"/>
                  </a:lnTo>
                  <a:lnTo>
                    <a:pt x="16288" y="44270"/>
                  </a:lnTo>
                  <a:lnTo>
                    <a:pt x="15881" y="43926"/>
                  </a:lnTo>
                  <a:lnTo>
                    <a:pt x="14947" y="43470"/>
                  </a:lnTo>
                  <a:lnTo>
                    <a:pt x="14766" y="43226"/>
                  </a:lnTo>
                  <a:lnTo>
                    <a:pt x="15764" y="41025"/>
                  </a:lnTo>
                  <a:lnTo>
                    <a:pt x="16595" y="39477"/>
                  </a:lnTo>
                  <a:lnTo>
                    <a:pt x="11769" y="35468"/>
                  </a:lnTo>
                  <a:lnTo>
                    <a:pt x="12325" y="33333"/>
                  </a:lnTo>
                  <a:lnTo>
                    <a:pt x="12494" y="33098"/>
                  </a:lnTo>
                  <a:lnTo>
                    <a:pt x="12596" y="32878"/>
                  </a:lnTo>
                  <a:lnTo>
                    <a:pt x="12599" y="32303"/>
                  </a:lnTo>
                  <a:lnTo>
                    <a:pt x="13612" y="28537"/>
                  </a:lnTo>
                  <a:lnTo>
                    <a:pt x="10443" y="28469"/>
                  </a:lnTo>
                  <a:lnTo>
                    <a:pt x="9905" y="28342"/>
                  </a:lnTo>
                  <a:lnTo>
                    <a:pt x="9453" y="27503"/>
                  </a:lnTo>
                  <a:lnTo>
                    <a:pt x="9057" y="27880"/>
                  </a:lnTo>
                  <a:lnTo>
                    <a:pt x="8060" y="26683"/>
                  </a:lnTo>
                  <a:lnTo>
                    <a:pt x="8495" y="26209"/>
                  </a:lnTo>
                  <a:lnTo>
                    <a:pt x="8146" y="25732"/>
                  </a:lnTo>
                  <a:lnTo>
                    <a:pt x="5840" y="24083"/>
                  </a:lnTo>
                  <a:lnTo>
                    <a:pt x="5534" y="23613"/>
                  </a:lnTo>
                  <a:lnTo>
                    <a:pt x="5278" y="22823"/>
                  </a:lnTo>
                  <a:lnTo>
                    <a:pt x="4623" y="22414"/>
                  </a:lnTo>
                  <a:lnTo>
                    <a:pt x="1640" y="18689"/>
                  </a:lnTo>
                  <a:lnTo>
                    <a:pt x="1147" y="19158"/>
                  </a:lnTo>
                  <a:lnTo>
                    <a:pt x="223" y="19863"/>
                  </a:lnTo>
                  <a:lnTo>
                    <a:pt x="0" y="19934"/>
                  </a:lnTo>
                  <a:lnTo>
                    <a:pt x="310" y="19110"/>
                  </a:lnTo>
                  <a:lnTo>
                    <a:pt x="557" y="18804"/>
                  </a:lnTo>
                  <a:lnTo>
                    <a:pt x="1029" y="18490"/>
                  </a:lnTo>
                  <a:lnTo>
                    <a:pt x="1320" y="18047"/>
                  </a:lnTo>
                  <a:lnTo>
                    <a:pt x="1254" y="17410"/>
                  </a:lnTo>
                  <a:lnTo>
                    <a:pt x="2088" y="18110"/>
                  </a:lnTo>
                  <a:lnTo>
                    <a:pt x="2932" y="17514"/>
                  </a:lnTo>
                  <a:lnTo>
                    <a:pt x="4647" y="15277"/>
                  </a:lnTo>
                  <a:lnTo>
                    <a:pt x="5978" y="13208"/>
                  </a:lnTo>
                  <a:lnTo>
                    <a:pt x="5766" y="13242"/>
                  </a:lnTo>
                  <a:lnTo>
                    <a:pt x="5612" y="13499"/>
                  </a:lnTo>
                  <a:lnTo>
                    <a:pt x="5089" y="13779"/>
                  </a:lnTo>
                  <a:lnTo>
                    <a:pt x="4004" y="13686"/>
                  </a:lnTo>
                  <a:lnTo>
                    <a:pt x="2682" y="12797"/>
                  </a:lnTo>
                  <a:lnTo>
                    <a:pt x="2910" y="12153"/>
                  </a:lnTo>
                  <a:lnTo>
                    <a:pt x="3877" y="11247"/>
                  </a:lnTo>
                  <a:lnTo>
                    <a:pt x="4184" y="10300"/>
                  </a:lnTo>
                  <a:lnTo>
                    <a:pt x="4208" y="9815"/>
                  </a:lnTo>
                  <a:lnTo>
                    <a:pt x="4050" y="9651"/>
                  </a:lnTo>
                  <a:lnTo>
                    <a:pt x="4495" y="8327"/>
                  </a:lnTo>
                  <a:lnTo>
                    <a:pt x="4782" y="7749"/>
                  </a:lnTo>
                  <a:lnTo>
                    <a:pt x="4995" y="6929"/>
                  </a:lnTo>
                  <a:lnTo>
                    <a:pt x="4810" y="6407"/>
                  </a:lnTo>
                  <a:lnTo>
                    <a:pt x="4916" y="5590"/>
                  </a:lnTo>
                  <a:lnTo>
                    <a:pt x="5494" y="5445"/>
                  </a:lnTo>
                  <a:lnTo>
                    <a:pt x="6372" y="5042"/>
                  </a:lnTo>
                  <a:lnTo>
                    <a:pt x="7352" y="4255"/>
                  </a:lnTo>
                  <a:lnTo>
                    <a:pt x="7751" y="4038"/>
                  </a:lnTo>
                  <a:lnTo>
                    <a:pt x="7715" y="4626"/>
                  </a:lnTo>
                  <a:lnTo>
                    <a:pt x="7912" y="4575"/>
                  </a:lnTo>
                  <a:lnTo>
                    <a:pt x="8688" y="2740"/>
                  </a:lnTo>
                  <a:lnTo>
                    <a:pt x="10430" y="0"/>
                  </a:lnTo>
                  <a:lnTo>
                    <a:pt x="11401" y="560"/>
                  </a:lnTo>
                  <a:close/>
                </a:path>
              </a:pathLst>
            </a:custGeom>
            <a:solidFill>
              <a:srgbClr val="448DC6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21" name="pg121"/>
            <p:cNvSpPr/>
            <p:nvPr/>
          </p:nvSpPr>
          <p:spPr>
            <a:xfrm>
              <a:off x="7258349" y="2760728"/>
              <a:ext cx="91897" cy="109852"/>
            </a:xfrm>
            <a:custGeom>
              <a:avLst/>
              <a:pathLst>
                <a:path w="91897" h="109852">
                  <a:moveTo>
                    <a:pt x="63108" y="3358"/>
                  </a:moveTo>
                  <a:lnTo>
                    <a:pt x="61365" y="6099"/>
                  </a:lnTo>
                  <a:lnTo>
                    <a:pt x="60589" y="7933"/>
                  </a:lnTo>
                  <a:lnTo>
                    <a:pt x="60341" y="7905"/>
                  </a:lnTo>
                  <a:lnTo>
                    <a:pt x="60428" y="7397"/>
                  </a:lnTo>
                  <a:lnTo>
                    <a:pt x="60030" y="7614"/>
                  </a:lnTo>
                  <a:lnTo>
                    <a:pt x="59050" y="8400"/>
                  </a:lnTo>
                  <a:lnTo>
                    <a:pt x="58172" y="8803"/>
                  </a:lnTo>
                  <a:lnTo>
                    <a:pt x="57594" y="8949"/>
                  </a:lnTo>
                  <a:lnTo>
                    <a:pt x="57487" y="9765"/>
                  </a:lnTo>
                  <a:lnTo>
                    <a:pt x="57672" y="10287"/>
                  </a:lnTo>
                  <a:lnTo>
                    <a:pt x="57460" y="11108"/>
                  </a:lnTo>
                  <a:lnTo>
                    <a:pt x="57173" y="11686"/>
                  </a:lnTo>
                  <a:lnTo>
                    <a:pt x="56728" y="13010"/>
                  </a:lnTo>
                  <a:lnTo>
                    <a:pt x="56886" y="13174"/>
                  </a:lnTo>
                  <a:lnTo>
                    <a:pt x="56862" y="13658"/>
                  </a:lnTo>
                  <a:lnTo>
                    <a:pt x="56555" y="14605"/>
                  </a:lnTo>
                  <a:lnTo>
                    <a:pt x="55588" y="15512"/>
                  </a:lnTo>
                  <a:lnTo>
                    <a:pt x="55360" y="16156"/>
                  </a:lnTo>
                  <a:lnTo>
                    <a:pt x="56682" y="17044"/>
                  </a:lnTo>
                  <a:lnTo>
                    <a:pt x="57767" y="17137"/>
                  </a:lnTo>
                  <a:lnTo>
                    <a:pt x="58290" y="16858"/>
                  </a:lnTo>
                  <a:lnTo>
                    <a:pt x="58443" y="16600"/>
                  </a:lnTo>
                  <a:lnTo>
                    <a:pt x="58656" y="16567"/>
                  </a:lnTo>
                  <a:lnTo>
                    <a:pt x="57325" y="18635"/>
                  </a:lnTo>
                  <a:lnTo>
                    <a:pt x="55610" y="20872"/>
                  </a:lnTo>
                  <a:lnTo>
                    <a:pt x="54766" y="21469"/>
                  </a:lnTo>
                  <a:lnTo>
                    <a:pt x="53931" y="20768"/>
                  </a:lnTo>
                  <a:lnTo>
                    <a:pt x="53997" y="21405"/>
                  </a:lnTo>
                  <a:lnTo>
                    <a:pt x="53707" y="21849"/>
                  </a:lnTo>
                  <a:lnTo>
                    <a:pt x="53235" y="22162"/>
                  </a:lnTo>
                  <a:lnTo>
                    <a:pt x="52987" y="22468"/>
                  </a:lnTo>
                  <a:lnTo>
                    <a:pt x="52677" y="23292"/>
                  </a:lnTo>
                  <a:lnTo>
                    <a:pt x="52901" y="23221"/>
                  </a:lnTo>
                  <a:lnTo>
                    <a:pt x="53825" y="22516"/>
                  </a:lnTo>
                  <a:lnTo>
                    <a:pt x="54318" y="22048"/>
                  </a:lnTo>
                  <a:lnTo>
                    <a:pt x="57301" y="25772"/>
                  </a:lnTo>
                  <a:lnTo>
                    <a:pt x="57956" y="26181"/>
                  </a:lnTo>
                  <a:lnTo>
                    <a:pt x="58211" y="26972"/>
                  </a:lnTo>
                  <a:lnTo>
                    <a:pt x="58518" y="27442"/>
                  </a:lnTo>
                  <a:lnTo>
                    <a:pt x="60824" y="29090"/>
                  </a:lnTo>
                  <a:lnTo>
                    <a:pt x="61173" y="29567"/>
                  </a:lnTo>
                  <a:lnTo>
                    <a:pt x="60738" y="30042"/>
                  </a:lnTo>
                  <a:lnTo>
                    <a:pt x="61734" y="31238"/>
                  </a:lnTo>
                  <a:lnTo>
                    <a:pt x="62131" y="30861"/>
                  </a:lnTo>
                  <a:lnTo>
                    <a:pt x="62583" y="31701"/>
                  </a:lnTo>
                  <a:lnTo>
                    <a:pt x="63121" y="31828"/>
                  </a:lnTo>
                  <a:lnTo>
                    <a:pt x="66290" y="31896"/>
                  </a:lnTo>
                  <a:lnTo>
                    <a:pt x="65316" y="35662"/>
                  </a:lnTo>
                  <a:lnTo>
                    <a:pt x="65274" y="36237"/>
                  </a:lnTo>
                  <a:lnTo>
                    <a:pt x="65171" y="36457"/>
                  </a:lnTo>
                  <a:lnTo>
                    <a:pt x="65003" y="36691"/>
                  </a:lnTo>
                  <a:lnTo>
                    <a:pt x="64447" y="38826"/>
                  </a:lnTo>
                  <a:lnTo>
                    <a:pt x="69273" y="42836"/>
                  </a:lnTo>
                  <a:lnTo>
                    <a:pt x="68442" y="44384"/>
                  </a:lnTo>
                  <a:lnTo>
                    <a:pt x="67443" y="46584"/>
                  </a:lnTo>
                  <a:lnTo>
                    <a:pt x="67625" y="46828"/>
                  </a:lnTo>
                  <a:lnTo>
                    <a:pt x="68559" y="47285"/>
                  </a:lnTo>
                  <a:lnTo>
                    <a:pt x="68965" y="47628"/>
                  </a:lnTo>
                  <a:lnTo>
                    <a:pt x="69916" y="47663"/>
                  </a:lnTo>
                  <a:lnTo>
                    <a:pt x="69946" y="47386"/>
                  </a:lnTo>
                  <a:lnTo>
                    <a:pt x="71387" y="46861"/>
                  </a:lnTo>
                  <a:lnTo>
                    <a:pt x="71283" y="47301"/>
                  </a:lnTo>
                  <a:lnTo>
                    <a:pt x="71646" y="47147"/>
                  </a:lnTo>
                  <a:lnTo>
                    <a:pt x="72865" y="46088"/>
                  </a:lnTo>
                  <a:lnTo>
                    <a:pt x="73112" y="45720"/>
                  </a:lnTo>
                  <a:lnTo>
                    <a:pt x="77770" y="48637"/>
                  </a:lnTo>
                  <a:lnTo>
                    <a:pt x="71517" y="55483"/>
                  </a:lnTo>
                  <a:lnTo>
                    <a:pt x="70355" y="56827"/>
                  </a:lnTo>
                  <a:lnTo>
                    <a:pt x="70588" y="57007"/>
                  </a:lnTo>
                  <a:lnTo>
                    <a:pt x="70939" y="56894"/>
                  </a:lnTo>
                  <a:lnTo>
                    <a:pt x="71015" y="57794"/>
                  </a:lnTo>
                  <a:lnTo>
                    <a:pt x="71211" y="58530"/>
                  </a:lnTo>
                  <a:lnTo>
                    <a:pt x="71587" y="58920"/>
                  </a:lnTo>
                  <a:lnTo>
                    <a:pt x="71845" y="58974"/>
                  </a:lnTo>
                  <a:lnTo>
                    <a:pt x="71929" y="59106"/>
                  </a:lnTo>
                  <a:lnTo>
                    <a:pt x="71651" y="59896"/>
                  </a:lnTo>
                  <a:lnTo>
                    <a:pt x="71310" y="60317"/>
                  </a:lnTo>
                  <a:lnTo>
                    <a:pt x="71632" y="60715"/>
                  </a:lnTo>
                  <a:lnTo>
                    <a:pt x="72281" y="61277"/>
                  </a:lnTo>
                  <a:lnTo>
                    <a:pt x="73157" y="61372"/>
                  </a:lnTo>
                  <a:lnTo>
                    <a:pt x="73809" y="61272"/>
                  </a:lnTo>
                  <a:lnTo>
                    <a:pt x="74021" y="61159"/>
                  </a:lnTo>
                  <a:lnTo>
                    <a:pt x="74182" y="60815"/>
                  </a:lnTo>
                  <a:lnTo>
                    <a:pt x="74223" y="60532"/>
                  </a:lnTo>
                  <a:lnTo>
                    <a:pt x="76007" y="60106"/>
                  </a:lnTo>
                  <a:lnTo>
                    <a:pt x="76156" y="61808"/>
                  </a:lnTo>
                  <a:lnTo>
                    <a:pt x="75116" y="63094"/>
                  </a:lnTo>
                  <a:lnTo>
                    <a:pt x="74398" y="63524"/>
                  </a:lnTo>
                  <a:lnTo>
                    <a:pt x="74060" y="63956"/>
                  </a:lnTo>
                  <a:lnTo>
                    <a:pt x="73031" y="66038"/>
                  </a:lnTo>
                  <a:lnTo>
                    <a:pt x="73018" y="66329"/>
                  </a:lnTo>
                  <a:lnTo>
                    <a:pt x="72932" y="66526"/>
                  </a:lnTo>
                  <a:lnTo>
                    <a:pt x="72102" y="67612"/>
                  </a:lnTo>
                  <a:lnTo>
                    <a:pt x="71825" y="68125"/>
                  </a:lnTo>
                  <a:lnTo>
                    <a:pt x="71827" y="68274"/>
                  </a:lnTo>
                  <a:lnTo>
                    <a:pt x="73418" y="65899"/>
                  </a:lnTo>
                  <a:lnTo>
                    <a:pt x="74121" y="65058"/>
                  </a:lnTo>
                  <a:lnTo>
                    <a:pt x="74548" y="64378"/>
                  </a:lnTo>
                  <a:lnTo>
                    <a:pt x="75089" y="64562"/>
                  </a:lnTo>
                  <a:lnTo>
                    <a:pt x="76871" y="63404"/>
                  </a:lnTo>
                  <a:lnTo>
                    <a:pt x="78846" y="61350"/>
                  </a:lnTo>
                  <a:lnTo>
                    <a:pt x="79703" y="60502"/>
                  </a:lnTo>
                  <a:lnTo>
                    <a:pt x="80716" y="58989"/>
                  </a:lnTo>
                  <a:lnTo>
                    <a:pt x="80792" y="59133"/>
                  </a:lnTo>
                  <a:lnTo>
                    <a:pt x="82453" y="57389"/>
                  </a:lnTo>
                  <a:lnTo>
                    <a:pt x="82738" y="56982"/>
                  </a:lnTo>
                  <a:lnTo>
                    <a:pt x="84684" y="55401"/>
                  </a:lnTo>
                  <a:lnTo>
                    <a:pt x="85086" y="55646"/>
                  </a:lnTo>
                  <a:lnTo>
                    <a:pt x="85307" y="55972"/>
                  </a:lnTo>
                  <a:lnTo>
                    <a:pt x="82725" y="58302"/>
                  </a:lnTo>
                  <a:lnTo>
                    <a:pt x="81726" y="59052"/>
                  </a:lnTo>
                  <a:lnTo>
                    <a:pt x="81548" y="58821"/>
                  </a:lnTo>
                  <a:lnTo>
                    <a:pt x="81129" y="59280"/>
                  </a:lnTo>
                  <a:lnTo>
                    <a:pt x="81558" y="59378"/>
                  </a:lnTo>
                  <a:lnTo>
                    <a:pt x="81830" y="59003"/>
                  </a:lnTo>
                  <a:lnTo>
                    <a:pt x="83088" y="58139"/>
                  </a:lnTo>
                  <a:lnTo>
                    <a:pt x="85657" y="56069"/>
                  </a:lnTo>
                  <a:lnTo>
                    <a:pt x="88161" y="54342"/>
                  </a:lnTo>
                  <a:lnTo>
                    <a:pt x="88498" y="52989"/>
                  </a:lnTo>
                  <a:lnTo>
                    <a:pt x="88796" y="52125"/>
                  </a:lnTo>
                  <a:lnTo>
                    <a:pt x="88900" y="51799"/>
                  </a:lnTo>
                  <a:lnTo>
                    <a:pt x="89178" y="51460"/>
                  </a:lnTo>
                  <a:lnTo>
                    <a:pt x="89393" y="51441"/>
                  </a:lnTo>
                  <a:lnTo>
                    <a:pt x="90041" y="50691"/>
                  </a:lnTo>
                  <a:lnTo>
                    <a:pt x="90093" y="50903"/>
                  </a:lnTo>
                  <a:lnTo>
                    <a:pt x="90262" y="51115"/>
                  </a:lnTo>
                  <a:lnTo>
                    <a:pt x="91144" y="51979"/>
                  </a:lnTo>
                  <a:lnTo>
                    <a:pt x="91546" y="51946"/>
                  </a:lnTo>
                  <a:lnTo>
                    <a:pt x="91897" y="52207"/>
                  </a:lnTo>
                  <a:lnTo>
                    <a:pt x="91741" y="52908"/>
                  </a:lnTo>
                  <a:lnTo>
                    <a:pt x="91365" y="53233"/>
                  </a:lnTo>
                  <a:lnTo>
                    <a:pt x="91066" y="54032"/>
                  </a:lnTo>
                  <a:lnTo>
                    <a:pt x="90976" y="54863"/>
                  </a:lnTo>
                  <a:lnTo>
                    <a:pt x="91144" y="54994"/>
                  </a:lnTo>
                  <a:lnTo>
                    <a:pt x="91546" y="54814"/>
                  </a:lnTo>
                  <a:lnTo>
                    <a:pt x="91575" y="55090"/>
                  </a:lnTo>
                  <a:lnTo>
                    <a:pt x="91378" y="55043"/>
                  </a:lnTo>
                  <a:lnTo>
                    <a:pt x="90262" y="55711"/>
                  </a:lnTo>
                  <a:lnTo>
                    <a:pt x="90288" y="55857"/>
                  </a:lnTo>
                  <a:lnTo>
                    <a:pt x="90846" y="55499"/>
                  </a:lnTo>
                  <a:lnTo>
                    <a:pt x="90703" y="55955"/>
                  </a:lnTo>
                  <a:lnTo>
                    <a:pt x="90859" y="56363"/>
                  </a:lnTo>
                  <a:lnTo>
                    <a:pt x="91339" y="57145"/>
                  </a:lnTo>
                  <a:lnTo>
                    <a:pt x="91602" y="57151"/>
                  </a:lnTo>
                  <a:lnTo>
                    <a:pt x="91708" y="64980"/>
                  </a:lnTo>
                  <a:lnTo>
                    <a:pt x="90753" y="66297"/>
                  </a:lnTo>
                  <a:lnTo>
                    <a:pt x="90746" y="66116"/>
                  </a:lnTo>
                  <a:lnTo>
                    <a:pt x="90457" y="65424"/>
                  </a:lnTo>
                  <a:lnTo>
                    <a:pt x="89237" y="64267"/>
                  </a:lnTo>
                  <a:lnTo>
                    <a:pt x="88978" y="64153"/>
                  </a:lnTo>
                  <a:lnTo>
                    <a:pt x="88277" y="64430"/>
                  </a:lnTo>
                  <a:lnTo>
                    <a:pt x="87590" y="64169"/>
                  </a:lnTo>
                  <a:lnTo>
                    <a:pt x="87097" y="65392"/>
                  </a:lnTo>
                  <a:lnTo>
                    <a:pt x="87110" y="66109"/>
                  </a:lnTo>
                  <a:lnTo>
                    <a:pt x="87136" y="66239"/>
                  </a:lnTo>
                  <a:lnTo>
                    <a:pt x="87616" y="66809"/>
                  </a:lnTo>
                  <a:lnTo>
                    <a:pt x="87914" y="66728"/>
                  </a:lnTo>
                  <a:lnTo>
                    <a:pt x="88238" y="67005"/>
                  </a:lnTo>
                  <a:lnTo>
                    <a:pt x="88503" y="68286"/>
                  </a:lnTo>
                  <a:lnTo>
                    <a:pt x="88459" y="68749"/>
                  </a:lnTo>
                  <a:lnTo>
                    <a:pt x="88109" y="68749"/>
                  </a:lnTo>
                  <a:lnTo>
                    <a:pt x="88186" y="69319"/>
                  </a:lnTo>
                  <a:lnTo>
                    <a:pt x="86718" y="70539"/>
                  </a:lnTo>
                  <a:lnTo>
                    <a:pt x="90392" y="73035"/>
                  </a:lnTo>
                  <a:lnTo>
                    <a:pt x="90093" y="73361"/>
                  </a:lnTo>
                  <a:lnTo>
                    <a:pt x="87538" y="76164"/>
                  </a:lnTo>
                  <a:lnTo>
                    <a:pt x="87019" y="76360"/>
                  </a:lnTo>
                  <a:lnTo>
                    <a:pt x="86837" y="76849"/>
                  </a:lnTo>
                  <a:lnTo>
                    <a:pt x="89040" y="77858"/>
                  </a:lnTo>
                  <a:lnTo>
                    <a:pt x="89111" y="78172"/>
                  </a:lnTo>
                  <a:lnTo>
                    <a:pt x="89014" y="78348"/>
                  </a:lnTo>
                  <a:lnTo>
                    <a:pt x="88873" y="78411"/>
                  </a:lnTo>
                  <a:lnTo>
                    <a:pt x="88829" y="79316"/>
                  </a:lnTo>
                  <a:lnTo>
                    <a:pt x="88982" y="79435"/>
                  </a:lnTo>
                  <a:lnTo>
                    <a:pt x="89553" y="79630"/>
                  </a:lnTo>
                  <a:lnTo>
                    <a:pt x="90146" y="79503"/>
                  </a:lnTo>
                  <a:lnTo>
                    <a:pt x="90230" y="79322"/>
                  </a:lnTo>
                  <a:lnTo>
                    <a:pt x="90366" y="79261"/>
                  </a:lnTo>
                  <a:lnTo>
                    <a:pt x="90301" y="79685"/>
                  </a:lnTo>
                  <a:lnTo>
                    <a:pt x="90029" y="79864"/>
                  </a:lnTo>
                  <a:lnTo>
                    <a:pt x="87590" y="79196"/>
                  </a:lnTo>
                  <a:lnTo>
                    <a:pt x="86818" y="78671"/>
                  </a:lnTo>
                  <a:lnTo>
                    <a:pt x="86534" y="79063"/>
                  </a:lnTo>
                  <a:lnTo>
                    <a:pt x="85787" y="79505"/>
                  </a:lnTo>
                  <a:lnTo>
                    <a:pt x="85644" y="79489"/>
                  </a:lnTo>
                  <a:lnTo>
                    <a:pt x="85631" y="79619"/>
                  </a:lnTo>
                  <a:lnTo>
                    <a:pt x="85423" y="79929"/>
                  </a:lnTo>
                  <a:lnTo>
                    <a:pt x="84788" y="79619"/>
                  </a:lnTo>
                  <a:lnTo>
                    <a:pt x="84593" y="79359"/>
                  </a:lnTo>
                  <a:lnTo>
                    <a:pt x="84567" y="79147"/>
                  </a:lnTo>
                  <a:lnTo>
                    <a:pt x="83597" y="80069"/>
                  </a:lnTo>
                  <a:lnTo>
                    <a:pt x="82782" y="80503"/>
                  </a:lnTo>
                  <a:lnTo>
                    <a:pt x="82660" y="80956"/>
                  </a:lnTo>
                  <a:lnTo>
                    <a:pt x="81778" y="81882"/>
                  </a:lnTo>
                  <a:lnTo>
                    <a:pt x="80689" y="82798"/>
                  </a:lnTo>
                  <a:lnTo>
                    <a:pt x="81065" y="82944"/>
                  </a:lnTo>
                  <a:lnTo>
                    <a:pt x="81039" y="83775"/>
                  </a:lnTo>
                  <a:lnTo>
                    <a:pt x="81233" y="84427"/>
                  </a:lnTo>
                  <a:lnTo>
                    <a:pt x="80974" y="84933"/>
                  </a:lnTo>
                  <a:lnTo>
                    <a:pt x="80520" y="85389"/>
                  </a:lnTo>
                  <a:lnTo>
                    <a:pt x="79404" y="85470"/>
                  </a:lnTo>
                  <a:lnTo>
                    <a:pt x="78937" y="85307"/>
                  </a:lnTo>
                  <a:lnTo>
                    <a:pt x="78444" y="85552"/>
                  </a:lnTo>
                  <a:lnTo>
                    <a:pt x="77925" y="86073"/>
                  </a:lnTo>
                  <a:lnTo>
                    <a:pt x="77796" y="87165"/>
                  </a:lnTo>
                  <a:lnTo>
                    <a:pt x="73735" y="88078"/>
                  </a:lnTo>
                  <a:lnTo>
                    <a:pt x="71725" y="88534"/>
                  </a:lnTo>
                  <a:lnTo>
                    <a:pt x="68092" y="89366"/>
                  </a:lnTo>
                  <a:lnTo>
                    <a:pt x="68040" y="89154"/>
                  </a:lnTo>
                  <a:lnTo>
                    <a:pt x="68456" y="88828"/>
                  </a:lnTo>
                  <a:lnTo>
                    <a:pt x="69299" y="87899"/>
                  </a:lnTo>
                  <a:lnTo>
                    <a:pt x="69545" y="87312"/>
                  </a:lnTo>
                  <a:lnTo>
                    <a:pt x="69377" y="87051"/>
                  </a:lnTo>
                  <a:lnTo>
                    <a:pt x="69247" y="86579"/>
                  </a:lnTo>
                  <a:lnTo>
                    <a:pt x="69390" y="86383"/>
                  </a:lnTo>
                  <a:lnTo>
                    <a:pt x="69402" y="86188"/>
                  </a:lnTo>
                  <a:lnTo>
                    <a:pt x="68702" y="85976"/>
                  </a:lnTo>
                  <a:lnTo>
                    <a:pt x="68014" y="86073"/>
                  </a:lnTo>
                  <a:lnTo>
                    <a:pt x="67431" y="85862"/>
                  </a:lnTo>
                  <a:lnTo>
                    <a:pt x="67132" y="86432"/>
                  </a:lnTo>
                  <a:lnTo>
                    <a:pt x="67132" y="86660"/>
                  </a:lnTo>
                  <a:lnTo>
                    <a:pt x="67340" y="87165"/>
                  </a:lnTo>
                  <a:lnTo>
                    <a:pt x="67444" y="87671"/>
                  </a:lnTo>
                  <a:lnTo>
                    <a:pt x="67418" y="88208"/>
                  </a:lnTo>
                  <a:lnTo>
                    <a:pt x="66756" y="88681"/>
                  </a:lnTo>
                  <a:lnTo>
                    <a:pt x="66601" y="88029"/>
                  </a:lnTo>
                  <a:lnTo>
                    <a:pt x="66367" y="87768"/>
                  </a:lnTo>
                  <a:lnTo>
                    <a:pt x="66107" y="87361"/>
                  </a:lnTo>
                  <a:lnTo>
                    <a:pt x="65796" y="87165"/>
                  </a:lnTo>
                  <a:lnTo>
                    <a:pt x="65498" y="86725"/>
                  </a:lnTo>
                  <a:lnTo>
                    <a:pt x="65835" y="85910"/>
                  </a:lnTo>
                  <a:lnTo>
                    <a:pt x="65675" y="85814"/>
                  </a:lnTo>
                  <a:lnTo>
                    <a:pt x="65307" y="85799"/>
                  </a:lnTo>
                  <a:lnTo>
                    <a:pt x="64294" y="85867"/>
                  </a:lnTo>
                  <a:lnTo>
                    <a:pt x="64112" y="85953"/>
                  </a:lnTo>
                  <a:lnTo>
                    <a:pt x="64124" y="86184"/>
                  </a:lnTo>
                  <a:lnTo>
                    <a:pt x="63295" y="86707"/>
                  </a:lnTo>
                  <a:lnTo>
                    <a:pt x="62969" y="86777"/>
                  </a:lnTo>
                  <a:lnTo>
                    <a:pt x="62180" y="87198"/>
                  </a:lnTo>
                  <a:lnTo>
                    <a:pt x="61922" y="87663"/>
                  </a:lnTo>
                  <a:lnTo>
                    <a:pt x="61323" y="88273"/>
                  </a:lnTo>
                  <a:lnTo>
                    <a:pt x="58851" y="89521"/>
                  </a:lnTo>
                  <a:lnTo>
                    <a:pt x="56860" y="90357"/>
                  </a:lnTo>
                  <a:lnTo>
                    <a:pt x="56601" y="89772"/>
                  </a:lnTo>
                  <a:lnTo>
                    <a:pt x="56677" y="89415"/>
                  </a:lnTo>
                  <a:lnTo>
                    <a:pt x="56819" y="89203"/>
                  </a:lnTo>
                  <a:lnTo>
                    <a:pt x="58545" y="87671"/>
                  </a:lnTo>
                  <a:lnTo>
                    <a:pt x="58116" y="86709"/>
                  </a:lnTo>
                  <a:lnTo>
                    <a:pt x="54839" y="88809"/>
                  </a:lnTo>
                  <a:lnTo>
                    <a:pt x="55098" y="87078"/>
                  </a:lnTo>
                  <a:lnTo>
                    <a:pt x="54731" y="87075"/>
                  </a:lnTo>
                  <a:lnTo>
                    <a:pt x="53982" y="87257"/>
                  </a:lnTo>
                  <a:lnTo>
                    <a:pt x="53356" y="87883"/>
                  </a:lnTo>
                  <a:lnTo>
                    <a:pt x="52766" y="88825"/>
                  </a:lnTo>
                  <a:lnTo>
                    <a:pt x="52344" y="88893"/>
                  </a:lnTo>
                  <a:lnTo>
                    <a:pt x="51890" y="89300"/>
                  </a:lnTo>
                  <a:lnTo>
                    <a:pt x="52123" y="89604"/>
                  </a:lnTo>
                  <a:lnTo>
                    <a:pt x="52298" y="89554"/>
                  </a:lnTo>
                  <a:lnTo>
                    <a:pt x="52409" y="89423"/>
                  </a:lnTo>
                  <a:lnTo>
                    <a:pt x="53133" y="89853"/>
                  </a:lnTo>
                  <a:lnTo>
                    <a:pt x="53283" y="90013"/>
                  </a:lnTo>
                  <a:lnTo>
                    <a:pt x="51193" y="96619"/>
                  </a:lnTo>
                  <a:lnTo>
                    <a:pt x="51845" y="97107"/>
                  </a:lnTo>
                  <a:lnTo>
                    <a:pt x="52262" y="97584"/>
                  </a:lnTo>
                  <a:lnTo>
                    <a:pt x="52381" y="97789"/>
                  </a:lnTo>
                  <a:lnTo>
                    <a:pt x="52363" y="98071"/>
                  </a:lnTo>
                  <a:lnTo>
                    <a:pt x="52512" y="98798"/>
                  </a:lnTo>
                  <a:lnTo>
                    <a:pt x="53259" y="99342"/>
                  </a:lnTo>
                  <a:lnTo>
                    <a:pt x="52590" y="99713"/>
                  </a:lnTo>
                  <a:lnTo>
                    <a:pt x="52495" y="99903"/>
                  </a:lnTo>
                  <a:lnTo>
                    <a:pt x="52466" y="100371"/>
                  </a:lnTo>
                  <a:lnTo>
                    <a:pt x="52489" y="100614"/>
                  </a:lnTo>
                  <a:lnTo>
                    <a:pt x="52851" y="101259"/>
                  </a:lnTo>
                  <a:lnTo>
                    <a:pt x="52529" y="102176"/>
                  </a:lnTo>
                  <a:lnTo>
                    <a:pt x="52707" y="103569"/>
                  </a:lnTo>
                  <a:lnTo>
                    <a:pt x="52886" y="103740"/>
                  </a:lnTo>
                  <a:lnTo>
                    <a:pt x="53128" y="103821"/>
                  </a:lnTo>
                  <a:lnTo>
                    <a:pt x="52976" y="103837"/>
                  </a:lnTo>
                  <a:lnTo>
                    <a:pt x="52257" y="103858"/>
                  </a:lnTo>
                  <a:lnTo>
                    <a:pt x="52448" y="103974"/>
                  </a:lnTo>
                  <a:lnTo>
                    <a:pt x="52616" y="104311"/>
                  </a:lnTo>
                  <a:lnTo>
                    <a:pt x="52101" y="104409"/>
                  </a:lnTo>
                  <a:lnTo>
                    <a:pt x="51592" y="105174"/>
                  </a:lnTo>
                  <a:lnTo>
                    <a:pt x="51491" y="105721"/>
                  </a:lnTo>
                  <a:lnTo>
                    <a:pt x="51689" y="106271"/>
                  </a:lnTo>
                  <a:lnTo>
                    <a:pt x="51917" y="106396"/>
                  </a:lnTo>
                  <a:lnTo>
                    <a:pt x="53343" y="106113"/>
                  </a:lnTo>
                  <a:lnTo>
                    <a:pt x="53688" y="105742"/>
                  </a:lnTo>
                  <a:lnTo>
                    <a:pt x="53763" y="106308"/>
                  </a:lnTo>
                  <a:lnTo>
                    <a:pt x="53699" y="108174"/>
                  </a:lnTo>
                  <a:lnTo>
                    <a:pt x="53562" y="108705"/>
                  </a:lnTo>
                  <a:lnTo>
                    <a:pt x="53667" y="109493"/>
                  </a:lnTo>
                  <a:lnTo>
                    <a:pt x="53571" y="109793"/>
                  </a:lnTo>
                  <a:lnTo>
                    <a:pt x="52894" y="109770"/>
                  </a:lnTo>
                  <a:lnTo>
                    <a:pt x="51838" y="108950"/>
                  </a:lnTo>
                  <a:lnTo>
                    <a:pt x="52159" y="108181"/>
                  </a:lnTo>
                  <a:lnTo>
                    <a:pt x="52046" y="107114"/>
                  </a:lnTo>
                  <a:lnTo>
                    <a:pt x="50962" y="107350"/>
                  </a:lnTo>
                  <a:lnTo>
                    <a:pt x="50709" y="107472"/>
                  </a:lnTo>
                  <a:lnTo>
                    <a:pt x="49672" y="108939"/>
                  </a:lnTo>
                  <a:lnTo>
                    <a:pt x="49607" y="109689"/>
                  </a:lnTo>
                  <a:lnTo>
                    <a:pt x="48894" y="109644"/>
                  </a:lnTo>
                  <a:lnTo>
                    <a:pt x="47220" y="109852"/>
                  </a:lnTo>
                  <a:lnTo>
                    <a:pt x="46451" y="109833"/>
                  </a:lnTo>
                  <a:lnTo>
                    <a:pt x="46215" y="109742"/>
                  </a:lnTo>
                  <a:lnTo>
                    <a:pt x="46230" y="109595"/>
                  </a:lnTo>
                  <a:lnTo>
                    <a:pt x="46023" y="109238"/>
                  </a:lnTo>
                  <a:lnTo>
                    <a:pt x="45465" y="108898"/>
                  </a:lnTo>
                  <a:lnTo>
                    <a:pt x="44721" y="108941"/>
                  </a:lnTo>
                  <a:lnTo>
                    <a:pt x="44648" y="108534"/>
                  </a:lnTo>
                  <a:lnTo>
                    <a:pt x="43788" y="108769"/>
                  </a:lnTo>
                  <a:lnTo>
                    <a:pt x="43922" y="108363"/>
                  </a:lnTo>
                  <a:lnTo>
                    <a:pt x="45805" y="106718"/>
                  </a:lnTo>
                  <a:lnTo>
                    <a:pt x="45628" y="106492"/>
                  </a:lnTo>
                  <a:lnTo>
                    <a:pt x="45392" y="106732"/>
                  </a:lnTo>
                  <a:lnTo>
                    <a:pt x="45093" y="106754"/>
                  </a:lnTo>
                  <a:lnTo>
                    <a:pt x="42986" y="106407"/>
                  </a:lnTo>
                  <a:lnTo>
                    <a:pt x="42291" y="105536"/>
                  </a:lnTo>
                  <a:lnTo>
                    <a:pt x="40869" y="104842"/>
                  </a:lnTo>
                  <a:lnTo>
                    <a:pt x="40306" y="104734"/>
                  </a:lnTo>
                  <a:lnTo>
                    <a:pt x="39903" y="104800"/>
                  </a:lnTo>
                  <a:lnTo>
                    <a:pt x="38827" y="105223"/>
                  </a:lnTo>
                  <a:lnTo>
                    <a:pt x="39206" y="105708"/>
                  </a:lnTo>
                  <a:lnTo>
                    <a:pt x="38995" y="105906"/>
                  </a:lnTo>
                  <a:lnTo>
                    <a:pt x="37737" y="106560"/>
                  </a:lnTo>
                  <a:lnTo>
                    <a:pt x="37535" y="107289"/>
                  </a:lnTo>
                  <a:lnTo>
                    <a:pt x="37545" y="107646"/>
                  </a:lnTo>
                  <a:lnTo>
                    <a:pt x="37927" y="108241"/>
                  </a:lnTo>
                  <a:lnTo>
                    <a:pt x="35695" y="108937"/>
                  </a:lnTo>
                  <a:lnTo>
                    <a:pt x="33471" y="109615"/>
                  </a:lnTo>
                  <a:lnTo>
                    <a:pt x="33540" y="109324"/>
                  </a:lnTo>
                  <a:lnTo>
                    <a:pt x="33513" y="109123"/>
                  </a:lnTo>
                  <a:lnTo>
                    <a:pt x="33384" y="108981"/>
                  </a:lnTo>
                  <a:lnTo>
                    <a:pt x="33119" y="108757"/>
                  </a:lnTo>
                  <a:lnTo>
                    <a:pt x="33638" y="108500"/>
                  </a:lnTo>
                  <a:lnTo>
                    <a:pt x="33897" y="108054"/>
                  </a:lnTo>
                  <a:lnTo>
                    <a:pt x="34317" y="107776"/>
                  </a:lnTo>
                  <a:lnTo>
                    <a:pt x="34279" y="107545"/>
                  </a:lnTo>
                  <a:lnTo>
                    <a:pt x="34182" y="107402"/>
                  </a:lnTo>
                  <a:lnTo>
                    <a:pt x="34258" y="106947"/>
                  </a:lnTo>
                  <a:lnTo>
                    <a:pt x="34450" y="106832"/>
                  </a:lnTo>
                  <a:lnTo>
                    <a:pt x="34771" y="106747"/>
                  </a:lnTo>
                  <a:lnTo>
                    <a:pt x="35098" y="106559"/>
                  </a:lnTo>
                  <a:lnTo>
                    <a:pt x="35575" y="105964"/>
                  </a:lnTo>
                  <a:lnTo>
                    <a:pt x="35133" y="106302"/>
                  </a:lnTo>
                  <a:lnTo>
                    <a:pt x="35039" y="106573"/>
                  </a:lnTo>
                  <a:lnTo>
                    <a:pt x="34701" y="106752"/>
                  </a:lnTo>
                  <a:lnTo>
                    <a:pt x="34407" y="106790"/>
                  </a:lnTo>
                  <a:lnTo>
                    <a:pt x="34278" y="106876"/>
                  </a:lnTo>
                  <a:lnTo>
                    <a:pt x="34184" y="107062"/>
                  </a:lnTo>
                  <a:lnTo>
                    <a:pt x="34127" y="107376"/>
                  </a:lnTo>
                  <a:lnTo>
                    <a:pt x="34159" y="107083"/>
                  </a:lnTo>
                  <a:lnTo>
                    <a:pt x="34236" y="106900"/>
                  </a:lnTo>
                  <a:lnTo>
                    <a:pt x="34405" y="106764"/>
                  </a:lnTo>
                  <a:lnTo>
                    <a:pt x="34629" y="106757"/>
                  </a:lnTo>
                  <a:lnTo>
                    <a:pt x="35081" y="106521"/>
                  </a:lnTo>
                  <a:lnTo>
                    <a:pt x="35163" y="106214"/>
                  </a:lnTo>
                  <a:lnTo>
                    <a:pt x="35614" y="105914"/>
                  </a:lnTo>
                  <a:lnTo>
                    <a:pt x="35408" y="105676"/>
                  </a:lnTo>
                  <a:lnTo>
                    <a:pt x="35030" y="105995"/>
                  </a:lnTo>
                  <a:lnTo>
                    <a:pt x="34886" y="106064"/>
                  </a:lnTo>
                  <a:lnTo>
                    <a:pt x="34732" y="106100"/>
                  </a:lnTo>
                  <a:lnTo>
                    <a:pt x="34381" y="106093"/>
                  </a:lnTo>
                  <a:lnTo>
                    <a:pt x="34158" y="106143"/>
                  </a:lnTo>
                  <a:lnTo>
                    <a:pt x="33257" y="106471"/>
                  </a:lnTo>
                  <a:lnTo>
                    <a:pt x="32579" y="106904"/>
                  </a:lnTo>
                  <a:lnTo>
                    <a:pt x="31985" y="106948"/>
                  </a:lnTo>
                  <a:lnTo>
                    <a:pt x="32111" y="105751"/>
                  </a:lnTo>
                  <a:lnTo>
                    <a:pt x="32287" y="105639"/>
                  </a:lnTo>
                  <a:lnTo>
                    <a:pt x="32423" y="105624"/>
                  </a:lnTo>
                  <a:lnTo>
                    <a:pt x="32603" y="105408"/>
                  </a:lnTo>
                  <a:lnTo>
                    <a:pt x="32650" y="105266"/>
                  </a:lnTo>
                  <a:lnTo>
                    <a:pt x="32588" y="104882"/>
                  </a:lnTo>
                  <a:lnTo>
                    <a:pt x="32357" y="104539"/>
                  </a:lnTo>
                  <a:lnTo>
                    <a:pt x="32209" y="104233"/>
                  </a:lnTo>
                  <a:lnTo>
                    <a:pt x="32112" y="103938"/>
                  </a:lnTo>
                  <a:lnTo>
                    <a:pt x="32861" y="103506"/>
                  </a:lnTo>
                  <a:lnTo>
                    <a:pt x="33021" y="103801"/>
                  </a:lnTo>
                  <a:lnTo>
                    <a:pt x="33446" y="104167"/>
                  </a:lnTo>
                  <a:lnTo>
                    <a:pt x="33704" y="104320"/>
                  </a:lnTo>
                  <a:lnTo>
                    <a:pt x="33845" y="104359"/>
                  </a:lnTo>
                  <a:lnTo>
                    <a:pt x="34110" y="104360"/>
                  </a:lnTo>
                  <a:lnTo>
                    <a:pt x="34799" y="104115"/>
                  </a:lnTo>
                  <a:lnTo>
                    <a:pt x="34925" y="103708"/>
                  </a:lnTo>
                  <a:lnTo>
                    <a:pt x="34821" y="103273"/>
                  </a:lnTo>
                  <a:lnTo>
                    <a:pt x="34593" y="103001"/>
                  </a:lnTo>
                  <a:lnTo>
                    <a:pt x="34379" y="102830"/>
                  </a:lnTo>
                  <a:lnTo>
                    <a:pt x="34183" y="102752"/>
                  </a:lnTo>
                  <a:lnTo>
                    <a:pt x="34338" y="102648"/>
                  </a:lnTo>
                  <a:lnTo>
                    <a:pt x="34826" y="102620"/>
                  </a:lnTo>
                  <a:lnTo>
                    <a:pt x="36325" y="101854"/>
                  </a:lnTo>
                  <a:lnTo>
                    <a:pt x="36680" y="101382"/>
                  </a:lnTo>
                  <a:lnTo>
                    <a:pt x="36801" y="101054"/>
                  </a:lnTo>
                  <a:lnTo>
                    <a:pt x="37129" y="100652"/>
                  </a:lnTo>
                  <a:lnTo>
                    <a:pt x="37426" y="100187"/>
                  </a:lnTo>
                  <a:lnTo>
                    <a:pt x="37649" y="99507"/>
                  </a:lnTo>
                  <a:lnTo>
                    <a:pt x="37806" y="99607"/>
                  </a:lnTo>
                  <a:lnTo>
                    <a:pt x="37904" y="99799"/>
                  </a:lnTo>
                  <a:lnTo>
                    <a:pt x="38425" y="99953"/>
                  </a:lnTo>
                  <a:lnTo>
                    <a:pt x="38827" y="99356"/>
                  </a:lnTo>
                  <a:lnTo>
                    <a:pt x="38728" y="99197"/>
                  </a:lnTo>
                  <a:lnTo>
                    <a:pt x="39018" y="98943"/>
                  </a:lnTo>
                  <a:lnTo>
                    <a:pt x="37942" y="97864"/>
                  </a:lnTo>
                  <a:lnTo>
                    <a:pt x="37814" y="97533"/>
                  </a:lnTo>
                  <a:lnTo>
                    <a:pt x="35753" y="95829"/>
                  </a:lnTo>
                  <a:lnTo>
                    <a:pt x="34608" y="94923"/>
                  </a:lnTo>
                  <a:lnTo>
                    <a:pt x="33856" y="95238"/>
                  </a:lnTo>
                  <a:lnTo>
                    <a:pt x="33803" y="96041"/>
                  </a:lnTo>
                  <a:lnTo>
                    <a:pt x="33663" y="96618"/>
                  </a:lnTo>
                  <a:lnTo>
                    <a:pt x="33122" y="96532"/>
                  </a:lnTo>
                  <a:lnTo>
                    <a:pt x="33010" y="95514"/>
                  </a:lnTo>
                  <a:lnTo>
                    <a:pt x="32422" y="94908"/>
                  </a:lnTo>
                  <a:lnTo>
                    <a:pt x="32081" y="94760"/>
                  </a:lnTo>
                  <a:lnTo>
                    <a:pt x="31873" y="94809"/>
                  </a:lnTo>
                  <a:lnTo>
                    <a:pt x="30928" y="93989"/>
                  </a:lnTo>
                  <a:lnTo>
                    <a:pt x="30679" y="94168"/>
                  </a:lnTo>
                  <a:lnTo>
                    <a:pt x="30334" y="94286"/>
                  </a:lnTo>
                  <a:lnTo>
                    <a:pt x="30114" y="94235"/>
                  </a:lnTo>
                  <a:lnTo>
                    <a:pt x="30247" y="94486"/>
                  </a:lnTo>
                  <a:lnTo>
                    <a:pt x="30111" y="94725"/>
                  </a:lnTo>
                  <a:lnTo>
                    <a:pt x="30130" y="95178"/>
                  </a:lnTo>
                  <a:lnTo>
                    <a:pt x="29914" y="95534"/>
                  </a:lnTo>
                  <a:lnTo>
                    <a:pt x="28871" y="96235"/>
                  </a:lnTo>
                  <a:lnTo>
                    <a:pt x="28617" y="96569"/>
                  </a:lnTo>
                  <a:lnTo>
                    <a:pt x="28499" y="97020"/>
                  </a:lnTo>
                  <a:lnTo>
                    <a:pt x="27612" y="97847"/>
                  </a:lnTo>
                  <a:lnTo>
                    <a:pt x="27279" y="97977"/>
                  </a:lnTo>
                  <a:lnTo>
                    <a:pt x="27048" y="98159"/>
                  </a:lnTo>
                  <a:lnTo>
                    <a:pt x="26595" y="98659"/>
                  </a:lnTo>
                  <a:lnTo>
                    <a:pt x="26513" y="98900"/>
                  </a:lnTo>
                  <a:lnTo>
                    <a:pt x="26335" y="99193"/>
                  </a:lnTo>
                  <a:lnTo>
                    <a:pt x="25612" y="100025"/>
                  </a:lnTo>
                  <a:lnTo>
                    <a:pt x="25489" y="100152"/>
                  </a:lnTo>
                  <a:lnTo>
                    <a:pt x="25143" y="100756"/>
                  </a:lnTo>
                  <a:lnTo>
                    <a:pt x="24854" y="101028"/>
                  </a:lnTo>
                  <a:lnTo>
                    <a:pt x="24184" y="101897"/>
                  </a:lnTo>
                  <a:lnTo>
                    <a:pt x="23876" y="102464"/>
                  </a:lnTo>
                  <a:lnTo>
                    <a:pt x="23006" y="102882"/>
                  </a:lnTo>
                  <a:lnTo>
                    <a:pt x="22307" y="103742"/>
                  </a:lnTo>
                  <a:lnTo>
                    <a:pt x="21712" y="105169"/>
                  </a:lnTo>
                  <a:lnTo>
                    <a:pt x="21630" y="105347"/>
                  </a:lnTo>
                  <a:lnTo>
                    <a:pt x="21423" y="105448"/>
                  </a:lnTo>
                  <a:lnTo>
                    <a:pt x="21217" y="105452"/>
                  </a:lnTo>
                  <a:lnTo>
                    <a:pt x="20795" y="105306"/>
                  </a:lnTo>
                  <a:lnTo>
                    <a:pt x="20218" y="105321"/>
                  </a:lnTo>
                  <a:lnTo>
                    <a:pt x="20043" y="106015"/>
                  </a:lnTo>
                  <a:lnTo>
                    <a:pt x="19727" y="106192"/>
                  </a:lnTo>
                  <a:lnTo>
                    <a:pt x="19191" y="106356"/>
                  </a:lnTo>
                  <a:lnTo>
                    <a:pt x="19021" y="106221"/>
                  </a:lnTo>
                  <a:lnTo>
                    <a:pt x="18947" y="105997"/>
                  </a:lnTo>
                  <a:lnTo>
                    <a:pt x="18896" y="105721"/>
                  </a:lnTo>
                  <a:lnTo>
                    <a:pt x="18916" y="104997"/>
                  </a:lnTo>
                  <a:lnTo>
                    <a:pt x="17711" y="103265"/>
                  </a:lnTo>
                  <a:lnTo>
                    <a:pt x="17899" y="102519"/>
                  </a:lnTo>
                  <a:lnTo>
                    <a:pt x="16939" y="102339"/>
                  </a:lnTo>
                  <a:lnTo>
                    <a:pt x="15860" y="100976"/>
                  </a:lnTo>
                  <a:lnTo>
                    <a:pt x="15679" y="102145"/>
                  </a:lnTo>
                  <a:lnTo>
                    <a:pt x="15862" y="102704"/>
                  </a:lnTo>
                  <a:lnTo>
                    <a:pt x="15823" y="103062"/>
                  </a:lnTo>
                  <a:lnTo>
                    <a:pt x="15308" y="103726"/>
                  </a:lnTo>
                  <a:lnTo>
                    <a:pt x="14597" y="104259"/>
                  </a:lnTo>
                  <a:lnTo>
                    <a:pt x="13809" y="103960"/>
                  </a:lnTo>
                  <a:lnTo>
                    <a:pt x="12350" y="104094"/>
                  </a:lnTo>
                  <a:lnTo>
                    <a:pt x="11952" y="103665"/>
                  </a:lnTo>
                  <a:lnTo>
                    <a:pt x="11696" y="103209"/>
                  </a:lnTo>
                  <a:lnTo>
                    <a:pt x="8667" y="105477"/>
                  </a:lnTo>
                  <a:lnTo>
                    <a:pt x="8262" y="104440"/>
                  </a:lnTo>
                  <a:lnTo>
                    <a:pt x="9058" y="103653"/>
                  </a:lnTo>
                  <a:lnTo>
                    <a:pt x="9514" y="103474"/>
                  </a:lnTo>
                  <a:lnTo>
                    <a:pt x="9682" y="103482"/>
                  </a:lnTo>
                  <a:lnTo>
                    <a:pt x="10521" y="102848"/>
                  </a:lnTo>
                  <a:lnTo>
                    <a:pt x="10946" y="102315"/>
                  </a:lnTo>
                  <a:lnTo>
                    <a:pt x="10639" y="101905"/>
                  </a:lnTo>
                  <a:lnTo>
                    <a:pt x="8757" y="102900"/>
                  </a:lnTo>
                  <a:lnTo>
                    <a:pt x="7548" y="103844"/>
                  </a:lnTo>
                  <a:lnTo>
                    <a:pt x="6846" y="104191"/>
                  </a:lnTo>
                  <a:lnTo>
                    <a:pt x="6124" y="104359"/>
                  </a:lnTo>
                  <a:lnTo>
                    <a:pt x="5892" y="104651"/>
                  </a:lnTo>
                  <a:lnTo>
                    <a:pt x="4462" y="105371"/>
                  </a:lnTo>
                  <a:lnTo>
                    <a:pt x="3963" y="103934"/>
                  </a:lnTo>
                  <a:lnTo>
                    <a:pt x="2186" y="103804"/>
                  </a:lnTo>
                  <a:lnTo>
                    <a:pt x="442" y="103633"/>
                  </a:lnTo>
                  <a:lnTo>
                    <a:pt x="1075" y="102653"/>
                  </a:lnTo>
                  <a:lnTo>
                    <a:pt x="1462" y="102564"/>
                  </a:lnTo>
                  <a:lnTo>
                    <a:pt x="1847" y="102720"/>
                  </a:lnTo>
                  <a:lnTo>
                    <a:pt x="2308" y="102429"/>
                  </a:lnTo>
                  <a:lnTo>
                    <a:pt x="2397" y="102286"/>
                  </a:lnTo>
                  <a:lnTo>
                    <a:pt x="2753" y="100943"/>
                  </a:lnTo>
                  <a:lnTo>
                    <a:pt x="2920" y="100647"/>
                  </a:lnTo>
                  <a:lnTo>
                    <a:pt x="3758" y="99706"/>
                  </a:lnTo>
                  <a:lnTo>
                    <a:pt x="4628" y="99064"/>
                  </a:lnTo>
                  <a:lnTo>
                    <a:pt x="5408" y="98673"/>
                  </a:lnTo>
                  <a:lnTo>
                    <a:pt x="6154" y="98501"/>
                  </a:lnTo>
                  <a:lnTo>
                    <a:pt x="6431" y="98687"/>
                  </a:lnTo>
                  <a:lnTo>
                    <a:pt x="6547" y="98911"/>
                  </a:lnTo>
                  <a:lnTo>
                    <a:pt x="7059" y="98478"/>
                  </a:lnTo>
                  <a:lnTo>
                    <a:pt x="7143" y="98102"/>
                  </a:lnTo>
                  <a:lnTo>
                    <a:pt x="8788" y="96725"/>
                  </a:lnTo>
                  <a:lnTo>
                    <a:pt x="9053" y="95771"/>
                  </a:lnTo>
                  <a:lnTo>
                    <a:pt x="7866" y="95223"/>
                  </a:lnTo>
                  <a:lnTo>
                    <a:pt x="8284" y="94745"/>
                  </a:lnTo>
                  <a:lnTo>
                    <a:pt x="8268" y="94583"/>
                  </a:lnTo>
                  <a:lnTo>
                    <a:pt x="5535" y="93777"/>
                  </a:lnTo>
                  <a:lnTo>
                    <a:pt x="5702" y="92781"/>
                  </a:lnTo>
                  <a:lnTo>
                    <a:pt x="4961" y="93623"/>
                  </a:lnTo>
                  <a:lnTo>
                    <a:pt x="4504" y="93490"/>
                  </a:lnTo>
                  <a:lnTo>
                    <a:pt x="3221" y="92369"/>
                  </a:lnTo>
                  <a:lnTo>
                    <a:pt x="3505" y="92219"/>
                  </a:lnTo>
                  <a:lnTo>
                    <a:pt x="3660" y="91998"/>
                  </a:lnTo>
                  <a:lnTo>
                    <a:pt x="4220" y="91203"/>
                  </a:lnTo>
                  <a:lnTo>
                    <a:pt x="4504" y="90800"/>
                  </a:lnTo>
                  <a:lnTo>
                    <a:pt x="4572" y="90575"/>
                  </a:lnTo>
                  <a:lnTo>
                    <a:pt x="4586" y="90278"/>
                  </a:lnTo>
                  <a:lnTo>
                    <a:pt x="4512" y="89873"/>
                  </a:lnTo>
                  <a:lnTo>
                    <a:pt x="4572" y="89532"/>
                  </a:lnTo>
                  <a:lnTo>
                    <a:pt x="4831" y="89091"/>
                  </a:lnTo>
                  <a:lnTo>
                    <a:pt x="5163" y="88731"/>
                  </a:lnTo>
                  <a:lnTo>
                    <a:pt x="5838" y="88174"/>
                  </a:lnTo>
                  <a:lnTo>
                    <a:pt x="6503" y="87186"/>
                  </a:lnTo>
                  <a:lnTo>
                    <a:pt x="6693" y="86779"/>
                  </a:lnTo>
                  <a:lnTo>
                    <a:pt x="6706" y="86235"/>
                  </a:lnTo>
                  <a:lnTo>
                    <a:pt x="6590" y="86038"/>
                  </a:lnTo>
                  <a:lnTo>
                    <a:pt x="6487" y="85864"/>
                  </a:lnTo>
                  <a:lnTo>
                    <a:pt x="6350" y="85736"/>
                  </a:lnTo>
                  <a:lnTo>
                    <a:pt x="5264" y="84720"/>
                  </a:lnTo>
                  <a:lnTo>
                    <a:pt x="4996" y="84356"/>
                  </a:lnTo>
                  <a:lnTo>
                    <a:pt x="4923" y="84090"/>
                  </a:lnTo>
                  <a:lnTo>
                    <a:pt x="4921" y="83752"/>
                  </a:lnTo>
                  <a:lnTo>
                    <a:pt x="4968" y="83487"/>
                  </a:lnTo>
                  <a:lnTo>
                    <a:pt x="5155" y="83094"/>
                  </a:lnTo>
                  <a:lnTo>
                    <a:pt x="5780" y="82751"/>
                  </a:lnTo>
                  <a:lnTo>
                    <a:pt x="7632" y="82639"/>
                  </a:lnTo>
                  <a:lnTo>
                    <a:pt x="8040" y="82791"/>
                  </a:lnTo>
                  <a:lnTo>
                    <a:pt x="8392" y="83043"/>
                  </a:lnTo>
                  <a:lnTo>
                    <a:pt x="9016" y="83011"/>
                  </a:lnTo>
                  <a:lnTo>
                    <a:pt x="9235" y="82889"/>
                  </a:lnTo>
                  <a:lnTo>
                    <a:pt x="9733" y="82126"/>
                  </a:lnTo>
                  <a:lnTo>
                    <a:pt x="9975" y="81836"/>
                  </a:lnTo>
                  <a:lnTo>
                    <a:pt x="10344" y="81392"/>
                  </a:lnTo>
                  <a:lnTo>
                    <a:pt x="10510" y="81192"/>
                  </a:lnTo>
                  <a:lnTo>
                    <a:pt x="10667" y="81005"/>
                  </a:lnTo>
                  <a:lnTo>
                    <a:pt x="10960" y="80066"/>
                  </a:lnTo>
                  <a:lnTo>
                    <a:pt x="10985" y="79674"/>
                  </a:lnTo>
                  <a:lnTo>
                    <a:pt x="10898" y="79322"/>
                  </a:lnTo>
                  <a:lnTo>
                    <a:pt x="10619" y="78762"/>
                  </a:lnTo>
                  <a:lnTo>
                    <a:pt x="9971" y="78111"/>
                  </a:lnTo>
                  <a:lnTo>
                    <a:pt x="9518" y="77356"/>
                  </a:lnTo>
                  <a:lnTo>
                    <a:pt x="9091" y="76803"/>
                  </a:lnTo>
                  <a:lnTo>
                    <a:pt x="7991" y="75744"/>
                  </a:lnTo>
                  <a:lnTo>
                    <a:pt x="7807" y="75421"/>
                  </a:lnTo>
                  <a:lnTo>
                    <a:pt x="7727" y="75171"/>
                  </a:lnTo>
                  <a:lnTo>
                    <a:pt x="7826" y="74444"/>
                  </a:lnTo>
                  <a:lnTo>
                    <a:pt x="7709" y="73321"/>
                  </a:lnTo>
                  <a:lnTo>
                    <a:pt x="7597" y="72859"/>
                  </a:lnTo>
                  <a:lnTo>
                    <a:pt x="7296" y="72205"/>
                  </a:lnTo>
                  <a:lnTo>
                    <a:pt x="5188" y="70533"/>
                  </a:lnTo>
                  <a:lnTo>
                    <a:pt x="4904" y="70121"/>
                  </a:lnTo>
                  <a:lnTo>
                    <a:pt x="3891" y="68554"/>
                  </a:lnTo>
                  <a:lnTo>
                    <a:pt x="3810" y="68004"/>
                  </a:lnTo>
                  <a:lnTo>
                    <a:pt x="3092" y="66628"/>
                  </a:lnTo>
                  <a:lnTo>
                    <a:pt x="2303" y="65828"/>
                  </a:lnTo>
                  <a:lnTo>
                    <a:pt x="2156" y="65284"/>
                  </a:lnTo>
                  <a:lnTo>
                    <a:pt x="2096" y="64884"/>
                  </a:lnTo>
                  <a:lnTo>
                    <a:pt x="2027" y="64422"/>
                  </a:lnTo>
                  <a:lnTo>
                    <a:pt x="1972" y="64262"/>
                  </a:lnTo>
                  <a:lnTo>
                    <a:pt x="1929" y="64034"/>
                  </a:lnTo>
                  <a:lnTo>
                    <a:pt x="2043" y="63629"/>
                  </a:lnTo>
                  <a:lnTo>
                    <a:pt x="1957" y="63337"/>
                  </a:lnTo>
                  <a:lnTo>
                    <a:pt x="1676" y="63036"/>
                  </a:lnTo>
                  <a:lnTo>
                    <a:pt x="766" y="63216"/>
                  </a:lnTo>
                  <a:lnTo>
                    <a:pt x="450" y="63099"/>
                  </a:lnTo>
                  <a:lnTo>
                    <a:pt x="176" y="62801"/>
                  </a:lnTo>
                  <a:lnTo>
                    <a:pt x="0" y="62344"/>
                  </a:lnTo>
                  <a:lnTo>
                    <a:pt x="0" y="61942"/>
                  </a:lnTo>
                  <a:lnTo>
                    <a:pt x="347" y="61307"/>
                  </a:lnTo>
                  <a:lnTo>
                    <a:pt x="443" y="61013"/>
                  </a:lnTo>
                  <a:lnTo>
                    <a:pt x="518" y="60630"/>
                  </a:lnTo>
                  <a:lnTo>
                    <a:pt x="542" y="59885"/>
                  </a:lnTo>
                  <a:lnTo>
                    <a:pt x="642" y="59623"/>
                  </a:lnTo>
                  <a:lnTo>
                    <a:pt x="955" y="59290"/>
                  </a:lnTo>
                  <a:lnTo>
                    <a:pt x="1080" y="59157"/>
                  </a:lnTo>
                  <a:lnTo>
                    <a:pt x="1569" y="58802"/>
                  </a:lnTo>
                  <a:lnTo>
                    <a:pt x="3233" y="57817"/>
                  </a:lnTo>
                  <a:lnTo>
                    <a:pt x="3426" y="57503"/>
                  </a:lnTo>
                  <a:lnTo>
                    <a:pt x="4519" y="57077"/>
                  </a:lnTo>
                  <a:lnTo>
                    <a:pt x="4675" y="56994"/>
                  </a:lnTo>
                  <a:lnTo>
                    <a:pt x="5055" y="56793"/>
                  </a:lnTo>
                  <a:lnTo>
                    <a:pt x="5184" y="56725"/>
                  </a:lnTo>
                  <a:lnTo>
                    <a:pt x="5933" y="55800"/>
                  </a:lnTo>
                  <a:lnTo>
                    <a:pt x="6085" y="55750"/>
                  </a:lnTo>
                  <a:lnTo>
                    <a:pt x="7059" y="55427"/>
                  </a:lnTo>
                  <a:lnTo>
                    <a:pt x="7851" y="55379"/>
                  </a:lnTo>
                  <a:lnTo>
                    <a:pt x="8430" y="55137"/>
                  </a:lnTo>
                  <a:lnTo>
                    <a:pt x="12304" y="52996"/>
                  </a:lnTo>
                  <a:lnTo>
                    <a:pt x="13105" y="52181"/>
                  </a:lnTo>
                  <a:lnTo>
                    <a:pt x="13597" y="51910"/>
                  </a:lnTo>
                  <a:lnTo>
                    <a:pt x="14236" y="51684"/>
                  </a:lnTo>
                  <a:lnTo>
                    <a:pt x="14281" y="51536"/>
                  </a:lnTo>
                  <a:lnTo>
                    <a:pt x="14158" y="50928"/>
                  </a:lnTo>
                  <a:lnTo>
                    <a:pt x="14246" y="50596"/>
                  </a:lnTo>
                  <a:lnTo>
                    <a:pt x="15091" y="49539"/>
                  </a:lnTo>
                  <a:lnTo>
                    <a:pt x="15344" y="49127"/>
                  </a:lnTo>
                  <a:lnTo>
                    <a:pt x="15522" y="48684"/>
                  </a:lnTo>
                  <a:lnTo>
                    <a:pt x="15599" y="48194"/>
                  </a:lnTo>
                  <a:lnTo>
                    <a:pt x="15949" y="47369"/>
                  </a:lnTo>
                  <a:lnTo>
                    <a:pt x="16136" y="47167"/>
                  </a:lnTo>
                  <a:lnTo>
                    <a:pt x="16753" y="47163"/>
                  </a:lnTo>
                  <a:lnTo>
                    <a:pt x="17629" y="46120"/>
                  </a:lnTo>
                  <a:lnTo>
                    <a:pt x="18248" y="45694"/>
                  </a:lnTo>
                  <a:lnTo>
                    <a:pt x="18964" y="45407"/>
                  </a:lnTo>
                  <a:lnTo>
                    <a:pt x="19838" y="45268"/>
                  </a:lnTo>
                  <a:lnTo>
                    <a:pt x="21343" y="44270"/>
                  </a:lnTo>
                  <a:lnTo>
                    <a:pt x="21680" y="43862"/>
                  </a:lnTo>
                  <a:lnTo>
                    <a:pt x="21876" y="42891"/>
                  </a:lnTo>
                  <a:lnTo>
                    <a:pt x="21340" y="42564"/>
                  </a:lnTo>
                  <a:lnTo>
                    <a:pt x="21207" y="42597"/>
                  </a:lnTo>
                  <a:lnTo>
                    <a:pt x="20715" y="42900"/>
                  </a:lnTo>
                  <a:lnTo>
                    <a:pt x="20004" y="43526"/>
                  </a:lnTo>
                  <a:lnTo>
                    <a:pt x="19843" y="43602"/>
                  </a:lnTo>
                  <a:lnTo>
                    <a:pt x="19706" y="43668"/>
                  </a:lnTo>
                  <a:lnTo>
                    <a:pt x="19554" y="43740"/>
                  </a:lnTo>
                  <a:lnTo>
                    <a:pt x="19102" y="43793"/>
                  </a:lnTo>
                  <a:lnTo>
                    <a:pt x="18642" y="43645"/>
                  </a:lnTo>
                  <a:lnTo>
                    <a:pt x="18682" y="43072"/>
                  </a:lnTo>
                  <a:lnTo>
                    <a:pt x="18781" y="42863"/>
                  </a:lnTo>
                  <a:lnTo>
                    <a:pt x="19887" y="40530"/>
                  </a:lnTo>
                  <a:lnTo>
                    <a:pt x="20191" y="40175"/>
                  </a:lnTo>
                  <a:lnTo>
                    <a:pt x="21093" y="39701"/>
                  </a:lnTo>
                  <a:lnTo>
                    <a:pt x="21561" y="39613"/>
                  </a:lnTo>
                  <a:lnTo>
                    <a:pt x="21952" y="39646"/>
                  </a:lnTo>
                  <a:lnTo>
                    <a:pt x="22212" y="39553"/>
                  </a:lnTo>
                  <a:lnTo>
                    <a:pt x="23723" y="38473"/>
                  </a:lnTo>
                  <a:lnTo>
                    <a:pt x="24337" y="38034"/>
                  </a:lnTo>
                  <a:lnTo>
                    <a:pt x="24412" y="37890"/>
                  </a:lnTo>
                  <a:lnTo>
                    <a:pt x="24362" y="37588"/>
                  </a:lnTo>
                  <a:lnTo>
                    <a:pt x="24706" y="37138"/>
                  </a:lnTo>
                  <a:lnTo>
                    <a:pt x="26512" y="36432"/>
                  </a:lnTo>
                  <a:lnTo>
                    <a:pt x="27546" y="35656"/>
                  </a:lnTo>
                  <a:lnTo>
                    <a:pt x="29870" y="32801"/>
                  </a:lnTo>
                  <a:lnTo>
                    <a:pt x="30321" y="31867"/>
                  </a:lnTo>
                  <a:lnTo>
                    <a:pt x="30400" y="31464"/>
                  </a:lnTo>
                  <a:lnTo>
                    <a:pt x="30591" y="31087"/>
                  </a:lnTo>
                  <a:lnTo>
                    <a:pt x="31924" y="29878"/>
                  </a:lnTo>
                  <a:lnTo>
                    <a:pt x="32869" y="28699"/>
                  </a:lnTo>
                  <a:lnTo>
                    <a:pt x="33342" y="27612"/>
                  </a:lnTo>
                  <a:lnTo>
                    <a:pt x="33370" y="27126"/>
                  </a:lnTo>
                  <a:lnTo>
                    <a:pt x="33920" y="25813"/>
                  </a:lnTo>
                  <a:lnTo>
                    <a:pt x="34144" y="25387"/>
                  </a:lnTo>
                  <a:lnTo>
                    <a:pt x="34259" y="25169"/>
                  </a:lnTo>
                  <a:lnTo>
                    <a:pt x="34795" y="24149"/>
                  </a:lnTo>
                  <a:lnTo>
                    <a:pt x="35689" y="22731"/>
                  </a:lnTo>
                  <a:lnTo>
                    <a:pt x="35788" y="22466"/>
                  </a:lnTo>
                  <a:lnTo>
                    <a:pt x="35828" y="22233"/>
                  </a:lnTo>
                  <a:lnTo>
                    <a:pt x="35632" y="21938"/>
                  </a:lnTo>
                  <a:lnTo>
                    <a:pt x="34853" y="21197"/>
                  </a:lnTo>
                  <a:lnTo>
                    <a:pt x="34780" y="21049"/>
                  </a:lnTo>
                  <a:lnTo>
                    <a:pt x="34939" y="20339"/>
                  </a:lnTo>
                  <a:lnTo>
                    <a:pt x="35475" y="19446"/>
                  </a:lnTo>
                  <a:lnTo>
                    <a:pt x="35523" y="18800"/>
                  </a:lnTo>
                  <a:lnTo>
                    <a:pt x="36110" y="17594"/>
                  </a:lnTo>
                  <a:lnTo>
                    <a:pt x="36259" y="17411"/>
                  </a:lnTo>
                  <a:lnTo>
                    <a:pt x="36432" y="17343"/>
                  </a:lnTo>
                  <a:lnTo>
                    <a:pt x="37169" y="17232"/>
                  </a:lnTo>
                  <a:lnTo>
                    <a:pt x="37436" y="16886"/>
                  </a:lnTo>
                  <a:lnTo>
                    <a:pt x="37572" y="16621"/>
                  </a:lnTo>
                  <a:lnTo>
                    <a:pt x="37682" y="16114"/>
                  </a:lnTo>
                  <a:lnTo>
                    <a:pt x="37491" y="15540"/>
                  </a:lnTo>
                  <a:lnTo>
                    <a:pt x="37515" y="15295"/>
                  </a:lnTo>
                  <a:lnTo>
                    <a:pt x="38187" y="14007"/>
                  </a:lnTo>
                  <a:lnTo>
                    <a:pt x="38547" y="12979"/>
                  </a:lnTo>
                  <a:lnTo>
                    <a:pt x="39105" y="12356"/>
                  </a:lnTo>
                  <a:lnTo>
                    <a:pt x="39625" y="11364"/>
                  </a:lnTo>
                  <a:lnTo>
                    <a:pt x="40685" y="10282"/>
                  </a:lnTo>
                  <a:lnTo>
                    <a:pt x="41487" y="9905"/>
                  </a:lnTo>
                  <a:lnTo>
                    <a:pt x="41963" y="9578"/>
                  </a:lnTo>
                  <a:lnTo>
                    <a:pt x="42634" y="8763"/>
                  </a:lnTo>
                  <a:lnTo>
                    <a:pt x="44489" y="7545"/>
                  </a:lnTo>
                  <a:lnTo>
                    <a:pt x="44563" y="7381"/>
                  </a:lnTo>
                  <a:lnTo>
                    <a:pt x="44513" y="6981"/>
                  </a:lnTo>
                  <a:lnTo>
                    <a:pt x="44066" y="6260"/>
                  </a:lnTo>
                  <a:lnTo>
                    <a:pt x="44203" y="5920"/>
                  </a:lnTo>
                  <a:lnTo>
                    <a:pt x="44546" y="5616"/>
                  </a:lnTo>
                  <a:lnTo>
                    <a:pt x="44938" y="5483"/>
                  </a:lnTo>
                  <a:lnTo>
                    <a:pt x="45913" y="5329"/>
                  </a:lnTo>
                  <a:lnTo>
                    <a:pt x="46781" y="5313"/>
                  </a:lnTo>
                  <a:lnTo>
                    <a:pt x="46948" y="5265"/>
                  </a:lnTo>
                  <a:lnTo>
                    <a:pt x="47209" y="5190"/>
                  </a:lnTo>
                  <a:lnTo>
                    <a:pt x="47842" y="4623"/>
                  </a:lnTo>
                  <a:lnTo>
                    <a:pt x="48259" y="4133"/>
                  </a:lnTo>
                  <a:lnTo>
                    <a:pt x="48670" y="2705"/>
                  </a:lnTo>
                  <a:lnTo>
                    <a:pt x="49235" y="1951"/>
                  </a:lnTo>
                  <a:lnTo>
                    <a:pt x="49590" y="1761"/>
                  </a:lnTo>
                  <a:lnTo>
                    <a:pt x="50520" y="1734"/>
                  </a:lnTo>
                  <a:lnTo>
                    <a:pt x="51875" y="1696"/>
                  </a:lnTo>
                  <a:lnTo>
                    <a:pt x="52556" y="1783"/>
                  </a:lnTo>
                  <a:lnTo>
                    <a:pt x="53782" y="1555"/>
                  </a:lnTo>
                  <a:lnTo>
                    <a:pt x="55391" y="683"/>
                  </a:lnTo>
                  <a:lnTo>
                    <a:pt x="55921" y="470"/>
                  </a:lnTo>
                  <a:lnTo>
                    <a:pt x="56419" y="386"/>
                  </a:lnTo>
                  <a:lnTo>
                    <a:pt x="57295" y="0"/>
                  </a:lnTo>
                  <a:close/>
                </a:path>
              </a:pathLst>
            </a:custGeom>
            <a:solidFill>
              <a:srgbClr val="448DC6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22" name="pg122"/>
            <p:cNvSpPr/>
            <p:nvPr/>
          </p:nvSpPr>
          <p:spPr>
            <a:xfrm>
              <a:off x="7309543" y="2839399"/>
              <a:ext cx="53818" cy="42198"/>
            </a:xfrm>
            <a:custGeom>
              <a:avLst/>
              <a:pathLst>
                <a:path w="53818" h="42198">
                  <a:moveTo>
                    <a:pt x="38835" y="1193"/>
                  </a:moveTo>
                  <a:lnTo>
                    <a:pt x="38472" y="1323"/>
                  </a:lnTo>
                  <a:lnTo>
                    <a:pt x="37953" y="1339"/>
                  </a:lnTo>
                  <a:lnTo>
                    <a:pt x="37486" y="883"/>
                  </a:lnTo>
                  <a:lnTo>
                    <a:pt x="36918" y="1148"/>
                  </a:lnTo>
                  <a:lnTo>
                    <a:pt x="37305" y="1551"/>
                  </a:lnTo>
                  <a:lnTo>
                    <a:pt x="37538" y="1355"/>
                  </a:lnTo>
                  <a:lnTo>
                    <a:pt x="38083" y="1567"/>
                  </a:lnTo>
                  <a:lnTo>
                    <a:pt x="37940" y="2089"/>
                  </a:lnTo>
                  <a:lnTo>
                    <a:pt x="37590" y="2350"/>
                  </a:lnTo>
                  <a:lnTo>
                    <a:pt x="37240" y="2936"/>
                  </a:lnTo>
                  <a:lnTo>
                    <a:pt x="37486" y="3132"/>
                  </a:lnTo>
                  <a:lnTo>
                    <a:pt x="37447" y="3328"/>
                  </a:lnTo>
                  <a:lnTo>
                    <a:pt x="36332" y="4485"/>
                  </a:lnTo>
                  <a:lnTo>
                    <a:pt x="36104" y="4312"/>
                  </a:lnTo>
                  <a:lnTo>
                    <a:pt x="35654" y="4240"/>
                  </a:lnTo>
                  <a:lnTo>
                    <a:pt x="35363" y="4458"/>
                  </a:lnTo>
                  <a:lnTo>
                    <a:pt x="36410" y="5674"/>
                  </a:lnTo>
                  <a:lnTo>
                    <a:pt x="36864" y="6000"/>
                  </a:lnTo>
                  <a:lnTo>
                    <a:pt x="37733" y="5821"/>
                  </a:lnTo>
                  <a:lnTo>
                    <a:pt x="41235" y="4925"/>
                  </a:lnTo>
                  <a:lnTo>
                    <a:pt x="43454" y="5789"/>
                  </a:lnTo>
                  <a:lnTo>
                    <a:pt x="45425" y="7516"/>
                  </a:lnTo>
                  <a:lnTo>
                    <a:pt x="45425" y="7663"/>
                  </a:lnTo>
                  <a:lnTo>
                    <a:pt x="45685" y="7891"/>
                  </a:lnTo>
                  <a:lnTo>
                    <a:pt x="46281" y="8021"/>
                  </a:lnTo>
                  <a:lnTo>
                    <a:pt x="47968" y="6277"/>
                  </a:lnTo>
                  <a:lnTo>
                    <a:pt x="48435" y="6196"/>
                  </a:lnTo>
                  <a:lnTo>
                    <a:pt x="49378" y="5435"/>
                  </a:lnTo>
                  <a:lnTo>
                    <a:pt x="50088" y="5418"/>
                  </a:lnTo>
                  <a:lnTo>
                    <a:pt x="49844" y="5054"/>
                  </a:lnTo>
                  <a:lnTo>
                    <a:pt x="49045" y="5006"/>
                  </a:lnTo>
                  <a:lnTo>
                    <a:pt x="48616" y="4028"/>
                  </a:lnTo>
                  <a:lnTo>
                    <a:pt x="49148" y="2985"/>
                  </a:lnTo>
                  <a:lnTo>
                    <a:pt x="49784" y="3588"/>
                  </a:lnTo>
                  <a:lnTo>
                    <a:pt x="50666" y="4860"/>
                  </a:lnTo>
                  <a:lnTo>
                    <a:pt x="51730" y="5283"/>
                  </a:lnTo>
                  <a:lnTo>
                    <a:pt x="52392" y="4892"/>
                  </a:lnTo>
                  <a:lnTo>
                    <a:pt x="52508" y="4322"/>
                  </a:lnTo>
                  <a:lnTo>
                    <a:pt x="52742" y="4517"/>
                  </a:lnTo>
                  <a:lnTo>
                    <a:pt x="53053" y="4550"/>
                  </a:lnTo>
                  <a:lnTo>
                    <a:pt x="52975" y="4175"/>
                  </a:lnTo>
                  <a:lnTo>
                    <a:pt x="53066" y="4028"/>
                  </a:lnTo>
                  <a:lnTo>
                    <a:pt x="53326" y="4094"/>
                  </a:lnTo>
                  <a:lnTo>
                    <a:pt x="53468" y="4827"/>
                  </a:lnTo>
                  <a:lnTo>
                    <a:pt x="53818" y="4990"/>
                  </a:lnTo>
                  <a:lnTo>
                    <a:pt x="53572" y="5316"/>
                  </a:lnTo>
                  <a:lnTo>
                    <a:pt x="53338" y="5332"/>
                  </a:lnTo>
                  <a:lnTo>
                    <a:pt x="53403" y="5854"/>
                  </a:lnTo>
                  <a:lnTo>
                    <a:pt x="53261" y="6392"/>
                  </a:lnTo>
                  <a:lnTo>
                    <a:pt x="53364" y="7027"/>
                  </a:lnTo>
                  <a:lnTo>
                    <a:pt x="52884" y="7272"/>
                  </a:lnTo>
                  <a:lnTo>
                    <a:pt x="52625" y="7614"/>
                  </a:lnTo>
                  <a:lnTo>
                    <a:pt x="52988" y="8527"/>
                  </a:lnTo>
                  <a:lnTo>
                    <a:pt x="52716" y="9081"/>
                  </a:lnTo>
                  <a:lnTo>
                    <a:pt x="52236" y="9847"/>
                  </a:lnTo>
                  <a:lnTo>
                    <a:pt x="51821" y="10026"/>
                  </a:lnTo>
                  <a:lnTo>
                    <a:pt x="51471" y="9863"/>
                  </a:lnTo>
                  <a:lnTo>
                    <a:pt x="50744" y="10091"/>
                  </a:lnTo>
                  <a:lnTo>
                    <a:pt x="50588" y="10580"/>
                  </a:lnTo>
                  <a:lnTo>
                    <a:pt x="50550" y="10987"/>
                  </a:lnTo>
                  <a:lnTo>
                    <a:pt x="50147" y="11264"/>
                  </a:lnTo>
                  <a:lnTo>
                    <a:pt x="49447" y="12128"/>
                  </a:lnTo>
                  <a:lnTo>
                    <a:pt x="49200" y="12079"/>
                  </a:lnTo>
                  <a:lnTo>
                    <a:pt x="48850" y="12242"/>
                  </a:lnTo>
                  <a:lnTo>
                    <a:pt x="48798" y="12519"/>
                  </a:lnTo>
                  <a:lnTo>
                    <a:pt x="48572" y="12977"/>
                  </a:lnTo>
                  <a:lnTo>
                    <a:pt x="48487" y="15306"/>
                  </a:lnTo>
                  <a:lnTo>
                    <a:pt x="48111" y="15746"/>
                  </a:lnTo>
                  <a:lnTo>
                    <a:pt x="47734" y="16040"/>
                  </a:lnTo>
                  <a:lnTo>
                    <a:pt x="47709" y="16170"/>
                  </a:lnTo>
                  <a:lnTo>
                    <a:pt x="47981" y="16235"/>
                  </a:lnTo>
                  <a:lnTo>
                    <a:pt x="48124" y="16741"/>
                  </a:lnTo>
                  <a:lnTo>
                    <a:pt x="48072" y="17523"/>
                  </a:lnTo>
                  <a:lnTo>
                    <a:pt x="47955" y="17963"/>
                  </a:lnTo>
                  <a:lnTo>
                    <a:pt x="47592" y="18175"/>
                  </a:lnTo>
                  <a:lnTo>
                    <a:pt x="47345" y="18158"/>
                  </a:lnTo>
                  <a:lnTo>
                    <a:pt x="47112" y="18387"/>
                  </a:lnTo>
                  <a:lnTo>
                    <a:pt x="47475" y="18957"/>
                  </a:lnTo>
                  <a:lnTo>
                    <a:pt x="48227" y="18501"/>
                  </a:lnTo>
                  <a:lnTo>
                    <a:pt x="48409" y="18468"/>
                  </a:lnTo>
                  <a:lnTo>
                    <a:pt x="48655" y="18924"/>
                  </a:lnTo>
                  <a:lnTo>
                    <a:pt x="49187" y="19299"/>
                  </a:lnTo>
                  <a:lnTo>
                    <a:pt x="49654" y="19218"/>
                  </a:lnTo>
                  <a:lnTo>
                    <a:pt x="49719" y="19462"/>
                  </a:lnTo>
                  <a:lnTo>
                    <a:pt x="49382" y="20065"/>
                  </a:lnTo>
                  <a:lnTo>
                    <a:pt x="48396" y="20456"/>
                  </a:lnTo>
                  <a:lnTo>
                    <a:pt x="48759" y="20766"/>
                  </a:lnTo>
                  <a:lnTo>
                    <a:pt x="48565" y="21206"/>
                  </a:lnTo>
                  <a:lnTo>
                    <a:pt x="48201" y="21418"/>
                  </a:lnTo>
                  <a:lnTo>
                    <a:pt x="47968" y="21190"/>
                  </a:lnTo>
                  <a:lnTo>
                    <a:pt x="47825" y="21271"/>
                  </a:lnTo>
                  <a:lnTo>
                    <a:pt x="47760" y="21711"/>
                  </a:lnTo>
                  <a:lnTo>
                    <a:pt x="47864" y="21988"/>
                  </a:lnTo>
                  <a:lnTo>
                    <a:pt x="48124" y="21988"/>
                  </a:lnTo>
                  <a:lnTo>
                    <a:pt x="49719" y="22624"/>
                  </a:lnTo>
                  <a:lnTo>
                    <a:pt x="50861" y="23488"/>
                  </a:lnTo>
                  <a:lnTo>
                    <a:pt x="51847" y="24433"/>
                  </a:lnTo>
                  <a:lnTo>
                    <a:pt x="53027" y="25101"/>
                  </a:lnTo>
                  <a:lnTo>
                    <a:pt x="53222" y="25786"/>
                  </a:lnTo>
                  <a:lnTo>
                    <a:pt x="52833" y="25639"/>
                  </a:lnTo>
                  <a:lnTo>
                    <a:pt x="52405" y="25851"/>
                  </a:lnTo>
                  <a:lnTo>
                    <a:pt x="52236" y="26421"/>
                  </a:lnTo>
                  <a:lnTo>
                    <a:pt x="53196" y="26910"/>
                  </a:lnTo>
                  <a:lnTo>
                    <a:pt x="52288" y="27578"/>
                  </a:lnTo>
                  <a:lnTo>
                    <a:pt x="51659" y="27917"/>
                  </a:lnTo>
                  <a:lnTo>
                    <a:pt x="49382" y="28442"/>
                  </a:lnTo>
                  <a:lnTo>
                    <a:pt x="49097" y="28491"/>
                  </a:lnTo>
                  <a:lnTo>
                    <a:pt x="48305" y="28882"/>
                  </a:lnTo>
                  <a:lnTo>
                    <a:pt x="46619" y="30268"/>
                  </a:lnTo>
                  <a:lnTo>
                    <a:pt x="46852" y="30789"/>
                  </a:lnTo>
                  <a:lnTo>
                    <a:pt x="45828" y="31946"/>
                  </a:lnTo>
                  <a:lnTo>
                    <a:pt x="44427" y="32598"/>
                  </a:lnTo>
                  <a:lnTo>
                    <a:pt x="43986" y="33234"/>
                  </a:lnTo>
                  <a:lnTo>
                    <a:pt x="43739" y="33853"/>
                  </a:lnTo>
                  <a:lnTo>
                    <a:pt x="43071" y="33955"/>
                  </a:lnTo>
                  <a:lnTo>
                    <a:pt x="42540" y="34480"/>
                  </a:lnTo>
                  <a:lnTo>
                    <a:pt x="42221" y="34538"/>
                  </a:lnTo>
                  <a:lnTo>
                    <a:pt x="41962" y="34733"/>
                  </a:lnTo>
                  <a:lnTo>
                    <a:pt x="41910" y="34929"/>
                  </a:lnTo>
                  <a:lnTo>
                    <a:pt x="41560" y="35271"/>
                  </a:lnTo>
                  <a:lnTo>
                    <a:pt x="41430" y="35271"/>
                  </a:lnTo>
                  <a:lnTo>
                    <a:pt x="41080" y="34749"/>
                  </a:lnTo>
                  <a:lnTo>
                    <a:pt x="40353" y="34114"/>
                  </a:lnTo>
                  <a:lnTo>
                    <a:pt x="39886" y="34130"/>
                  </a:lnTo>
                  <a:lnTo>
                    <a:pt x="39752" y="34232"/>
                  </a:lnTo>
                  <a:lnTo>
                    <a:pt x="39419" y="34358"/>
                  </a:lnTo>
                  <a:lnTo>
                    <a:pt x="38834" y="34988"/>
                  </a:lnTo>
                  <a:lnTo>
                    <a:pt x="38641" y="35157"/>
                  </a:lnTo>
                  <a:lnTo>
                    <a:pt x="38005" y="35613"/>
                  </a:lnTo>
                  <a:lnTo>
                    <a:pt x="37780" y="35738"/>
                  </a:lnTo>
                  <a:lnTo>
                    <a:pt x="37383" y="35499"/>
                  </a:lnTo>
                  <a:lnTo>
                    <a:pt x="37173" y="34923"/>
                  </a:lnTo>
                  <a:lnTo>
                    <a:pt x="36332" y="32598"/>
                  </a:lnTo>
                  <a:lnTo>
                    <a:pt x="36163" y="32908"/>
                  </a:lnTo>
                  <a:lnTo>
                    <a:pt x="35320" y="33527"/>
                  </a:lnTo>
                  <a:lnTo>
                    <a:pt x="33530" y="33902"/>
                  </a:lnTo>
                  <a:lnTo>
                    <a:pt x="33361" y="33886"/>
                  </a:lnTo>
                  <a:lnTo>
                    <a:pt x="32388" y="34375"/>
                  </a:lnTo>
                  <a:lnTo>
                    <a:pt x="32362" y="34636"/>
                  </a:lnTo>
                  <a:lnTo>
                    <a:pt x="32051" y="34733"/>
                  </a:lnTo>
                  <a:lnTo>
                    <a:pt x="31843" y="34587"/>
                  </a:lnTo>
                  <a:lnTo>
                    <a:pt x="31298" y="34701"/>
                  </a:lnTo>
                  <a:lnTo>
                    <a:pt x="30572" y="35499"/>
                  </a:lnTo>
                  <a:lnTo>
                    <a:pt x="30261" y="36102"/>
                  </a:lnTo>
                  <a:lnTo>
                    <a:pt x="29872" y="36477"/>
                  </a:lnTo>
                  <a:lnTo>
                    <a:pt x="29521" y="36624"/>
                  </a:lnTo>
                  <a:lnTo>
                    <a:pt x="29418" y="36477"/>
                  </a:lnTo>
                  <a:lnTo>
                    <a:pt x="29197" y="36412"/>
                  </a:lnTo>
                  <a:lnTo>
                    <a:pt x="28185" y="36689"/>
                  </a:lnTo>
                  <a:lnTo>
                    <a:pt x="27952" y="36836"/>
                  </a:lnTo>
                  <a:lnTo>
                    <a:pt x="27199" y="36885"/>
                  </a:lnTo>
                  <a:lnTo>
                    <a:pt x="26914" y="36640"/>
                  </a:lnTo>
                  <a:lnTo>
                    <a:pt x="25811" y="36184"/>
                  </a:lnTo>
                  <a:lnTo>
                    <a:pt x="25240" y="36265"/>
                  </a:lnTo>
                  <a:lnTo>
                    <a:pt x="23165" y="36836"/>
                  </a:lnTo>
                  <a:lnTo>
                    <a:pt x="22555" y="36754"/>
                  </a:lnTo>
                  <a:lnTo>
                    <a:pt x="22192" y="36493"/>
                  </a:lnTo>
                  <a:lnTo>
                    <a:pt x="22257" y="36168"/>
                  </a:lnTo>
                  <a:lnTo>
                    <a:pt x="22114" y="35776"/>
                  </a:lnTo>
                  <a:lnTo>
                    <a:pt x="21738" y="35516"/>
                  </a:lnTo>
                  <a:lnTo>
                    <a:pt x="21543" y="35565"/>
                  </a:lnTo>
                  <a:lnTo>
                    <a:pt x="21323" y="35858"/>
                  </a:lnTo>
                  <a:lnTo>
                    <a:pt x="21660" y="38547"/>
                  </a:lnTo>
                  <a:lnTo>
                    <a:pt x="21725" y="39557"/>
                  </a:lnTo>
                  <a:lnTo>
                    <a:pt x="21932" y="40063"/>
                  </a:lnTo>
                  <a:lnTo>
                    <a:pt x="20648" y="40160"/>
                  </a:lnTo>
                  <a:lnTo>
                    <a:pt x="20324" y="40714"/>
                  </a:lnTo>
                  <a:lnTo>
                    <a:pt x="19182" y="39818"/>
                  </a:lnTo>
                  <a:lnTo>
                    <a:pt x="17042" y="38303"/>
                  </a:lnTo>
                  <a:lnTo>
                    <a:pt x="16743" y="38645"/>
                  </a:lnTo>
                  <a:lnTo>
                    <a:pt x="16030" y="39248"/>
                  </a:lnTo>
                  <a:lnTo>
                    <a:pt x="15745" y="39068"/>
                  </a:lnTo>
                  <a:lnTo>
                    <a:pt x="15213" y="38547"/>
                  </a:lnTo>
                  <a:lnTo>
                    <a:pt x="14953" y="38547"/>
                  </a:lnTo>
                  <a:lnTo>
                    <a:pt x="14798" y="38742"/>
                  </a:lnTo>
                  <a:lnTo>
                    <a:pt x="14344" y="38922"/>
                  </a:lnTo>
                  <a:lnTo>
                    <a:pt x="14318" y="38612"/>
                  </a:lnTo>
                  <a:lnTo>
                    <a:pt x="14447" y="38205"/>
                  </a:lnTo>
                  <a:lnTo>
                    <a:pt x="14590" y="37977"/>
                  </a:lnTo>
                  <a:lnTo>
                    <a:pt x="14084" y="37732"/>
                  </a:lnTo>
                  <a:lnTo>
                    <a:pt x="13734" y="37944"/>
                  </a:lnTo>
                  <a:lnTo>
                    <a:pt x="13487" y="37944"/>
                  </a:lnTo>
                  <a:lnTo>
                    <a:pt x="13358" y="37716"/>
                  </a:lnTo>
                  <a:lnTo>
                    <a:pt x="12424" y="37716"/>
                  </a:lnTo>
                  <a:lnTo>
                    <a:pt x="12307" y="37911"/>
                  </a:lnTo>
                  <a:lnTo>
                    <a:pt x="12385" y="38726"/>
                  </a:lnTo>
                  <a:lnTo>
                    <a:pt x="12047" y="38938"/>
                  </a:lnTo>
                  <a:lnTo>
                    <a:pt x="11996" y="39248"/>
                  </a:lnTo>
                  <a:lnTo>
                    <a:pt x="12073" y="39900"/>
                  </a:lnTo>
                  <a:lnTo>
                    <a:pt x="11918" y="40128"/>
                  </a:lnTo>
                  <a:lnTo>
                    <a:pt x="11490" y="40340"/>
                  </a:lnTo>
                  <a:lnTo>
                    <a:pt x="11101" y="40128"/>
                  </a:lnTo>
                  <a:lnTo>
                    <a:pt x="10517" y="40209"/>
                  </a:lnTo>
                  <a:lnTo>
                    <a:pt x="10076" y="40780"/>
                  </a:lnTo>
                  <a:lnTo>
                    <a:pt x="9725" y="41627"/>
                  </a:lnTo>
                  <a:lnTo>
                    <a:pt x="9777" y="41937"/>
                  </a:lnTo>
                  <a:lnTo>
                    <a:pt x="9596" y="42198"/>
                  </a:lnTo>
                  <a:lnTo>
                    <a:pt x="9142" y="42051"/>
                  </a:lnTo>
                  <a:lnTo>
                    <a:pt x="8195" y="41203"/>
                  </a:lnTo>
                  <a:lnTo>
                    <a:pt x="7715" y="40470"/>
                  </a:lnTo>
                  <a:lnTo>
                    <a:pt x="7416" y="39476"/>
                  </a:lnTo>
                  <a:lnTo>
                    <a:pt x="7494" y="39101"/>
                  </a:lnTo>
                  <a:lnTo>
                    <a:pt x="7248" y="38906"/>
                  </a:lnTo>
                  <a:lnTo>
                    <a:pt x="7027" y="39052"/>
                  </a:lnTo>
                  <a:lnTo>
                    <a:pt x="6729" y="39443"/>
                  </a:lnTo>
                  <a:lnTo>
                    <a:pt x="5743" y="39394"/>
                  </a:lnTo>
                  <a:lnTo>
                    <a:pt x="5419" y="39541"/>
                  </a:lnTo>
                  <a:lnTo>
                    <a:pt x="5224" y="39867"/>
                  </a:lnTo>
                  <a:lnTo>
                    <a:pt x="5341" y="41008"/>
                  </a:lnTo>
                  <a:lnTo>
                    <a:pt x="4822" y="41236"/>
                  </a:lnTo>
                  <a:lnTo>
                    <a:pt x="4407" y="41155"/>
                  </a:lnTo>
                  <a:lnTo>
                    <a:pt x="4173" y="40731"/>
                  </a:lnTo>
                  <a:lnTo>
                    <a:pt x="3736" y="40451"/>
                  </a:lnTo>
                  <a:lnTo>
                    <a:pt x="3784" y="40258"/>
                  </a:lnTo>
                  <a:lnTo>
                    <a:pt x="3499" y="39639"/>
                  </a:lnTo>
                  <a:lnTo>
                    <a:pt x="3045" y="39541"/>
                  </a:lnTo>
                  <a:lnTo>
                    <a:pt x="1916" y="39525"/>
                  </a:lnTo>
                  <a:lnTo>
                    <a:pt x="1734" y="39345"/>
                  </a:lnTo>
                  <a:lnTo>
                    <a:pt x="1670" y="38759"/>
                  </a:lnTo>
                  <a:lnTo>
                    <a:pt x="2085" y="38531"/>
                  </a:lnTo>
                  <a:lnTo>
                    <a:pt x="2279" y="38237"/>
                  </a:lnTo>
                  <a:lnTo>
                    <a:pt x="2357" y="37781"/>
                  </a:lnTo>
                  <a:lnTo>
                    <a:pt x="2143" y="37555"/>
                  </a:lnTo>
                  <a:lnTo>
                    <a:pt x="2139" y="37067"/>
                  </a:lnTo>
                  <a:lnTo>
                    <a:pt x="2318" y="36689"/>
                  </a:lnTo>
                  <a:lnTo>
                    <a:pt x="2733" y="36168"/>
                  </a:lnTo>
                  <a:lnTo>
                    <a:pt x="2733" y="35809"/>
                  </a:lnTo>
                  <a:lnTo>
                    <a:pt x="1747" y="35157"/>
                  </a:lnTo>
                  <a:lnTo>
                    <a:pt x="1539" y="34826"/>
                  </a:lnTo>
                  <a:lnTo>
                    <a:pt x="1488" y="34456"/>
                  </a:lnTo>
                  <a:lnTo>
                    <a:pt x="1345" y="34326"/>
                  </a:lnTo>
                  <a:lnTo>
                    <a:pt x="1293" y="34016"/>
                  </a:lnTo>
                  <a:lnTo>
                    <a:pt x="2214" y="33381"/>
                  </a:lnTo>
                  <a:lnTo>
                    <a:pt x="2331" y="33185"/>
                  </a:lnTo>
                  <a:lnTo>
                    <a:pt x="2487" y="31996"/>
                  </a:lnTo>
                  <a:lnTo>
                    <a:pt x="2578" y="31783"/>
                  </a:lnTo>
                  <a:lnTo>
                    <a:pt x="2902" y="31539"/>
                  </a:lnTo>
                  <a:lnTo>
                    <a:pt x="2980" y="30968"/>
                  </a:lnTo>
                  <a:lnTo>
                    <a:pt x="2474" y="30822"/>
                  </a:lnTo>
                  <a:lnTo>
                    <a:pt x="2369" y="30034"/>
                  </a:lnTo>
                  <a:lnTo>
                    <a:pt x="2505" y="29502"/>
                  </a:lnTo>
                  <a:lnTo>
                    <a:pt x="2570" y="27637"/>
                  </a:lnTo>
                  <a:lnTo>
                    <a:pt x="2495" y="27071"/>
                  </a:lnTo>
                  <a:lnTo>
                    <a:pt x="2149" y="27442"/>
                  </a:lnTo>
                  <a:lnTo>
                    <a:pt x="723" y="27724"/>
                  </a:lnTo>
                  <a:lnTo>
                    <a:pt x="495" y="27599"/>
                  </a:lnTo>
                  <a:lnTo>
                    <a:pt x="298" y="27050"/>
                  </a:lnTo>
                  <a:lnTo>
                    <a:pt x="399" y="26503"/>
                  </a:lnTo>
                  <a:lnTo>
                    <a:pt x="907" y="25738"/>
                  </a:lnTo>
                  <a:lnTo>
                    <a:pt x="1423" y="25639"/>
                  </a:lnTo>
                  <a:lnTo>
                    <a:pt x="1255" y="25303"/>
                  </a:lnTo>
                  <a:lnTo>
                    <a:pt x="1064" y="25186"/>
                  </a:lnTo>
                  <a:lnTo>
                    <a:pt x="1782" y="25165"/>
                  </a:lnTo>
                  <a:lnTo>
                    <a:pt x="1935" y="25150"/>
                  </a:lnTo>
                  <a:lnTo>
                    <a:pt x="1692" y="25069"/>
                  </a:lnTo>
                  <a:lnTo>
                    <a:pt x="1514" y="24897"/>
                  </a:lnTo>
                  <a:lnTo>
                    <a:pt x="1335" y="23505"/>
                  </a:lnTo>
                  <a:lnTo>
                    <a:pt x="1658" y="22587"/>
                  </a:lnTo>
                  <a:lnTo>
                    <a:pt x="1295" y="21942"/>
                  </a:lnTo>
                  <a:lnTo>
                    <a:pt x="1273" y="21700"/>
                  </a:lnTo>
                  <a:lnTo>
                    <a:pt x="1302" y="21231"/>
                  </a:lnTo>
                  <a:lnTo>
                    <a:pt x="1397" y="21042"/>
                  </a:lnTo>
                  <a:lnTo>
                    <a:pt x="2066" y="20671"/>
                  </a:lnTo>
                  <a:lnTo>
                    <a:pt x="1318" y="20126"/>
                  </a:lnTo>
                  <a:lnTo>
                    <a:pt x="1170" y="19399"/>
                  </a:lnTo>
                  <a:lnTo>
                    <a:pt x="1187" y="19117"/>
                  </a:lnTo>
                  <a:lnTo>
                    <a:pt x="1069" y="18912"/>
                  </a:lnTo>
                  <a:lnTo>
                    <a:pt x="652" y="18436"/>
                  </a:lnTo>
                  <a:lnTo>
                    <a:pt x="0" y="17948"/>
                  </a:lnTo>
                  <a:lnTo>
                    <a:pt x="2090" y="11341"/>
                  </a:lnTo>
                  <a:lnTo>
                    <a:pt x="1939" y="11181"/>
                  </a:lnTo>
                  <a:lnTo>
                    <a:pt x="1216" y="10751"/>
                  </a:lnTo>
                  <a:lnTo>
                    <a:pt x="1105" y="10883"/>
                  </a:lnTo>
                  <a:lnTo>
                    <a:pt x="929" y="10933"/>
                  </a:lnTo>
                  <a:lnTo>
                    <a:pt x="696" y="10629"/>
                  </a:lnTo>
                  <a:lnTo>
                    <a:pt x="1151" y="10222"/>
                  </a:lnTo>
                  <a:lnTo>
                    <a:pt x="1573" y="10153"/>
                  </a:lnTo>
                  <a:lnTo>
                    <a:pt x="2162" y="9211"/>
                  </a:lnTo>
                  <a:lnTo>
                    <a:pt x="2789" y="8585"/>
                  </a:lnTo>
                  <a:lnTo>
                    <a:pt x="3537" y="8403"/>
                  </a:lnTo>
                  <a:lnTo>
                    <a:pt x="3904" y="8407"/>
                  </a:lnTo>
                  <a:lnTo>
                    <a:pt x="3646" y="10138"/>
                  </a:lnTo>
                  <a:lnTo>
                    <a:pt x="6923" y="8038"/>
                  </a:lnTo>
                  <a:lnTo>
                    <a:pt x="7351" y="8999"/>
                  </a:lnTo>
                  <a:lnTo>
                    <a:pt x="5626" y="10531"/>
                  </a:lnTo>
                  <a:lnTo>
                    <a:pt x="5483" y="10743"/>
                  </a:lnTo>
                  <a:lnTo>
                    <a:pt x="5408" y="11101"/>
                  </a:lnTo>
                  <a:lnTo>
                    <a:pt x="5667" y="11686"/>
                  </a:lnTo>
                  <a:lnTo>
                    <a:pt x="7658" y="10849"/>
                  </a:lnTo>
                  <a:lnTo>
                    <a:pt x="10130" y="9602"/>
                  </a:lnTo>
                  <a:lnTo>
                    <a:pt x="10729" y="8992"/>
                  </a:lnTo>
                  <a:lnTo>
                    <a:pt x="10987" y="8526"/>
                  </a:lnTo>
                  <a:lnTo>
                    <a:pt x="11776" y="8106"/>
                  </a:lnTo>
                  <a:lnTo>
                    <a:pt x="12101" y="8036"/>
                  </a:lnTo>
                  <a:lnTo>
                    <a:pt x="12930" y="7512"/>
                  </a:lnTo>
                  <a:lnTo>
                    <a:pt x="12919" y="7281"/>
                  </a:lnTo>
                  <a:lnTo>
                    <a:pt x="13100" y="7196"/>
                  </a:lnTo>
                  <a:lnTo>
                    <a:pt x="14114" y="7127"/>
                  </a:lnTo>
                  <a:lnTo>
                    <a:pt x="14481" y="7143"/>
                  </a:lnTo>
                  <a:lnTo>
                    <a:pt x="14642" y="7239"/>
                  </a:lnTo>
                  <a:lnTo>
                    <a:pt x="14304" y="8054"/>
                  </a:lnTo>
                  <a:lnTo>
                    <a:pt x="14603" y="8494"/>
                  </a:lnTo>
                  <a:lnTo>
                    <a:pt x="14914" y="8690"/>
                  </a:lnTo>
                  <a:lnTo>
                    <a:pt x="15174" y="9097"/>
                  </a:lnTo>
                  <a:lnTo>
                    <a:pt x="15407" y="9358"/>
                  </a:lnTo>
                  <a:lnTo>
                    <a:pt x="15654" y="10042"/>
                  </a:lnTo>
                  <a:lnTo>
                    <a:pt x="16224" y="9537"/>
                  </a:lnTo>
                  <a:lnTo>
                    <a:pt x="16250" y="8999"/>
                  </a:lnTo>
                  <a:lnTo>
                    <a:pt x="16147" y="8494"/>
                  </a:lnTo>
                  <a:lnTo>
                    <a:pt x="15939" y="7989"/>
                  </a:lnTo>
                  <a:lnTo>
                    <a:pt x="15939" y="7761"/>
                  </a:lnTo>
                  <a:lnTo>
                    <a:pt x="16237" y="7190"/>
                  </a:lnTo>
                  <a:lnTo>
                    <a:pt x="16821" y="7402"/>
                  </a:lnTo>
                  <a:lnTo>
                    <a:pt x="17509" y="7304"/>
                  </a:lnTo>
                  <a:lnTo>
                    <a:pt x="18209" y="7516"/>
                  </a:lnTo>
                  <a:lnTo>
                    <a:pt x="18196" y="7712"/>
                  </a:lnTo>
                  <a:lnTo>
                    <a:pt x="18054" y="7907"/>
                  </a:lnTo>
                  <a:lnTo>
                    <a:pt x="18183" y="8380"/>
                  </a:lnTo>
                  <a:lnTo>
                    <a:pt x="18352" y="8641"/>
                  </a:lnTo>
                  <a:lnTo>
                    <a:pt x="18105" y="9227"/>
                  </a:lnTo>
                  <a:lnTo>
                    <a:pt x="17262" y="10156"/>
                  </a:lnTo>
                  <a:lnTo>
                    <a:pt x="16847" y="10482"/>
                  </a:lnTo>
                  <a:lnTo>
                    <a:pt x="16899" y="10694"/>
                  </a:lnTo>
                  <a:lnTo>
                    <a:pt x="20531" y="9863"/>
                  </a:lnTo>
                  <a:lnTo>
                    <a:pt x="22542" y="9407"/>
                  </a:lnTo>
                  <a:lnTo>
                    <a:pt x="26602" y="8494"/>
                  </a:lnTo>
                  <a:lnTo>
                    <a:pt x="26732" y="7402"/>
                  </a:lnTo>
                  <a:lnTo>
                    <a:pt x="27251" y="6880"/>
                  </a:lnTo>
                  <a:lnTo>
                    <a:pt x="27744" y="6636"/>
                  </a:lnTo>
                  <a:lnTo>
                    <a:pt x="28211" y="6799"/>
                  </a:lnTo>
                  <a:lnTo>
                    <a:pt x="29327" y="6718"/>
                  </a:lnTo>
                  <a:lnTo>
                    <a:pt x="29781" y="6261"/>
                  </a:lnTo>
                  <a:lnTo>
                    <a:pt x="30040" y="5756"/>
                  </a:lnTo>
                  <a:lnTo>
                    <a:pt x="29845" y="5104"/>
                  </a:lnTo>
                  <a:lnTo>
                    <a:pt x="29871" y="4273"/>
                  </a:lnTo>
                  <a:lnTo>
                    <a:pt x="29495" y="4126"/>
                  </a:lnTo>
                  <a:lnTo>
                    <a:pt x="30585" y="3211"/>
                  </a:lnTo>
                  <a:lnTo>
                    <a:pt x="31467" y="2284"/>
                  </a:lnTo>
                  <a:lnTo>
                    <a:pt x="31588" y="1831"/>
                  </a:lnTo>
                  <a:lnTo>
                    <a:pt x="32403" y="1397"/>
                  </a:lnTo>
                  <a:lnTo>
                    <a:pt x="33374" y="475"/>
                  </a:lnTo>
                  <a:lnTo>
                    <a:pt x="33400" y="687"/>
                  </a:lnTo>
                  <a:lnTo>
                    <a:pt x="33594" y="948"/>
                  </a:lnTo>
                  <a:lnTo>
                    <a:pt x="34230" y="1258"/>
                  </a:lnTo>
                  <a:lnTo>
                    <a:pt x="34438" y="948"/>
                  </a:lnTo>
                  <a:lnTo>
                    <a:pt x="34451" y="818"/>
                  </a:lnTo>
                  <a:lnTo>
                    <a:pt x="34593" y="834"/>
                  </a:lnTo>
                  <a:lnTo>
                    <a:pt x="35341" y="392"/>
                  </a:lnTo>
                  <a:lnTo>
                    <a:pt x="35625" y="0"/>
                  </a:lnTo>
                  <a:lnTo>
                    <a:pt x="36397" y="524"/>
                  </a:lnTo>
                  <a:close/>
                </a:path>
              </a:pathLst>
            </a:custGeom>
            <a:solidFill>
              <a:srgbClr val="336A98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23" name="pg123"/>
            <p:cNvSpPr/>
            <p:nvPr/>
          </p:nvSpPr>
          <p:spPr>
            <a:xfrm>
              <a:off x="7203337" y="2961578"/>
              <a:ext cx="189742" cy="120988"/>
            </a:xfrm>
            <a:custGeom>
              <a:avLst/>
              <a:pathLst>
                <a:path w="189742" h="120988">
                  <a:moveTo>
                    <a:pt x="94631" y="1234"/>
                  </a:moveTo>
                  <a:lnTo>
                    <a:pt x="94877" y="1311"/>
                  </a:lnTo>
                  <a:lnTo>
                    <a:pt x="96240" y="1817"/>
                  </a:lnTo>
                  <a:lnTo>
                    <a:pt x="97044" y="4538"/>
                  </a:lnTo>
                  <a:lnTo>
                    <a:pt x="98626" y="3609"/>
                  </a:lnTo>
                  <a:lnTo>
                    <a:pt x="99690" y="2892"/>
                  </a:lnTo>
                  <a:lnTo>
                    <a:pt x="100485" y="2498"/>
                  </a:lnTo>
                  <a:lnTo>
                    <a:pt x="100469" y="2941"/>
                  </a:lnTo>
                  <a:lnTo>
                    <a:pt x="100546" y="3104"/>
                  </a:lnTo>
                  <a:lnTo>
                    <a:pt x="99599" y="3593"/>
                  </a:lnTo>
                  <a:lnTo>
                    <a:pt x="100676" y="4261"/>
                  </a:lnTo>
                  <a:lnTo>
                    <a:pt x="102090" y="4783"/>
                  </a:lnTo>
                  <a:lnTo>
                    <a:pt x="102362" y="5158"/>
                  </a:lnTo>
                  <a:lnTo>
                    <a:pt x="100819" y="5973"/>
                  </a:lnTo>
                  <a:lnTo>
                    <a:pt x="100222" y="7114"/>
                  </a:lnTo>
                  <a:lnTo>
                    <a:pt x="99457" y="8189"/>
                  </a:lnTo>
                  <a:lnTo>
                    <a:pt x="98743" y="8564"/>
                  </a:lnTo>
                  <a:lnTo>
                    <a:pt x="98510" y="9265"/>
                  </a:lnTo>
                  <a:lnTo>
                    <a:pt x="98795" y="10080"/>
                  </a:lnTo>
                  <a:lnTo>
                    <a:pt x="98925" y="10210"/>
                  </a:lnTo>
                  <a:lnTo>
                    <a:pt x="99080" y="10210"/>
                  </a:lnTo>
                  <a:lnTo>
                    <a:pt x="99548" y="9623"/>
                  </a:lnTo>
                  <a:lnTo>
                    <a:pt x="100559" y="9900"/>
                  </a:lnTo>
                  <a:lnTo>
                    <a:pt x="100763" y="9564"/>
                  </a:lnTo>
                  <a:lnTo>
                    <a:pt x="101109" y="9473"/>
                  </a:lnTo>
                  <a:lnTo>
                    <a:pt x="102012" y="9852"/>
                  </a:lnTo>
                  <a:lnTo>
                    <a:pt x="102154" y="10096"/>
                  </a:lnTo>
                  <a:lnTo>
                    <a:pt x="100513" y="11374"/>
                  </a:lnTo>
                  <a:lnTo>
                    <a:pt x="99869" y="11968"/>
                  </a:lnTo>
                  <a:lnTo>
                    <a:pt x="99780" y="12113"/>
                  </a:lnTo>
                  <a:lnTo>
                    <a:pt x="99813" y="12425"/>
                  </a:lnTo>
                  <a:lnTo>
                    <a:pt x="99145" y="13307"/>
                  </a:lnTo>
                  <a:lnTo>
                    <a:pt x="103597" y="16331"/>
                  </a:lnTo>
                  <a:lnTo>
                    <a:pt x="104535" y="16234"/>
                  </a:lnTo>
                  <a:lnTo>
                    <a:pt x="104828" y="16793"/>
                  </a:lnTo>
                  <a:lnTo>
                    <a:pt x="105988" y="16622"/>
                  </a:lnTo>
                  <a:lnTo>
                    <a:pt x="105558" y="14341"/>
                  </a:lnTo>
                  <a:lnTo>
                    <a:pt x="106038" y="12841"/>
                  </a:lnTo>
                  <a:lnTo>
                    <a:pt x="105228" y="12582"/>
                  </a:lnTo>
                  <a:lnTo>
                    <a:pt x="104783" y="12164"/>
                  </a:lnTo>
                  <a:lnTo>
                    <a:pt x="104444" y="10871"/>
                  </a:lnTo>
                  <a:lnTo>
                    <a:pt x="104585" y="10379"/>
                  </a:lnTo>
                  <a:lnTo>
                    <a:pt x="104173" y="9753"/>
                  </a:lnTo>
                  <a:lnTo>
                    <a:pt x="104407" y="9144"/>
                  </a:lnTo>
                  <a:lnTo>
                    <a:pt x="105228" y="8204"/>
                  </a:lnTo>
                  <a:lnTo>
                    <a:pt x="104634" y="7885"/>
                  </a:lnTo>
                  <a:lnTo>
                    <a:pt x="105632" y="6910"/>
                  </a:lnTo>
                  <a:lnTo>
                    <a:pt x="105478" y="6802"/>
                  </a:lnTo>
                  <a:lnTo>
                    <a:pt x="105327" y="6882"/>
                  </a:lnTo>
                  <a:lnTo>
                    <a:pt x="104983" y="6881"/>
                  </a:lnTo>
                  <a:lnTo>
                    <a:pt x="104401" y="5732"/>
                  </a:lnTo>
                  <a:lnTo>
                    <a:pt x="105868" y="2759"/>
                  </a:lnTo>
                  <a:lnTo>
                    <a:pt x="106206" y="3138"/>
                  </a:lnTo>
                  <a:lnTo>
                    <a:pt x="107022" y="2484"/>
                  </a:lnTo>
                  <a:lnTo>
                    <a:pt x="107427" y="3265"/>
                  </a:lnTo>
                  <a:lnTo>
                    <a:pt x="108643" y="4108"/>
                  </a:lnTo>
                  <a:lnTo>
                    <a:pt x="109771" y="5125"/>
                  </a:lnTo>
                  <a:lnTo>
                    <a:pt x="110745" y="1544"/>
                  </a:lnTo>
                  <a:lnTo>
                    <a:pt x="111232" y="1382"/>
                  </a:lnTo>
                  <a:lnTo>
                    <a:pt x="111590" y="1165"/>
                  </a:lnTo>
                  <a:lnTo>
                    <a:pt x="111982" y="721"/>
                  </a:lnTo>
                  <a:lnTo>
                    <a:pt x="112188" y="353"/>
                  </a:lnTo>
                  <a:lnTo>
                    <a:pt x="112752" y="28"/>
                  </a:lnTo>
                  <a:lnTo>
                    <a:pt x="113142" y="0"/>
                  </a:lnTo>
                  <a:lnTo>
                    <a:pt x="114130" y="1628"/>
                  </a:lnTo>
                  <a:lnTo>
                    <a:pt x="114654" y="1402"/>
                  </a:lnTo>
                  <a:lnTo>
                    <a:pt x="114868" y="1399"/>
                  </a:lnTo>
                  <a:lnTo>
                    <a:pt x="115763" y="2082"/>
                  </a:lnTo>
                  <a:lnTo>
                    <a:pt x="115980" y="2413"/>
                  </a:lnTo>
                  <a:lnTo>
                    <a:pt x="116493" y="2603"/>
                  </a:lnTo>
                  <a:lnTo>
                    <a:pt x="117619" y="3635"/>
                  </a:lnTo>
                  <a:lnTo>
                    <a:pt x="118613" y="3970"/>
                  </a:lnTo>
                  <a:lnTo>
                    <a:pt x="117754" y="6782"/>
                  </a:lnTo>
                  <a:lnTo>
                    <a:pt x="118189" y="6716"/>
                  </a:lnTo>
                  <a:lnTo>
                    <a:pt x="118748" y="6762"/>
                  </a:lnTo>
                  <a:lnTo>
                    <a:pt x="119391" y="7199"/>
                  </a:lnTo>
                  <a:lnTo>
                    <a:pt x="119445" y="7418"/>
                  </a:lnTo>
                  <a:lnTo>
                    <a:pt x="119293" y="8096"/>
                  </a:lnTo>
                  <a:lnTo>
                    <a:pt x="118447" y="9145"/>
                  </a:lnTo>
                  <a:lnTo>
                    <a:pt x="119009" y="9387"/>
                  </a:lnTo>
                  <a:lnTo>
                    <a:pt x="120185" y="10235"/>
                  </a:lnTo>
                  <a:lnTo>
                    <a:pt x="118546" y="10020"/>
                  </a:lnTo>
                  <a:lnTo>
                    <a:pt x="118150" y="9887"/>
                  </a:lnTo>
                  <a:lnTo>
                    <a:pt x="117837" y="9661"/>
                  </a:lnTo>
                  <a:lnTo>
                    <a:pt x="117602" y="9774"/>
                  </a:lnTo>
                  <a:lnTo>
                    <a:pt x="117996" y="11119"/>
                  </a:lnTo>
                  <a:lnTo>
                    <a:pt x="119617" y="10660"/>
                  </a:lnTo>
                  <a:lnTo>
                    <a:pt x="119623" y="11793"/>
                  </a:lnTo>
                  <a:lnTo>
                    <a:pt x="119215" y="13245"/>
                  </a:lnTo>
                  <a:lnTo>
                    <a:pt x="118593" y="13351"/>
                  </a:lnTo>
                  <a:lnTo>
                    <a:pt x="119094" y="15295"/>
                  </a:lnTo>
                  <a:lnTo>
                    <a:pt x="117887" y="15753"/>
                  </a:lnTo>
                  <a:lnTo>
                    <a:pt x="117493" y="16150"/>
                  </a:lnTo>
                  <a:lnTo>
                    <a:pt x="116442" y="16970"/>
                  </a:lnTo>
                  <a:lnTo>
                    <a:pt x="116396" y="17142"/>
                  </a:lnTo>
                  <a:lnTo>
                    <a:pt x="116335" y="17520"/>
                  </a:lnTo>
                  <a:lnTo>
                    <a:pt x="116917" y="17519"/>
                  </a:lnTo>
                  <a:lnTo>
                    <a:pt x="117063" y="18161"/>
                  </a:lnTo>
                  <a:lnTo>
                    <a:pt x="116984" y="18406"/>
                  </a:lnTo>
                  <a:lnTo>
                    <a:pt x="117053" y="18549"/>
                  </a:lnTo>
                  <a:lnTo>
                    <a:pt x="118178" y="19324"/>
                  </a:lnTo>
                  <a:lnTo>
                    <a:pt x="116944" y="20604"/>
                  </a:lnTo>
                  <a:lnTo>
                    <a:pt x="116656" y="21080"/>
                  </a:lnTo>
                  <a:lnTo>
                    <a:pt x="116978" y="22241"/>
                  </a:lnTo>
                  <a:lnTo>
                    <a:pt x="117194" y="22028"/>
                  </a:lnTo>
                  <a:lnTo>
                    <a:pt x="117257" y="21853"/>
                  </a:lnTo>
                  <a:lnTo>
                    <a:pt x="117245" y="21529"/>
                  </a:lnTo>
                  <a:lnTo>
                    <a:pt x="118098" y="21382"/>
                  </a:lnTo>
                  <a:lnTo>
                    <a:pt x="118283" y="22041"/>
                  </a:lnTo>
                  <a:lnTo>
                    <a:pt x="117453" y="22184"/>
                  </a:lnTo>
                  <a:lnTo>
                    <a:pt x="117548" y="22634"/>
                  </a:lnTo>
                  <a:lnTo>
                    <a:pt x="119001" y="22392"/>
                  </a:lnTo>
                  <a:lnTo>
                    <a:pt x="119302" y="22465"/>
                  </a:lnTo>
                  <a:lnTo>
                    <a:pt x="119272" y="22979"/>
                  </a:lnTo>
                  <a:lnTo>
                    <a:pt x="120284" y="25774"/>
                  </a:lnTo>
                  <a:lnTo>
                    <a:pt x="120985" y="25770"/>
                  </a:lnTo>
                  <a:lnTo>
                    <a:pt x="121038" y="25489"/>
                  </a:lnTo>
                  <a:lnTo>
                    <a:pt x="121276" y="25495"/>
                  </a:lnTo>
                  <a:lnTo>
                    <a:pt x="121412" y="25748"/>
                  </a:lnTo>
                  <a:lnTo>
                    <a:pt x="124096" y="25788"/>
                  </a:lnTo>
                  <a:lnTo>
                    <a:pt x="124670" y="25604"/>
                  </a:lnTo>
                  <a:lnTo>
                    <a:pt x="124682" y="24608"/>
                  </a:lnTo>
                  <a:lnTo>
                    <a:pt x="125385" y="24278"/>
                  </a:lnTo>
                  <a:lnTo>
                    <a:pt x="126049" y="23567"/>
                  </a:lnTo>
                  <a:lnTo>
                    <a:pt x="125284" y="22037"/>
                  </a:lnTo>
                  <a:lnTo>
                    <a:pt x="128487" y="21942"/>
                  </a:lnTo>
                  <a:lnTo>
                    <a:pt x="136598" y="21731"/>
                  </a:lnTo>
                  <a:lnTo>
                    <a:pt x="141256" y="32959"/>
                  </a:lnTo>
                  <a:lnTo>
                    <a:pt x="144464" y="40654"/>
                  </a:lnTo>
                  <a:lnTo>
                    <a:pt x="148199" y="49131"/>
                  </a:lnTo>
                  <a:lnTo>
                    <a:pt x="157801" y="48323"/>
                  </a:lnTo>
                  <a:lnTo>
                    <a:pt x="157874" y="48462"/>
                  </a:lnTo>
                  <a:lnTo>
                    <a:pt x="158753" y="50516"/>
                  </a:lnTo>
                  <a:lnTo>
                    <a:pt x="158549" y="51386"/>
                  </a:lnTo>
                  <a:lnTo>
                    <a:pt x="160639" y="54884"/>
                  </a:lnTo>
                  <a:lnTo>
                    <a:pt x="161463" y="56890"/>
                  </a:lnTo>
                  <a:lnTo>
                    <a:pt x="164369" y="57699"/>
                  </a:lnTo>
                  <a:lnTo>
                    <a:pt x="165802" y="57544"/>
                  </a:lnTo>
                  <a:lnTo>
                    <a:pt x="167388" y="57264"/>
                  </a:lnTo>
                  <a:lnTo>
                    <a:pt x="169161" y="56803"/>
                  </a:lnTo>
                  <a:lnTo>
                    <a:pt x="169936" y="56840"/>
                  </a:lnTo>
                  <a:lnTo>
                    <a:pt x="171007" y="57030"/>
                  </a:lnTo>
                  <a:lnTo>
                    <a:pt x="171827" y="56769"/>
                  </a:lnTo>
                  <a:lnTo>
                    <a:pt x="172080" y="56470"/>
                  </a:lnTo>
                  <a:lnTo>
                    <a:pt x="173792" y="56697"/>
                  </a:lnTo>
                  <a:lnTo>
                    <a:pt x="175073" y="57446"/>
                  </a:lnTo>
                  <a:lnTo>
                    <a:pt x="175928" y="57494"/>
                  </a:lnTo>
                  <a:lnTo>
                    <a:pt x="176086" y="57196"/>
                  </a:lnTo>
                  <a:lnTo>
                    <a:pt x="176851" y="57819"/>
                  </a:lnTo>
                  <a:lnTo>
                    <a:pt x="177055" y="58158"/>
                  </a:lnTo>
                  <a:lnTo>
                    <a:pt x="177522" y="58293"/>
                  </a:lnTo>
                  <a:lnTo>
                    <a:pt x="177359" y="58747"/>
                  </a:lnTo>
                  <a:lnTo>
                    <a:pt x="178479" y="59196"/>
                  </a:lnTo>
                  <a:lnTo>
                    <a:pt x="182506" y="60390"/>
                  </a:lnTo>
                  <a:lnTo>
                    <a:pt x="182495" y="59310"/>
                  </a:lnTo>
                  <a:lnTo>
                    <a:pt x="182559" y="58572"/>
                  </a:lnTo>
                  <a:lnTo>
                    <a:pt x="182771" y="57893"/>
                  </a:lnTo>
                  <a:lnTo>
                    <a:pt x="183212" y="57346"/>
                  </a:lnTo>
                  <a:lnTo>
                    <a:pt x="183861" y="56872"/>
                  </a:lnTo>
                  <a:lnTo>
                    <a:pt x="184651" y="56629"/>
                  </a:lnTo>
                  <a:lnTo>
                    <a:pt x="184918" y="56828"/>
                  </a:lnTo>
                  <a:lnTo>
                    <a:pt x="185195" y="57303"/>
                  </a:lnTo>
                  <a:lnTo>
                    <a:pt x="185328" y="57613"/>
                  </a:lnTo>
                  <a:lnTo>
                    <a:pt x="185536" y="58485"/>
                  </a:lnTo>
                  <a:lnTo>
                    <a:pt x="185771" y="58866"/>
                  </a:lnTo>
                  <a:lnTo>
                    <a:pt x="186346" y="59276"/>
                  </a:lnTo>
                  <a:lnTo>
                    <a:pt x="186624" y="59107"/>
                  </a:lnTo>
                  <a:lnTo>
                    <a:pt x="186579" y="57915"/>
                  </a:lnTo>
                  <a:lnTo>
                    <a:pt x="186099" y="57676"/>
                  </a:lnTo>
                  <a:lnTo>
                    <a:pt x="186103" y="57359"/>
                  </a:lnTo>
                  <a:lnTo>
                    <a:pt x="186404" y="57060"/>
                  </a:lnTo>
                  <a:lnTo>
                    <a:pt x="186696" y="57131"/>
                  </a:lnTo>
                  <a:lnTo>
                    <a:pt x="187019" y="57325"/>
                  </a:lnTo>
                  <a:lnTo>
                    <a:pt x="187189" y="57642"/>
                  </a:lnTo>
                  <a:lnTo>
                    <a:pt x="187105" y="58063"/>
                  </a:lnTo>
                  <a:lnTo>
                    <a:pt x="186951" y="58302"/>
                  </a:lnTo>
                  <a:lnTo>
                    <a:pt x="186893" y="58669"/>
                  </a:lnTo>
                  <a:lnTo>
                    <a:pt x="186893" y="59490"/>
                  </a:lnTo>
                  <a:lnTo>
                    <a:pt x="187178" y="59487"/>
                  </a:lnTo>
                  <a:lnTo>
                    <a:pt x="187857" y="59301"/>
                  </a:lnTo>
                  <a:lnTo>
                    <a:pt x="187993" y="59217"/>
                  </a:lnTo>
                  <a:lnTo>
                    <a:pt x="188125" y="58834"/>
                  </a:lnTo>
                  <a:lnTo>
                    <a:pt x="188665" y="58216"/>
                  </a:lnTo>
                  <a:lnTo>
                    <a:pt x="189068" y="58157"/>
                  </a:lnTo>
                  <a:lnTo>
                    <a:pt x="189732" y="58564"/>
                  </a:lnTo>
                  <a:lnTo>
                    <a:pt x="189742" y="58921"/>
                  </a:lnTo>
                  <a:lnTo>
                    <a:pt x="189481" y="59490"/>
                  </a:lnTo>
                  <a:lnTo>
                    <a:pt x="189153" y="60039"/>
                  </a:lnTo>
                  <a:lnTo>
                    <a:pt x="188194" y="61564"/>
                  </a:lnTo>
                  <a:lnTo>
                    <a:pt x="187768" y="62241"/>
                  </a:lnTo>
                  <a:lnTo>
                    <a:pt x="187569" y="62558"/>
                  </a:lnTo>
                  <a:lnTo>
                    <a:pt x="187453" y="62825"/>
                  </a:lnTo>
                  <a:lnTo>
                    <a:pt x="186069" y="66001"/>
                  </a:lnTo>
                  <a:lnTo>
                    <a:pt x="183927" y="70916"/>
                  </a:lnTo>
                  <a:lnTo>
                    <a:pt x="180176" y="77072"/>
                  </a:lnTo>
                  <a:lnTo>
                    <a:pt x="177539" y="81398"/>
                  </a:lnTo>
                  <a:lnTo>
                    <a:pt x="174463" y="86877"/>
                  </a:lnTo>
                  <a:lnTo>
                    <a:pt x="174178" y="87385"/>
                  </a:lnTo>
                  <a:lnTo>
                    <a:pt x="171114" y="92840"/>
                  </a:lnTo>
                  <a:lnTo>
                    <a:pt x="170695" y="93267"/>
                  </a:lnTo>
                  <a:lnTo>
                    <a:pt x="170007" y="93968"/>
                  </a:lnTo>
                  <a:lnTo>
                    <a:pt x="168303" y="96531"/>
                  </a:lnTo>
                  <a:lnTo>
                    <a:pt x="166332" y="99498"/>
                  </a:lnTo>
                  <a:lnTo>
                    <a:pt x="164416" y="100539"/>
                  </a:lnTo>
                  <a:lnTo>
                    <a:pt x="161965" y="100695"/>
                  </a:lnTo>
                  <a:lnTo>
                    <a:pt x="161788" y="101771"/>
                  </a:lnTo>
                  <a:lnTo>
                    <a:pt x="161675" y="102456"/>
                  </a:lnTo>
                  <a:lnTo>
                    <a:pt x="161267" y="101771"/>
                  </a:lnTo>
                  <a:lnTo>
                    <a:pt x="160817" y="101243"/>
                  </a:lnTo>
                  <a:lnTo>
                    <a:pt x="160234" y="100860"/>
                  </a:lnTo>
                  <a:lnTo>
                    <a:pt x="159457" y="100724"/>
                  </a:lnTo>
                  <a:lnTo>
                    <a:pt x="158512" y="100680"/>
                  </a:lnTo>
                  <a:lnTo>
                    <a:pt x="156345" y="100898"/>
                  </a:lnTo>
                  <a:lnTo>
                    <a:pt x="156178" y="100952"/>
                  </a:lnTo>
                  <a:lnTo>
                    <a:pt x="155481" y="101469"/>
                  </a:lnTo>
                  <a:lnTo>
                    <a:pt x="153993" y="101771"/>
                  </a:lnTo>
                  <a:lnTo>
                    <a:pt x="153594" y="101868"/>
                  </a:lnTo>
                  <a:lnTo>
                    <a:pt x="152794" y="101771"/>
                  </a:lnTo>
                  <a:lnTo>
                    <a:pt x="151777" y="99350"/>
                  </a:lnTo>
                  <a:lnTo>
                    <a:pt x="150615" y="96584"/>
                  </a:lnTo>
                  <a:lnTo>
                    <a:pt x="149737" y="94934"/>
                  </a:lnTo>
                  <a:lnTo>
                    <a:pt x="149508" y="94728"/>
                  </a:lnTo>
                  <a:lnTo>
                    <a:pt x="149361" y="94482"/>
                  </a:lnTo>
                  <a:lnTo>
                    <a:pt x="149180" y="94088"/>
                  </a:lnTo>
                  <a:lnTo>
                    <a:pt x="148366" y="93738"/>
                  </a:lnTo>
                  <a:lnTo>
                    <a:pt x="148246" y="93468"/>
                  </a:lnTo>
                  <a:lnTo>
                    <a:pt x="148269" y="92549"/>
                  </a:lnTo>
                  <a:lnTo>
                    <a:pt x="148597" y="91762"/>
                  </a:lnTo>
                  <a:lnTo>
                    <a:pt x="148604" y="91583"/>
                  </a:lnTo>
                  <a:lnTo>
                    <a:pt x="148204" y="91311"/>
                  </a:lnTo>
                  <a:lnTo>
                    <a:pt x="147977" y="90715"/>
                  </a:lnTo>
                  <a:lnTo>
                    <a:pt x="148313" y="90367"/>
                  </a:lnTo>
                  <a:lnTo>
                    <a:pt x="148463" y="90351"/>
                  </a:lnTo>
                  <a:lnTo>
                    <a:pt x="148217" y="90250"/>
                  </a:lnTo>
                  <a:lnTo>
                    <a:pt x="147914" y="90735"/>
                  </a:lnTo>
                  <a:lnTo>
                    <a:pt x="147926" y="90884"/>
                  </a:lnTo>
                  <a:lnTo>
                    <a:pt x="148144" y="91332"/>
                  </a:lnTo>
                  <a:lnTo>
                    <a:pt x="148574" y="91784"/>
                  </a:lnTo>
                  <a:lnTo>
                    <a:pt x="148367" y="91959"/>
                  </a:lnTo>
                  <a:lnTo>
                    <a:pt x="147895" y="91914"/>
                  </a:lnTo>
                  <a:lnTo>
                    <a:pt x="147764" y="92149"/>
                  </a:lnTo>
                  <a:lnTo>
                    <a:pt x="147300" y="92294"/>
                  </a:lnTo>
                  <a:lnTo>
                    <a:pt x="147105" y="92638"/>
                  </a:lnTo>
                  <a:lnTo>
                    <a:pt x="146928" y="92701"/>
                  </a:lnTo>
                  <a:lnTo>
                    <a:pt x="146744" y="92697"/>
                  </a:lnTo>
                  <a:lnTo>
                    <a:pt x="146249" y="92388"/>
                  </a:lnTo>
                  <a:lnTo>
                    <a:pt x="146023" y="92380"/>
                  </a:lnTo>
                  <a:lnTo>
                    <a:pt x="145379" y="92686"/>
                  </a:lnTo>
                  <a:lnTo>
                    <a:pt x="145268" y="92910"/>
                  </a:lnTo>
                  <a:lnTo>
                    <a:pt x="145015" y="92817"/>
                  </a:lnTo>
                  <a:lnTo>
                    <a:pt x="144815" y="92343"/>
                  </a:lnTo>
                  <a:lnTo>
                    <a:pt x="144512" y="92063"/>
                  </a:lnTo>
                  <a:lnTo>
                    <a:pt x="144040" y="91783"/>
                  </a:lnTo>
                  <a:lnTo>
                    <a:pt x="143860" y="90970"/>
                  </a:lnTo>
                  <a:lnTo>
                    <a:pt x="144174" y="89776"/>
                  </a:lnTo>
                  <a:lnTo>
                    <a:pt x="143875" y="89526"/>
                  </a:lnTo>
                  <a:lnTo>
                    <a:pt x="144197" y="89228"/>
                  </a:lnTo>
                  <a:lnTo>
                    <a:pt x="144393" y="89224"/>
                  </a:lnTo>
                  <a:lnTo>
                    <a:pt x="144450" y="89396"/>
                  </a:lnTo>
                  <a:lnTo>
                    <a:pt x="144343" y="89959"/>
                  </a:lnTo>
                  <a:lnTo>
                    <a:pt x="144539" y="89209"/>
                  </a:lnTo>
                  <a:lnTo>
                    <a:pt x="144834" y="88799"/>
                  </a:lnTo>
                  <a:lnTo>
                    <a:pt x="145018" y="88657"/>
                  </a:lnTo>
                  <a:lnTo>
                    <a:pt x="145275" y="88251"/>
                  </a:lnTo>
                  <a:lnTo>
                    <a:pt x="145026" y="87714"/>
                  </a:lnTo>
                  <a:lnTo>
                    <a:pt x="144980" y="87460"/>
                  </a:lnTo>
                  <a:lnTo>
                    <a:pt x="144995" y="87218"/>
                  </a:lnTo>
                  <a:lnTo>
                    <a:pt x="145190" y="86929"/>
                  </a:lnTo>
                  <a:lnTo>
                    <a:pt x="145463" y="86968"/>
                  </a:lnTo>
                  <a:lnTo>
                    <a:pt x="145766" y="86833"/>
                  </a:lnTo>
                  <a:lnTo>
                    <a:pt x="145663" y="86557"/>
                  </a:lnTo>
                  <a:lnTo>
                    <a:pt x="145935" y="84920"/>
                  </a:lnTo>
                  <a:lnTo>
                    <a:pt x="144935" y="86442"/>
                  </a:lnTo>
                  <a:lnTo>
                    <a:pt x="144903" y="86270"/>
                  </a:lnTo>
                  <a:lnTo>
                    <a:pt x="144654" y="85908"/>
                  </a:lnTo>
                  <a:lnTo>
                    <a:pt x="144343" y="85636"/>
                  </a:lnTo>
                  <a:lnTo>
                    <a:pt x="144250" y="85457"/>
                  </a:lnTo>
                  <a:lnTo>
                    <a:pt x="144243" y="84942"/>
                  </a:lnTo>
                  <a:lnTo>
                    <a:pt x="144404" y="84569"/>
                  </a:lnTo>
                  <a:lnTo>
                    <a:pt x="144327" y="83361"/>
                  </a:lnTo>
                  <a:lnTo>
                    <a:pt x="144223" y="83708"/>
                  </a:lnTo>
                  <a:lnTo>
                    <a:pt x="144085" y="84767"/>
                  </a:lnTo>
                  <a:lnTo>
                    <a:pt x="144150" y="85202"/>
                  </a:lnTo>
                  <a:lnTo>
                    <a:pt x="143773" y="85203"/>
                  </a:lnTo>
                  <a:lnTo>
                    <a:pt x="144031" y="83398"/>
                  </a:lnTo>
                  <a:lnTo>
                    <a:pt x="144039" y="83204"/>
                  </a:lnTo>
                  <a:lnTo>
                    <a:pt x="143770" y="82682"/>
                  </a:lnTo>
                  <a:lnTo>
                    <a:pt x="144246" y="81926"/>
                  </a:lnTo>
                  <a:lnTo>
                    <a:pt x="144327" y="81529"/>
                  </a:lnTo>
                  <a:lnTo>
                    <a:pt x="143017" y="81116"/>
                  </a:lnTo>
                  <a:lnTo>
                    <a:pt x="141424" y="80412"/>
                  </a:lnTo>
                  <a:lnTo>
                    <a:pt x="140860" y="80378"/>
                  </a:lnTo>
                  <a:lnTo>
                    <a:pt x="139715" y="79916"/>
                  </a:lnTo>
                  <a:lnTo>
                    <a:pt x="138098" y="78862"/>
                  </a:lnTo>
                  <a:lnTo>
                    <a:pt x="137034" y="78030"/>
                  </a:lnTo>
                  <a:lnTo>
                    <a:pt x="136878" y="78246"/>
                  </a:lnTo>
                  <a:lnTo>
                    <a:pt x="136781" y="78537"/>
                  </a:lnTo>
                  <a:lnTo>
                    <a:pt x="136720" y="79044"/>
                  </a:lnTo>
                  <a:lnTo>
                    <a:pt x="136397" y="79294"/>
                  </a:lnTo>
                  <a:lnTo>
                    <a:pt x="136182" y="79335"/>
                  </a:lnTo>
                  <a:lnTo>
                    <a:pt x="136148" y="78787"/>
                  </a:lnTo>
                  <a:lnTo>
                    <a:pt x="135430" y="78753"/>
                  </a:lnTo>
                  <a:lnTo>
                    <a:pt x="135311" y="78574"/>
                  </a:lnTo>
                  <a:lnTo>
                    <a:pt x="135196" y="77925"/>
                  </a:lnTo>
                  <a:lnTo>
                    <a:pt x="135112" y="77328"/>
                  </a:lnTo>
                  <a:lnTo>
                    <a:pt x="134029" y="77268"/>
                  </a:lnTo>
                  <a:lnTo>
                    <a:pt x="133871" y="77361"/>
                  </a:lnTo>
                  <a:lnTo>
                    <a:pt x="133806" y="77533"/>
                  </a:lnTo>
                  <a:lnTo>
                    <a:pt x="134988" y="78932"/>
                  </a:lnTo>
                  <a:lnTo>
                    <a:pt x="135076" y="79118"/>
                  </a:lnTo>
                  <a:lnTo>
                    <a:pt x="134220" y="79752"/>
                  </a:lnTo>
                  <a:lnTo>
                    <a:pt x="132857" y="79013"/>
                  </a:lnTo>
                  <a:lnTo>
                    <a:pt x="132212" y="78453"/>
                  </a:lnTo>
                  <a:lnTo>
                    <a:pt x="131647" y="78322"/>
                  </a:lnTo>
                  <a:lnTo>
                    <a:pt x="130376" y="78143"/>
                  </a:lnTo>
                  <a:lnTo>
                    <a:pt x="129635" y="78457"/>
                  </a:lnTo>
                  <a:lnTo>
                    <a:pt x="129283" y="78417"/>
                  </a:lnTo>
                  <a:lnTo>
                    <a:pt x="129121" y="78311"/>
                  </a:lnTo>
                  <a:lnTo>
                    <a:pt x="128418" y="78128"/>
                  </a:lnTo>
                  <a:lnTo>
                    <a:pt x="127915" y="78237"/>
                  </a:lnTo>
                  <a:lnTo>
                    <a:pt x="127431" y="78002"/>
                  </a:lnTo>
                  <a:lnTo>
                    <a:pt x="127005" y="77655"/>
                  </a:lnTo>
                  <a:lnTo>
                    <a:pt x="126743" y="77703"/>
                  </a:lnTo>
                  <a:lnTo>
                    <a:pt x="126486" y="77879"/>
                  </a:lnTo>
                  <a:lnTo>
                    <a:pt x="124916" y="78566"/>
                  </a:lnTo>
                  <a:lnTo>
                    <a:pt x="124881" y="78126"/>
                  </a:lnTo>
                  <a:lnTo>
                    <a:pt x="124708" y="77962"/>
                  </a:lnTo>
                  <a:lnTo>
                    <a:pt x="124244" y="77742"/>
                  </a:lnTo>
                  <a:lnTo>
                    <a:pt x="123291" y="77638"/>
                  </a:lnTo>
                  <a:lnTo>
                    <a:pt x="123345" y="77977"/>
                  </a:lnTo>
                  <a:lnTo>
                    <a:pt x="123334" y="78731"/>
                  </a:lnTo>
                  <a:lnTo>
                    <a:pt x="122963" y="79431"/>
                  </a:lnTo>
                  <a:lnTo>
                    <a:pt x="122804" y="80298"/>
                  </a:lnTo>
                  <a:lnTo>
                    <a:pt x="122136" y="80903"/>
                  </a:lnTo>
                  <a:lnTo>
                    <a:pt x="121289" y="81115"/>
                  </a:lnTo>
                  <a:lnTo>
                    <a:pt x="121738" y="81111"/>
                  </a:lnTo>
                  <a:lnTo>
                    <a:pt x="123047" y="81591"/>
                  </a:lnTo>
                  <a:lnTo>
                    <a:pt x="124737" y="82910"/>
                  </a:lnTo>
                  <a:lnTo>
                    <a:pt x="125953" y="83501"/>
                  </a:lnTo>
                  <a:lnTo>
                    <a:pt x="125851" y="83686"/>
                  </a:lnTo>
                  <a:lnTo>
                    <a:pt x="125500" y="84324"/>
                  </a:lnTo>
                  <a:lnTo>
                    <a:pt x="125271" y="84339"/>
                  </a:lnTo>
                  <a:lnTo>
                    <a:pt x="125060" y="84454"/>
                  </a:lnTo>
                  <a:lnTo>
                    <a:pt x="123894" y="85227"/>
                  </a:lnTo>
                  <a:lnTo>
                    <a:pt x="123084" y="84914"/>
                  </a:lnTo>
                  <a:lnTo>
                    <a:pt x="122343" y="84896"/>
                  </a:lnTo>
                  <a:lnTo>
                    <a:pt x="122028" y="85109"/>
                  </a:lnTo>
                  <a:lnTo>
                    <a:pt x="123281" y="86757"/>
                  </a:lnTo>
                  <a:lnTo>
                    <a:pt x="111002" y="88147"/>
                  </a:lnTo>
                  <a:lnTo>
                    <a:pt x="111144" y="88937"/>
                  </a:lnTo>
                  <a:lnTo>
                    <a:pt x="110381" y="88482"/>
                  </a:lnTo>
                  <a:lnTo>
                    <a:pt x="110193" y="88635"/>
                  </a:lnTo>
                  <a:lnTo>
                    <a:pt x="110211" y="88989"/>
                  </a:lnTo>
                  <a:lnTo>
                    <a:pt x="110594" y="89397"/>
                  </a:lnTo>
                  <a:lnTo>
                    <a:pt x="110451" y="89533"/>
                  </a:lnTo>
                  <a:lnTo>
                    <a:pt x="110200" y="89281"/>
                  </a:lnTo>
                  <a:lnTo>
                    <a:pt x="109901" y="88915"/>
                  </a:lnTo>
                  <a:lnTo>
                    <a:pt x="108649" y="88691"/>
                  </a:lnTo>
                  <a:lnTo>
                    <a:pt x="109003" y="88998"/>
                  </a:lnTo>
                  <a:lnTo>
                    <a:pt x="108919" y="89464"/>
                  </a:lnTo>
                  <a:lnTo>
                    <a:pt x="107933" y="88599"/>
                  </a:lnTo>
                  <a:lnTo>
                    <a:pt x="107737" y="88801"/>
                  </a:lnTo>
                  <a:lnTo>
                    <a:pt x="108275" y="89274"/>
                  </a:lnTo>
                  <a:lnTo>
                    <a:pt x="108649" y="89750"/>
                  </a:lnTo>
                  <a:lnTo>
                    <a:pt x="108705" y="90039"/>
                  </a:lnTo>
                  <a:lnTo>
                    <a:pt x="107340" y="91516"/>
                  </a:lnTo>
                  <a:lnTo>
                    <a:pt x="107988" y="91680"/>
                  </a:lnTo>
                  <a:lnTo>
                    <a:pt x="108380" y="91710"/>
                  </a:lnTo>
                  <a:lnTo>
                    <a:pt x="108257" y="92381"/>
                  </a:lnTo>
                  <a:lnTo>
                    <a:pt x="107950" y="92862"/>
                  </a:lnTo>
                  <a:lnTo>
                    <a:pt x="107996" y="93056"/>
                  </a:lnTo>
                  <a:lnTo>
                    <a:pt x="108610" y="93038"/>
                  </a:lnTo>
                  <a:lnTo>
                    <a:pt x="108947" y="92332"/>
                  </a:lnTo>
                  <a:lnTo>
                    <a:pt x="109423" y="93063"/>
                  </a:lnTo>
                  <a:lnTo>
                    <a:pt x="108924" y="93560"/>
                  </a:lnTo>
                  <a:lnTo>
                    <a:pt x="108694" y="93675"/>
                  </a:lnTo>
                  <a:lnTo>
                    <a:pt x="108372" y="93687"/>
                  </a:lnTo>
                  <a:lnTo>
                    <a:pt x="108035" y="93866"/>
                  </a:lnTo>
                  <a:lnTo>
                    <a:pt x="107839" y="94077"/>
                  </a:lnTo>
                  <a:lnTo>
                    <a:pt x="106197" y="92725"/>
                  </a:lnTo>
                  <a:lnTo>
                    <a:pt x="104820" y="94187"/>
                  </a:lnTo>
                  <a:lnTo>
                    <a:pt x="104561" y="94115"/>
                  </a:lnTo>
                  <a:lnTo>
                    <a:pt x="104050" y="93863"/>
                  </a:lnTo>
                  <a:lnTo>
                    <a:pt x="103801" y="92924"/>
                  </a:lnTo>
                  <a:lnTo>
                    <a:pt x="103925" y="92519"/>
                  </a:lnTo>
                  <a:lnTo>
                    <a:pt x="103581" y="92266"/>
                  </a:lnTo>
                  <a:lnTo>
                    <a:pt x="102936" y="92153"/>
                  </a:lnTo>
                  <a:lnTo>
                    <a:pt x="102589" y="92545"/>
                  </a:lnTo>
                  <a:lnTo>
                    <a:pt x="102532" y="92690"/>
                  </a:lnTo>
                  <a:lnTo>
                    <a:pt x="102552" y="93000"/>
                  </a:lnTo>
                  <a:lnTo>
                    <a:pt x="101566" y="93656"/>
                  </a:lnTo>
                  <a:lnTo>
                    <a:pt x="100731" y="94559"/>
                  </a:lnTo>
                  <a:lnTo>
                    <a:pt x="100287" y="94242"/>
                  </a:lnTo>
                  <a:lnTo>
                    <a:pt x="100471" y="93947"/>
                  </a:lnTo>
                  <a:lnTo>
                    <a:pt x="99862" y="93212"/>
                  </a:lnTo>
                  <a:lnTo>
                    <a:pt x="98765" y="93176"/>
                  </a:lnTo>
                  <a:lnTo>
                    <a:pt x="98624" y="93050"/>
                  </a:lnTo>
                  <a:lnTo>
                    <a:pt x="98037" y="92034"/>
                  </a:lnTo>
                  <a:lnTo>
                    <a:pt x="97983" y="91866"/>
                  </a:lnTo>
                  <a:lnTo>
                    <a:pt x="97912" y="91739"/>
                  </a:lnTo>
                  <a:lnTo>
                    <a:pt x="97752" y="92126"/>
                  </a:lnTo>
                  <a:lnTo>
                    <a:pt x="97924" y="93042"/>
                  </a:lnTo>
                  <a:lnTo>
                    <a:pt x="98142" y="93554"/>
                  </a:lnTo>
                  <a:lnTo>
                    <a:pt x="98408" y="93897"/>
                  </a:lnTo>
                  <a:lnTo>
                    <a:pt x="99394" y="94565"/>
                  </a:lnTo>
                  <a:lnTo>
                    <a:pt x="99341" y="94708"/>
                  </a:lnTo>
                  <a:lnTo>
                    <a:pt x="99022" y="94727"/>
                  </a:lnTo>
                  <a:lnTo>
                    <a:pt x="98811" y="94641"/>
                  </a:lnTo>
                  <a:lnTo>
                    <a:pt x="98737" y="94476"/>
                  </a:lnTo>
                  <a:lnTo>
                    <a:pt x="98440" y="94362"/>
                  </a:lnTo>
                  <a:lnTo>
                    <a:pt x="97908" y="94552"/>
                  </a:lnTo>
                  <a:lnTo>
                    <a:pt x="98050" y="94831"/>
                  </a:lnTo>
                  <a:lnTo>
                    <a:pt x="96418" y="94426"/>
                  </a:lnTo>
                  <a:lnTo>
                    <a:pt x="96121" y="94031"/>
                  </a:lnTo>
                  <a:lnTo>
                    <a:pt x="94982" y="94228"/>
                  </a:lnTo>
                  <a:lnTo>
                    <a:pt x="93933" y="93321"/>
                  </a:lnTo>
                  <a:lnTo>
                    <a:pt x="93906" y="93115"/>
                  </a:lnTo>
                  <a:lnTo>
                    <a:pt x="95067" y="91867"/>
                  </a:lnTo>
                  <a:lnTo>
                    <a:pt x="94129" y="91063"/>
                  </a:lnTo>
                  <a:lnTo>
                    <a:pt x="94866" y="90262"/>
                  </a:lnTo>
                  <a:lnTo>
                    <a:pt x="94373" y="89822"/>
                  </a:lnTo>
                  <a:lnTo>
                    <a:pt x="93860" y="89672"/>
                  </a:lnTo>
                  <a:lnTo>
                    <a:pt x="93480" y="89386"/>
                  </a:lnTo>
                  <a:lnTo>
                    <a:pt x="92799" y="88624"/>
                  </a:lnTo>
                  <a:lnTo>
                    <a:pt x="91765" y="88304"/>
                  </a:lnTo>
                  <a:lnTo>
                    <a:pt x="91125" y="87603"/>
                  </a:lnTo>
                  <a:lnTo>
                    <a:pt x="91010" y="87335"/>
                  </a:lnTo>
                  <a:lnTo>
                    <a:pt x="89447" y="89018"/>
                  </a:lnTo>
                  <a:lnTo>
                    <a:pt x="88957" y="89554"/>
                  </a:lnTo>
                  <a:lnTo>
                    <a:pt x="89872" y="90346"/>
                  </a:lnTo>
                  <a:lnTo>
                    <a:pt x="89014" y="91273"/>
                  </a:lnTo>
                  <a:lnTo>
                    <a:pt x="87892" y="92498"/>
                  </a:lnTo>
                  <a:lnTo>
                    <a:pt x="87574" y="92258"/>
                  </a:lnTo>
                  <a:lnTo>
                    <a:pt x="86658" y="93412"/>
                  </a:lnTo>
                  <a:lnTo>
                    <a:pt x="86436" y="93327"/>
                  </a:lnTo>
                  <a:lnTo>
                    <a:pt x="85441" y="94747"/>
                  </a:lnTo>
                  <a:lnTo>
                    <a:pt x="84978" y="94503"/>
                  </a:lnTo>
                  <a:lnTo>
                    <a:pt x="86404" y="92574"/>
                  </a:lnTo>
                  <a:lnTo>
                    <a:pt x="87221" y="91194"/>
                  </a:lnTo>
                  <a:lnTo>
                    <a:pt x="84164" y="91074"/>
                  </a:lnTo>
                  <a:lnTo>
                    <a:pt x="85484" y="88073"/>
                  </a:lnTo>
                  <a:lnTo>
                    <a:pt x="85063" y="87867"/>
                  </a:lnTo>
                  <a:lnTo>
                    <a:pt x="84841" y="88109"/>
                  </a:lnTo>
                  <a:lnTo>
                    <a:pt x="84700" y="88255"/>
                  </a:lnTo>
                  <a:lnTo>
                    <a:pt x="84060" y="88973"/>
                  </a:lnTo>
                  <a:lnTo>
                    <a:pt x="80905" y="86187"/>
                  </a:lnTo>
                  <a:lnTo>
                    <a:pt x="80499" y="85910"/>
                  </a:lnTo>
                  <a:lnTo>
                    <a:pt x="79818" y="85828"/>
                  </a:lnTo>
                  <a:lnTo>
                    <a:pt x="79313" y="86134"/>
                  </a:lnTo>
                  <a:lnTo>
                    <a:pt x="78575" y="86427"/>
                  </a:lnTo>
                  <a:lnTo>
                    <a:pt x="77166" y="86396"/>
                  </a:lnTo>
                  <a:lnTo>
                    <a:pt x="77920" y="83570"/>
                  </a:lnTo>
                  <a:lnTo>
                    <a:pt x="76762" y="82554"/>
                  </a:lnTo>
                  <a:lnTo>
                    <a:pt x="76459" y="82558"/>
                  </a:lnTo>
                  <a:lnTo>
                    <a:pt x="76000" y="82725"/>
                  </a:lnTo>
                  <a:lnTo>
                    <a:pt x="75758" y="83082"/>
                  </a:lnTo>
                  <a:lnTo>
                    <a:pt x="75416" y="83326"/>
                  </a:lnTo>
                  <a:lnTo>
                    <a:pt x="75050" y="83164"/>
                  </a:lnTo>
                  <a:lnTo>
                    <a:pt x="74751" y="80837"/>
                  </a:lnTo>
                  <a:lnTo>
                    <a:pt x="73823" y="80011"/>
                  </a:lnTo>
                  <a:lnTo>
                    <a:pt x="72676" y="80104"/>
                  </a:lnTo>
                  <a:lnTo>
                    <a:pt x="71932" y="80382"/>
                  </a:lnTo>
                  <a:lnTo>
                    <a:pt x="71669" y="80404"/>
                  </a:lnTo>
                  <a:lnTo>
                    <a:pt x="70640" y="77908"/>
                  </a:lnTo>
                  <a:lnTo>
                    <a:pt x="70875" y="77406"/>
                  </a:lnTo>
                  <a:lnTo>
                    <a:pt x="68427" y="75287"/>
                  </a:lnTo>
                  <a:lnTo>
                    <a:pt x="65665" y="72832"/>
                  </a:lnTo>
                  <a:lnTo>
                    <a:pt x="65599" y="73494"/>
                  </a:lnTo>
                  <a:lnTo>
                    <a:pt x="64418" y="73592"/>
                  </a:lnTo>
                  <a:lnTo>
                    <a:pt x="63795" y="73022"/>
                  </a:lnTo>
                  <a:lnTo>
                    <a:pt x="63627" y="72631"/>
                  </a:lnTo>
                  <a:lnTo>
                    <a:pt x="63263" y="72598"/>
                  </a:lnTo>
                  <a:lnTo>
                    <a:pt x="62433" y="72256"/>
                  </a:lnTo>
                  <a:lnTo>
                    <a:pt x="61733" y="72223"/>
                  </a:lnTo>
                  <a:lnTo>
                    <a:pt x="61473" y="72305"/>
                  </a:lnTo>
                  <a:lnTo>
                    <a:pt x="61525" y="72598"/>
                  </a:lnTo>
                  <a:lnTo>
                    <a:pt x="60539" y="72533"/>
                  </a:lnTo>
                  <a:lnTo>
                    <a:pt x="59164" y="72582"/>
                  </a:lnTo>
                  <a:lnTo>
                    <a:pt x="58915" y="73293"/>
                  </a:lnTo>
                  <a:lnTo>
                    <a:pt x="59255" y="74260"/>
                  </a:lnTo>
                  <a:lnTo>
                    <a:pt x="59346" y="75287"/>
                  </a:lnTo>
                  <a:lnTo>
                    <a:pt x="56920" y="75369"/>
                  </a:lnTo>
                  <a:lnTo>
                    <a:pt x="56755" y="76298"/>
                  </a:lnTo>
                  <a:lnTo>
                    <a:pt x="56245" y="76107"/>
                  </a:lnTo>
                  <a:lnTo>
                    <a:pt x="55635" y="73610"/>
                  </a:lnTo>
                  <a:lnTo>
                    <a:pt x="54356" y="73525"/>
                  </a:lnTo>
                  <a:lnTo>
                    <a:pt x="49447" y="71553"/>
                  </a:lnTo>
                  <a:lnTo>
                    <a:pt x="48952" y="71189"/>
                  </a:lnTo>
                  <a:lnTo>
                    <a:pt x="48647" y="71504"/>
                  </a:lnTo>
                  <a:lnTo>
                    <a:pt x="48111" y="71005"/>
                  </a:lnTo>
                  <a:lnTo>
                    <a:pt x="48016" y="70638"/>
                  </a:lnTo>
                  <a:lnTo>
                    <a:pt x="47798" y="70278"/>
                  </a:lnTo>
                  <a:lnTo>
                    <a:pt x="46880" y="70337"/>
                  </a:lnTo>
                  <a:lnTo>
                    <a:pt x="46484" y="71351"/>
                  </a:lnTo>
                  <a:lnTo>
                    <a:pt x="45844" y="71674"/>
                  </a:lnTo>
                  <a:lnTo>
                    <a:pt x="45755" y="72427"/>
                  </a:lnTo>
                  <a:lnTo>
                    <a:pt x="46791" y="73237"/>
                  </a:lnTo>
                  <a:lnTo>
                    <a:pt x="45595" y="74326"/>
                  </a:lnTo>
                  <a:lnTo>
                    <a:pt x="45312" y="74661"/>
                  </a:lnTo>
                  <a:lnTo>
                    <a:pt x="45146" y="75038"/>
                  </a:lnTo>
                  <a:lnTo>
                    <a:pt x="44944" y="75013"/>
                  </a:lnTo>
                  <a:lnTo>
                    <a:pt x="44057" y="75432"/>
                  </a:lnTo>
                  <a:lnTo>
                    <a:pt x="42671" y="75416"/>
                  </a:lnTo>
                  <a:lnTo>
                    <a:pt x="42105" y="76588"/>
                  </a:lnTo>
                  <a:lnTo>
                    <a:pt x="41600" y="77299"/>
                  </a:lnTo>
                  <a:lnTo>
                    <a:pt x="40636" y="76957"/>
                  </a:lnTo>
                  <a:lnTo>
                    <a:pt x="38795" y="80336"/>
                  </a:lnTo>
                  <a:lnTo>
                    <a:pt x="38332" y="80062"/>
                  </a:lnTo>
                  <a:lnTo>
                    <a:pt x="37606" y="81828"/>
                  </a:lnTo>
                  <a:lnTo>
                    <a:pt x="38049" y="82512"/>
                  </a:lnTo>
                  <a:lnTo>
                    <a:pt x="37826" y="82725"/>
                  </a:lnTo>
                  <a:lnTo>
                    <a:pt x="37110" y="83035"/>
                  </a:lnTo>
                  <a:lnTo>
                    <a:pt x="35387" y="87254"/>
                  </a:lnTo>
                  <a:lnTo>
                    <a:pt x="34961" y="86913"/>
                  </a:lnTo>
                  <a:lnTo>
                    <a:pt x="34202" y="86944"/>
                  </a:lnTo>
                  <a:lnTo>
                    <a:pt x="34957" y="89244"/>
                  </a:lnTo>
                  <a:lnTo>
                    <a:pt x="34635" y="89378"/>
                  </a:lnTo>
                  <a:lnTo>
                    <a:pt x="33388" y="89437"/>
                  </a:lnTo>
                  <a:lnTo>
                    <a:pt x="32900" y="88934"/>
                  </a:lnTo>
                  <a:lnTo>
                    <a:pt x="32459" y="88963"/>
                  </a:lnTo>
                  <a:lnTo>
                    <a:pt x="31627" y="90143"/>
                  </a:lnTo>
                  <a:lnTo>
                    <a:pt x="31554" y="90424"/>
                  </a:lnTo>
                  <a:lnTo>
                    <a:pt x="31846" y="90617"/>
                  </a:lnTo>
                  <a:lnTo>
                    <a:pt x="30986" y="91508"/>
                  </a:lnTo>
                  <a:lnTo>
                    <a:pt x="30879" y="91746"/>
                  </a:lnTo>
                  <a:lnTo>
                    <a:pt x="30883" y="92131"/>
                  </a:lnTo>
                  <a:lnTo>
                    <a:pt x="30415" y="92310"/>
                  </a:lnTo>
                  <a:lnTo>
                    <a:pt x="28735" y="92348"/>
                  </a:lnTo>
                  <a:lnTo>
                    <a:pt x="28509" y="92195"/>
                  </a:lnTo>
                  <a:lnTo>
                    <a:pt x="28495" y="92050"/>
                  </a:lnTo>
                  <a:lnTo>
                    <a:pt x="26641" y="91774"/>
                  </a:lnTo>
                  <a:lnTo>
                    <a:pt x="26507" y="92337"/>
                  </a:lnTo>
                  <a:lnTo>
                    <a:pt x="25697" y="92256"/>
                  </a:lnTo>
                  <a:lnTo>
                    <a:pt x="26095" y="93589"/>
                  </a:lnTo>
                  <a:lnTo>
                    <a:pt x="26792" y="95314"/>
                  </a:lnTo>
                  <a:lnTo>
                    <a:pt x="29086" y="98525"/>
                  </a:lnTo>
                  <a:lnTo>
                    <a:pt x="28925" y="98819"/>
                  </a:lnTo>
                  <a:lnTo>
                    <a:pt x="25022" y="98120"/>
                  </a:lnTo>
                  <a:lnTo>
                    <a:pt x="25601" y="98754"/>
                  </a:lnTo>
                  <a:lnTo>
                    <a:pt x="25168" y="99022"/>
                  </a:lnTo>
                  <a:lnTo>
                    <a:pt x="24490" y="99168"/>
                  </a:lnTo>
                  <a:lnTo>
                    <a:pt x="23564" y="99612"/>
                  </a:lnTo>
                  <a:lnTo>
                    <a:pt x="23077" y="100104"/>
                  </a:lnTo>
                  <a:lnTo>
                    <a:pt x="24820" y="100414"/>
                  </a:lnTo>
                  <a:lnTo>
                    <a:pt x="25805" y="100193"/>
                  </a:lnTo>
                  <a:lnTo>
                    <a:pt x="27423" y="100532"/>
                  </a:lnTo>
                  <a:lnTo>
                    <a:pt x="27030" y="102016"/>
                  </a:lnTo>
                  <a:lnTo>
                    <a:pt x="27344" y="102512"/>
                  </a:lnTo>
                  <a:lnTo>
                    <a:pt x="28021" y="102703"/>
                  </a:lnTo>
                  <a:lnTo>
                    <a:pt x="28292" y="102961"/>
                  </a:lnTo>
                  <a:lnTo>
                    <a:pt x="28185" y="103401"/>
                  </a:lnTo>
                  <a:lnTo>
                    <a:pt x="27949" y="103717"/>
                  </a:lnTo>
                  <a:lnTo>
                    <a:pt x="27269" y="105134"/>
                  </a:lnTo>
                  <a:lnTo>
                    <a:pt x="27096" y="105753"/>
                  </a:lnTo>
                  <a:lnTo>
                    <a:pt x="27121" y="106009"/>
                  </a:lnTo>
                  <a:lnTo>
                    <a:pt x="27069" y="106454"/>
                  </a:lnTo>
                  <a:lnTo>
                    <a:pt x="27004" y="106628"/>
                  </a:lnTo>
                  <a:lnTo>
                    <a:pt x="26289" y="106728"/>
                  </a:lnTo>
                  <a:lnTo>
                    <a:pt x="25519" y="107665"/>
                  </a:lnTo>
                  <a:lnTo>
                    <a:pt x="25398" y="108127"/>
                  </a:lnTo>
                  <a:lnTo>
                    <a:pt x="25131" y="108645"/>
                  </a:lnTo>
                  <a:lnTo>
                    <a:pt x="24812" y="108970"/>
                  </a:lnTo>
                  <a:lnTo>
                    <a:pt x="23994" y="109203"/>
                  </a:lnTo>
                  <a:lnTo>
                    <a:pt x="23954" y="109074"/>
                  </a:lnTo>
                  <a:lnTo>
                    <a:pt x="23736" y="108872"/>
                  </a:lnTo>
                  <a:lnTo>
                    <a:pt x="23152" y="108596"/>
                  </a:lnTo>
                  <a:lnTo>
                    <a:pt x="22447" y="108661"/>
                  </a:lnTo>
                  <a:lnTo>
                    <a:pt x="21472" y="108342"/>
                  </a:lnTo>
                  <a:lnTo>
                    <a:pt x="20883" y="108055"/>
                  </a:lnTo>
                  <a:lnTo>
                    <a:pt x="20465" y="108031"/>
                  </a:lnTo>
                  <a:lnTo>
                    <a:pt x="19694" y="108516"/>
                  </a:lnTo>
                  <a:lnTo>
                    <a:pt x="18907" y="109342"/>
                  </a:lnTo>
                  <a:lnTo>
                    <a:pt x="18799" y="109571"/>
                  </a:lnTo>
                  <a:lnTo>
                    <a:pt x="18883" y="109834"/>
                  </a:lnTo>
                  <a:lnTo>
                    <a:pt x="19345" y="109868"/>
                  </a:lnTo>
                  <a:lnTo>
                    <a:pt x="19359" y="110030"/>
                  </a:lnTo>
                  <a:lnTo>
                    <a:pt x="19216" y="110358"/>
                  </a:lnTo>
                  <a:lnTo>
                    <a:pt x="19204" y="110682"/>
                  </a:lnTo>
                  <a:lnTo>
                    <a:pt x="19441" y="110986"/>
                  </a:lnTo>
                  <a:lnTo>
                    <a:pt x="19462" y="111144"/>
                  </a:lnTo>
                  <a:lnTo>
                    <a:pt x="19245" y="111494"/>
                  </a:lnTo>
                  <a:lnTo>
                    <a:pt x="19067" y="111638"/>
                  </a:lnTo>
                  <a:lnTo>
                    <a:pt x="18615" y="111546"/>
                  </a:lnTo>
                  <a:lnTo>
                    <a:pt x="18553" y="111826"/>
                  </a:lnTo>
                  <a:lnTo>
                    <a:pt x="18727" y="112015"/>
                  </a:lnTo>
                  <a:lnTo>
                    <a:pt x="18868" y="112063"/>
                  </a:lnTo>
                  <a:lnTo>
                    <a:pt x="19444" y="111826"/>
                  </a:lnTo>
                  <a:lnTo>
                    <a:pt x="19487" y="111969"/>
                  </a:lnTo>
                  <a:lnTo>
                    <a:pt x="19150" y="112643"/>
                  </a:lnTo>
                  <a:lnTo>
                    <a:pt x="18557" y="112502"/>
                  </a:lnTo>
                  <a:lnTo>
                    <a:pt x="18382" y="112605"/>
                  </a:lnTo>
                  <a:lnTo>
                    <a:pt x="18263" y="112823"/>
                  </a:lnTo>
                  <a:lnTo>
                    <a:pt x="18411" y="113248"/>
                  </a:lnTo>
                  <a:lnTo>
                    <a:pt x="18839" y="113370"/>
                  </a:lnTo>
                  <a:lnTo>
                    <a:pt x="19067" y="113072"/>
                  </a:lnTo>
                  <a:lnTo>
                    <a:pt x="19297" y="113041"/>
                  </a:lnTo>
                  <a:lnTo>
                    <a:pt x="19394" y="113171"/>
                  </a:lnTo>
                  <a:lnTo>
                    <a:pt x="19358" y="113628"/>
                  </a:lnTo>
                  <a:lnTo>
                    <a:pt x="19631" y="113998"/>
                  </a:lnTo>
                  <a:lnTo>
                    <a:pt x="19569" y="114211"/>
                  </a:lnTo>
                  <a:lnTo>
                    <a:pt x="19150" y="114258"/>
                  </a:lnTo>
                  <a:lnTo>
                    <a:pt x="19104" y="114474"/>
                  </a:lnTo>
                  <a:lnTo>
                    <a:pt x="19251" y="114766"/>
                  </a:lnTo>
                  <a:lnTo>
                    <a:pt x="18791" y="114909"/>
                  </a:lnTo>
                  <a:lnTo>
                    <a:pt x="18788" y="115561"/>
                  </a:lnTo>
                  <a:lnTo>
                    <a:pt x="18266" y="115624"/>
                  </a:lnTo>
                  <a:lnTo>
                    <a:pt x="18167" y="115927"/>
                  </a:lnTo>
                  <a:lnTo>
                    <a:pt x="18187" y="116260"/>
                  </a:lnTo>
                  <a:lnTo>
                    <a:pt x="18251" y="116390"/>
                  </a:lnTo>
                  <a:lnTo>
                    <a:pt x="18679" y="116667"/>
                  </a:lnTo>
                  <a:lnTo>
                    <a:pt x="18744" y="117171"/>
                  </a:lnTo>
                  <a:lnTo>
                    <a:pt x="19017" y="117362"/>
                  </a:lnTo>
                  <a:lnTo>
                    <a:pt x="19190" y="117199"/>
                  </a:lnTo>
                  <a:lnTo>
                    <a:pt x="19184" y="116803"/>
                  </a:lnTo>
                  <a:lnTo>
                    <a:pt x="19298" y="116673"/>
                  </a:lnTo>
                  <a:lnTo>
                    <a:pt x="20010" y="116843"/>
                  </a:lnTo>
                  <a:lnTo>
                    <a:pt x="20051" y="117019"/>
                  </a:lnTo>
                  <a:lnTo>
                    <a:pt x="20044" y="117184"/>
                  </a:lnTo>
                  <a:lnTo>
                    <a:pt x="19937" y="117409"/>
                  </a:lnTo>
                  <a:lnTo>
                    <a:pt x="19591" y="117640"/>
                  </a:lnTo>
                  <a:lnTo>
                    <a:pt x="19247" y="117965"/>
                  </a:lnTo>
                  <a:lnTo>
                    <a:pt x="19423" y="118192"/>
                  </a:lnTo>
                  <a:lnTo>
                    <a:pt x="19748" y="118408"/>
                  </a:lnTo>
                  <a:lnTo>
                    <a:pt x="19737" y="118748"/>
                  </a:lnTo>
                  <a:lnTo>
                    <a:pt x="19490" y="118917"/>
                  </a:lnTo>
                  <a:lnTo>
                    <a:pt x="19202" y="118962"/>
                  </a:lnTo>
                  <a:lnTo>
                    <a:pt x="18403" y="118867"/>
                  </a:lnTo>
                  <a:lnTo>
                    <a:pt x="18370" y="119014"/>
                  </a:lnTo>
                  <a:lnTo>
                    <a:pt x="18396" y="119192"/>
                  </a:lnTo>
                  <a:lnTo>
                    <a:pt x="18785" y="119589"/>
                  </a:lnTo>
                  <a:lnTo>
                    <a:pt x="18462" y="119934"/>
                  </a:lnTo>
                  <a:lnTo>
                    <a:pt x="18512" y="120153"/>
                  </a:lnTo>
                  <a:lnTo>
                    <a:pt x="19154" y="120567"/>
                  </a:lnTo>
                  <a:lnTo>
                    <a:pt x="19299" y="120136"/>
                  </a:lnTo>
                  <a:lnTo>
                    <a:pt x="19587" y="120156"/>
                  </a:lnTo>
                  <a:lnTo>
                    <a:pt x="19654" y="120988"/>
                  </a:lnTo>
                  <a:lnTo>
                    <a:pt x="18998" y="120734"/>
                  </a:lnTo>
                  <a:lnTo>
                    <a:pt x="17838" y="120285"/>
                  </a:lnTo>
                  <a:lnTo>
                    <a:pt x="16579" y="119453"/>
                  </a:lnTo>
                  <a:lnTo>
                    <a:pt x="15205" y="117714"/>
                  </a:lnTo>
                  <a:lnTo>
                    <a:pt x="15091" y="117483"/>
                  </a:lnTo>
                  <a:lnTo>
                    <a:pt x="14478" y="116246"/>
                  </a:lnTo>
                  <a:lnTo>
                    <a:pt x="14055" y="115394"/>
                  </a:lnTo>
                  <a:lnTo>
                    <a:pt x="13978" y="115239"/>
                  </a:lnTo>
                  <a:lnTo>
                    <a:pt x="13053" y="113372"/>
                  </a:lnTo>
                  <a:lnTo>
                    <a:pt x="12966" y="113197"/>
                  </a:lnTo>
                  <a:lnTo>
                    <a:pt x="12662" y="112584"/>
                  </a:lnTo>
                  <a:lnTo>
                    <a:pt x="12245" y="111743"/>
                  </a:lnTo>
                  <a:lnTo>
                    <a:pt x="11448" y="111816"/>
                  </a:lnTo>
                  <a:lnTo>
                    <a:pt x="10810" y="111874"/>
                  </a:lnTo>
                  <a:lnTo>
                    <a:pt x="9864" y="111434"/>
                  </a:lnTo>
                  <a:lnTo>
                    <a:pt x="7958" y="110123"/>
                  </a:lnTo>
                  <a:lnTo>
                    <a:pt x="7729" y="109966"/>
                  </a:lnTo>
                  <a:lnTo>
                    <a:pt x="7415" y="109749"/>
                  </a:lnTo>
                  <a:lnTo>
                    <a:pt x="6976" y="109402"/>
                  </a:lnTo>
                  <a:lnTo>
                    <a:pt x="6850" y="109039"/>
                  </a:lnTo>
                  <a:lnTo>
                    <a:pt x="6645" y="108451"/>
                  </a:lnTo>
                  <a:lnTo>
                    <a:pt x="5638" y="108386"/>
                  </a:lnTo>
                  <a:lnTo>
                    <a:pt x="3267" y="108235"/>
                  </a:lnTo>
                  <a:lnTo>
                    <a:pt x="3007" y="108218"/>
                  </a:lnTo>
                  <a:lnTo>
                    <a:pt x="2168" y="106606"/>
                  </a:lnTo>
                  <a:lnTo>
                    <a:pt x="1977" y="105114"/>
                  </a:lnTo>
                  <a:lnTo>
                    <a:pt x="2194" y="102349"/>
                  </a:lnTo>
                  <a:lnTo>
                    <a:pt x="4089" y="102097"/>
                  </a:lnTo>
                  <a:lnTo>
                    <a:pt x="4212" y="101772"/>
                  </a:lnTo>
                  <a:lnTo>
                    <a:pt x="3923" y="101590"/>
                  </a:lnTo>
                  <a:lnTo>
                    <a:pt x="3823" y="100914"/>
                  </a:lnTo>
                  <a:lnTo>
                    <a:pt x="3844" y="100027"/>
                  </a:lnTo>
                  <a:lnTo>
                    <a:pt x="3879" y="99819"/>
                  </a:lnTo>
                  <a:lnTo>
                    <a:pt x="4275" y="97448"/>
                  </a:lnTo>
                  <a:lnTo>
                    <a:pt x="4261" y="96796"/>
                  </a:lnTo>
                  <a:lnTo>
                    <a:pt x="4258" y="96666"/>
                  </a:lnTo>
                  <a:lnTo>
                    <a:pt x="4118" y="96028"/>
                  </a:lnTo>
                  <a:lnTo>
                    <a:pt x="3970" y="95954"/>
                  </a:lnTo>
                  <a:lnTo>
                    <a:pt x="3623" y="95760"/>
                  </a:lnTo>
                  <a:lnTo>
                    <a:pt x="3320" y="95156"/>
                  </a:lnTo>
                  <a:lnTo>
                    <a:pt x="3619" y="94651"/>
                  </a:lnTo>
                  <a:lnTo>
                    <a:pt x="4457" y="93766"/>
                  </a:lnTo>
                  <a:lnTo>
                    <a:pt x="5265" y="92761"/>
                  </a:lnTo>
                  <a:lnTo>
                    <a:pt x="5570" y="92113"/>
                  </a:lnTo>
                  <a:lnTo>
                    <a:pt x="5818" y="91585"/>
                  </a:lnTo>
                  <a:lnTo>
                    <a:pt x="6185" y="90770"/>
                  </a:lnTo>
                  <a:lnTo>
                    <a:pt x="6081" y="89077"/>
                  </a:lnTo>
                  <a:lnTo>
                    <a:pt x="5757" y="88629"/>
                  </a:lnTo>
                  <a:lnTo>
                    <a:pt x="5186" y="88222"/>
                  </a:lnTo>
                  <a:lnTo>
                    <a:pt x="4931" y="88248"/>
                  </a:lnTo>
                  <a:lnTo>
                    <a:pt x="4556" y="88137"/>
                  </a:lnTo>
                  <a:lnTo>
                    <a:pt x="4402" y="88092"/>
                  </a:lnTo>
                  <a:lnTo>
                    <a:pt x="3694" y="87450"/>
                  </a:lnTo>
                  <a:lnTo>
                    <a:pt x="3161" y="86943"/>
                  </a:lnTo>
                  <a:lnTo>
                    <a:pt x="2905" y="86642"/>
                  </a:lnTo>
                  <a:lnTo>
                    <a:pt x="2550" y="86407"/>
                  </a:lnTo>
                  <a:lnTo>
                    <a:pt x="2029" y="86144"/>
                  </a:lnTo>
                  <a:lnTo>
                    <a:pt x="1843" y="86016"/>
                  </a:lnTo>
                  <a:lnTo>
                    <a:pt x="792" y="85166"/>
                  </a:lnTo>
                  <a:lnTo>
                    <a:pt x="373" y="84402"/>
                  </a:lnTo>
                  <a:lnTo>
                    <a:pt x="330" y="84225"/>
                  </a:lnTo>
                  <a:lnTo>
                    <a:pt x="282" y="83943"/>
                  </a:lnTo>
                  <a:lnTo>
                    <a:pt x="317" y="83735"/>
                  </a:lnTo>
                  <a:lnTo>
                    <a:pt x="354" y="83513"/>
                  </a:lnTo>
                  <a:lnTo>
                    <a:pt x="151" y="82673"/>
                  </a:lnTo>
                  <a:lnTo>
                    <a:pt x="0" y="81546"/>
                  </a:lnTo>
                  <a:lnTo>
                    <a:pt x="21" y="80633"/>
                  </a:lnTo>
                  <a:lnTo>
                    <a:pt x="436" y="79802"/>
                  </a:lnTo>
                  <a:lnTo>
                    <a:pt x="1163" y="79313"/>
                  </a:lnTo>
                  <a:lnTo>
                    <a:pt x="1610" y="78887"/>
                  </a:lnTo>
                  <a:lnTo>
                    <a:pt x="2279" y="77993"/>
                  </a:lnTo>
                  <a:lnTo>
                    <a:pt x="2642" y="77977"/>
                  </a:lnTo>
                  <a:lnTo>
                    <a:pt x="3174" y="77797"/>
                  </a:lnTo>
                  <a:lnTo>
                    <a:pt x="4315" y="76298"/>
                  </a:lnTo>
                  <a:lnTo>
                    <a:pt x="4834" y="75581"/>
                  </a:lnTo>
                  <a:lnTo>
                    <a:pt x="5353" y="75075"/>
                  </a:lnTo>
                  <a:lnTo>
                    <a:pt x="5833" y="74309"/>
                  </a:lnTo>
                  <a:lnTo>
                    <a:pt x="6209" y="73380"/>
                  </a:lnTo>
                  <a:lnTo>
                    <a:pt x="6521" y="71588"/>
                  </a:lnTo>
                  <a:lnTo>
                    <a:pt x="6474" y="71379"/>
                  </a:lnTo>
                  <a:lnTo>
                    <a:pt x="6560" y="70088"/>
                  </a:lnTo>
                  <a:lnTo>
                    <a:pt x="6804" y="69689"/>
                  </a:lnTo>
                  <a:lnTo>
                    <a:pt x="7208" y="69469"/>
                  </a:lnTo>
                  <a:lnTo>
                    <a:pt x="8220" y="68964"/>
                  </a:lnTo>
                  <a:lnTo>
                    <a:pt x="8856" y="67383"/>
                  </a:lnTo>
                  <a:lnTo>
                    <a:pt x="9218" y="66776"/>
                  </a:lnTo>
                  <a:lnTo>
                    <a:pt x="9647" y="66617"/>
                  </a:lnTo>
                  <a:lnTo>
                    <a:pt x="9920" y="66666"/>
                  </a:lnTo>
                  <a:lnTo>
                    <a:pt x="10101" y="66823"/>
                  </a:lnTo>
                  <a:lnTo>
                    <a:pt x="10465" y="66943"/>
                  </a:lnTo>
                  <a:lnTo>
                    <a:pt x="10633" y="66747"/>
                  </a:lnTo>
                  <a:lnTo>
                    <a:pt x="10731" y="66205"/>
                  </a:lnTo>
                  <a:lnTo>
                    <a:pt x="10660" y="65843"/>
                  </a:lnTo>
                  <a:lnTo>
                    <a:pt x="10685" y="65166"/>
                  </a:lnTo>
                  <a:lnTo>
                    <a:pt x="10919" y="64514"/>
                  </a:lnTo>
                  <a:lnTo>
                    <a:pt x="10926" y="64132"/>
                  </a:lnTo>
                  <a:lnTo>
                    <a:pt x="11084" y="63413"/>
                  </a:lnTo>
                  <a:lnTo>
                    <a:pt x="11723" y="62086"/>
                  </a:lnTo>
                  <a:lnTo>
                    <a:pt x="12111" y="60920"/>
                  </a:lnTo>
                  <a:lnTo>
                    <a:pt x="12261" y="60477"/>
                  </a:lnTo>
                  <a:lnTo>
                    <a:pt x="12527" y="59690"/>
                  </a:lnTo>
                  <a:lnTo>
                    <a:pt x="12488" y="59218"/>
                  </a:lnTo>
                  <a:lnTo>
                    <a:pt x="12994" y="58468"/>
                  </a:lnTo>
                  <a:lnTo>
                    <a:pt x="13915" y="57946"/>
                  </a:lnTo>
                  <a:lnTo>
                    <a:pt x="14433" y="57074"/>
                  </a:lnTo>
                  <a:lnTo>
                    <a:pt x="15783" y="55599"/>
                  </a:lnTo>
                  <a:lnTo>
                    <a:pt x="20012" y="53513"/>
                  </a:lnTo>
                  <a:lnTo>
                    <a:pt x="18753" y="52605"/>
                  </a:lnTo>
                  <a:lnTo>
                    <a:pt x="20220" y="51672"/>
                  </a:lnTo>
                  <a:lnTo>
                    <a:pt x="21932" y="50401"/>
                  </a:lnTo>
                  <a:lnTo>
                    <a:pt x="24358" y="48396"/>
                  </a:lnTo>
                  <a:lnTo>
                    <a:pt x="26620" y="46390"/>
                  </a:lnTo>
                  <a:lnTo>
                    <a:pt x="27355" y="45940"/>
                  </a:lnTo>
                  <a:lnTo>
                    <a:pt x="28259" y="45386"/>
                  </a:lnTo>
                  <a:lnTo>
                    <a:pt x="29729" y="44908"/>
                  </a:lnTo>
                  <a:lnTo>
                    <a:pt x="30663" y="44778"/>
                  </a:lnTo>
                  <a:lnTo>
                    <a:pt x="32422" y="44718"/>
                  </a:lnTo>
                  <a:lnTo>
                    <a:pt x="34536" y="44946"/>
                  </a:lnTo>
                  <a:lnTo>
                    <a:pt x="37418" y="44838"/>
                  </a:lnTo>
                  <a:lnTo>
                    <a:pt x="41015" y="43998"/>
                  </a:lnTo>
                  <a:lnTo>
                    <a:pt x="42105" y="43669"/>
                  </a:lnTo>
                  <a:lnTo>
                    <a:pt x="43921" y="42936"/>
                  </a:lnTo>
                  <a:lnTo>
                    <a:pt x="45296" y="42154"/>
                  </a:lnTo>
                  <a:lnTo>
                    <a:pt x="47255" y="40345"/>
                  </a:lnTo>
                  <a:lnTo>
                    <a:pt x="48034" y="39742"/>
                  </a:lnTo>
                  <a:lnTo>
                    <a:pt x="48851" y="39530"/>
                  </a:lnTo>
                  <a:lnTo>
                    <a:pt x="53041" y="39416"/>
                  </a:lnTo>
                  <a:lnTo>
                    <a:pt x="53729" y="39171"/>
                  </a:lnTo>
                  <a:lnTo>
                    <a:pt x="54118" y="38813"/>
                  </a:lnTo>
                  <a:lnTo>
                    <a:pt x="54403" y="38519"/>
                  </a:lnTo>
                  <a:lnTo>
                    <a:pt x="55285" y="37215"/>
                  </a:lnTo>
                  <a:lnTo>
                    <a:pt x="55623" y="36563"/>
                  </a:lnTo>
                  <a:lnTo>
                    <a:pt x="55846" y="35439"/>
                  </a:lnTo>
                  <a:lnTo>
                    <a:pt x="56777" y="35423"/>
                  </a:lnTo>
                  <a:lnTo>
                    <a:pt x="56985" y="35260"/>
                  </a:lnTo>
                  <a:lnTo>
                    <a:pt x="57322" y="35211"/>
                  </a:lnTo>
                  <a:lnTo>
                    <a:pt x="57633" y="35439"/>
                  </a:lnTo>
                  <a:lnTo>
                    <a:pt x="57854" y="35732"/>
                  </a:lnTo>
                  <a:lnTo>
                    <a:pt x="57789" y="35960"/>
                  </a:lnTo>
                  <a:lnTo>
                    <a:pt x="57491" y="36205"/>
                  </a:lnTo>
                  <a:lnTo>
                    <a:pt x="57906" y="36482"/>
                  </a:lnTo>
                  <a:lnTo>
                    <a:pt x="58010" y="36743"/>
                  </a:lnTo>
                  <a:lnTo>
                    <a:pt x="58593" y="36580"/>
                  </a:lnTo>
                  <a:lnTo>
                    <a:pt x="59112" y="36612"/>
                  </a:lnTo>
                  <a:lnTo>
                    <a:pt x="59489" y="36792"/>
                  </a:lnTo>
                  <a:lnTo>
                    <a:pt x="59670" y="36759"/>
                  </a:lnTo>
                  <a:lnTo>
                    <a:pt x="59943" y="36645"/>
                  </a:lnTo>
                  <a:lnTo>
                    <a:pt x="60150" y="36368"/>
                  </a:lnTo>
                  <a:lnTo>
                    <a:pt x="60345" y="36400"/>
                  </a:lnTo>
                  <a:lnTo>
                    <a:pt x="60397" y="36596"/>
                  </a:lnTo>
                  <a:lnTo>
                    <a:pt x="61032" y="38470"/>
                  </a:lnTo>
                  <a:lnTo>
                    <a:pt x="61590" y="38796"/>
                  </a:lnTo>
                  <a:lnTo>
                    <a:pt x="62109" y="39416"/>
                  </a:lnTo>
                  <a:lnTo>
                    <a:pt x="62200" y="39611"/>
                  </a:lnTo>
                  <a:lnTo>
                    <a:pt x="62952" y="39644"/>
                  </a:lnTo>
                  <a:lnTo>
                    <a:pt x="63186" y="39562"/>
                  </a:lnTo>
                  <a:lnTo>
                    <a:pt x="65923" y="38291"/>
                  </a:lnTo>
                  <a:lnTo>
                    <a:pt x="64833" y="37606"/>
                  </a:lnTo>
                  <a:lnTo>
                    <a:pt x="64509" y="37085"/>
                  </a:lnTo>
                  <a:lnTo>
                    <a:pt x="65374" y="36982"/>
                  </a:lnTo>
                  <a:lnTo>
                    <a:pt x="65391" y="36824"/>
                  </a:lnTo>
                  <a:lnTo>
                    <a:pt x="65443" y="36254"/>
                  </a:lnTo>
                  <a:lnTo>
                    <a:pt x="64626" y="35846"/>
                  </a:lnTo>
                  <a:lnTo>
                    <a:pt x="65132" y="35276"/>
                  </a:lnTo>
                  <a:lnTo>
                    <a:pt x="65404" y="35211"/>
                  </a:lnTo>
                  <a:lnTo>
                    <a:pt x="65832" y="35325"/>
                  </a:lnTo>
                  <a:lnTo>
                    <a:pt x="66079" y="35455"/>
                  </a:lnTo>
                  <a:lnTo>
                    <a:pt x="66416" y="35895"/>
                  </a:lnTo>
                  <a:lnTo>
                    <a:pt x="66429" y="36352"/>
                  </a:lnTo>
                  <a:lnTo>
                    <a:pt x="66611" y="36563"/>
                  </a:lnTo>
                  <a:lnTo>
                    <a:pt x="67142" y="35977"/>
                  </a:lnTo>
                  <a:lnTo>
                    <a:pt x="67713" y="34901"/>
                  </a:lnTo>
                  <a:lnTo>
                    <a:pt x="67129" y="34657"/>
                  </a:lnTo>
                  <a:lnTo>
                    <a:pt x="67065" y="34265"/>
                  </a:lnTo>
                  <a:lnTo>
                    <a:pt x="67090" y="33972"/>
                  </a:lnTo>
                  <a:lnTo>
                    <a:pt x="67480" y="33939"/>
                  </a:lnTo>
                  <a:lnTo>
                    <a:pt x="67000" y="33662"/>
                  </a:lnTo>
                  <a:lnTo>
                    <a:pt x="66403" y="33076"/>
                  </a:lnTo>
                  <a:lnTo>
                    <a:pt x="65430" y="32766"/>
                  </a:lnTo>
                  <a:lnTo>
                    <a:pt x="64639" y="32408"/>
                  </a:lnTo>
                  <a:lnTo>
                    <a:pt x="64017" y="32410"/>
                  </a:lnTo>
                  <a:lnTo>
                    <a:pt x="64211" y="32147"/>
                  </a:lnTo>
                  <a:lnTo>
                    <a:pt x="64574" y="31593"/>
                  </a:lnTo>
                  <a:lnTo>
                    <a:pt x="65002" y="31870"/>
                  </a:lnTo>
                  <a:lnTo>
                    <a:pt x="65754" y="30778"/>
                  </a:lnTo>
                  <a:lnTo>
                    <a:pt x="65119" y="30810"/>
                  </a:lnTo>
                  <a:lnTo>
                    <a:pt x="66455" y="28969"/>
                  </a:lnTo>
                  <a:lnTo>
                    <a:pt x="66844" y="28871"/>
                  </a:lnTo>
                  <a:lnTo>
                    <a:pt x="67207" y="28920"/>
                  </a:lnTo>
                  <a:lnTo>
                    <a:pt x="67389" y="29099"/>
                  </a:lnTo>
                  <a:lnTo>
                    <a:pt x="67545" y="29083"/>
                  </a:lnTo>
                  <a:lnTo>
                    <a:pt x="67804" y="28985"/>
                  </a:lnTo>
                  <a:lnTo>
                    <a:pt x="68011" y="28806"/>
                  </a:lnTo>
                  <a:lnTo>
                    <a:pt x="67999" y="28578"/>
                  </a:lnTo>
                  <a:lnTo>
                    <a:pt x="67804" y="28496"/>
                  </a:lnTo>
                  <a:lnTo>
                    <a:pt x="68920" y="28040"/>
                  </a:lnTo>
                  <a:lnTo>
                    <a:pt x="70891" y="27763"/>
                  </a:lnTo>
                  <a:lnTo>
                    <a:pt x="70891" y="27404"/>
                  </a:lnTo>
                  <a:lnTo>
                    <a:pt x="70347" y="26931"/>
                  </a:lnTo>
                  <a:lnTo>
                    <a:pt x="70411" y="26638"/>
                  </a:lnTo>
                  <a:lnTo>
                    <a:pt x="70333" y="26263"/>
                  </a:lnTo>
                  <a:lnTo>
                    <a:pt x="70022" y="25530"/>
                  </a:lnTo>
                  <a:lnTo>
                    <a:pt x="70061" y="25334"/>
                  </a:lnTo>
                  <a:lnTo>
                    <a:pt x="70308" y="25318"/>
                  </a:lnTo>
                  <a:lnTo>
                    <a:pt x="70489" y="25188"/>
                  </a:lnTo>
                  <a:lnTo>
                    <a:pt x="70476" y="24959"/>
                  </a:lnTo>
                  <a:lnTo>
                    <a:pt x="70346" y="24650"/>
                  </a:lnTo>
                  <a:lnTo>
                    <a:pt x="70697" y="24405"/>
                  </a:lnTo>
                  <a:lnTo>
                    <a:pt x="71307" y="23574"/>
                  </a:lnTo>
                  <a:lnTo>
                    <a:pt x="70826" y="23509"/>
                  </a:lnTo>
                  <a:lnTo>
                    <a:pt x="70437" y="22743"/>
                  </a:lnTo>
                  <a:lnTo>
                    <a:pt x="70243" y="22075"/>
                  </a:lnTo>
                  <a:lnTo>
                    <a:pt x="69036" y="21325"/>
                  </a:lnTo>
                  <a:lnTo>
                    <a:pt x="68945" y="21586"/>
                  </a:lnTo>
                  <a:lnTo>
                    <a:pt x="68375" y="21211"/>
                  </a:lnTo>
                  <a:lnTo>
                    <a:pt x="68076" y="20966"/>
                  </a:lnTo>
                  <a:lnTo>
                    <a:pt x="67830" y="20918"/>
                  </a:lnTo>
                  <a:lnTo>
                    <a:pt x="67570" y="21146"/>
                  </a:lnTo>
                  <a:lnTo>
                    <a:pt x="67064" y="21358"/>
                  </a:lnTo>
                  <a:lnTo>
                    <a:pt x="66779" y="21146"/>
                  </a:lnTo>
                  <a:lnTo>
                    <a:pt x="66429" y="21260"/>
                  </a:lnTo>
                  <a:lnTo>
                    <a:pt x="66312" y="21651"/>
                  </a:lnTo>
                  <a:lnTo>
                    <a:pt x="65741" y="21635"/>
                  </a:lnTo>
                  <a:lnTo>
                    <a:pt x="64722" y="21768"/>
                  </a:lnTo>
                  <a:lnTo>
                    <a:pt x="64937" y="21521"/>
                  </a:lnTo>
                  <a:lnTo>
                    <a:pt x="65949" y="19565"/>
                  </a:lnTo>
                  <a:lnTo>
                    <a:pt x="66494" y="18848"/>
                  </a:lnTo>
                  <a:lnTo>
                    <a:pt x="67492" y="18180"/>
                  </a:lnTo>
                  <a:lnTo>
                    <a:pt x="70580" y="17120"/>
                  </a:lnTo>
                  <a:lnTo>
                    <a:pt x="71151" y="16827"/>
                  </a:lnTo>
                  <a:lnTo>
                    <a:pt x="71566" y="16534"/>
                  </a:lnTo>
                  <a:lnTo>
                    <a:pt x="73901" y="14219"/>
                  </a:lnTo>
                  <a:lnTo>
                    <a:pt x="74679" y="13339"/>
                  </a:lnTo>
                  <a:lnTo>
                    <a:pt x="75873" y="12361"/>
                  </a:lnTo>
                  <a:lnTo>
                    <a:pt x="79803" y="9998"/>
                  </a:lnTo>
                  <a:lnTo>
                    <a:pt x="81386" y="9151"/>
                  </a:lnTo>
                  <a:lnTo>
                    <a:pt x="82281" y="8776"/>
                  </a:lnTo>
                  <a:lnTo>
                    <a:pt x="82865" y="8711"/>
                  </a:lnTo>
                  <a:lnTo>
                    <a:pt x="84019" y="8906"/>
                  </a:lnTo>
                  <a:lnTo>
                    <a:pt x="84396" y="8857"/>
                  </a:lnTo>
                  <a:lnTo>
                    <a:pt x="87146" y="7945"/>
                  </a:lnTo>
                  <a:lnTo>
                    <a:pt x="88132" y="7456"/>
                  </a:lnTo>
                  <a:lnTo>
                    <a:pt x="90259" y="6902"/>
                  </a:lnTo>
                  <a:lnTo>
                    <a:pt x="90635" y="6657"/>
                  </a:lnTo>
                  <a:lnTo>
                    <a:pt x="90778" y="6462"/>
                  </a:lnTo>
                  <a:lnTo>
                    <a:pt x="90986" y="5826"/>
                  </a:lnTo>
                  <a:lnTo>
                    <a:pt x="91206" y="5419"/>
                  </a:lnTo>
                  <a:lnTo>
                    <a:pt x="91479" y="5125"/>
                  </a:lnTo>
                  <a:lnTo>
                    <a:pt x="91907" y="4832"/>
                  </a:lnTo>
                  <a:lnTo>
                    <a:pt x="92906" y="4375"/>
                  </a:lnTo>
                  <a:lnTo>
                    <a:pt x="93060" y="4261"/>
                  </a:lnTo>
                  <a:lnTo>
                    <a:pt x="93606" y="3854"/>
                  </a:lnTo>
                  <a:lnTo>
                    <a:pt x="93982" y="3365"/>
                  </a:lnTo>
                  <a:lnTo>
                    <a:pt x="94281" y="2094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24" name="pg124"/>
            <p:cNvSpPr/>
            <p:nvPr/>
          </p:nvSpPr>
          <p:spPr>
            <a:xfrm>
              <a:off x="7402429" y="2838119"/>
              <a:ext cx="15076" cy="33126"/>
            </a:xfrm>
            <a:custGeom>
              <a:avLst/>
              <a:pathLst>
                <a:path w="15076" h="33126">
                  <a:moveTo>
                    <a:pt x="14570" y="13999"/>
                  </a:moveTo>
                  <a:lnTo>
                    <a:pt x="14959" y="15009"/>
                  </a:lnTo>
                  <a:lnTo>
                    <a:pt x="14600" y="15316"/>
                  </a:lnTo>
                  <a:lnTo>
                    <a:pt x="14348" y="15411"/>
                  </a:lnTo>
                  <a:lnTo>
                    <a:pt x="13619" y="16269"/>
                  </a:lnTo>
                  <a:lnTo>
                    <a:pt x="13574" y="16412"/>
                  </a:lnTo>
                  <a:lnTo>
                    <a:pt x="12660" y="17217"/>
                  </a:lnTo>
                  <a:lnTo>
                    <a:pt x="12353" y="17234"/>
                  </a:lnTo>
                  <a:lnTo>
                    <a:pt x="12200" y="17036"/>
                  </a:lnTo>
                  <a:lnTo>
                    <a:pt x="11874" y="16896"/>
                  </a:lnTo>
                  <a:lnTo>
                    <a:pt x="11708" y="16935"/>
                  </a:lnTo>
                  <a:lnTo>
                    <a:pt x="11469" y="17470"/>
                  </a:lnTo>
                  <a:lnTo>
                    <a:pt x="11372" y="17701"/>
                  </a:lnTo>
                  <a:lnTo>
                    <a:pt x="11352" y="17845"/>
                  </a:lnTo>
                  <a:lnTo>
                    <a:pt x="11417" y="18008"/>
                  </a:lnTo>
                  <a:lnTo>
                    <a:pt x="11714" y="18101"/>
                  </a:lnTo>
                  <a:lnTo>
                    <a:pt x="11573" y="18464"/>
                  </a:lnTo>
                  <a:lnTo>
                    <a:pt x="11178" y="18480"/>
                  </a:lnTo>
                  <a:lnTo>
                    <a:pt x="10517" y="19226"/>
                  </a:lnTo>
                  <a:lnTo>
                    <a:pt x="10476" y="19502"/>
                  </a:lnTo>
                  <a:lnTo>
                    <a:pt x="9377" y="20930"/>
                  </a:lnTo>
                  <a:lnTo>
                    <a:pt x="8817" y="21815"/>
                  </a:lnTo>
                  <a:lnTo>
                    <a:pt x="8641" y="22229"/>
                  </a:lnTo>
                  <a:lnTo>
                    <a:pt x="8234" y="22679"/>
                  </a:lnTo>
                  <a:lnTo>
                    <a:pt x="8240" y="23059"/>
                  </a:lnTo>
                  <a:lnTo>
                    <a:pt x="8283" y="23266"/>
                  </a:lnTo>
                  <a:lnTo>
                    <a:pt x="8092" y="23783"/>
                  </a:lnTo>
                  <a:lnTo>
                    <a:pt x="8142" y="24536"/>
                  </a:lnTo>
                  <a:lnTo>
                    <a:pt x="8190" y="24926"/>
                  </a:lnTo>
                  <a:lnTo>
                    <a:pt x="8197" y="25239"/>
                  </a:lnTo>
                  <a:lnTo>
                    <a:pt x="8209" y="25650"/>
                  </a:lnTo>
                  <a:lnTo>
                    <a:pt x="8148" y="25866"/>
                  </a:lnTo>
                  <a:lnTo>
                    <a:pt x="7426" y="26986"/>
                  </a:lnTo>
                  <a:lnTo>
                    <a:pt x="7323" y="27372"/>
                  </a:lnTo>
                  <a:lnTo>
                    <a:pt x="7225" y="27695"/>
                  </a:lnTo>
                  <a:lnTo>
                    <a:pt x="7088" y="28521"/>
                  </a:lnTo>
                  <a:lnTo>
                    <a:pt x="6833" y="28216"/>
                  </a:lnTo>
                  <a:lnTo>
                    <a:pt x="6522" y="28444"/>
                  </a:lnTo>
                  <a:lnTo>
                    <a:pt x="5881" y="28760"/>
                  </a:lnTo>
                  <a:lnTo>
                    <a:pt x="5750" y="28815"/>
                  </a:lnTo>
                  <a:lnTo>
                    <a:pt x="5551" y="28823"/>
                  </a:lnTo>
                  <a:lnTo>
                    <a:pt x="4897" y="28897"/>
                  </a:lnTo>
                  <a:lnTo>
                    <a:pt x="4568" y="28847"/>
                  </a:lnTo>
                  <a:lnTo>
                    <a:pt x="4244" y="28951"/>
                  </a:lnTo>
                  <a:lnTo>
                    <a:pt x="4043" y="28908"/>
                  </a:lnTo>
                  <a:lnTo>
                    <a:pt x="3787" y="29203"/>
                  </a:lnTo>
                  <a:lnTo>
                    <a:pt x="3435" y="29846"/>
                  </a:lnTo>
                  <a:lnTo>
                    <a:pt x="3370" y="29993"/>
                  </a:lnTo>
                  <a:lnTo>
                    <a:pt x="3227" y="30319"/>
                  </a:lnTo>
                  <a:lnTo>
                    <a:pt x="3162" y="30498"/>
                  </a:lnTo>
                  <a:lnTo>
                    <a:pt x="3020" y="30791"/>
                  </a:lnTo>
                  <a:lnTo>
                    <a:pt x="2968" y="30922"/>
                  </a:lnTo>
                  <a:lnTo>
                    <a:pt x="2708" y="31460"/>
                  </a:lnTo>
                  <a:lnTo>
                    <a:pt x="2462" y="31671"/>
                  </a:lnTo>
                  <a:lnTo>
                    <a:pt x="2291" y="31777"/>
                  </a:lnTo>
                  <a:lnTo>
                    <a:pt x="2133" y="31902"/>
                  </a:lnTo>
                  <a:lnTo>
                    <a:pt x="558" y="33126"/>
                  </a:lnTo>
                  <a:lnTo>
                    <a:pt x="248" y="32728"/>
                  </a:lnTo>
                  <a:lnTo>
                    <a:pt x="109" y="32549"/>
                  </a:lnTo>
                  <a:lnTo>
                    <a:pt x="82" y="32361"/>
                  </a:lnTo>
                  <a:lnTo>
                    <a:pt x="0" y="31792"/>
                  </a:lnTo>
                  <a:lnTo>
                    <a:pt x="345" y="30884"/>
                  </a:lnTo>
                  <a:lnTo>
                    <a:pt x="402" y="30733"/>
                  </a:lnTo>
                  <a:lnTo>
                    <a:pt x="822" y="30415"/>
                  </a:lnTo>
                  <a:lnTo>
                    <a:pt x="1027" y="29349"/>
                  </a:lnTo>
                  <a:lnTo>
                    <a:pt x="1191" y="29329"/>
                  </a:lnTo>
                  <a:lnTo>
                    <a:pt x="1087" y="28814"/>
                  </a:lnTo>
                  <a:lnTo>
                    <a:pt x="1386" y="27833"/>
                  </a:lnTo>
                  <a:lnTo>
                    <a:pt x="1472" y="27380"/>
                  </a:lnTo>
                  <a:lnTo>
                    <a:pt x="1141" y="27196"/>
                  </a:lnTo>
                  <a:lnTo>
                    <a:pt x="1586" y="26803"/>
                  </a:lnTo>
                  <a:lnTo>
                    <a:pt x="1563" y="26475"/>
                  </a:lnTo>
                  <a:lnTo>
                    <a:pt x="1656" y="25964"/>
                  </a:lnTo>
                  <a:lnTo>
                    <a:pt x="1134" y="25629"/>
                  </a:lnTo>
                  <a:lnTo>
                    <a:pt x="435" y="25506"/>
                  </a:lnTo>
                  <a:lnTo>
                    <a:pt x="481" y="25206"/>
                  </a:lnTo>
                  <a:lnTo>
                    <a:pt x="575" y="24734"/>
                  </a:lnTo>
                  <a:lnTo>
                    <a:pt x="1432" y="20450"/>
                  </a:lnTo>
                  <a:lnTo>
                    <a:pt x="2029" y="19309"/>
                  </a:lnTo>
                  <a:lnTo>
                    <a:pt x="2849" y="17878"/>
                  </a:lnTo>
                  <a:lnTo>
                    <a:pt x="4208" y="15505"/>
                  </a:lnTo>
                  <a:lnTo>
                    <a:pt x="5046" y="14042"/>
                  </a:lnTo>
                  <a:lnTo>
                    <a:pt x="5907" y="12539"/>
                  </a:lnTo>
                  <a:lnTo>
                    <a:pt x="7360" y="10003"/>
                  </a:lnTo>
                  <a:lnTo>
                    <a:pt x="7996" y="8992"/>
                  </a:lnTo>
                  <a:lnTo>
                    <a:pt x="9229" y="5462"/>
                  </a:lnTo>
                  <a:lnTo>
                    <a:pt x="9929" y="3859"/>
                  </a:lnTo>
                  <a:lnTo>
                    <a:pt x="11252" y="1202"/>
                  </a:lnTo>
                  <a:lnTo>
                    <a:pt x="11859" y="0"/>
                  </a:lnTo>
                  <a:lnTo>
                    <a:pt x="13013" y="505"/>
                  </a:lnTo>
                  <a:lnTo>
                    <a:pt x="13415" y="635"/>
                  </a:lnTo>
                  <a:lnTo>
                    <a:pt x="14220" y="1059"/>
                  </a:lnTo>
                  <a:lnTo>
                    <a:pt x="14804" y="1309"/>
                  </a:lnTo>
                  <a:lnTo>
                    <a:pt x="15076" y="1694"/>
                  </a:lnTo>
                  <a:lnTo>
                    <a:pt x="14868" y="2361"/>
                  </a:lnTo>
                  <a:lnTo>
                    <a:pt x="14362" y="3145"/>
                  </a:lnTo>
                  <a:lnTo>
                    <a:pt x="13597" y="4139"/>
                  </a:lnTo>
                  <a:lnTo>
                    <a:pt x="13440" y="4463"/>
                  </a:lnTo>
                  <a:lnTo>
                    <a:pt x="13350" y="4661"/>
                  </a:lnTo>
                  <a:lnTo>
                    <a:pt x="13125" y="5078"/>
                  </a:lnTo>
                  <a:lnTo>
                    <a:pt x="12663" y="5769"/>
                  </a:lnTo>
                  <a:lnTo>
                    <a:pt x="12533" y="5976"/>
                  </a:lnTo>
                  <a:lnTo>
                    <a:pt x="12340" y="6500"/>
                  </a:lnTo>
                  <a:lnTo>
                    <a:pt x="11911" y="7562"/>
                  </a:lnTo>
                  <a:lnTo>
                    <a:pt x="11859" y="7969"/>
                  </a:lnTo>
                  <a:lnTo>
                    <a:pt x="11902" y="8663"/>
                  </a:lnTo>
                  <a:lnTo>
                    <a:pt x="12027" y="10202"/>
                  </a:lnTo>
                  <a:lnTo>
                    <a:pt x="11988" y="11066"/>
                  </a:lnTo>
                  <a:lnTo>
                    <a:pt x="11975" y="11489"/>
                  </a:lnTo>
                  <a:lnTo>
                    <a:pt x="12079" y="12076"/>
                  </a:lnTo>
                  <a:lnTo>
                    <a:pt x="12533" y="12744"/>
                  </a:lnTo>
                  <a:lnTo>
                    <a:pt x="12663" y="13021"/>
                  </a:lnTo>
                  <a:lnTo>
                    <a:pt x="13299" y="13021"/>
                  </a:lnTo>
                  <a:lnTo>
                    <a:pt x="13778" y="13526"/>
                  </a:lnTo>
                  <a:lnTo>
                    <a:pt x="14401" y="13885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25" name="pg125"/>
            <p:cNvSpPr/>
            <p:nvPr/>
          </p:nvSpPr>
          <p:spPr>
            <a:xfrm>
              <a:off x="7410469" y="2853346"/>
              <a:ext cx="2676" cy="2543"/>
            </a:xfrm>
            <a:custGeom>
              <a:avLst/>
              <a:pathLst>
                <a:path w="2676" h="2543">
                  <a:moveTo>
                    <a:pt x="740" y="0"/>
                  </a:moveTo>
                  <a:lnTo>
                    <a:pt x="748" y="292"/>
                  </a:lnTo>
                  <a:lnTo>
                    <a:pt x="188" y="1178"/>
                  </a:lnTo>
                  <a:lnTo>
                    <a:pt x="0" y="1193"/>
                  </a:lnTo>
                  <a:lnTo>
                    <a:pt x="215" y="1199"/>
                  </a:lnTo>
                  <a:lnTo>
                    <a:pt x="357" y="1045"/>
                  </a:lnTo>
                  <a:lnTo>
                    <a:pt x="718" y="1363"/>
                  </a:lnTo>
                  <a:lnTo>
                    <a:pt x="934" y="1487"/>
                  </a:lnTo>
                  <a:lnTo>
                    <a:pt x="1501" y="1642"/>
                  </a:lnTo>
                  <a:lnTo>
                    <a:pt x="2381" y="2097"/>
                  </a:lnTo>
                  <a:lnTo>
                    <a:pt x="2200" y="2408"/>
                  </a:lnTo>
                  <a:lnTo>
                    <a:pt x="2423" y="2543"/>
                  </a:lnTo>
                  <a:lnTo>
                    <a:pt x="2676" y="1757"/>
                  </a:lnTo>
                  <a:lnTo>
                    <a:pt x="2482" y="1163"/>
                  </a:lnTo>
                  <a:lnTo>
                    <a:pt x="2497" y="955"/>
                  </a:lnTo>
                  <a:lnTo>
                    <a:pt x="2410" y="769"/>
                  </a:lnTo>
                  <a:lnTo>
                    <a:pt x="1333" y="327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26" name="pg126"/>
            <p:cNvSpPr/>
            <p:nvPr/>
          </p:nvSpPr>
          <p:spPr>
            <a:xfrm>
              <a:off x="7406309" y="2859364"/>
              <a:ext cx="474" cy="387"/>
            </a:xfrm>
            <a:custGeom>
              <a:avLst/>
              <a:pathLst>
                <a:path w="474" h="387">
                  <a:moveTo>
                    <a:pt x="113" y="0"/>
                  </a:moveTo>
                  <a:lnTo>
                    <a:pt x="0" y="203"/>
                  </a:lnTo>
                  <a:lnTo>
                    <a:pt x="361" y="387"/>
                  </a:lnTo>
                  <a:lnTo>
                    <a:pt x="474" y="194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27" name="pg127"/>
            <p:cNvSpPr/>
            <p:nvPr/>
          </p:nvSpPr>
          <p:spPr>
            <a:xfrm>
              <a:off x="7408678" y="2858655"/>
              <a:ext cx="472" cy="210"/>
            </a:xfrm>
            <a:custGeom>
              <a:avLst/>
              <a:pathLst>
                <a:path w="472" h="210">
                  <a:moveTo>
                    <a:pt x="117" y="210"/>
                  </a:moveTo>
                  <a:lnTo>
                    <a:pt x="472" y="0"/>
                  </a:lnTo>
                  <a:lnTo>
                    <a:pt x="149" y="90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28" name="pg128"/>
            <p:cNvSpPr/>
            <p:nvPr/>
          </p:nvSpPr>
          <p:spPr>
            <a:xfrm>
              <a:off x="7411866" y="2856421"/>
              <a:ext cx="446" cy="200"/>
            </a:xfrm>
            <a:custGeom>
              <a:avLst/>
              <a:pathLst>
                <a:path w="446" h="200">
                  <a:moveTo>
                    <a:pt x="446" y="0"/>
                  </a:moveTo>
                  <a:lnTo>
                    <a:pt x="0" y="27"/>
                  </a:lnTo>
                  <a:lnTo>
                    <a:pt x="333" y="200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29" name="pg129"/>
            <p:cNvSpPr/>
            <p:nvPr/>
          </p:nvSpPr>
          <p:spPr>
            <a:xfrm>
              <a:off x="7408586" y="2858989"/>
              <a:ext cx="329" cy="378"/>
            </a:xfrm>
            <a:custGeom>
              <a:avLst/>
              <a:pathLst>
                <a:path w="329" h="378">
                  <a:moveTo>
                    <a:pt x="181" y="0"/>
                  </a:moveTo>
                  <a:lnTo>
                    <a:pt x="0" y="302"/>
                  </a:lnTo>
                  <a:lnTo>
                    <a:pt x="148" y="378"/>
                  </a:lnTo>
                  <a:lnTo>
                    <a:pt x="329" y="73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30" name="pg130"/>
            <p:cNvSpPr/>
            <p:nvPr/>
          </p:nvSpPr>
          <p:spPr>
            <a:xfrm>
              <a:off x="7404964" y="2865068"/>
              <a:ext cx="300" cy="352"/>
            </a:xfrm>
            <a:custGeom>
              <a:avLst/>
              <a:pathLst>
                <a:path w="300" h="352">
                  <a:moveTo>
                    <a:pt x="300" y="108"/>
                  </a:moveTo>
                  <a:lnTo>
                    <a:pt x="115" y="0"/>
                  </a:lnTo>
                  <a:lnTo>
                    <a:pt x="0" y="168"/>
                  </a:lnTo>
                  <a:lnTo>
                    <a:pt x="251" y="352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31" name="pg131"/>
            <p:cNvSpPr/>
            <p:nvPr/>
          </p:nvSpPr>
          <p:spPr>
            <a:xfrm>
              <a:off x="7408286" y="2857812"/>
              <a:ext cx="471" cy="109"/>
            </a:xfrm>
            <a:custGeom>
              <a:avLst/>
              <a:pathLst>
                <a:path w="471" h="109">
                  <a:moveTo>
                    <a:pt x="471" y="109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32" name="pg132"/>
            <p:cNvSpPr/>
            <p:nvPr/>
          </p:nvSpPr>
          <p:spPr>
            <a:xfrm>
              <a:off x="7409062" y="2858248"/>
              <a:ext cx="317" cy="97"/>
            </a:xfrm>
            <a:custGeom>
              <a:avLst/>
              <a:pathLst>
                <a:path w="317" h="97">
                  <a:moveTo>
                    <a:pt x="317" y="0"/>
                  </a:moveTo>
                  <a:lnTo>
                    <a:pt x="0" y="97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33" name="pg133"/>
            <p:cNvSpPr/>
            <p:nvPr/>
          </p:nvSpPr>
          <p:spPr>
            <a:xfrm>
              <a:off x="7408243" y="2859258"/>
              <a:ext cx="0" cy="0"/>
            </a:xfrm>
            <a:custGeom>
              <a:avLst/>
              <a:pathLst>
                <a:path w="0" h="0">
                  <a:moveTo>
                    <a:pt x="0" y="0"/>
                  </a:move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34" name="pg134"/>
            <p:cNvSpPr/>
            <p:nvPr/>
          </p:nvSpPr>
          <p:spPr>
            <a:xfrm>
              <a:off x="7409060" y="2857402"/>
              <a:ext cx="266" cy="1"/>
            </a:xfrm>
            <a:custGeom>
              <a:avLst/>
              <a:pathLst>
                <a:path w="266" h="1">
                  <a:moveTo>
                    <a:pt x="0" y="1"/>
                  </a:moveTo>
                  <a:lnTo>
                    <a:pt x="266" y="0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35" name="pg135"/>
            <p:cNvSpPr/>
            <p:nvPr/>
          </p:nvSpPr>
          <p:spPr>
            <a:xfrm>
              <a:off x="7408169" y="2858944"/>
              <a:ext cx="264" cy="0"/>
            </a:xfrm>
            <a:custGeom>
              <a:avLst/>
              <a:pathLst>
                <a:path w="264" h="0">
                  <a:moveTo>
                    <a:pt x="0" y="0"/>
                  </a:moveTo>
                  <a:lnTo>
                    <a:pt x="264" y="0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36" name="pg136"/>
            <p:cNvSpPr/>
            <p:nvPr/>
          </p:nvSpPr>
          <p:spPr>
            <a:xfrm>
              <a:off x="7404409" y="2865648"/>
              <a:ext cx="260" cy="30"/>
            </a:xfrm>
            <a:custGeom>
              <a:avLst/>
              <a:pathLst>
                <a:path w="260" h="30">
                  <a:moveTo>
                    <a:pt x="0" y="0"/>
                  </a:moveTo>
                  <a:lnTo>
                    <a:pt x="260" y="30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37" name="pg137"/>
            <p:cNvSpPr/>
            <p:nvPr/>
          </p:nvSpPr>
          <p:spPr>
            <a:xfrm>
              <a:off x="7408428" y="2858124"/>
              <a:ext cx="213" cy="23"/>
            </a:xfrm>
            <a:custGeom>
              <a:avLst/>
              <a:pathLst>
                <a:path w="213" h="23">
                  <a:moveTo>
                    <a:pt x="0" y="23"/>
                  </a:moveTo>
                  <a:lnTo>
                    <a:pt x="213" y="0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38" name="pg138"/>
            <p:cNvSpPr/>
            <p:nvPr/>
          </p:nvSpPr>
          <p:spPr>
            <a:xfrm>
              <a:off x="7408110" y="2858111"/>
              <a:ext cx="317" cy="36"/>
            </a:xfrm>
            <a:custGeom>
              <a:avLst/>
              <a:pathLst>
                <a:path w="317" h="36">
                  <a:moveTo>
                    <a:pt x="317" y="36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39" name="pg139"/>
            <p:cNvSpPr/>
            <p:nvPr/>
          </p:nvSpPr>
          <p:spPr>
            <a:xfrm>
              <a:off x="7404201" y="2866364"/>
              <a:ext cx="193" cy="40"/>
            </a:xfrm>
            <a:custGeom>
              <a:avLst/>
              <a:pathLst>
                <a:path w="193" h="40">
                  <a:moveTo>
                    <a:pt x="0" y="0"/>
                  </a:moveTo>
                  <a:lnTo>
                    <a:pt x="193" y="40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40" name="pg140"/>
            <p:cNvSpPr/>
            <p:nvPr/>
          </p:nvSpPr>
          <p:spPr>
            <a:xfrm>
              <a:off x="0" y="0"/>
              <a:ext cx="0" cy="0"/>
            </a:xfrm>
            <a:custGeom>
              <a:avLst/>
              <a:pathLst>
                <a:path w="0" h="0">
                  <a:moveTo>
                    <a:pt x="0" y="0"/>
                  </a:move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41" name="pg141"/>
            <p:cNvSpPr/>
            <p:nvPr/>
          </p:nvSpPr>
          <p:spPr>
            <a:xfrm>
              <a:off x="7407818" y="2735238"/>
              <a:ext cx="64934" cy="98785"/>
            </a:xfrm>
            <a:custGeom>
              <a:avLst/>
              <a:pathLst>
                <a:path w="64934" h="98785">
                  <a:moveTo>
                    <a:pt x="34338" y="71925"/>
                  </a:moveTo>
                  <a:lnTo>
                    <a:pt x="35931" y="71883"/>
                  </a:lnTo>
                  <a:lnTo>
                    <a:pt x="36161" y="72883"/>
                  </a:lnTo>
                  <a:lnTo>
                    <a:pt x="35949" y="74193"/>
                  </a:lnTo>
                  <a:lnTo>
                    <a:pt x="36198" y="74698"/>
                  </a:lnTo>
                  <a:lnTo>
                    <a:pt x="37490" y="73997"/>
                  </a:lnTo>
                  <a:lnTo>
                    <a:pt x="38411" y="75398"/>
                  </a:lnTo>
                  <a:lnTo>
                    <a:pt x="39345" y="76849"/>
                  </a:lnTo>
                  <a:lnTo>
                    <a:pt x="40577" y="78756"/>
                  </a:lnTo>
                  <a:lnTo>
                    <a:pt x="41589" y="80320"/>
                  </a:lnTo>
                  <a:lnTo>
                    <a:pt x="42606" y="81871"/>
                  </a:lnTo>
                  <a:lnTo>
                    <a:pt x="42510" y="82406"/>
                  </a:lnTo>
                  <a:lnTo>
                    <a:pt x="42017" y="83743"/>
                  </a:lnTo>
                  <a:lnTo>
                    <a:pt x="42095" y="84721"/>
                  </a:lnTo>
                  <a:lnTo>
                    <a:pt x="41979" y="85631"/>
                  </a:lnTo>
                  <a:lnTo>
                    <a:pt x="42281" y="86078"/>
                  </a:lnTo>
                  <a:lnTo>
                    <a:pt x="42398" y="86678"/>
                  </a:lnTo>
                  <a:lnTo>
                    <a:pt x="42458" y="86986"/>
                  </a:lnTo>
                  <a:lnTo>
                    <a:pt x="42401" y="87186"/>
                  </a:lnTo>
                  <a:lnTo>
                    <a:pt x="42356" y="87347"/>
                  </a:lnTo>
                  <a:lnTo>
                    <a:pt x="41991" y="88630"/>
                  </a:lnTo>
                  <a:lnTo>
                    <a:pt x="41939" y="88811"/>
                  </a:lnTo>
                  <a:lnTo>
                    <a:pt x="41667" y="89170"/>
                  </a:lnTo>
                  <a:lnTo>
                    <a:pt x="41356" y="89007"/>
                  </a:lnTo>
                  <a:lnTo>
                    <a:pt x="40857" y="89210"/>
                  </a:lnTo>
                  <a:lnTo>
                    <a:pt x="39951" y="89578"/>
                  </a:lnTo>
                  <a:lnTo>
                    <a:pt x="39591" y="89724"/>
                  </a:lnTo>
                  <a:lnTo>
                    <a:pt x="39442" y="90222"/>
                  </a:lnTo>
                  <a:lnTo>
                    <a:pt x="38917" y="91973"/>
                  </a:lnTo>
                  <a:lnTo>
                    <a:pt x="38502" y="92592"/>
                  </a:lnTo>
                  <a:lnTo>
                    <a:pt x="37010" y="93505"/>
                  </a:lnTo>
                  <a:lnTo>
                    <a:pt x="35225" y="94218"/>
                  </a:lnTo>
                  <a:lnTo>
                    <a:pt x="33910" y="94753"/>
                  </a:lnTo>
                  <a:lnTo>
                    <a:pt x="33615" y="95013"/>
                  </a:lnTo>
                  <a:lnTo>
                    <a:pt x="32625" y="95884"/>
                  </a:lnTo>
                  <a:lnTo>
                    <a:pt x="32170" y="96168"/>
                  </a:lnTo>
                  <a:lnTo>
                    <a:pt x="31101" y="96834"/>
                  </a:lnTo>
                  <a:lnTo>
                    <a:pt x="30644" y="97119"/>
                  </a:lnTo>
                  <a:lnTo>
                    <a:pt x="30328" y="97316"/>
                  </a:lnTo>
                  <a:lnTo>
                    <a:pt x="29382" y="97905"/>
                  </a:lnTo>
                  <a:lnTo>
                    <a:pt x="29165" y="98206"/>
                  </a:lnTo>
                  <a:lnTo>
                    <a:pt x="28946" y="98510"/>
                  </a:lnTo>
                  <a:lnTo>
                    <a:pt x="28837" y="98662"/>
                  </a:lnTo>
                  <a:lnTo>
                    <a:pt x="28721" y="98785"/>
                  </a:lnTo>
                  <a:lnTo>
                    <a:pt x="28798" y="98378"/>
                  </a:lnTo>
                  <a:lnTo>
                    <a:pt x="28967" y="97954"/>
                  </a:lnTo>
                  <a:lnTo>
                    <a:pt x="28370" y="96585"/>
                  </a:lnTo>
                  <a:lnTo>
                    <a:pt x="27968" y="94271"/>
                  </a:lnTo>
                  <a:lnTo>
                    <a:pt x="27825" y="93147"/>
                  </a:lnTo>
                  <a:lnTo>
                    <a:pt x="27436" y="91549"/>
                  </a:lnTo>
                  <a:lnTo>
                    <a:pt x="27229" y="91517"/>
                  </a:lnTo>
                  <a:lnTo>
                    <a:pt x="27281" y="91663"/>
                  </a:lnTo>
                  <a:lnTo>
                    <a:pt x="27216" y="91843"/>
                  </a:lnTo>
                  <a:lnTo>
                    <a:pt x="27034" y="92120"/>
                  </a:lnTo>
                  <a:lnTo>
                    <a:pt x="27008" y="91957"/>
                  </a:lnTo>
                  <a:lnTo>
                    <a:pt x="27021" y="91174"/>
                  </a:lnTo>
                  <a:lnTo>
                    <a:pt x="27462" y="90881"/>
                  </a:lnTo>
                  <a:lnTo>
                    <a:pt x="26956" y="87507"/>
                  </a:lnTo>
                  <a:lnTo>
                    <a:pt x="26580" y="87752"/>
                  </a:lnTo>
                  <a:lnTo>
                    <a:pt x="25854" y="88029"/>
                  </a:lnTo>
                  <a:lnTo>
                    <a:pt x="25452" y="87980"/>
                  </a:lnTo>
                  <a:lnTo>
                    <a:pt x="25049" y="88029"/>
                  </a:lnTo>
                  <a:lnTo>
                    <a:pt x="24765" y="88286"/>
                  </a:lnTo>
                  <a:lnTo>
                    <a:pt x="24232" y="89268"/>
                  </a:lnTo>
                  <a:lnTo>
                    <a:pt x="24154" y="89528"/>
                  </a:lnTo>
                  <a:lnTo>
                    <a:pt x="24076" y="89398"/>
                  </a:lnTo>
                  <a:lnTo>
                    <a:pt x="23454" y="89480"/>
                  </a:lnTo>
                  <a:lnTo>
                    <a:pt x="23441" y="89854"/>
                  </a:lnTo>
                  <a:lnTo>
                    <a:pt x="23285" y="89789"/>
                  </a:lnTo>
                  <a:lnTo>
                    <a:pt x="23220" y="89642"/>
                  </a:lnTo>
                  <a:lnTo>
                    <a:pt x="22948" y="89431"/>
                  </a:lnTo>
                  <a:lnTo>
                    <a:pt x="22727" y="89431"/>
                  </a:lnTo>
                  <a:lnTo>
                    <a:pt x="22598" y="89251"/>
                  </a:lnTo>
                  <a:lnTo>
                    <a:pt x="22714" y="88909"/>
                  </a:lnTo>
                  <a:lnTo>
                    <a:pt x="22870" y="88583"/>
                  </a:lnTo>
                  <a:lnTo>
                    <a:pt x="22637" y="88388"/>
                  </a:lnTo>
                  <a:lnTo>
                    <a:pt x="22481" y="88860"/>
                  </a:lnTo>
                  <a:lnTo>
                    <a:pt x="22377" y="89528"/>
                  </a:lnTo>
                  <a:lnTo>
                    <a:pt x="22105" y="89431"/>
                  </a:lnTo>
                  <a:lnTo>
                    <a:pt x="22131" y="89186"/>
                  </a:lnTo>
                  <a:lnTo>
                    <a:pt x="21962" y="88991"/>
                  </a:lnTo>
                  <a:lnTo>
                    <a:pt x="21630" y="88750"/>
                  </a:lnTo>
                  <a:lnTo>
                    <a:pt x="21728" y="88143"/>
                  </a:lnTo>
                  <a:lnTo>
                    <a:pt x="22001" y="87491"/>
                  </a:lnTo>
                  <a:lnTo>
                    <a:pt x="22027" y="87182"/>
                  </a:lnTo>
                  <a:lnTo>
                    <a:pt x="21975" y="87019"/>
                  </a:lnTo>
                  <a:lnTo>
                    <a:pt x="21767" y="86986"/>
                  </a:lnTo>
                  <a:lnTo>
                    <a:pt x="21249" y="87296"/>
                  </a:lnTo>
                  <a:lnTo>
                    <a:pt x="20859" y="87801"/>
                  </a:lnTo>
                  <a:lnTo>
                    <a:pt x="20833" y="87996"/>
                  </a:lnTo>
                  <a:lnTo>
                    <a:pt x="20587" y="87687"/>
                  </a:lnTo>
                  <a:lnTo>
                    <a:pt x="20885" y="86367"/>
                  </a:lnTo>
                  <a:lnTo>
                    <a:pt x="20950" y="85829"/>
                  </a:lnTo>
                  <a:lnTo>
                    <a:pt x="20496" y="85910"/>
                  </a:lnTo>
                  <a:lnTo>
                    <a:pt x="19990" y="86578"/>
                  </a:lnTo>
                  <a:lnTo>
                    <a:pt x="19757" y="86660"/>
                  </a:lnTo>
                  <a:lnTo>
                    <a:pt x="19432" y="86073"/>
                  </a:lnTo>
                  <a:lnTo>
                    <a:pt x="19215" y="85909"/>
                  </a:lnTo>
                  <a:lnTo>
                    <a:pt x="18693" y="86220"/>
                  </a:lnTo>
                  <a:lnTo>
                    <a:pt x="17811" y="86367"/>
                  </a:lnTo>
                  <a:lnTo>
                    <a:pt x="18073" y="85921"/>
                  </a:lnTo>
                  <a:lnTo>
                    <a:pt x="18202" y="85374"/>
                  </a:lnTo>
                  <a:lnTo>
                    <a:pt x="18306" y="84117"/>
                  </a:lnTo>
                  <a:lnTo>
                    <a:pt x="18758" y="83498"/>
                  </a:lnTo>
                  <a:lnTo>
                    <a:pt x="18615" y="83254"/>
                  </a:lnTo>
                  <a:lnTo>
                    <a:pt x="18732" y="83009"/>
                  </a:lnTo>
                  <a:lnTo>
                    <a:pt x="18485" y="82700"/>
                  </a:lnTo>
                  <a:lnTo>
                    <a:pt x="18213" y="82635"/>
                  </a:lnTo>
                  <a:lnTo>
                    <a:pt x="17110" y="83075"/>
                  </a:lnTo>
                  <a:lnTo>
                    <a:pt x="16749" y="83320"/>
                  </a:lnTo>
                  <a:lnTo>
                    <a:pt x="16306" y="84052"/>
                  </a:lnTo>
                  <a:lnTo>
                    <a:pt x="16163" y="83987"/>
                  </a:lnTo>
                  <a:lnTo>
                    <a:pt x="12868" y="83009"/>
                  </a:lnTo>
                  <a:lnTo>
                    <a:pt x="11636" y="82798"/>
                  </a:lnTo>
                  <a:lnTo>
                    <a:pt x="12090" y="79978"/>
                  </a:lnTo>
                  <a:lnTo>
                    <a:pt x="12111" y="79464"/>
                  </a:lnTo>
                  <a:lnTo>
                    <a:pt x="12181" y="77533"/>
                  </a:lnTo>
                  <a:lnTo>
                    <a:pt x="12064" y="76295"/>
                  </a:lnTo>
                  <a:lnTo>
                    <a:pt x="11597" y="74225"/>
                  </a:lnTo>
                  <a:lnTo>
                    <a:pt x="11480" y="72159"/>
                  </a:lnTo>
                  <a:lnTo>
                    <a:pt x="11493" y="70688"/>
                  </a:lnTo>
                  <a:lnTo>
                    <a:pt x="11467" y="70232"/>
                  </a:lnTo>
                  <a:lnTo>
                    <a:pt x="11610" y="68456"/>
                  </a:lnTo>
                  <a:lnTo>
                    <a:pt x="11861" y="66584"/>
                  </a:lnTo>
                  <a:lnTo>
                    <a:pt x="11999" y="65554"/>
                  </a:lnTo>
                  <a:lnTo>
                    <a:pt x="12251" y="63807"/>
                  </a:lnTo>
                  <a:lnTo>
                    <a:pt x="12414" y="62670"/>
                  </a:lnTo>
                  <a:lnTo>
                    <a:pt x="12438" y="61355"/>
                  </a:lnTo>
                  <a:lnTo>
                    <a:pt x="12427" y="61122"/>
                  </a:lnTo>
                  <a:lnTo>
                    <a:pt x="12272" y="60457"/>
                  </a:lnTo>
                  <a:lnTo>
                    <a:pt x="11778" y="59117"/>
                  </a:lnTo>
                  <a:lnTo>
                    <a:pt x="11402" y="58563"/>
                  </a:lnTo>
                  <a:lnTo>
                    <a:pt x="9949" y="57275"/>
                  </a:lnTo>
                  <a:lnTo>
                    <a:pt x="9599" y="56868"/>
                  </a:lnTo>
                  <a:lnTo>
                    <a:pt x="9288" y="56314"/>
                  </a:lnTo>
                  <a:lnTo>
                    <a:pt x="8938" y="55271"/>
                  </a:lnTo>
                  <a:lnTo>
                    <a:pt x="7965" y="53250"/>
                  </a:lnTo>
                  <a:lnTo>
                    <a:pt x="7271" y="51385"/>
                  </a:lnTo>
                  <a:lnTo>
                    <a:pt x="6719" y="50251"/>
                  </a:lnTo>
                  <a:lnTo>
                    <a:pt x="6136" y="49452"/>
                  </a:lnTo>
                  <a:lnTo>
                    <a:pt x="6032" y="49303"/>
                  </a:lnTo>
                  <a:lnTo>
                    <a:pt x="5617" y="48703"/>
                  </a:lnTo>
                  <a:lnTo>
                    <a:pt x="4177" y="46747"/>
                  </a:lnTo>
                  <a:lnTo>
                    <a:pt x="3891" y="46340"/>
                  </a:lnTo>
                  <a:lnTo>
                    <a:pt x="2840" y="45492"/>
                  </a:lnTo>
                  <a:lnTo>
                    <a:pt x="2918" y="44645"/>
                  </a:lnTo>
                  <a:lnTo>
                    <a:pt x="2853" y="44221"/>
                  </a:lnTo>
                  <a:lnTo>
                    <a:pt x="2516" y="43944"/>
                  </a:lnTo>
                  <a:lnTo>
                    <a:pt x="1655" y="43286"/>
                  </a:lnTo>
                  <a:lnTo>
                    <a:pt x="1465" y="42673"/>
                  </a:lnTo>
                  <a:lnTo>
                    <a:pt x="1426" y="41907"/>
                  </a:lnTo>
                  <a:lnTo>
                    <a:pt x="1530" y="41353"/>
                  </a:lnTo>
                  <a:lnTo>
                    <a:pt x="1764" y="40766"/>
                  </a:lnTo>
                  <a:lnTo>
                    <a:pt x="2127" y="40114"/>
                  </a:lnTo>
                  <a:lnTo>
                    <a:pt x="2477" y="39658"/>
                  </a:lnTo>
                  <a:lnTo>
                    <a:pt x="2822" y="39262"/>
                  </a:lnTo>
                  <a:lnTo>
                    <a:pt x="3385" y="38614"/>
                  </a:lnTo>
                  <a:lnTo>
                    <a:pt x="3611" y="38375"/>
                  </a:lnTo>
                  <a:lnTo>
                    <a:pt x="4065" y="37893"/>
                  </a:lnTo>
                  <a:lnTo>
                    <a:pt x="4644" y="37278"/>
                  </a:lnTo>
                  <a:lnTo>
                    <a:pt x="4864" y="36789"/>
                  </a:lnTo>
                  <a:lnTo>
                    <a:pt x="4851" y="36479"/>
                  </a:lnTo>
                  <a:lnTo>
                    <a:pt x="4760" y="36235"/>
                  </a:lnTo>
                  <a:lnTo>
                    <a:pt x="4436" y="35974"/>
                  </a:lnTo>
                  <a:lnTo>
                    <a:pt x="3645" y="35583"/>
                  </a:lnTo>
                  <a:lnTo>
                    <a:pt x="2438" y="34817"/>
                  </a:lnTo>
                  <a:lnTo>
                    <a:pt x="2114" y="34491"/>
                  </a:lnTo>
                  <a:lnTo>
                    <a:pt x="1491" y="33578"/>
                  </a:lnTo>
                  <a:lnTo>
                    <a:pt x="752" y="32796"/>
                  </a:lnTo>
                  <a:lnTo>
                    <a:pt x="298" y="32454"/>
                  </a:lnTo>
                  <a:lnTo>
                    <a:pt x="0" y="31932"/>
                  </a:lnTo>
                  <a:lnTo>
                    <a:pt x="90" y="31232"/>
                  </a:lnTo>
                  <a:lnTo>
                    <a:pt x="246" y="30743"/>
                  </a:lnTo>
                  <a:lnTo>
                    <a:pt x="2455" y="27551"/>
                  </a:lnTo>
                  <a:lnTo>
                    <a:pt x="2857" y="26856"/>
                  </a:lnTo>
                  <a:lnTo>
                    <a:pt x="3033" y="26242"/>
                  </a:lnTo>
                  <a:lnTo>
                    <a:pt x="3162" y="24297"/>
                  </a:lnTo>
                  <a:lnTo>
                    <a:pt x="3435" y="22999"/>
                  </a:lnTo>
                  <a:lnTo>
                    <a:pt x="4638" y="19558"/>
                  </a:lnTo>
                  <a:lnTo>
                    <a:pt x="4660" y="19243"/>
                  </a:lnTo>
                  <a:lnTo>
                    <a:pt x="4403" y="18769"/>
                  </a:lnTo>
                  <a:lnTo>
                    <a:pt x="4175" y="18648"/>
                  </a:lnTo>
                  <a:lnTo>
                    <a:pt x="3231" y="18441"/>
                  </a:lnTo>
                  <a:lnTo>
                    <a:pt x="2912" y="18191"/>
                  </a:lnTo>
                  <a:lnTo>
                    <a:pt x="2691" y="17770"/>
                  </a:lnTo>
                  <a:lnTo>
                    <a:pt x="2623" y="16783"/>
                  </a:lnTo>
                  <a:lnTo>
                    <a:pt x="2351" y="16209"/>
                  </a:lnTo>
                  <a:lnTo>
                    <a:pt x="2045" y="15387"/>
                  </a:lnTo>
                  <a:lnTo>
                    <a:pt x="998" y="13653"/>
                  </a:lnTo>
                  <a:lnTo>
                    <a:pt x="233" y="12128"/>
                  </a:lnTo>
                  <a:lnTo>
                    <a:pt x="618" y="11592"/>
                  </a:lnTo>
                  <a:lnTo>
                    <a:pt x="6422" y="4081"/>
                  </a:lnTo>
                  <a:lnTo>
                    <a:pt x="9807" y="3649"/>
                  </a:lnTo>
                  <a:lnTo>
                    <a:pt x="10450" y="3424"/>
                  </a:lnTo>
                  <a:lnTo>
                    <a:pt x="14101" y="2974"/>
                  </a:lnTo>
                  <a:lnTo>
                    <a:pt x="15993" y="2865"/>
                  </a:lnTo>
                  <a:lnTo>
                    <a:pt x="18799" y="2477"/>
                  </a:lnTo>
                  <a:lnTo>
                    <a:pt x="18813" y="9372"/>
                  </a:lnTo>
                  <a:lnTo>
                    <a:pt x="18944" y="9722"/>
                  </a:lnTo>
                  <a:lnTo>
                    <a:pt x="19495" y="9197"/>
                  </a:lnTo>
                  <a:lnTo>
                    <a:pt x="19680" y="8406"/>
                  </a:lnTo>
                  <a:lnTo>
                    <a:pt x="20567" y="7454"/>
                  </a:lnTo>
                  <a:lnTo>
                    <a:pt x="20860" y="7323"/>
                  </a:lnTo>
                  <a:lnTo>
                    <a:pt x="21206" y="6460"/>
                  </a:lnTo>
                  <a:lnTo>
                    <a:pt x="21080" y="5653"/>
                  </a:lnTo>
                  <a:lnTo>
                    <a:pt x="21169" y="5245"/>
                  </a:lnTo>
                  <a:lnTo>
                    <a:pt x="21386" y="4978"/>
                  </a:lnTo>
                  <a:lnTo>
                    <a:pt x="21891" y="4605"/>
                  </a:lnTo>
                  <a:lnTo>
                    <a:pt x="22944" y="3565"/>
                  </a:lnTo>
                  <a:lnTo>
                    <a:pt x="23548" y="2749"/>
                  </a:lnTo>
                  <a:lnTo>
                    <a:pt x="24120" y="2131"/>
                  </a:lnTo>
                  <a:lnTo>
                    <a:pt x="24332" y="2158"/>
                  </a:lnTo>
                  <a:lnTo>
                    <a:pt x="24407" y="1794"/>
                  </a:lnTo>
                  <a:lnTo>
                    <a:pt x="27342" y="1488"/>
                  </a:lnTo>
                  <a:lnTo>
                    <a:pt x="28732" y="1259"/>
                  </a:lnTo>
                  <a:lnTo>
                    <a:pt x="29013" y="1215"/>
                  </a:lnTo>
                  <a:lnTo>
                    <a:pt x="29278" y="1182"/>
                  </a:lnTo>
                  <a:lnTo>
                    <a:pt x="29290" y="1350"/>
                  </a:lnTo>
                  <a:lnTo>
                    <a:pt x="29528" y="1516"/>
                  </a:lnTo>
                  <a:lnTo>
                    <a:pt x="30563" y="1997"/>
                  </a:lnTo>
                  <a:lnTo>
                    <a:pt x="30876" y="1883"/>
                  </a:lnTo>
                  <a:lnTo>
                    <a:pt x="31143" y="1406"/>
                  </a:lnTo>
                  <a:lnTo>
                    <a:pt x="31240" y="941"/>
                  </a:lnTo>
                  <a:lnTo>
                    <a:pt x="34797" y="529"/>
                  </a:lnTo>
                  <a:lnTo>
                    <a:pt x="38861" y="0"/>
                  </a:lnTo>
                  <a:lnTo>
                    <a:pt x="39304" y="1312"/>
                  </a:lnTo>
                  <a:lnTo>
                    <a:pt x="39625" y="1665"/>
                  </a:lnTo>
                  <a:lnTo>
                    <a:pt x="40791" y="2402"/>
                  </a:lnTo>
                  <a:lnTo>
                    <a:pt x="41038" y="2755"/>
                  </a:lnTo>
                  <a:lnTo>
                    <a:pt x="41319" y="3455"/>
                  </a:lnTo>
                  <a:lnTo>
                    <a:pt x="41579" y="3870"/>
                  </a:lnTo>
                  <a:lnTo>
                    <a:pt x="42604" y="4803"/>
                  </a:lnTo>
                  <a:lnTo>
                    <a:pt x="43576" y="6762"/>
                  </a:lnTo>
                  <a:lnTo>
                    <a:pt x="43948" y="7794"/>
                  </a:lnTo>
                  <a:lnTo>
                    <a:pt x="44344" y="7476"/>
                  </a:lnTo>
                  <a:lnTo>
                    <a:pt x="44641" y="6924"/>
                  </a:lnTo>
                  <a:lnTo>
                    <a:pt x="45516" y="6327"/>
                  </a:lnTo>
                  <a:lnTo>
                    <a:pt x="45615" y="6161"/>
                  </a:lnTo>
                  <a:lnTo>
                    <a:pt x="45676" y="5249"/>
                  </a:lnTo>
                  <a:lnTo>
                    <a:pt x="46109" y="4808"/>
                  </a:lnTo>
                  <a:lnTo>
                    <a:pt x="46532" y="4796"/>
                  </a:lnTo>
                  <a:lnTo>
                    <a:pt x="47382" y="4982"/>
                  </a:lnTo>
                  <a:lnTo>
                    <a:pt x="48176" y="5509"/>
                  </a:lnTo>
                  <a:lnTo>
                    <a:pt x="48906" y="5467"/>
                  </a:lnTo>
                  <a:lnTo>
                    <a:pt x="49059" y="5536"/>
                  </a:lnTo>
                  <a:lnTo>
                    <a:pt x="49372" y="5892"/>
                  </a:lnTo>
                  <a:lnTo>
                    <a:pt x="49882" y="6000"/>
                  </a:lnTo>
                  <a:lnTo>
                    <a:pt x="50310" y="5625"/>
                  </a:lnTo>
                  <a:lnTo>
                    <a:pt x="50492" y="5565"/>
                  </a:lnTo>
                  <a:lnTo>
                    <a:pt x="51476" y="5713"/>
                  </a:lnTo>
                  <a:lnTo>
                    <a:pt x="51895" y="6027"/>
                  </a:lnTo>
                  <a:lnTo>
                    <a:pt x="52117" y="6598"/>
                  </a:lnTo>
                  <a:lnTo>
                    <a:pt x="52291" y="5999"/>
                  </a:lnTo>
                  <a:lnTo>
                    <a:pt x="52467" y="5739"/>
                  </a:lnTo>
                  <a:lnTo>
                    <a:pt x="52628" y="5841"/>
                  </a:lnTo>
                  <a:lnTo>
                    <a:pt x="52543" y="6006"/>
                  </a:lnTo>
                  <a:lnTo>
                    <a:pt x="52650" y="6253"/>
                  </a:lnTo>
                  <a:lnTo>
                    <a:pt x="53024" y="6417"/>
                  </a:lnTo>
                  <a:lnTo>
                    <a:pt x="53176" y="6397"/>
                  </a:lnTo>
                  <a:lnTo>
                    <a:pt x="53794" y="6923"/>
                  </a:lnTo>
                  <a:lnTo>
                    <a:pt x="53904" y="7215"/>
                  </a:lnTo>
                  <a:lnTo>
                    <a:pt x="53724" y="7408"/>
                  </a:lnTo>
                  <a:lnTo>
                    <a:pt x="53703" y="7603"/>
                  </a:lnTo>
                  <a:lnTo>
                    <a:pt x="54235" y="8259"/>
                  </a:lnTo>
                  <a:lnTo>
                    <a:pt x="54564" y="8231"/>
                  </a:lnTo>
                  <a:lnTo>
                    <a:pt x="54615" y="8716"/>
                  </a:lnTo>
                  <a:lnTo>
                    <a:pt x="54722" y="9255"/>
                  </a:lnTo>
                  <a:lnTo>
                    <a:pt x="54882" y="9438"/>
                  </a:lnTo>
                  <a:lnTo>
                    <a:pt x="55591" y="9648"/>
                  </a:lnTo>
                  <a:lnTo>
                    <a:pt x="55781" y="9576"/>
                  </a:lnTo>
                  <a:lnTo>
                    <a:pt x="56102" y="9395"/>
                  </a:lnTo>
                  <a:lnTo>
                    <a:pt x="56254" y="9040"/>
                  </a:lnTo>
                  <a:lnTo>
                    <a:pt x="56559" y="8830"/>
                  </a:lnTo>
                  <a:lnTo>
                    <a:pt x="57062" y="9199"/>
                  </a:lnTo>
                  <a:lnTo>
                    <a:pt x="57070" y="9056"/>
                  </a:lnTo>
                  <a:lnTo>
                    <a:pt x="57359" y="8427"/>
                  </a:lnTo>
                  <a:lnTo>
                    <a:pt x="57046" y="8348"/>
                  </a:lnTo>
                  <a:lnTo>
                    <a:pt x="56872" y="8137"/>
                  </a:lnTo>
                  <a:lnTo>
                    <a:pt x="56957" y="7744"/>
                  </a:lnTo>
                  <a:lnTo>
                    <a:pt x="57238" y="7056"/>
                  </a:lnTo>
                  <a:lnTo>
                    <a:pt x="57917" y="5763"/>
                  </a:lnTo>
                  <a:lnTo>
                    <a:pt x="58272" y="5618"/>
                  </a:lnTo>
                  <a:lnTo>
                    <a:pt x="58261" y="5747"/>
                  </a:lnTo>
                  <a:lnTo>
                    <a:pt x="58233" y="6100"/>
                  </a:lnTo>
                  <a:lnTo>
                    <a:pt x="58051" y="9153"/>
                  </a:lnTo>
                  <a:lnTo>
                    <a:pt x="58036" y="9467"/>
                  </a:lnTo>
                  <a:lnTo>
                    <a:pt x="58029" y="9656"/>
                  </a:lnTo>
                  <a:lnTo>
                    <a:pt x="58023" y="9821"/>
                  </a:lnTo>
                  <a:lnTo>
                    <a:pt x="58012" y="10103"/>
                  </a:lnTo>
                  <a:lnTo>
                    <a:pt x="57937" y="11172"/>
                  </a:lnTo>
                  <a:lnTo>
                    <a:pt x="57895" y="11772"/>
                  </a:lnTo>
                  <a:lnTo>
                    <a:pt x="57831" y="12620"/>
                  </a:lnTo>
                  <a:lnTo>
                    <a:pt x="57804" y="12943"/>
                  </a:lnTo>
                  <a:lnTo>
                    <a:pt x="57351" y="17492"/>
                  </a:lnTo>
                  <a:lnTo>
                    <a:pt x="57195" y="20039"/>
                  </a:lnTo>
                  <a:lnTo>
                    <a:pt x="57058" y="22279"/>
                  </a:lnTo>
                  <a:lnTo>
                    <a:pt x="56889" y="23949"/>
                  </a:lnTo>
                  <a:lnTo>
                    <a:pt x="56337" y="30508"/>
                  </a:lnTo>
                  <a:lnTo>
                    <a:pt x="56270" y="31957"/>
                  </a:lnTo>
                  <a:lnTo>
                    <a:pt x="56260" y="32171"/>
                  </a:lnTo>
                  <a:lnTo>
                    <a:pt x="56325" y="33227"/>
                  </a:lnTo>
                  <a:lnTo>
                    <a:pt x="56344" y="33529"/>
                  </a:lnTo>
                  <a:lnTo>
                    <a:pt x="56243" y="34291"/>
                  </a:lnTo>
                  <a:lnTo>
                    <a:pt x="56221" y="34456"/>
                  </a:lnTo>
                  <a:lnTo>
                    <a:pt x="56080" y="35513"/>
                  </a:lnTo>
                  <a:lnTo>
                    <a:pt x="60306" y="41821"/>
                  </a:lnTo>
                  <a:lnTo>
                    <a:pt x="62176" y="44716"/>
                  </a:lnTo>
                  <a:lnTo>
                    <a:pt x="62346" y="44978"/>
                  </a:lnTo>
                  <a:lnTo>
                    <a:pt x="64934" y="48985"/>
                  </a:lnTo>
                  <a:lnTo>
                    <a:pt x="64590" y="49178"/>
                  </a:lnTo>
                  <a:lnTo>
                    <a:pt x="61460" y="50932"/>
                  </a:lnTo>
                  <a:lnTo>
                    <a:pt x="60795" y="51320"/>
                  </a:lnTo>
                  <a:lnTo>
                    <a:pt x="59254" y="52215"/>
                  </a:lnTo>
                  <a:lnTo>
                    <a:pt x="56320" y="53919"/>
                  </a:lnTo>
                  <a:lnTo>
                    <a:pt x="56056" y="54072"/>
                  </a:lnTo>
                  <a:lnTo>
                    <a:pt x="55531" y="54378"/>
                  </a:lnTo>
                  <a:lnTo>
                    <a:pt x="54267" y="55112"/>
                  </a:lnTo>
                  <a:lnTo>
                    <a:pt x="51252" y="56817"/>
                  </a:lnTo>
                  <a:lnTo>
                    <a:pt x="47695" y="58828"/>
                  </a:lnTo>
                  <a:lnTo>
                    <a:pt x="45548" y="60042"/>
                  </a:lnTo>
                  <a:lnTo>
                    <a:pt x="44573" y="60600"/>
                  </a:lnTo>
                  <a:lnTo>
                    <a:pt x="43531" y="61206"/>
                  </a:lnTo>
                  <a:lnTo>
                    <a:pt x="33144" y="67249"/>
                  </a:lnTo>
                  <a:lnTo>
                    <a:pt x="33819" y="68407"/>
                  </a:lnTo>
                  <a:lnTo>
                    <a:pt x="34558" y="69384"/>
                  </a:lnTo>
                  <a:lnTo>
                    <a:pt x="34437" y="70261"/>
                  </a:lnTo>
                  <a:close/>
                </a:path>
              </a:pathLst>
            </a:custGeom>
            <a:solidFill>
              <a:srgbClr val="336A98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42" name="pg142"/>
            <p:cNvSpPr/>
            <p:nvPr/>
          </p:nvSpPr>
          <p:spPr>
            <a:xfrm>
              <a:off x="7425959" y="2805437"/>
              <a:ext cx="16593" cy="16380"/>
            </a:xfrm>
            <a:custGeom>
              <a:avLst/>
              <a:pathLst>
                <a:path w="16593" h="16380">
                  <a:moveTo>
                    <a:pt x="16130" y="1727"/>
                  </a:moveTo>
                  <a:lnTo>
                    <a:pt x="16146" y="2131"/>
                  </a:lnTo>
                  <a:lnTo>
                    <a:pt x="16090" y="2348"/>
                  </a:lnTo>
                  <a:lnTo>
                    <a:pt x="15948" y="2548"/>
                  </a:lnTo>
                  <a:lnTo>
                    <a:pt x="15057" y="2621"/>
                  </a:lnTo>
                  <a:lnTo>
                    <a:pt x="14695" y="2212"/>
                  </a:lnTo>
                  <a:lnTo>
                    <a:pt x="13818" y="1923"/>
                  </a:lnTo>
                  <a:lnTo>
                    <a:pt x="13703" y="1462"/>
                  </a:lnTo>
                  <a:lnTo>
                    <a:pt x="13764" y="1151"/>
                  </a:lnTo>
                  <a:lnTo>
                    <a:pt x="13598" y="987"/>
                  </a:lnTo>
                  <a:lnTo>
                    <a:pt x="13438" y="879"/>
                  </a:lnTo>
                  <a:lnTo>
                    <a:pt x="12751" y="1074"/>
                  </a:lnTo>
                  <a:lnTo>
                    <a:pt x="12511" y="999"/>
                  </a:lnTo>
                  <a:lnTo>
                    <a:pt x="12327" y="518"/>
                  </a:lnTo>
                  <a:lnTo>
                    <a:pt x="12042" y="553"/>
                  </a:lnTo>
                  <a:lnTo>
                    <a:pt x="11927" y="273"/>
                  </a:lnTo>
                  <a:lnTo>
                    <a:pt x="11407" y="0"/>
                  </a:lnTo>
                  <a:lnTo>
                    <a:pt x="11149" y="0"/>
                  </a:lnTo>
                  <a:lnTo>
                    <a:pt x="10924" y="259"/>
                  </a:lnTo>
                  <a:lnTo>
                    <a:pt x="10900" y="1024"/>
                  </a:lnTo>
                  <a:lnTo>
                    <a:pt x="10494" y="1122"/>
                  </a:lnTo>
                  <a:lnTo>
                    <a:pt x="10035" y="975"/>
                  </a:lnTo>
                  <a:lnTo>
                    <a:pt x="9932" y="1392"/>
                  </a:lnTo>
                  <a:lnTo>
                    <a:pt x="9714" y="2228"/>
                  </a:lnTo>
                  <a:lnTo>
                    <a:pt x="9073" y="3429"/>
                  </a:lnTo>
                  <a:lnTo>
                    <a:pt x="8242" y="2718"/>
                  </a:lnTo>
                  <a:lnTo>
                    <a:pt x="7893" y="1948"/>
                  </a:lnTo>
                  <a:lnTo>
                    <a:pt x="5649" y="1513"/>
                  </a:lnTo>
                  <a:lnTo>
                    <a:pt x="5696" y="1954"/>
                  </a:lnTo>
                  <a:lnTo>
                    <a:pt x="5566" y="3763"/>
                  </a:lnTo>
                  <a:lnTo>
                    <a:pt x="5227" y="3948"/>
                  </a:lnTo>
                  <a:lnTo>
                    <a:pt x="5020" y="3836"/>
                  </a:lnTo>
                  <a:lnTo>
                    <a:pt x="4965" y="3662"/>
                  </a:lnTo>
                  <a:lnTo>
                    <a:pt x="4938" y="3976"/>
                  </a:lnTo>
                  <a:lnTo>
                    <a:pt x="5378" y="5216"/>
                  </a:lnTo>
                  <a:lnTo>
                    <a:pt x="5655" y="5728"/>
                  </a:lnTo>
                  <a:lnTo>
                    <a:pt x="5655" y="5866"/>
                  </a:lnTo>
                  <a:lnTo>
                    <a:pt x="4651" y="5933"/>
                  </a:lnTo>
                  <a:lnTo>
                    <a:pt x="3406" y="5640"/>
                  </a:lnTo>
                  <a:lnTo>
                    <a:pt x="3367" y="5477"/>
                  </a:lnTo>
                  <a:lnTo>
                    <a:pt x="2656" y="5527"/>
                  </a:lnTo>
                  <a:lnTo>
                    <a:pt x="2090" y="6215"/>
                  </a:lnTo>
                  <a:lnTo>
                    <a:pt x="1310" y="6251"/>
                  </a:lnTo>
                  <a:lnTo>
                    <a:pt x="1090" y="6336"/>
                  </a:lnTo>
                  <a:lnTo>
                    <a:pt x="900" y="6653"/>
                  </a:lnTo>
                  <a:lnTo>
                    <a:pt x="779" y="7130"/>
                  </a:lnTo>
                  <a:lnTo>
                    <a:pt x="401" y="7783"/>
                  </a:lnTo>
                  <a:lnTo>
                    <a:pt x="29" y="9006"/>
                  </a:lnTo>
                  <a:lnTo>
                    <a:pt x="500" y="8374"/>
                  </a:lnTo>
                  <a:lnTo>
                    <a:pt x="900" y="8409"/>
                  </a:lnTo>
                  <a:lnTo>
                    <a:pt x="946" y="8762"/>
                  </a:lnTo>
                  <a:lnTo>
                    <a:pt x="401" y="8826"/>
                  </a:lnTo>
                  <a:lnTo>
                    <a:pt x="0" y="9258"/>
                  </a:lnTo>
                  <a:lnTo>
                    <a:pt x="581" y="9192"/>
                  </a:lnTo>
                  <a:lnTo>
                    <a:pt x="2147" y="9037"/>
                  </a:lnTo>
                  <a:lnTo>
                    <a:pt x="2868" y="8889"/>
                  </a:lnTo>
                  <a:lnTo>
                    <a:pt x="2913" y="8021"/>
                  </a:lnTo>
                  <a:lnTo>
                    <a:pt x="3254" y="7589"/>
                  </a:lnTo>
                  <a:lnTo>
                    <a:pt x="4253" y="7453"/>
                  </a:lnTo>
                  <a:lnTo>
                    <a:pt x="4320" y="8274"/>
                  </a:lnTo>
                  <a:lnTo>
                    <a:pt x="6660" y="7988"/>
                  </a:lnTo>
                  <a:lnTo>
                    <a:pt x="7544" y="7742"/>
                  </a:lnTo>
                  <a:lnTo>
                    <a:pt x="6960" y="8736"/>
                  </a:lnTo>
                  <a:lnTo>
                    <a:pt x="7236" y="9383"/>
                  </a:lnTo>
                  <a:lnTo>
                    <a:pt x="7700" y="10056"/>
                  </a:lnTo>
                  <a:lnTo>
                    <a:pt x="8374" y="11034"/>
                  </a:lnTo>
                  <a:lnTo>
                    <a:pt x="9291" y="12068"/>
                  </a:lnTo>
                  <a:lnTo>
                    <a:pt x="9555" y="12860"/>
                  </a:lnTo>
                  <a:lnTo>
                    <a:pt x="9905" y="13381"/>
                  </a:lnTo>
                  <a:lnTo>
                    <a:pt x="10281" y="13691"/>
                  </a:lnTo>
                  <a:lnTo>
                    <a:pt x="11138" y="14229"/>
                  </a:lnTo>
                  <a:lnTo>
                    <a:pt x="12033" y="14669"/>
                  </a:lnTo>
                  <a:lnTo>
                    <a:pt x="12578" y="15337"/>
                  </a:lnTo>
                  <a:lnTo>
                    <a:pt x="12707" y="15663"/>
                  </a:lnTo>
                  <a:lnTo>
                    <a:pt x="12668" y="15956"/>
                  </a:lnTo>
                  <a:lnTo>
                    <a:pt x="12720" y="16380"/>
                  </a:lnTo>
                  <a:lnTo>
                    <a:pt x="12850" y="16298"/>
                  </a:lnTo>
                  <a:lnTo>
                    <a:pt x="13265" y="16103"/>
                  </a:lnTo>
                  <a:lnTo>
                    <a:pt x="13602" y="15793"/>
                  </a:lnTo>
                  <a:lnTo>
                    <a:pt x="13836" y="15435"/>
                  </a:lnTo>
                  <a:lnTo>
                    <a:pt x="13979" y="14881"/>
                  </a:lnTo>
                  <a:lnTo>
                    <a:pt x="14731" y="14229"/>
                  </a:lnTo>
                  <a:lnTo>
                    <a:pt x="15016" y="13609"/>
                  </a:lnTo>
                  <a:lnTo>
                    <a:pt x="15277" y="13453"/>
                  </a:lnTo>
                  <a:lnTo>
                    <a:pt x="15936" y="12699"/>
                  </a:lnTo>
                  <a:lnTo>
                    <a:pt x="16365" y="11251"/>
                  </a:lnTo>
                  <a:lnTo>
                    <a:pt x="15813" y="11201"/>
                  </a:lnTo>
                  <a:lnTo>
                    <a:pt x="15451" y="10873"/>
                  </a:lnTo>
                  <a:lnTo>
                    <a:pt x="16350" y="11197"/>
                  </a:lnTo>
                  <a:lnTo>
                    <a:pt x="16593" y="10352"/>
                  </a:lnTo>
                  <a:lnTo>
                    <a:pt x="16298" y="9951"/>
                  </a:lnTo>
                  <a:lnTo>
                    <a:pt x="15708" y="9619"/>
                  </a:lnTo>
                  <a:lnTo>
                    <a:pt x="15481" y="9321"/>
                  </a:lnTo>
                  <a:lnTo>
                    <a:pt x="15316" y="8907"/>
                  </a:lnTo>
                  <a:lnTo>
                    <a:pt x="15330" y="8483"/>
                  </a:lnTo>
                  <a:lnTo>
                    <a:pt x="14627" y="9437"/>
                  </a:lnTo>
                  <a:lnTo>
                    <a:pt x="13836" y="8850"/>
                  </a:lnTo>
                  <a:lnTo>
                    <a:pt x="13095" y="8432"/>
                  </a:lnTo>
                  <a:lnTo>
                    <a:pt x="12913" y="8405"/>
                  </a:lnTo>
                  <a:lnTo>
                    <a:pt x="13268" y="7333"/>
                  </a:lnTo>
                  <a:lnTo>
                    <a:pt x="13774" y="5377"/>
                  </a:lnTo>
                  <a:lnTo>
                    <a:pt x="13879" y="5167"/>
                  </a:lnTo>
                  <a:lnTo>
                    <a:pt x="14356" y="4641"/>
                  </a:lnTo>
                  <a:lnTo>
                    <a:pt x="15316" y="4700"/>
                  </a:lnTo>
                  <a:lnTo>
                    <a:pt x="15959" y="2961"/>
                  </a:lnTo>
                  <a:lnTo>
                    <a:pt x="16159" y="2210"/>
                  </a:lnTo>
                  <a:close/>
                </a:path>
              </a:pathLst>
            </a:custGeom>
            <a:solidFill>
              <a:srgbClr val="336A98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43" name="pg143"/>
            <p:cNvSpPr/>
            <p:nvPr/>
          </p:nvSpPr>
          <p:spPr>
            <a:xfrm>
              <a:off x="7428610" y="2822746"/>
              <a:ext cx="8227" cy="15554"/>
            </a:xfrm>
            <a:custGeom>
              <a:avLst/>
              <a:pathLst>
                <a:path w="8227" h="15554">
                  <a:moveTo>
                    <a:pt x="7937" y="11305"/>
                  </a:moveTo>
                  <a:lnTo>
                    <a:pt x="7469" y="11955"/>
                  </a:lnTo>
                  <a:lnTo>
                    <a:pt x="5913" y="14116"/>
                  </a:lnTo>
                  <a:lnTo>
                    <a:pt x="5645" y="14488"/>
                  </a:lnTo>
                  <a:lnTo>
                    <a:pt x="5404" y="14823"/>
                  </a:lnTo>
                  <a:lnTo>
                    <a:pt x="5113" y="15554"/>
                  </a:lnTo>
                  <a:lnTo>
                    <a:pt x="3904" y="15160"/>
                  </a:lnTo>
                  <a:lnTo>
                    <a:pt x="1011" y="14247"/>
                  </a:lnTo>
                  <a:lnTo>
                    <a:pt x="441" y="14052"/>
                  </a:lnTo>
                  <a:lnTo>
                    <a:pt x="0" y="13905"/>
                  </a:lnTo>
                  <a:lnTo>
                    <a:pt x="301" y="13250"/>
                  </a:lnTo>
                  <a:lnTo>
                    <a:pt x="625" y="12956"/>
                  </a:lnTo>
                  <a:lnTo>
                    <a:pt x="742" y="12418"/>
                  </a:lnTo>
                  <a:lnTo>
                    <a:pt x="1028" y="12044"/>
                  </a:lnTo>
                  <a:lnTo>
                    <a:pt x="1131" y="11599"/>
                  </a:lnTo>
                  <a:lnTo>
                    <a:pt x="1209" y="10555"/>
                  </a:lnTo>
                  <a:lnTo>
                    <a:pt x="1495" y="9485"/>
                  </a:lnTo>
                  <a:lnTo>
                    <a:pt x="1884" y="8556"/>
                  </a:lnTo>
                  <a:lnTo>
                    <a:pt x="2143" y="8279"/>
                  </a:lnTo>
                  <a:lnTo>
                    <a:pt x="2338" y="8100"/>
                  </a:lnTo>
                  <a:lnTo>
                    <a:pt x="2766" y="7725"/>
                  </a:lnTo>
                  <a:lnTo>
                    <a:pt x="2883" y="7480"/>
                  </a:lnTo>
                  <a:lnTo>
                    <a:pt x="2870" y="7171"/>
                  </a:lnTo>
                  <a:lnTo>
                    <a:pt x="2727" y="7057"/>
                  </a:lnTo>
                  <a:lnTo>
                    <a:pt x="2403" y="7040"/>
                  </a:lnTo>
                  <a:lnTo>
                    <a:pt x="2091" y="6812"/>
                  </a:lnTo>
                  <a:lnTo>
                    <a:pt x="2065" y="6649"/>
                  </a:lnTo>
                  <a:lnTo>
                    <a:pt x="2260" y="6128"/>
                  </a:lnTo>
                  <a:lnTo>
                    <a:pt x="2701" y="5313"/>
                  </a:lnTo>
                  <a:lnTo>
                    <a:pt x="2688" y="5101"/>
                  </a:lnTo>
                  <a:lnTo>
                    <a:pt x="2416" y="4807"/>
                  </a:lnTo>
                  <a:lnTo>
                    <a:pt x="2662" y="4938"/>
                  </a:lnTo>
                  <a:lnTo>
                    <a:pt x="3168" y="4367"/>
                  </a:lnTo>
                  <a:lnTo>
                    <a:pt x="3168" y="4058"/>
                  </a:lnTo>
                  <a:lnTo>
                    <a:pt x="3038" y="3830"/>
                  </a:lnTo>
                  <a:lnTo>
                    <a:pt x="3038" y="3243"/>
                  </a:lnTo>
                  <a:lnTo>
                    <a:pt x="2805" y="3243"/>
                  </a:lnTo>
                  <a:lnTo>
                    <a:pt x="2597" y="3161"/>
                  </a:lnTo>
                  <a:lnTo>
                    <a:pt x="2065" y="1939"/>
                  </a:lnTo>
                  <a:lnTo>
                    <a:pt x="2299" y="2346"/>
                  </a:lnTo>
                  <a:lnTo>
                    <a:pt x="2714" y="2803"/>
                  </a:lnTo>
                  <a:lnTo>
                    <a:pt x="3220" y="2232"/>
                  </a:lnTo>
                  <a:lnTo>
                    <a:pt x="3363" y="2020"/>
                  </a:lnTo>
                  <a:lnTo>
                    <a:pt x="3440" y="1760"/>
                  </a:lnTo>
                  <a:lnTo>
                    <a:pt x="3973" y="778"/>
                  </a:lnTo>
                  <a:lnTo>
                    <a:pt x="4258" y="521"/>
                  </a:lnTo>
                  <a:lnTo>
                    <a:pt x="4660" y="472"/>
                  </a:lnTo>
                  <a:lnTo>
                    <a:pt x="5062" y="521"/>
                  </a:lnTo>
                  <a:lnTo>
                    <a:pt x="5789" y="244"/>
                  </a:lnTo>
                  <a:lnTo>
                    <a:pt x="6165" y="0"/>
                  </a:lnTo>
                  <a:lnTo>
                    <a:pt x="6671" y="3373"/>
                  </a:lnTo>
                  <a:lnTo>
                    <a:pt x="6230" y="3667"/>
                  </a:lnTo>
                  <a:lnTo>
                    <a:pt x="6217" y="4449"/>
                  </a:lnTo>
                  <a:lnTo>
                    <a:pt x="6243" y="4612"/>
                  </a:lnTo>
                  <a:lnTo>
                    <a:pt x="6424" y="4335"/>
                  </a:lnTo>
                  <a:lnTo>
                    <a:pt x="6489" y="4155"/>
                  </a:lnTo>
                  <a:lnTo>
                    <a:pt x="6437" y="4009"/>
                  </a:lnTo>
                  <a:lnTo>
                    <a:pt x="6645" y="4041"/>
                  </a:lnTo>
                  <a:lnTo>
                    <a:pt x="7034" y="5639"/>
                  </a:lnTo>
                  <a:lnTo>
                    <a:pt x="7177" y="6763"/>
                  </a:lnTo>
                  <a:lnTo>
                    <a:pt x="7579" y="9077"/>
                  </a:lnTo>
                  <a:lnTo>
                    <a:pt x="8227" y="10479"/>
                  </a:lnTo>
                  <a:lnTo>
                    <a:pt x="8007" y="10870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44" name="pg144"/>
            <p:cNvSpPr/>
            <p:nvPr/>
          </p:nvSpPr>
          <p:spPr>
            <a:xfrm>
              <a:off x="7459590" y="2823298"/>
              <a:ext cx="107618" cy="63449"/>
            </a:xfrm>
            <a:custGeom>
              <a:avLst/>
              <a:pathLst>
                <a:path w="107618" h="63449">
                  <a:moveTo>
                    <a:pt x="0" y="10134"/>
                  </a:moveTo>
                  <a:lnTo>
                    <a:pt x="1843" y="9390"/>
                  </a:lnTo>
                  <a:lnTo>
                    <a:pt x="2336" y="9325"/>
                  </a:lnTo>
                  <a:lnTo>
                    <a:pt x="4684" y="10482"/>
                  </a:lnTo>
                  <a:lnTo>
                    <a:pt x="5198" y="10356"/>
                  </a:lnTo>
                  <a:lnTo>
                    <a:pt x="7089" y="9894"/>
                  </a:lnTo>
                  <a:lnTo>
                    <a:pt x="7556" y="9780"/>
                  </a:lnTo>
                  <a:lnTo>
                    <a:pt x="8420" y="9569"/>
                  </a:lnTo>
                  <a:lnTo>
                    <a:pt x="8973" y="9810"/>
                  </a:lnTo>
                  <a:lnTo>
                    <a:pt x="10927" y="8939"/>
                  </a:lnTo>
                  <a:lnTo>
                    <a:pt x="11361" y="8040"/>
                  </a:lnTo>
                  <a:lnTo>
                    <a:pt x="11987" y="5039"/>
                  </a:lnTo>
                  <a:lnTo>
                    <a:pt x="12817" y="4338"/>
                  </a:lnTo>
                  <a:lnTo>
                    <a:pt x="13726" y="5006"/>
                  </a:lnTo>
                  <a:lnTo>
                    <a:pt x="15663" y="5760"/>
                  </a:lnTo>
                  <a:lnTo>
                    <a:pt x="18067" y="6073"/>
                  </a:lnTo>
                  <a:lnTo>
                    <a:pt x="19135" y="6212"/>
                  </a:lnTo>
                  <a:lnTo>
                    <a:pt x="20017" y="7043"/>
                  </a:lnTo>
                  <a:lnTo>
                    <a:pt x="20160" y="8395"/>
                  </a:lnTo>
                  <a:lnTo>
                    <a:pt x="23103" y="8602"/>
                  </a:lnTo>
                  <a:lnTo>
                    <a:pt x="23507" y="7809"/>
                  </a:lnTo>
                  <a:lnTo>
                    <a:pt x="23489" y="7042"/>
                  </a:lnTo>
                  <a:lnTo>
                    <a:pt x="23467" y="6103"/>
                  </a:lnTo>
                  <a:lnTo>
                    <a:pt x="23442" y="5022"/>
                  </a:lnTo>
                  <a:lnTo>
                    <a:pt x="23644" y="3872"/>
                  </a:lnTo>
                  <a:lnTo>
                    <a:pt x="23779" y="3099"/>
                  </a:lnTo>
                  <a:lnTo>
                    <a:pt x="23922" y="2904"/>
                  </a:lnTo>
                  <a:lnTo>
                    <a:pt x="24817" y="2887"/>
                  </a:lnTo>
                  <a:lnTo>
                    <a:pt x="27204" y="5772"/>
                  </a:lnTo>
                  <a:lnTo>
                    <a:pt x="28307" y="6734"/>
                  </a:lnTo>
                  <a:lnTo>
                    <a:pt x="30019" y="7548"/>
                  </a:lnTo>
                  <a:lnTo>
                    <a:pt x="30953" y="7777"/>
                  </a:lnTo>
                  <a:lnTo>
                    <a:pt x="31134" y="7451"/>
                  </a:lnTo>
                  <a:lnTo>
                    <a:pt x="32795" y="7076"/>
                  </a:lnTo>
                  <a:lnTo>
                    <a:pt x="34242" y="7331"/>
                  </a:lnTo>
                  <a:lnTo>
                    <a:pt x="35408" y="7537"/>
                  </a:lnTo>
                  <a:lnTo>
                    <a:pt x="36731" y="7771"/>
                  </a:lnTo>
                  <a:lnTo>
                    <a:pt x="37504" y="7907"/>
                  </a:lnTo>
                  <a:lnTo>
                    <a:pt x="43685" y="10195"/>
                  </a:lnTo>
                  <a:lnTo>
                    <a:pt x="44636" y="10547"/>
                  </a:lnTo>
                  <a:lnTo>
                    <a:pt x="46036" y="11065"/>
                  </a:lnTo>
                  <a:lnTo>
                    <a:pt x="48136" y="10284"/>
                  </a:lnTo>
                  <a:lnTo>
                    <a:pt x="52552" y="8641"/>
                  </a:lnTo>
                  <a:lnTo>
                    <a:pt x="54556" y="7895"/>
                  </a:lnTo>
                  <a:lnTo>
                    <a:pt x="56451" y="7190"/>
                  </a:lnTo>
                  <a:lnTo>
                    <a:pt x="56808" y="6183"/>
                  </a:lnTo>
                  <a:lnTo>
                    <a:pt x="56826" y="5898"/>
                  </a:lnTo>
                  <a:lnTo>
                    <a:pt x="57012" y="2798"/>
                  </a:lnTo>
                  <a:lnTo>
                    <a:pt x="57302" y="1829"/>
                  </a:lnTo>
                  <a:lnTo>
                    <a:pt x="57406" y="1482"/>
                  </a:lnTo>
                  <a:lnTo>
                    <a:pt x="57516" y="1114"/>
                  </a:lnTo>
                  <a:lnTo>
                    <a:pt x="58710" y="830"/>
                  </a:lnTo>
                  <a:lnTo>
                    <a:pt x="60920" y="304"/>
                  </a:lnTo>
                  <a:lnTo>
                    <a:pt x="61264" y="222"/>
                  </a:lnTo>
                  <a:lnTo>
                    <a:pt x="61488" y="174"/>
                  </a:lnTo>
                  <a:lnTo>
                    <a:pt x="65215" y="0"/>
                  </a:lnTo>
                  <a:lnTo>
                    <a:pt x="65891" y="243"/>
                  </a:lnTo>
                  <a:lnTo>
                    <a:pt x="66042" y="297"/>
                  </a:lnTo>
                  <a:lnTo>
                    <a:pt x="67245" y="732"/>
                  </a:lnTo>
                  <a:lnTo>
                    <a:pt x="69284" y="1467"/>
                  </a:lnTo>
                  <a:lnTo>
                    <a:pt x="70110" y="1765"/>
                  </a:lnTo>
                  <a:lnTo>
                    <a:pt x="70289" y="1605"/>
                  </a:lnTo>
                  <a:lnTo>
                    <a:pt x="70532" y="1388"/>
                  </a:lnTo>
                  <a:lnTo>
                    <a:pt x="73072" y="1244"/>
                  </a:lnTo>
                  <a:lnTo>
                    <a:pt x="76307" y="1062"/>
                  </a:lnTo>
                  <a:lnTo>
                    <a:pt x="77768" y="1078"/>
                  </a:lnTo>
                  <a:lnTo>
                    <a:pt x="78988" y="1091"/>
                  </a:lnTo>
                  <a:lnTo>
                    <a:pt x="81595" y="1119"/>
                  </a:lnTo>
                  <a:lnTo>
                    <a:pt x="82954" y="1271"/>
                  </a:lnTo>
                  <a:lnTo>
                    <a:pt x="86731" y="1694"/>
                  </a:lnTo>
                  <a:lnTo>
                    <a:pt x="86956" y="1719"/>
                  </a:lnTo>
                  <a:lnTo>
                    <a:pt x="87392" y="1708"/>
                  </a:lnTo>
                  <a:lnTo>
                    <a:pt x="89855" y="1648"/>
                  </a:lnTo>
                  <a:lnTo>
                    <a:pt x="90275" y="1638"/>
                  </a:lnTo>
                  <a:lnTo>
                    <a:pt x="90985" y="1540"/>
                  </a:lnTo>
                  <a:lnTo>
                    <a:pt x="92478" y="1334"/>
                  </a:lnTo>
                  <a:lnTo>
                    <a:pt x="92749" y="1297"/>
                  </a:lnTo>
                  <a:lnTo>
                    <a:pt x="98343" y="525"/>
                  </a:lnTo>
                  <a:lnTo>
                    <a:pt x="99809" y="683"/>
                  </a:lnTo>
                  <a:lnTo>
                    <a:pt x="99794" y="978"/>
                  </a:lnTo>
                  <a:lnTo>
                    <a:pt x="100271" y="1646"/>
                  </a:lnTo>
                  <a:lnTo>
                    <a:pt x="101356" y="3821"/>
                  </a:lnTo>
                  <a:lnTo>
                    <a:pt x="100200" y="4217"/>
                  </a:lnTo>
                  <a:lnTo>
                    <a:pt x="99439" y="4363"/>
                  </a:lnTo>
                  <a:lnTo>
                    <a:pt x="99414" y="4081"/>
                  </a:lnTo>
                  <a:lnTo>
                    <a:pt x="99163" y="4014"/>
                  </a:lnTo>
                  <a:lnTo>
                    <a:pt x="98716" y="4478"/>
                  </a:lnTo>
                  <a:lnTo>
                    <a:pt x="100765" y="5448"/>
                  </a:lnTo>
                  <a:lnTo>
                    <a:pt x="101965" y="6186"/>
                  </a:lnTo>
                  <a:lnTo>
                    <a:pt x="103052" y="7359"/>
                  </a:lnTo>
                  <a:lnTo>
                    <a:pt x="102023" y="7505"/>
                  </a:lnTo>
                  <a:lnTo>
                    <a:pt x="100470" y="7899"/>
                  </a:lnTo>
                  <a:lnTo>
                    <a:pt x="99067" y="8449"/>
                  </a:lnTo>
                  <a:lnTo>
                    <a:pt x="97942" y="9039"/>
                  </a:lnTo>
                  <a:lnTo>
                    <a:pt x="97301" y="9511"/>
                  </a:lnTo>
                  <a:lnTo>
                    <a:pt x="96207" y="10121"/>
                  </a:lnTo>
                  <a:lnTo>
                    <a:pt x="95551" y="4726"/>
                  </a:lnTo>
                  <a:lnTo>
                    <a:pt x="93606" y="4817"/>
                  </a:lnTo>
                  <a:lnTo>
                    <a:pt x="93600" y="5132"/>
                  </a:lnTo>
                  <a:lnTo>
                    <a:pt x="93122" y="6527"/>
                  </a:lnTo>
                  <a:lnTo>
                    <a:pt x="91640" y="6691"/>
                  </a:lnTo>
                  <a:lnTo>
                    <a:pt x="91416" y="6829"/>
                  </a:lnTo>
                  <a:lnTo>
                    <a:pt x="91242" y="8577"/>
                  </a:lnTo>
                  <a:lnTo>
                    <a:pt x="91437" y="9808"/>
                  </a:lnTo>
                  <a:lnTo>
                    <a:pt x="90815" y="9774"/>
                  </a:lnTo>
                  <a:lnTo>
                    <a:pt x="90495" y="9644"/>
                  </a:lnTo>
                  <a:lnTo>
                    <a:pt x="90032" y="8968"/>
                  </a:lnTo>
                  <a:lnTo>
                    <a:pt x="89857" y="8172"/>
                  </a:lnTo>
                  <a:lnTo>
                    <a:pt x="90211" y="8028"/>
                  </a:lnTo>
                  <a:lnTo>
                    <a:pt x="90377" y="8051"/>
                  </a:lnTo>
                  <a:lnTo>
                    <a:pt x="90761" y="8791"/>
                  </a:lnTo>
                  <a:lnTo>
                    <a:pt x="90834" y="8626"/>
                  </a:lnTo>
                  <a:lnTo>
                    <a:pt x="90521" y="7967"/>
                  </a:lnTo>
                  <a:lnTo>
                    <a:pt x="89741" y="7636"/>
                  </a:lnTo>
                  <a:lnTo>
                    <a:pt x="88890" y="7517"/>
                  </a:lnTo>
                  <a:lnTo>
                    <a:pt x="88659" y="6788"/>
                  </a:lnTo>
                  <a:lnTo>
                    <a:pt x="88373" y="6406"/>
                  </a:lnTo>
                  <a:lnTo>
                    <a:pt x="88161" y="6397"/>
                  </a:lnTo>
                  <a:lnTo>
                    <a:pt x="88307" y="6919"/>
                  </a:lnTo>
                  <a:lnTo>
                    <a:pt x="88262" y="7252"/>
                  </a:lnTo>
                  <a:lnTo>
                    <a:pt x="87886" y="8041"/>
                  </a:lnTo>
                  <a:lnTo>
                    <a:pt x="87456" y="8678"/>
                  </a:lnTo>
                  <a:lnTo>
                    <a:pt x="87054" y="9490"/>
                  </a:lnTo>
                  <a:lnTo>
                    <a:pt x="86931" y="9861"/>
                  </a:lnTo>
                  <a:lnTo>
                    <a:pt x="86774" y="10762"/>
                  </a:lnTo>
                  <a:lnTo>
                    <a:pt x="86284" y="10843"/>
                  </a:lnTo>
                  <a:lnTo>
                    <a:pt x="85804" y="10569"/>
                  </a:lnTo>
                  <a:lnTo>
                    <a:pt x="84941" y="10515"/>
                  </a:lnTo>
                  <a:lnTo>
                    <a:pt x="84669" y="10726"/>
                  </a:lnTo>
                  <a:lnTo>
                    <a:pt x="84119" y="10825"/>
                  </a:lnTo>
                  <a:lnTo>
                    <a:pt x="83573" y="10786"/>
                  </a:lnTo>
                  <a:lnTo>
                    <a:pt x="83253" y="10642"/>
                  </a:lnTo>
                  <a:lnTo>
                    <a:pt x="81836" y="10554"/>
                  </a:lnTo>
                  <a:lnTo>
                    <a:pt x="80578" y="10994"/>
                  </a:lnTo>
                  <a:lnTo>
                    <a:pt x="80005" y="11007"/>
                  </a:lnTo>
                  <a:lnTo>
                    <a:pt x="79053" y="11213"/>
                  </a:lnTo>
                  <a:lnTo>
                    <a:pt x="79268" y="11829"/>
                  </a:lnTo>
                  <a:lnTo>
                    <a:pt x="79300" y="12207"/>
                  </a:lnTo>
                  <a:lnTo>
                    <a:pt x="79150" y="12371"/>
                  </a:lnTo>
                  <a:lnTo>
                    <a:pt x="78818" y="12449"/>
                  </a:lnTo>
                  <a:lnTo>
                    <a:pt x="77915" y="12616"/>
                  </a:lnTo>
                  <a:lnTo>
                    <a:pt x="77531" y="12585"/>
                  </a:lnTo>
                  <a:lnTo>
                    <a:pt x="76898" y="14024"/>
                  </a:lnTo>
                  <a:lnTo>
                    <a:pt x="77286" y="14108"/>
                  </a:lnTo>
                  <a:lnTo>
                    <a:pt x="77957" y="13975"/>
                  </a:lnTo>
                  <a:lnTo>
                    <a:pt x="78253" y="14045"/>
                  </a:lnTo>
                  <a:lnTo>
                    <a:pt x="78392" y="15070"/>
                  </a:lnTo>
                  <a:lnTo>
                    <a:pt x="78700" y="15023"/>
                  </a:lnTo>
                  <a:lnTo>
                    <a:pt x="78839" y="15933"/>
                  </a:lnTo>
                  <a:lnTo>
                    <a:pt x="78608" y="16030"/>
                  </a:lnTo>
                  <a:lnTo>
                    <a:pt x="78531" y="16590"/>
                  </a:lnTo>
                  <a:lnTo>
                    <a:pt x="78737" y="16966"/>
                  </a:lnTo>
                  <a:lnTo>
                    <a:pt x="78938" y="16948"/>
                  </a:lnTo>
                  <a:lnTo>
                    <a:pt x="79393" y="16906"/>
                  </a:lnTo>
                  <a:lnTo>
                    <a:pt x="79582" y="18593"/>
                  </a:lnTo>
                  <a:lnTo>
                    <a:pt x="80020" y="18664"/>
                  </a:lnTo>
                  <a:lnTo>
                    <a:pt x="80431" y="18614"/>
                  </a:lnTo>
                  <a:lnTo>
                    <a:pt x="80675" y="18943"/>
                  </a:lnTo>
                  <a:lnTo>
                    <a:pt x="80759" y="19725"/>
                  </a:lnTo>
                  <a:lnTo>
                    <a:pt x="82282" y="20059"/>
                  </a:lnTo>
                  <a:lnTo>
                    <a:pt x="82469" y="19996"/>
                  </a:lnTo>
                  <a:lnTo>
                    <a:pt x="82736" y="19717"/>
                  </a:lnTo>
                  <a:lnTo>
                    <a:pt x="83590" y="20385"/>
                  </a:lnTo>
                  <a:lnTo>
                    <a:pt x="83212" y="21477"/>
                  </a:lnTo>
                  <a:lnTo>
                    <a:pt x="82342" y="21542"/>
                  </a:lnTo>
                  <a:lnTo>
                    <a:pt x="81761" y="21472"/>
                  </a:lnTo>
                  <a:lnTo>
                    <a:pt x="81495" y="21540"/>
                  </a:lnTo>
                  <a:lnTo>
                    <a:pt x="81697" y="23832"/>
                  </a:lnTo>
                  <a:lnTo>
                    <a:pt x="83778" y="23363"/>
                  </a:lnTo>
                  <a:lnTo>
                    <a:pt x="83239" y="24447"/>
                  </a:lnTo>
                  <a:lnTo>
                    <a:pt x="82676" y="25005"/>
                  </a:lnTo>
                  <a:lnTo>
                    <a:pt x="81894" y="26221"/>
                  </a:lnTo>
                  <a:lnTo>
                    <a:pt x="82998" y="27073"/>
                  </a:lnTo>
                  <a:lnTo>
                    <a:pt x="84360" y="27472"/>
                  </a:lnTo>
                  <a:lnTo>
                    <a:pt x="84866" y="27730"/>
                  </a:lnTo>
                  <a:lnTo>
                    <a:pt x="85314" y="27934"/>
                  </a:lnTo>
                  <a:lnTo>
                    <a:pt x="87481" y="28468"/>
                  </a:lnTo>
                  <a:lnTo>
                    <a:pt x="89189" y="27936"/>
                  </a:lnTo>
                  <a:lnTo>
                    <a:pt x="90545" y="27785"/>
                  </a:lnTo>
                  <a:lnTo>
                    <a:pt x="90862" y="28046"/>
                  </a:lnTo>
                  <a:lnTo>
                    <a:pt x="90935" y="28437"/>
                  </a:lnTo>
                  <a:lnTo>
                    <a:pt x="91093" y="28750"/>
                  </a:lnTo>
                  <a:lnTo>
                    <a:pt x="90833" y="29078"/>
                  </a:lnTo>
                  <a:lnTo>
                    <a:pt x="90661" y="29188"/>
                  </a:lnTo>
                  <a:lnTo>
                    <a:pt x="90667" y="29397"/>
                  </a:lnTo>
                  <a:lnTo>
                    <a:pt x="90428" y="29590"/>
                  </a:lnTo>
                  <a:lnTo>
                    <a:pt x="90418" y="29767"/>
                  </a:lnTo>
                  <a:lnTo>
                    <a:pt x="90497" y="29668"/>
                  </a:lnTo>
                  <a:lnTo>
                    <a:pt x="90532" y="29918"/>
                  </a:lnTo>
                  <a:lnTo>
                    <a:pt x="90175" y="30129"/>
                  </a:lnTo>
                  <a:lnTo>
                    <a:pt x="90223" y="30367"/>
                  </a:lnTo>
                  <a:lnTo>
                    <a:pt x="89984" y="30523"/>
                  </a:lnTo>
                  <a:lnTo>
                    <a:pt x="90053" y="30807"/>
                  </a:lnTo>
                  <a:lnTo>
                    <a:pt x="90024" y="31029"/>
                  </a:lnTo>
                  <a:lnTo>
                    <a:pt x="89845" y="31170"/>
                  </a:lnTo>
                  <a:lnTo>
                    <a:pt x="89432" y="31167"/>
                  </a:lnTo>
                  <a:lnTo>
                    <a:pt x="89515" y="31436"/>
                  </a:lnTo>
                  <a:lnTo>
                    <a:pt x="89650" y="31697"/>
                  </a:lnTo>
                  <a:lnTo>
                    <a:pt x="89428" y="31884"/>
                  </a:lnTo>
                  <a:lnTo>
                    <a:pt x="89401" y="32122"/>
                  </a:lnTo>
                  <a:lnTo>
                    <a:pt x="89424" y="32255"/>
                  </a:lnTo>
                  <a:lnTo>
                    <a:pt x="89256" y="32409"/>
                  </a:lnTo>
                  <a:lnTo>
                    <a:pt x="89411" y="33196"/>
                  </a:lnTo>
                  <a:lnTo>
                    <a:pt x="89619" y="33368"/>
                  </a:lnTo>
                  <a:lnTo>
                    <a:pt x="90231" y="35024"/>
                  </a:lnTo>
                  <a:lnTo>
                    <a:pt x="90482" y="36886"/>
                  </a:lnTo>
                  <a:lnTo>
                    <a:pt x="90624" y="37478"/>
                  </a:lnTo>
                  <a:lnTo>
                    <a:pt x="90802" y="37832"/>
                  </a:lnTo>
                  <a:lnTo>
                    <a:pt x="91047" y="38106"/>
                  </a:lnTo>
                  <a:lnTo>
                    <a:pt x="91541" y="38516"/>
                  </a:lnTo>
                  <a:lnTo>
                    <a:pt x="91886" y="38670"/>
                  </a:lnTo>
                  <a:lnTo>
                    <a:pt x="92145" y="38617"/>
                  </a:lnTo>
                  <a:lnTo>
                    <a:pt x="92921" y="38106"/>
                  </a:lnTo>
                  <a:lnTo>
                    <a:pt x="95599" y="37149"/>
                  </a:lnTo>
                  <a:lnTo>
                    <a:pt x="95923" y="36943"/>
                  </a:lnTo>
                  <a:lnTo>
                    <a:pt x="96607" y="36239"/>
                  </a:lnTo>
                  <a:lnTo>
                    <a:pt x="97137" y="35898"/>
                  </a:lnTo>
                  <a:lnTo>
                    <a:pt x="97629" y="35692"/>
                  </a:lnTo>
                  <a:lnTo>
                    <a:pt x="98940" y="35368"/>
                  </a:lnTo>
                  <a:lnTo>
                    <a:pt x="99827" y="35290"/>
                  </a:lnTo>
                  <a:lnTo>
                    <a:pt x="100223" y="35076"/>
                  </a:lnTo>
                  <a:lnTo>
                    <a:pt x="100698" y="34098"/>
                  </a:lnTo>
                  <a:lnTo>
                    <a:pt x="100790" y="33459"/>
                  </a:lnTo>
                  <a:lnTo>
                    <a:pt x="100661" y="32987"/>
                  </a:lnTo>
                  <a:lnTo>
                    <a:pt x="100140" y="31968"/>
                  </a:lnTo>
                  <a:lnTo>
                    <a:pt x="100773" y="31908"/>
                  </a:lnTo>
                  <a:lnTo>
                    <a:pt x="101006" y="31037"/>
                  </a:lnTo>
                  <a:lnTo>
                    <a:pt x="101105" y="30891"/>
                  </a:lnTo>
                  <a:lnTo>
                    <a:pt x="101425" y="30690"/>
                  </a:lnTo>
                  <a:lnTo>
                    <a:pt x="102153" y="30505"/>
                  </a:lnTo>
                  <a:lnTo>
                    <a:pt x="103002" y="30839"/>
                  </a:lnTo>
                  <a:lnTo>
                    <a:pt x="103712" y="30907"/>
                  </a:lnTo>
                  <a:lnTo>
                    <a:pt x="103775" y="33995"/>
                  </a:lnTo>
                  <a:lnTo>
                    <a:pt x="104096" y="33947"/>
                  </a:lnTo>
                  <a:lnTo>
                    <a:pt x="104522" y="34179"/>
                  </a:lnTo>
                  <a:lnTo>
                    <a:pt x="104544" y="34455"/>
                  </a:lnTo>
                  <a:lnTo>
                    <a:pt x="104032" y="34753"/>
                  </a:lnTo>
                  <a:lnTo>
                    <a:pt x="103798" y="34916"/>
                  </a:lnTo>
                  <a:lnTo>
                    <a:pt x="104239" y="34771"/>
                  </a:lnTo>
                  <a:lnTo>
                    <a:pt x="104592" y="34523"/>
                  </a:lnTo>
                  <a:lnTo>
                    <a:pt x="106900" y="33373"/>
                  </a:lnTo>
                  <a:lnTo>
                    <a:pt x="107257" y="33045"/>
                  </a:lnTo>
                  <a:lnTo>
                    <a:pt x="107421" y="33060"/>
                  </a:lnTo>
                  <a:lnTo>
                    <a:pt x="107618" y="33258"/>
                  </a:lnTo>
                  <a:lnTo>
                    <a:pt x="107231" y="34019"/>
                  </a:lnTo>
                  <a:lnTo>
                    <a:pt x="107101" y="34061"/>
                  </a:lnTo>
                  <a:lnTo>
                    <a:pt x="105854" y="34458"/>
                  </a:lnTo>
                  <a:lnTo>
                    <a:pt x="105005" y="34780"/>
                  </a:lnTo>
                  <a:lnTo>
                    <a:pt x="93529" y="39123"/>
                  </a:lnTo>
                  <a:lnTo>
                    <a:pt x="85740" y="42331"/>
                  </a:lnTo>
                  <a:lnTo>
                    <a:pt x="79356" y="45350"/>
                  </a:lnTo>
                  <a:lnTo>
                    <a:pt x="76600" y="46654"/>
                  </a:lnTo>
                  <a:lnTo>
                    <a:pt x="74152" y="47812"/>
                  </a:lnTo>
                  <a:lnTo>
                    <a:pt x="68649" y="49976"/>
                  </a:lnTo>
                  <a:lnTo>
                    <a:pt x="58091" y="53043"/>
                  </a:lnTo>
                  <a:lnTo>
                    <a:pt x="56935" y="53379"/>
                  </a:lnTo>
                  <a:lnTo>
                    <a:pt x="53127" y="54485"/>
                  </a:lnTo>
                  <a:lnTo>
                    <a:pt x="48740" y="55760"/>
                  </a:lnTo>
                  <a:lnTo>
                    <a:pt x="48182" y="55892"/>
                  </a:lnTo>
                  <a:lnTo>
                    <a:pt x="44758" y="56703"/>
                  </a:lnTo>
                  <a:lnTo>
                    <a:pt x="41779" y="57293"/>
                  </a:lnTo>
                  <a:lnTo>
                    <a:pt x="37759" y="57375"/>
                  </a:lnTo>
                  <a:lnTo>
                    <a:pt x="36033" y="57411"/>
                  </a:lnTo>
                  <a:lnTo>
                    <a:pt x="35600" y="57121"/>
                  </a:lnTo>
                  <a:lnTo>
                    <a:pt x="35094" y="56236"/>
                  </a:lnTo>
                  <a:lnTo>
                    <a:pt x="34365" y="54959"/>
                  </a:lnTo>
                  <a:lnTo>
                    <a:pt x="32279" y="55390"/>
                  </a:lnTo>
                  <a:lnTo>
                    <a:pt x="30187" y="55822"/>
                  </a:lnTo>
                  <a:lnTo>
                    <a:pt x="24933" y="57941"/>
                  </a:lnTo>
                  <a:lnTo>
                    <a:pt x="20805" y="59184"/>
                  </a:lnTo>
                  <a:lnTo>
                    <a:pt x="18189" y="59972"/>
                  </a:lnTo>
                  <a:lnTo>
                    <a:pt x="17357" y="60223"/>
                  </a:lnTo>
                  <a:lnTo>
                    <a:pt x="16410" y="60433"/>
                  </a:lnTo>
                  <a:lnTo>
                    <a:pt x="12884" y="61216"/>
                  </a:lnTo>
                  <a:lnTo>
                    <a:pt x="2828" y="63449"/>
                  </a:lnTo>
                  <a:lnTo>
                    <a:pt x="1693" y="63250"/>
                  </a:lnTo>
                  <a:lnTo>
                    <a:pt x="1492" y="62520"/>
                  </a:lnTo>
                  <a:lnTo>
                    <a:pt x="1985" y="62634"/>
                  </a:lnTo>
                  <a:lnTo>
                    <a:pt x="2582" y="62569"/>
                  </a:lnTo>
                  <a:lnTo>
                    <a:pt x="4125" y="61885"/>
                  </a:lnTo>
                  <a:lnTo>
                    <a:pt x="5046" y="61787"/>
                  </a:lnTo>
                  <a:lnTo>
                    <a:pt x="5475" y="61315"/>
                  </a:lnTo>
                  <a:lnTo>
                    <a:pt x="5993" y="61412"/>
                  </a:lnTo>
                  <a:lnTo>
                    <a:pt x="7239" y="60858"/>
                  </a:lnTo>
                  <a:lnTo>
                    <a:pt x="8601" y="60842"/>
                  </a:lnTo>
                  <a:lnTo>
                    <a:pt x="9198" y="60369"/>
                  </a:lnTo>
                  <a:lnTo>
                    <a:pt x="9768" y="59571"/>
                  </a:lnTo>
                  <a:lnTo>
                    <a:pt x="10754" y="59261"/>
                  </a:lnTo>
                  <a:lnTo>
                    <a:pt x="10910" y="58609"/>
                  </a:lnTo>
                  <a:lnTo>
                    <a:pt x="11254" y="58842"/>
                  </a:lnTo>
                  <a:lnTo>
                    <a:pt x="11329" y="59269"/>
                  </a:lnTo>
                  <a:lnTo>
                    <a:pt x="12244" y="59412"/>
                  </a:lnTo>
                  <a:lnTo>
                    <a:pt x="12412" y="59587"/>
                  </a:lnTo>
                  <a:lnTo>
                    <a:pt x="12067" y="59751"/>
                  </a:lnTo>
                  <a:lnTo>
                    <a:pt x="11250" y="59976"/>
                  </a:lnTo>
                  <a:lnTo>
                    <a:pt x="11251" y="60329"/>
                  </a:lnTo>
                  <a:lnTo>
                    <a:pt x="11576" y="60077"/>
                  </a:lnTo>
                  <a:lnTo>
                    <a:pt x="11959" y="60064"/>
                  </a:lnTo>
                  <a:lnTo>
                    <a:pt x="11913" y="60248"/>
                  </a:lnTo>
                  <a:lnTo>
                    <a:pt x="10657" y="60632"/>
                  </a:lnTo>
                  <a:lnTo>
                    <a:pt x="10602" y="60809"/>
                  </a:lnTo>
                  <a:lnTo>
                    <a:pt x="10676" y="60985"/>
                  </a:lnTo>
                  <a:lnTo>
                    <a:pt x="11195" y="61070"/>
                  </a:lnTo>
                  <a:lnTo>
                    <a:pt x="12895" y="60679"/>
                  </a:lnTo>
                  <a:lnTo>
                    <a:pt x="12882" y="60043"/>
                  </a:lnTo>
                  <a:lnTo>
                    <a:pt x="12882" y="59734"/>
                  </a:lnTo>
                  <a:lnTo>
                    <a:pt x="12882" y="59587"/>
                  </a:lnTo>
                  <a:lnTo>
                    <a:pt x="12882" y="58511"/>
                  </a:lnTo>
                  <a:lnTo>
                    <a:pt x="12882" y="57974"/>
                  </a:lnTo>
                  <a:lnTo>
                    <a:pt x="12635" y="58234"/>
                  </a:lnTo>
                  <a:lnTo>
                    <a:pt x="11844" y="58348"/>
                  </a:lnTo>
                  <a:lnTo>
                    <a:pt x="11208" y="58234"/>
                  </a:lnTo>
                  <a:lnTo>
                    <a:pt x="11429" y="57175"/>
                  </a:lnTo>
                  <a:lnTo>
                    <a:pt x="12246" y="57028"/>
                  </a:lnTo>
                  <a:lnTo>
                    <a:pt x="12869" y="57354"/>
                  </a:lnTo>
                  <a:lnTo>
                    <a:pt x="12869" y="57159"/>
                  </a:lnTo>
                  <a:lnTo>
                    <a:pt x="12869" y="56947"/>
                  </a:lnTo>
                  <a:lnTo>
                    <a:pt x="12869" y="56393"/>
                  </a:lnTo>
                  <a:lnTo>
                    <a:pt x="12869" y="56181"/>
                  </a:lnTo>
                  <a:lnTo>
                    <a:pt x="12238" y="55949"/>
                  </a:lnTo>
                  <a:lnTo>
                    <a:pt x="12238" y="55700"/>
                  </a:lnTo>
                  <a:lnTo>
                    <a:pt x="12315" y="54984"/>
                  </a:lnTo>
                  <a:lnTo>
                    <a:pt x="12425" y="54769"/>
                  </a:lnTo>
                  <a:lnTo>
                    <a:pt x="12592" y="54627"/>
                  </a:lnTo>
                  <a:lnTo>
                    <a:pt x="12882" y="54567"/>
                  </a:lnTo>
                  <a:lnTo>
                    <a:pt x="12869" y="54078"/>
                  </a:lnTo>
                  <a:lnTo>
                    <a:pt x="12869" y="53329"/>
                  </a:lnTo>
                  <a:lnTo>
                    <a:pt x="12869" y="52840"/>
                  </a:lnTo>
                  <a:lnTo>
                    <a:pt x="12687" y="52823"/>
                  </a:lnTo>
                  <a:lnTo>
                    <a:pt x="12621" y="53128"/>
                  </a:lnTo>
                  <a:lnTo>
                    <a:pt x="12418" y="53533"/>
                  </a:lnTo>
                  <a:lnTo>
                    <a:pt x="11941" y="53725"/>
                  </a:lnTo>
                  <a:lnTo>
                    <a:pt x="11241" y="54395"/>
                  </a:lnTo>
                  <a:lnTo>
                    <a:pt x="10573" y="54763"/>
                  </a:lnTo>
                  <a:lnTo>
                    <a:pt x="10648" y="54899"/>
                  </a:lnTo>
                  <a:lnTo>
                    <a:pt x="11292" y="54790"/>
                  </a:lnTo>
                  <a:lnTo>
                    <a:pt x="11385" y="55055"/>
                  </a:lnTo>
                  <a:lnTo>
                    <a:pt x="11275" y="55498"/>
                  </a:lnTo>
                  <a:lnTo>
                    <a:pt x="10782" y="56035"/>
                  </a:lnTo>
                  <a:lnTo>
                    <a:pt x="10875" y="56389"/>
                  </a:lnTo>
                  <a:lnTo>
                    <a:pt x="11247" y="56637"/>
                  </a:lnTo>
                  <a:lnTo>
                    <a:pt x="10666" y="56884"/>
                  </a:lnTo>
                  <a:lnTo>
                    <a:pt x="10409" y="56110"/>
                  </a:lnTo>
                  <a:lnTo>
                    <a:pt x="10074" y="56181"/>
                  </a:lnTo>
                  <a:lnTo>
                    <a:pt x="9907" y="56056"/>
                  </a:lnTo>
                  <a:lnTo>
                    <a:pt x="9829" y="55696"/>
                  </a:lnTo>
                  <a:lnTo>
                    <a:pt x="9833" y="54681"/>
                  </a:lnTo>
                  <a:lnTo>
                    <a:pt x="10041" y="54274"/>
                  </a:lnTo>
                  <a:lnTo>
                    <a:pt x="9146" y="53997"/>
                  </a:lnTo>
                  <a:lnTo>
                    <a:pt x="9005" y="53812"/>
                  </a:lnTo>
                  <a:lnTo>
                    <a:pt x="9011" y="53627"/>
                  </a:lnTo>
                  <a:lnTo>
                    <a:pt x="9200" y="53522"/>
                  </a:lnTo>
                  <a:lnTo>
                    <a:pt x="9240" y="53395"/>
                  </a:lnTo>
                  <a:lnTo>
                    <a:pt x="9053" y="53063"/>
                  </a:lnTo>
                  <a:lnTo>
                    <a:pt x="8850" y="53607"/>
                  </a:lnTo>
                  <a:lnTo>
                    <a:pt x="8510" y="53638"/>
                  </a:lnTo>
                  <a:lnTo>
                    <a:pt x="8627" y="53280"/>
                  </a:lnTo>
                  <a:lnTo>
                    <a:pt x="8419" y="53606"/>
                  </a:lnTo>
                  <a:lnTo>
                    <a:pt x="8783" y="53850"/>
                  </a:lnTo>
                  <a:lnTo>
                    <a:pt x="8277" y="54470"/>
                  </a:lnTo>
                  <a:lnTo>
                    <a:pt x="8030" y="54241"/>
                  </a:lnTo>
                  <a:lnTo>
                    <a:pt x="7602" y="53247"/>
                  </a:lnTo>
                  <a:lnTo>
                    <a:pt x="7537" y="53785"/>
                  </a:lnTo>
                  <a:lnTo>
                    <a:pt x="7304" y="53736"/>
                  </a:lnTo>
                  <a:lnTo>
                    <a:pt x="6655" y="53133"/>
                  </a:lnTo>
                  <a:lnTo>
                    <a:pt x="6681" y="52823"/>
                  </a:lnTo>
                  <a:lnTo>
                    <a:pt x="6331" y="52872"/>
                  </a:lnTo>
                  <a:lnTo>
                    <a:pt x="6074" y="52239"/>
                  </a:lnTo>
                  <a:lnTo>
                    <a:pt x="5773" y="50786"/>
                  </a:lnTo>
                  <a:lnTo>
                    <a:pt x="5150" y="49906"/>
                  </a:lnTo>
                  <a:lnTo>
                    <a:pt x="5241" y="49466"/>
                  </a:lnTo>
                  <a:lnTo>
                    <a:pt x="4943" y="47543"/>
                  </a:lnTo>
                  <a:lnTo>
                    <a:pt x="4567" y="45929"/>
                  </a:lnTo>
                  <a:lnTo>
                    <a:pt x="3879" y="45163"/>
                  </a:lnTo>
                  <a:lnTo>
                    <a:pt x="3658" y="45343"/>
                  </a:lnTo>
                  <a:lnTo>
                    <a:pt x="3277" y="44731"/>
                  </a:lnTo>
                  <a:lnTo>
                    <a:pt x="3413" y="44633"/>
                  </a:lnTo>
                  <a:lnTo>
                    <a:pt x="4100" y="44397"/>
                  </a:lnTo>
                  <a:lnTo>
                    <a:pt x="5215" y="43583"/>
                  </a:lnTo>
                  <a:lnTo>
                    <a:pt x="6811" y="43452"/>
                  </a:lnTo>
                  <a:lnTo>
                    <a:pt x="7563" y="43224"/>
                  </a:lnTo>
                  <a:lnTo>
                    <a:pt x="6188" y="40877"/>
                  </a:lnTo>
                  <a:lnTo>
                    <a:pt x="5617" y="39769"/>
                  </a:lnTo>
                  <a:lnTo>
                    <a:pt x="5319" y="39019"/>
                  </a:lnTo>
                  <a:lnTo>
                    <a:pt x="5021" y="37389"/>
                  </a:lnTo>
                  <a:lnTo>
                    <a:pt x="10274" y="37487"/>
                  </a:lnTo>
                  <a:lnTo>
                    <a:pt x="11273" y="37504"/>
                  </a:lnTo>
                  <a:lnTo>
                    <a:pt x="10677" y="36738"/>
                  </a:lnTo>
                  <a:lnTo>
                    <a:pt x="10682" y="35783"/>
                  </a:lnTo>
                  <a:lnTo>
                    <a:pt x="10965" y="34956"/>
                  </a:lnTo>
                  <a:lnTo>
                    <a:pt x="10819" y="33543"/>
                  </a:lnTo>
                  <a:lnTo>
                    <a:pt x="11338" y="33478"/>
                  </a:lnTo>
                  <a:lnTo>
                    <a:pt x="11753" y="33609"/>
                  </a:lnTo>
                  <a:lnTo>
                    <a:pt x="11974" y="34049"/>
                  </a:lnTo>
                  <a:lnTo>
                    <a:pt x="13051" y="34863"/>
                  </a:lnTo>
                  <a:lnTo>
                    <a:pt x="13206" y="34815"/>
                  </a:lnTo>
                  <a:lnTo>
                    <a:pt x="13544" y="34260"/>
                  </a:lnTo>
                  <a:lnTo>
                    <a:pt x="14192" y="34489"/>
                  </a:lnTo>
                  <a:lnTo>
                    <a:pt x="14970" y="34505"/>
                  </a:lnTo>
                  <a:lnTo>
                    <a:pt x="14957" y="34766"/>
                  </a:lnTo>
                  <a:lnTo>
                    <a:pt x="15295" y="34929"/>
                  </a:lnTo>
                  <a:lnTo>
                    <a:pt x="15827" y="34831"/>
                  </a:lnTo>
                  <a:lnTo>
                    <a:pt x="16125" y="34863"/>
                  </a:lnTo>
                  <a:lnTo>
                    <a:pt x="16237" y="35160"/>
                  </a:lnTo>
                  <a:lnTo>
                    <a:pt x="16268" y="35597"/>
                  </a:lnTo>
                  <a:lnTo>
                    <a:pt x="16722" y="35711"/>
                  </a:lnTo>
                  <a:lnTo>
                    <a:pt x="16852" y="35629"/>
                  </a:lnTo>
                  <a:lnTo>
                    <a:pt x="16852" y="35287"/>
                  </a:lnTo>
                  <a:lnTo>
                    <a:pt x="17448" y="36477"/>
                  </a:lnTo>
                  <a:lnTo>
                    <a:pt x="17422" y="36819"/>
                  </a:lnTo>
                  <a:lnTo>
                    <a:pt x="17630" y="36526"/>
                  </a:lnTo>
                  <a:lnTo>
                    <a:pt x="18110" y="35548"/>
                  </a:lnTo>
                  <a:lnTo>
                    <a:pt x="18071" y="34521"/>
                  </a:lnTo>
                  <a:lnTo>
                    <a:pt x="18629" y="34423"/>
                  </a:lnTo>
                  <a:lnTo>
                    <a:pt x="18162" y="31131"/>
                  </a:lnTo>
                  <a:lnTo>
                    <a:pt x="17565" y="27399"/>
                  </a:lnTo>
                  <a:lnTo>
                    <a:pt x="17017" y="27378"/>
                  </a:lnTo>
                  <a:lnTo>
                    <a:pt x="16477" y="27460"/>
                  </a:lnTo>
                  <a:lnTo>
                    <a:pt x="16050" y="27736"/>
                  </a:lnTo>
                  <a:lnTo>
                    <a:pt x="15684" y="28198"/>
                  </a:lnTo>
                  <a:lnTo>
                    <a:pt x="15364" y="28359"/>
                  </a:lnTo>
                  <a:lnTo>
                    <a:pt x="14906" y="28377"/>
                  </a:lnTo>
                  <a:lnTo>
                    <a:pt x="13258" y="29029"/>
                  </a:lnTo>
                  <a:lnTo>
                    <a:pt x="12623" y="29029"/>
                  </a:lnTo>
                  <a:lnTo>
                    <a:pt x="12219" y="29028"/>
                  </a:lnTo>
                  <a:lnTo>
                    <a:pt x="11170" y="30447"/>
                  </a:lnTo>
                  <a:lnTo>
                    <a:pt x="10923" y="30284"/>
                  </a:lnTo>
                  <a:lnTo>
                    <a:pt x="10456" y="30202"/>
                  </a:lnTo>
                  <a:lnTo>
                    <a:pt x="10443" y="30023"/>
                  </a:lnTo>
                  <a:lnTo>
                    <a:pt x="10313" y="30056"/>
                  </a:lnTo>
                  <a:lnTo>
                    <a:pt x="9652" y="30593"/>
                  </a:lnTo>
                  <a:lnTo>
                    <a:pt x="8988" y="30747"/>
                  </a:lnTo>
                  <a:lnTo>
                    <a:pt x="8886" y="29827"/>
                  </a:lnTo>
                  <a:lnTo>
                    <a:pt x="8835" y="29639"/>
                  </a:lnTo>
                  <a:lnTo>
                    <a:pt x="8637" y="30862"/>
                  </a:lnTo>
                  <a:lnTo>
                    <a:pt x="7836" y="31066"/>
                  </a:lnTo>
                  <a:lnTo>
                    <a:pt x="6928" y="31588"/>
                  </a:lnTo>
                  <a:lnTo>
                    <a:pt x="5015" y="32334"/>
                  </a:lnTo>
                  <a:lnTo>
                    <a:pt x="4333" y="32484"/>
                  </a:lnTo>
                  <a:lnTo>
                    <a:pt x="3970" y="31555"/>
                  </a:lnTo>
                  <a:lnTo>
                    <a:pt x="3360" y="31392"/>
                  </a:lnTo>
                  <a:lnTo>
                    <a:pt x="2167" y="32044"/>
                  </a:lnTo>
                  <a:lnTo>
                    <a:pt x="1959" y="31881"/>
                  </a:lnTo>
                  <a:lnTo>
                    <a:pt x="1531" y="31522"/>
                  </a:lnTo>
                  <a:lnTo>
                    <a:pt x="2116" y="31360"/>
                  </a:lnTo>
                  <a:lnTo>
                    <a:pt x="1853" y="29634"/>
                  </a:lnTo>
                  <a:lnTo>
                    <a:pt x="1353" y="29394"/>
                  </a:lnTo>
                  <a:lnTo>
                    <a:pt x="1401" y="29159"/>
                  </a:lnTo>
                  <a:lnTo>
                    <a:pt x="4074" y="28586"/>
                  </a:lnTo>
                  <a:lnTo>
                    <a:pt x="4626" y="28327"/>
                  </a:lnTo>
                  <a:lnTo>
                    <a:pt x="5319" y="28621"/>
                  </a:lnTo>
                  <a:lnTo>
                    <a:pt x="5877" y="29485"/>
                  </a:lnTo>
                  <a:lnTo>
                    <a:pt x="6136" y="27595"/>
                  </a:lnTo>
                  <a:lnTo>
                    <a:pt x="6214" y="26552"/>
                  </a:lnTo>
                  <a:lnTo>
                    <a:pt x="6863" y="24922"/>
                  </a:lnTo>
                  <a:lnTo>
                    <a:pt x="7161" y="23748"/>
                  </a:lnTo>
                  <a:lnTo>
                    <a:pt x="7113" y="23284"/>
                  </a:lnTo>
                  <a:lnTo>
                    <a:pt x="7252" y="22607"/>
                  </a:lnTo>
                  <a:lnTo>
                    <a:pt x="6889" y="21744"/>
                  </a:lnTo>
                  <a:lnTo>
                    <a:pt x="6383" y="21841"/>
                  </a:lnTo>
                  <a:lnTo>
                    <a:pt x="6072" y="21776"/>
                  </a:lnTo>
                  <a:lnTo>
                    <a:pt x="5812" y="21352"/>
                  </a:lnTo>
                  <a:lnTo>
                    <a:pt x="2738" y="22493"/>
                  </a:lnTo>
                  <a:lnTo>
                    <a:pt x="1687" y="23308"/>
                  </a:lnTo>
                  <a:lnTo>
                    <a:pt x="1518" y="21907"/>
                  </a:lnTo>
                  <a:lnTo>
                    <a:pt x="1609" y="21385"/>
                  </a:lnTo>
                  <a:lnTo>
                    <a:pt x="1298" y="20456"/>
                  </a:lnTo>
                  <a:lnTo>
                    <a:pt x="1038" y="20358"/>
                  </a:lnTo>
                  <a:lnTo>
                    <a:pt x="1168" y="19983"/>
                  </a:lnTo>
                  <a:lnTo>
                    <a:pt x="1635" y="19658"/>
                  </a:lnTo>
                  <a:lnTo>
                    <a:pt x="1933" y="19136"/>
                  </a:lnTo>
                  <a:lnTo>
                    <a:pt x="2258" y="17930"/>
                  </a:lnTo>
                  <a:lnTo>
                    <a:pt x="2089" y="17262"/>
                  </a:lnTo>
                  <a:lnTo>
                    <a:pt x="2504" y="17017"/>
                  </a:lnTo>
                  <a:lnTo>
                    <a:pt x="2258" y="16284"/>
                  </a:lnTo>
                  <a:lnTo>
                    <a:pt x="1479" y="16561"/>
                  </a:lnTo>
                  <a:lnTo>
                    <a:pt x="1207" y="16072"/>
                  </a:lnTo>
                  <a:lnTo>
                    <a:pt x="1453" y="15909"/>
                  </a:lnTo>
                  <a:lnTo>
                    <a:pt x="1713" y="15958"/>
                  </a:lnTo>
                  <a:lnTo>
                    <a:pt x="2045" y="15789"/>
                  </a:lnTo>
                  <a:lnTo>
                    <a:pt x="2362" y="15159"/>
                  </a:lnTo>
                  <a:lnTo>
                    <a:pt x="2413" y="14850"/>
                  </a:lnTo>
                  <a:lnTo>
                    <a:pt x="2439" y="14703"/>
                  </a:lnTo>
                  <a:lnTo>
                    <a:pt x="2219" y="13986"/>
                  </a:lnTo>
                  <a:lnTo>
                    <a:pt x="1583" y="12682"/>
                  </a:lnTo>
                  <a:lnTo>
                    <a:pt x="1583" y="12161"/>
                  </a:lnTo>
                  <a:lnTo>
                    <a:pt x="1376" y="11949"/>
                  </a:lnTo>
                  <a:lnTo>
                    <a:pt x="1051" y="11835"/>
                  </a:lnTo>
                  <a:lnTo>
                    <a:pt x="714" y="11607"/>
                  </a:lnTo>
                  <a:lnTo>
                    <a:pt x="662" y="11460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45" name="pg145"/>
            <p:cNvSpPr/>
            <p:nvPr/>
          </p:nvSpPr>
          <p:spPr>
            <a:xfrm>
              <a:off x="7548238" y="2829641"/>
              <a:ext cx="805" cy="1123"/>
            </a:xfrm>
            <a:custGeom>
              <a:avLst/>
              <a:pathLst>
                <a:path w="805" h="1123">
                  <a:moveTo>
                    <a:pt x="216" y="0"/>
                  </a:moveTo>
                  <a:lnTo>
                    <a:pt x="0" y="53"/>
                  </a:lnTo>
                  <a:lnTo>
                    <a:pt x="315" y="968"/>
                  </a:lnTo>
                  <a:lnTo>
                    <a:pt x="398" y="1123"/>
                  </a:lnTo>
                  <a:lnTo>
                    <a:pt x="771" y="1055"/>
                  </a:lnTo>
                  <a:lnTo>
                    <a:pt x="805" y="785"/>
                  </a:lnTo>
                  <a:lnTo>
                    <a:pt x="662" y="162"/>
                  </a:lnTo>
                  <a:lnTo>
                    <a:pt x="530" y="38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46" name="pg146"/>
            <p:cNvSpPr/>
            <p:nvPr/>
          </p:nvSpPr>
          <p:spPr>
            <a:xfrm>
              <a:off x="6747909" y="2438703"/>
              <a:ext cx="54601" cy="63959"/>
            </a:xfrm>
            <a:custGeom>
              <a:avLst/>
              <a:pathLst>
                <a:path w="54601" h="63959">
                  <a:moveTo>
                    <a:pt x="41005" y="0"/>
                  </a:moveTo>
                  <a:lnTo>
                    <a:pt x="41018" y="999"/>
                  </a:lnTo>
                  <a:lnTo>
                    <a:pt x="40759" y="999"/>
                  </a:lnTo>
                  <a:lnTo>
                    <a:pt x="40123" y="2042"/>
                  </a:lnTo>
                  <a:lnTo>
                    <a:pt x="40110" y="3819"/>
                  </a:lnTo>
                  <a:lnTo>
                    <a:pt x="40941" y="3819"/>
                  </a:lnTo>
                  <a:lnTo>
                    <a:pt x="40915" y="7421"/>
                  </a:lnTo>
                  <a:lnTo>
                    <a:pt x="44819" y="7518"/>
                  </a:lnTo>
                  <a:lnTo>
                    <a:pt x="44845" y="4014"/>
                  </a:lnTo>
                  <a:lnTo>
                    <a:pt x="45727" y="3884"/>
                  </a:lnTo>
                  <a:lnTo>
                    <a:pt x="47721" y="4031"/>
                  </a:lnTo>
                  <a:lnTo>
                    <a:pt x="48465" y="4177"/>
                  </a:lnTo>
                  <a:lnTo>
                    <a:pt x="50670" y="4210"/>
                  </a:lnTo>
                  <a:lnTo>
                    <a:pt x="50657" y="8072"/>
                  </a:lnTo>
                  <a:lnTo>
                    <a:pt x="52784" y="8138"/>
                  </a:lnTo>
                  <a:lnTo>
                    <a:pt x="53238" y="8415"/>
                  </a:lnTo>
                  <a:lnTo>
                    <a:pt x="54601" y="8480"/>
                  </a:lnTo>
                  <a:lnTo>
                    <a:pt x="54536" y="11022"/>
                  </a:lnTo>
                  <a:lnTo>
                    <a:pt x="54497" y="12277"/>
                  </a:lnTo>
                  <a:lnTo>
                    <a:pt x="52292" y="12245"/>
                  </a:lnTo>
                  <a:lnTo>
                    <a:pt x="52227" y="14363"/>
                  </a:lnTo>
                  <a:lnTo>
                    <a:pt x="49464" y="14298"/>
                  </a:lnTo>
                  <a:lnTo>
                    <a:pt x="48867" y="13109"/>
                  </a:lnTo>
                  <a:lnTo>
                    <a:pt x="48270" y="12994"/>
                  </a:lnTo>
                  <a:lnTo>
                    <a:pt x="42796" y="12994"/>
                  </a:lnTo>
                  <a:lnTo>
                    <a:pt x="42887" y="14967"/>
                  </a:lnTo>
                  <a:lnTo>
                    <a:pt x="43276" y="16515"/>
                  </a:lnTo>
                  <a:lnTo>
                    <a:pt x="43315" y="18503"/>
                  </a:lnTo>
                  <a:lnTo>
                    <a:pt x="41006" y="18519"/>
                  </a:lnTo>
                  <a:lnTo>
                    <a:pt x="35894" y="18389"/>
                  </a:lnTo>
                  <a:lnTo>
                    <a:pt x="31756" y="18308"/>
                  </a:lnTo>
                  <a:lnTo>
                    <a:pt x="31756" y="19595"/>
                  </a:lnTo>
                  <a:lnTo>
                    <a:pt x="31276" y="19497"/>
                  </a:lnTo>
                  <a:lnTo>
                    <a:pt x="31562" y="19432"/>
                  </a:lnTo>
                  <a:lnTo>
                    <a:pt x="31510" y="18308"/>
                  </a:lnTo>
                  <a:lnTo>
                    <a:pt x="28085" y="18291"/>
                  </a:lnTo>
                  <a:lnTo>
                    <a:pt x="28760" y="19204"/>
                  </a:lnTo>
                  <a:lnTo>
                    <a:pt x="28241" y="19823"/>
                  </a:lnTo>
                  <a:lnTo>
                    <a:pt x="28215" y="21160"/>
                  </a:lnTo>
                  <a:lnTo>
                    <a:pt x="27877" y="21192"/>
                  </a:lnTo>
                  <a:lnTo>
                    <a:pt x="27890" y="25479"/>
                  </a:lnTo>
                  <a:lnTo>
                    <a:pt x="32638" y="25283"/>
                  </a:lnTo>
                  <a:lnTo>
                    <a:pt x="32613" y="27451"/>
                  </a:lnTo>
                  <a:lnTo>
                    <a:pt x="34091" y="27874"/>
                  </a:lnTo>
                  <a:lnTo>
                    <a:pt x="34169" y="29895"/>
                  </a:lnTo>
                  <a:lnTo>
                    <a:pt x="34519" y="30661"/>
                  </a:lnTo>
                  <a:lnTo>
                    <a:pt x="31756" y="30694"/>
                  </a:lnTo>
                  <a:lnTo>
                    <a:pt x="31886" y="34280"/>
                  </a:lnTo>
                  <a:lnTo>
                    <a:pt x="32068" y="39348"/>
                  </a:lnTo>
                  <a:lnTo>
                    <a:pt x="32223" y="39185"/>
                  </a:lnTo>
                  <a:lnTo>
                    <a:pt x="32509" y="39055"/>
                  </a:lnTo>
                  <a:lnTo>
                    <a:pt x="33132" y="38876"/>
                  </a:lnTo>
                  <a:lnTo>
                    <a:pt x="33586" y="38876"/>
                  </a:lnTo>
                  <a:lnTo>
                    <a:pt x="34468" y="38713"/>
                  </a:lnTo>
                  <a:lnTo>
                    <a:pt x="35583" y="37832"/>
                  </a:lnTo>
                  <a:lnTo>
                    <a:pt x="35998" y="37832"/>
                  </a:lnTo>
                  <a:lnTo>
                    <a:pt x="38684" y="38647"/>
                  </a:lnTo>
                  <a:lnTo>
                    <a:pt x="40227" y="38354"/>
                  </a:lnTo>
                  <a:lnTo>
                    <a:pt x="41330" y="38272"/>
                  </a:lnTo>
                  <a:lnTo>
                    <a:pt x="43678" y="39951"/>
                  </a:lnTo>
                  <a:lnTo>
                    <a:pt x="43610" y="40641"/>
                  </a:lnTo>
                  <a:lnTo>
                    <a:pt x="43419" y="40831"/>
                  </a:lnTo>
                  <a:lnTo>
                    <a:pt x="43172" y="41483"/>
                  </a:lnTo>
                  <a:lnTo>
                    <a:pt x="42705" y="42037"/>
                  </a:lnTo>
                  <a:lnTo>
                    <a:pt x="42874" y="42526"/>
                  </a:lnTo>
                  <a:lnTo>
                    <a:pt x="42913" y="42966"/>
                  </a:lnTo>
                  <a:lnTo>
                    <a:pt x="42744" y="43113"/>
                  </a:lnTo>
                  <a:lnTo>
                    <a:pt x="42355" y="43097"/>
                  </a:lnTo>
                  <a:lnTo>
                    <a:pt x="41875" y="42885"/>
                  </a:lnTo>
                  <a:lnTo>
                    <a:pt x="41084" y="42917"/>
                  </a:lnTo>
                  <a:lnTo>
                    <a:pt x="40578" y="42689"/>
                  </a:lnTo>
                  <a:lnTo>
                    <a:pt x="39345" y="42803"/>
                  </a:lnTo>
                  <a:lnTo>
                    <a:pt x="38917" y="42917"/>
                  </a:lnTo>
                  <a:lnTo>
                    <a:pt x="38463" y="43325"/>
                  </a:lnTo>
                  <a:lnTo>
                    <a:pt x="37931" y="43585"/>
                  </a:lnTo>
                  <a:lnTo>
                    <a:pt x="36795" y="43415"/>
                  </a:lnTo>
                  <a:lnTo>
                    <a:pt x="35051" y="43455"/>
                  </a:lnTo>
                  <a:lnTo>
                    <a:pt x="34883" y="43504"/>
                  </a:lnTo>
                  <a:lnTo>
                    <a:pt x="34234" y="44091"/>
                  </a:lnTo>
                  <a:lnTo>
                    <a:pt x="34182" y="44417"/>
                  </a:lnTo>
                  <a:lnTo>
                    <a:pt x="34429" y="44906"/>
                  </a:lnTo>
                  <a:lnTo>
                    <a:pt x="34533" y="45199"/>
                  </a:lnTo>
                  <a:lnTo>
                    <a:pt x="34169" y="45525"/>
                  </a:lnTo>
                  <a:lnTo>
                    <a:pt x="33287" y="45818"/>
                  </a:lnTo>
                  <a:lnTo>
                    <a:pt x="32550" y="45829"/>
                  </a:lnTo>
                  <a:lnTo>
                    <a:pt x="31627" y="45818"/>
                  </a:lnTo>
                  <a:lnTo>
                    <a:pt x="31302" y="45867"/>
                  </a:lnTo>
                  <a:lnTo>
                    <a:pt x="31082" y="46046"/>
                  </a:lnTo>
                  <a:lnTo>
                    <a:pt x="30978" y="46177"/>
                  </a:lnTo>
                  <a:lnTo>
                    <a:pt x="30900" y="46454"/>
                  </a:lnTo>
                  <a:lnTo>
                    <a:pt x="31017" y="46845"/>
                  </a:lnTo>
                  <a:lnTo>
                    <a:pt x="31277" y="47285"/>
                  </a:lnTo>
                  <a:lnTo>
                    <a:pt x="31614" y="47725"/>
                  </a:lnTo>
                  <a:lnTo>
                    <a:pt x="31808" y="48377"/>
                  </a:lnTo>
                  <a:lnTo>
                    <a:pt x="32249" y="49208"/>
                  </a:lnTo>
                  <a:lnTo>
                    <a:pt x="32211" y="53576"/>
                  </a:lnTo>
                  <a:lnTo>
                    <a:pt x="32133" y="57520"/>
                  </a:lnTo>
                  <a:lnTo>
                    <a:pt x="31860" y="57374"/>
                  </a:lnTo>
                  <a:lnTo>
                    <a:pt x="31108" y="57357"/>
                  </a:lnTo>
                  <a:lnTo>
                    <a:pt x="30827" y="57477"/>
                  </a:lnTo>
                  <a:lnTo>
                    <a:pt x="30265" y="57537"/>
                  </a:lnTo>
                  <a:lnTo>
                    <a:pt x="28903" y="57520"/>
                  </a:lnTo>
                  <a:lnTo>
                    <a:pt x="28695" y="57357"/>
                  </a:lnTo>
                  <a:lnTo>
                    <a:pt x="28007" y="55842"/>
                  </a:lnTo>
                  <a:lnTo>
                    <a:pt x="27086" y="55858"/>
                  </a:lnTo>
                  <a:lnTo>
                    <a:pt x="26913" y="55749"/>
                  </a:lnTo>
                  <a:lnTo>
                    <a:pt x="26568" y="55695"/>
                  </a:lnTo>
                  <a:lnTo>
                    <a:pt x="25556" y="55711"/>
                  </a:lnTo>
                  <a:lnTo>
                    <a:pt x="25519" y="55454"/>
                  </a:lnTo>
                  <a:lnTo>
                    <a:pt x="24349" y="55255"/>
                  </a:lnTo>
                  <a:lnTo>
                    <a:pt x="24207" y="56151"/>
                  </a:lnTo>
                  <a:lnTo>
                    <a:pt x="23882" y="56167"/>
                  </a:lnTo>
                  <a:lnTo>
                    <a:pt x="23662" y="57374"/>
                  </a:lnTo>
                  <a:lnTo>
                    <a:pt x="23535" y="58546"/>
                  </a:lnTo>
                  <a:lnTo>
                    <a:pt x="23402" y="58889"/>
                  </a:lnTo>
                  <a:lnTo>
                    <a:pt x="23065" y="59117"/>
                  </a:lnTo>
                  <a:lnTo>
                    <a:pt x="22442" y="59020"/>
                  </a:lnTo>
                  <a:lnTo>
                    <a:pt x="21041" y="58531"/>
                  </a:lnTo>
                  <a:lnTo>
                    <a:pt x="20717" y="58221"/>
                  </a:lnTo>
                  <a:lnTo>
                    <a:pt x="20587" y="58808"/>
                  </a:lnTo>
                  <a:lnTo>
                    <a:pt x="19809" y="59427"/>
                  </a:lnTo>
                  <a:lnTo>
                    <a:pt x="19459" y="59916"/>
                  </a:lnTo>
                  <a:lnTo>
                    <a:pt x="19407" y="60160"/>
                  </a:lnTo>
                  <a:lnTo>
                    <a:pt x="19796" y="60731"/>
                  </a:lnTo>
                  <a:lnTo>
                    <a:pt x="20522" y="61399"/>
                  </a:lnTo>
                  <a:lnTo>
                    <a:pt x="20769" y="61725"/>
                  </a:lnTo>
                  <a:lnTo>
                    <a:pt x="20899" y="62100"/>
                  </a:lnTo>
                  <a:lnTo>
                    <a:pt x="21041" y="63208"/>
                  </a:lnTo>
                  <a:lnTo>
                    <a:pt x="20905" y="63210"/>
                  </a:lnTo>
                  <a:lnTo>
                    <a:pt x="20951" y="63502"/>
                  </a:lnTo>
                  <a:lnTo>
                    <a:pt x="20269" y="63959"/>
                  </a:lnTo>
                  <a:lnTo>
                    <a:pt x="19666" y="62899"/>
                  </a:lnTo>
                  <a:lnTo>
                    <a:pt x="17915" y="61432"/>
                  </a:lnTo>
                  <a:lnTo>
                    <a:pt x="18020" y="60792"/>
                  </a:lnTo>
                  <a:lnTo>
                    <a:pt x="18002" y="60393"/>
                  </a:lnTo>
                  <a:lnTo>
                    <a:pt x="17862" y="59957"/>
                  </a:lnTo>
                  <a:lnTo>
                    <a:pt x="17235" y="59090"/>
                  </a:lnTo>
                  <a:lnTo>
                    <a:pt x="17007" y="58885"/>
                  </a:lnTo>
                  <a:lnTo>
                    <a:pt x="16855" y="58849"/>
                  </a:lnTo>
                  <a:lnTo>
                    <a:pt x="16410" y="57765"/>
                  </a:lnTo>
                  <a:lnTo>
                    <a:pt x="16332" y="56673"/>
                  </a:lnTo>
                  <a:lnTo>
                    <a:pt x="16644" y="55451"/>
                  </a:lnTo>
                  <a:lnTo>
                    <a:pt x="17318" y="54456"/>
                  </a:lnTo>
                  <a:lnTo>
                    <a:pt x="18590" y="53462"/>
                  </a:lnTo>
                  <a:lnTo>
                    <a:pt x="19757" y="52924"/>
                  </a:lnTo>
                  <a:lnTo>
                    <a:pt x="20289" y="52484"/>
                  </a:lnTo>
                  <a:lnTo>
                    <a:pt x="22767" y="51392"/>
                  </a:lnTo>
                  <a:lnTo>
                    <a:pt x="23143" y="51083"/>
                  </a:lnTo>
                  <a:lnTo>
                    <a:pt x="23389" y="50659"/>
                  </a:lnTo>
                  <a:lnTo>
                    <a:pt x="23415" y="50235"/>
                  </a:lnTo>
                  <a:lnTo>
                    <a:pt x="22987" y="47921"/>
                  </a:lnTo>
                  <a:lnTo>
                    <a:pt x="22598" y="47041"/>
                  </a:lnTo>
                  <a:lnTo>
                    <a:pt x="21353" y="45835"/>
                  </a:lnTo>
                  <a:lnTo>
                    <a:pt x="21314" y="44759"/>
                  </a:lnTo>
                  <a:lnTo>
                    <a:pt x="21288" y="42184"/>
                  </a:lnTo>
                  <a:lnTo>
                    <a:pt x="22040" y="42461"/>
                  </a:lnTo>
                  <a:lnTo>
                    <a:pt x="21962" y="39397"/>
                  </a:lnTo>
                  <a:lnTo>
                    <a:pt x="22974" y="39576"/>
                  </a:lnTo>
                  <a:lnTo>
                    <a:pt x="23506" y="40033"/>
                  </a:lnTo>
                  <a:lnTo>
                    <a:pt x="23454" y="37213"/>
                  </a:lnTo>
                  <a:lnTo>
                    <a:pt x="23117" y="37295"/>
                  </a:lnTo>
                  <a:lnTo>
                    <a:pt x="23013" y="36920"/>
                  </a:lnTo>
                  <a:lnTo>
                    <a:pt x="23052" y="35730"/>
                  </a:lnTo>
                  <a:lnTo>
                    <a:pt x="23337" y="35420"/>
                  </a:lnTo>
                  <a:lnTo>
                    <a:pt x="23441" y="35094"/>
                  </a:lnTo>
                  <a:lnTo>
                    <a:pt x="23441" y="34491"/>
                  </a:lnTo>
                  <a:lnTo>
                    <a:pt x="19134" y="34475"/>
                  </a:lnTo>
                  <a:lnTo>
                    <a:pt x="19017" y="34801"/>
                  </a:lnTo>
                  <a:lnTo>
                    <a:pt x="18758" y="35127"/>
                  </a:lnTo>
                  <a:lnTo>
                    <a:pt x="17824" y="34459"/>
                  </a:lnTo>
                  <a:lnTo>
                    <a:pt x="16643" y="33986"/>
                  </a:lnTo>
                  <a:lnTo>
                    <a:pt x="16578" y="33514"/>
                  </a:lnTo>
                  <a:lnTo>
                    <a:pt x="16604" y="32715"/>
                  </a:lnTo>
                  <a:lnTo>
                    <a:pt x="18109" y="32715"/>
                  </a:lnTo>
                  <a:lnTo>
                    <a:pt x="18096" y="32226"/>
                  </a:lnTo>
                  <a:lnTo>
                    <a:pt x="17785" y="32194"/>
                  </a:lnTo>
                  <a:lnTo>
                    <a:pt x="17755" y="30863"/>
                  </a:lnTo>
                  <a:lnTo>
                    <a:pt x="17681" y="29602"/>
                  </a:lnTo>
                  <a:lnTo>
                    <a:pt x="17487" y="28771"/>
                  </a:lnTo>
                  <a:lnTo>
                    <a:pt x="17214" y="28690"/>
                  </a:lnTo>
                  <a:lnTo>
                    <a:pt x="16475" y="28070"/>
                  </a:lnTo>
                  <a:lnTo>
                    <a:pt x="16099" y="26131"/>
                  </a:lnTo>
                  <a:lnTo>
                    <a:pt x="17976" y="26269"/>
                  </a:lnTo>
                  <a:lnTo>
                    <a:pt x="18187" y="25642"/>
                  </a:lnTo>
                  <a:lnTo>
                    <a:pt x="18174" y="24485"/>
                  </a:lnTo>
                  <a:lnTo>
                    <a:pt x="18226" y="24094"/>
                  </a:lnTo>
                  <a:lnTo>
                    <a:pt x="18680" y="24061"/>
                  </a:lnTo>
                  <a:lnTo>
                    <a:pt x="18239" y="23898"/>
                  </a:lnTo>
                  <a:lnTo>
                    <a:pt x="18213" y="22415"/>
                  </a:lnTo>
                  <a:lnTo>
                    <a:pt x="17707" y="21942"/>
                  </a:lnTo>
                  <a:lnTo>
                    <a:pt x="11817" y="21975"/>
                  </a:lnTo>
                  <a:lnTo>
                    <a:pt x="6862" y="21958"/>
                  </a:lnTo>
                  <a:lnTo>
                    <a:pt x="6862" y="20182"/>
                  </a:lnTo>
                  <a:lnTo>
                    <a:pt x="5811" y="20182"/>
                  </a:lnTo>
                  <a:lnTo>
                    <a:pt x="5733" y="19074"/>
                  </a:lnTo>
                  <a:lnTo>
                    <a:pt x="5422" y="18455"/>
                  </a:lnTo>
                  <a:lnTo>
                    <a:pt x="5046" y="18862"/>
                  </a:lnTo>
                  <a:lnTo>
                    <a:pt x="5111" y="20492"/>
                  </a:lnTo>
                  <a:lnTo>
                    <a:pt x="3658" y="21567"/>
                  </a:lnTo>
                  <a:lnTo>
                    <a:pt x="3282" y="22333"/>
                  </a:lnTo>
                  <a:lnTo>
                    <a:pt x="3178" y="22822"/>
                  </a:lnTo>
                  <a:lnTo>
                    <a:pt x="3022" y="22822"/>
                  </a:lnTo>
                  <a:lnTo>
                    <a:pt x="2480" y="22803"/>
                  </a:lnTo>
                  <a:lnTo>
                    <a:pt x="2558" y="22062"/>
                  </a:lnTo>
                  <a:lnTo>
                    <a:pt x="2393" y="20983"/>
                  </a:lnTo>
                  <a:lnTo>
                    <a:pt x="2251" y="20058"/>
                  </a:lnTo>
                  <a:lnTo>
                    <a:pt x="2283" y="18047"/>
                  </a:lnTo>
                  <a:lnTo>
                    <a:pt x="1894" y="15358"/>
                  </a:lnTo>
                  <a:lnTo>
                    <a:pt x="1177" y="13273"/>
                  </a:lnTo>
                  <a:lnTo>
                    <a:pt x="0" y="11463"/>
                  </a:lnTo>
                  <a:lnTo>
                    <a:pt x="2489" y="10769"/>
                  </a:lnTo>
                  <a:lnTo>
                    <a:pt x="6027" y="9782"/>
                  </a:lnTo>
                  <a:lnTo>
                    <a:pt x="6566" y="9632"/>
                  </a:lnTo>
                  <a:lnTo>
                    <a:pt x="7011" y="9544"/>
                  </a:lnTo>
                  <a:lnTo>
                    <a:pt x="9990" y="8954"/>
                  </a:lnTo>
                  <a:lnTo>
                    <a:pt x="12790" y="8399"/>
                  </a:lnTo>
                  <a:lnTo>
                    <a:pt x="15267" y="7490"/>
                  </a:lnTo>
                  <a:lnTo>
                    <a:pt x="18122" y="6443"/>
                  </a:lnTo>
                  <a:lnTo>
                    <a:pt x="22014" y="5231"/>
                  </a:lnTo>
                  <a:lnTo>
                    <a:pt x="26107" y="3956"/>
                  </a:lnTo>
                  <a:lnTo>
                    <a:pt x="27384" y="3558"/>
                  </a:lnTo>
                  <a:lnTo>
                    <a:pt x="30381" y="2336"/>
                  </a:lnTo>
                  <a:lnTo>
                    <a:pt x="30666" y="2482"/>
                  </a:lnTo>
                  <a:lnTo>
                    <a:pt x="31877" y="2226"/>
                  </a:lnTo>
                  <a:lnTo>
                    <a:pt x="37970" y="934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47" name="pg147"/>
            <p:cNvSpPr/>
            <p:nvPr/>
          </p:nvSpPr>
          <p:spPr>
            <a:xfrm>
              <a:off x="6766279" y="2499777"/>
              <a:ext cx="1102" cy="928"/>
            </a:xfrm>
            <a:custGeom>
              <a:avLst/>
              <a:pathLst>
                <a:path w="1102" h="928">
                  <a:moveTo>
                    <a:pt x="596" y="928"/>
                  </a:moveTo>
                  <a:lnTo>
                    <a:pt x="817" y="831"/>
                  </a:lnTo>
                  <a:lnTo>
                    <a:pt x="1102" y="570"/>
                  </a:lnTo>
                  <a:lnTo>
                    <a:pt x="337" y="0"/>
                  </a:lnTo>
                  <a:lnTo>
                    <a:pt x="0" y="260"/>
                  </a:lnTo>
                  <a:lnTo>
                    <a:pt x="376" y="749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48" name="pg148"/>
            <p:cNvSpPr/>
            <p:nvPr/>
          </p:nvSpPr>
          <p:spPr>
            <a:xfrm>
              <a:off x="7038106" y="3071631"/>
              <a:ext cx="66518" cy="46660"/>
            </a:xfrm>
            <a:custGeom>
              <a:avLst/>
              <a:pathLst>
                <a:path w="66518" h="46660">
                  <a:moveTo>
                    <a:pt x="35812" y="0"/>
                  </a:moveTo>
                  <a:lnTo>
                    <a:pt x="35942" y="1206"/>
                  </a:lnTo>
                  <a:lnTo>
                    <a:pt x="36059" y="1532"/>
                  </a:lnTo>
                  <a:lnTo>
                    <a:pt x="36590" y="1157"/>
                  </a:lnTo>
                  <a:lnTo>
                    <a:pt x="36954" y="1026"/>
                  </a:lnTo>
                  <a:lnTo>
                    <a:pt x="37369" y="1287"/>
                  </a:lnTo>
                  <a:lnTo>
                    <a:pt x="37589" y="1597"/>
                  </a:lnTo>
                  <a:lnTo>
                    <a:pt x="37667" y="2314"/>
                  </a:lnTo>
                  <a:lnTo>
                    <a:pt x="37563" y="3031"/>
                  </a:lnTo>
                  <a:lnTo>
                    <a:pt x="37563" y="3504"/>
                  </a:lnTo>
                  <a:lnTo>
                    <a:pt x="37602" y="3748"/>
                  </a:lnTo>
                  <a:lnTo>
                    <a:pt x="37797" y="3919"/>
                  </a:lnTo>
                  <a:lnTo>
                    <a:pt x="38121" y="4139"/>
                  </a:lnTo>
                  <a:lnTo>
                    <a:pt x="38316" y="4400"/>
                  </a:lnTo>
                  <a:lnTo>
                    <a:pt x="38445" y="4433"/>
                  </a:lnTo>
                  <a:lnTo>
                    <a:pt x="39289" y="4025"/>
                  </a:lnTo>
                  <a:lnTo>
                    <a:pt x="40378" y="4889"/>
                  </a:lnTo>
                  <a:lnTo>
                    <a:pt x="40690" y="4710"/>
                  </a:lnTo>
                  <a:lnTo>
                    <a:pt x="41351" y="5095"/>
                  </a:lnTo>
                  <a:lnTo>
                    <a:pt x="41896" y="5557"/>
                  </a:lnTo>
                  <a:lnTo>
                    <a:pt x="42350" y="4808"/>
                  </a:lnTo>
                  <a:lnTo>
                    <a:pt x="42921" y="4400"/>
                  </a:lnTo>
                  <a:lnTo>
                    <a:pt x="43245" y="4628"/>
                  </a:lnTo>
                  <a:lnTo>
                    <a:pt x="43725" y="4644"/>
                  </a:lnTo>
                  <a:lnTo>
                    <a:pt x="44062" y="4123"/>
                  </a:lnTo>
                  <a:lnTo>
                    <a:pt x="44906" y="4726"/>
                  </a:lnTo>
                  <a:lnTo>
                    <a:pt x="45970" y="4758"/>
                  </a:lnTo>
                  <a:lnTo>
                    <a:pt x="46411" y="4514"/>
                  </a:lnTo>
                  <a:lnTo>
                    <a:pt x="47111" y="5084"/>
                  </a:lnTo>
                  <a:lnTo>
                    <a:pt x="47487" y="5068"/>
                  </a:lnTo>
                  <a:lnTo>
                    <a:pt x="48045" y="5231"/>
                  </a:lnTo>
                  <a:lnTo>
                    <a:pt x="48344" y="5508"/>
                  </a:lnTo>
                  <a:lnTo>
                    <a:pt x="48084" y="5753"/>
                  </a:lnTo>
                  <a:lnTo>
                    <a:pt x="48252" y="6224"/>
                  </a:lnTo>
                  <a:lnTo>
                    <a:pt x="48991" y="6842"/>
                  </a:lnTo>
                  <a:lnTo>
                    <a:pt x="48097" y="7725"/>
                  </a:lnTo>
                  <a:lnTo>
                    <a:pt x="47902" y="8034"/>
                  </a:lnTo>
                  <a:lnTo>
                    <a:pt x="48543" y="8082"/>
                  </a:lnTo>
                  <a:lnTo>
                    <a:pt x="49433" y="7871"/>
                  </a:lnTo>
                  <a:lnTo>
                    <a:pt x="49615" y="8018"/>
                  </a:lnTo>
                  <a:lnTo>
                    <a:pt x="49728" y="8329"/>
                  </a:lnTo>
                  <a:lnTo>
                    <a:pt x="49437" y="8730"/>
                  </a:lnTo>
                  <a:lnTo>
                    <a:pt x="48219" y="9670"/>
                  </a:lnTo>
                  <a:lnTo>
                    <a:pt x="48396" y="10398"/>
                  </a:lnTo>
                  <a:lnTo>
                    <a:pt x="48499" y="11815"/>
                  </a:lnTo>
                  <a:lnTo>
                    <a:pt x="48331" y="11832"/>
                  </a:lnTo>
                  <a:lnTo>
                    <a:pt x="48694" y="12141"/>
                  </a:lnTo>
                  <a:lnTo>
                    <a:pt x="48914" y="12141"/>
                  </a:lnTo>
                  <a:lnTo>
                    <a:pt x="49044" y="12288"/>
                  </a:lnTo>
                  <a:lnTo>
                    <a:pt x="49576" y="12549"/>
                  </a:lnTo>
                  <a:lnTo>
                    <a:pt x="50017" y="12630"/>
                  </a:lnTo>
                  <a:lnTo>
                    <a:pt x="50860" y="13380"/>
                  </a:lnTo>
                  <a:lnTo>
                    <a:pt x="51055" y="13559"/>
                  </a:lnTo>
                  <a:lnTo>
                    <a:pt x="51638" y="13675"/>
                  </a:lnTo>
                  <a:lnTo>
                    <a:pt x="51937" y="13282"/>
                  </a:lnTo>
                  <a:lnTo>
                    <a:pt x="51989" y="13054"/>
                  </a:lnTo>
                  <a:lnTo>
                    <a:pt x="52441" y="12278"/>
                  </a:lnTo>
                  <a:lnTo>
                    <a:pt x="53234" y="12435"/>
                  </a:lnTo>
                  <a:lnTo>
                    <a:pt x="53156" y="12728"/>
                  </a:lnTo>
                  <a:lnTo>
                    <a:pt x="53195" y="13641"/>
                  </a:lnTo>
                  <a:lnTo>
                    <a:pt x="54389" y="13331"/>
                  </a:lnTo>
                  <a:lnTo>
                    <a:pt x="55011" y="12402"/>
                  </a:lnTo>
                  <a:lnTo>
                    <a:pt x="55076" y="11946"/>
                  </a:lnTo>
                  <a:lnTo>
                    <a:pt x="54986" y="11587"/>
                  </a:lnTo>
                  <a:lnTo>
                    <a:pt x="55232" y="11229"/>
                  </a:lnTo>
                  <a:lnTo>
                    <a:pt x="55401" y="11147"/>
                  </a:lnTo>
                  <a:lnTo>
                    <a:pt x="55634" y="11196"/>
                  </a:lnTo>
                  <a:lnTo>
                    <a:pt x="55453" y="11017"/>
                  </a:lnTo>
                  <a:lnTo>
                    <a:pt x="54999" y="10821"/>
                  </a:lnTo>
                  <a:lnTo>
                    <a:pt x="54129" y="10854"/>
                  </a:lnTo>
                  <a:lnTo>
                    <a:pt x="54337" y="10528"/>
                  </a:lnTo>
                  <a:lnTo>
                    <a:pt x="54609" y="10463"/>
                  </a:lnTo>
                  <a:lnTo>
                    <a:pt x="55452" y="10789"/>
                  </a:lnTo>
                  <a:lnTo>
                    <a:pt x="56516" y="10789"/>
                  </a:lnTo>
                  <a:lnTo>
                    <a:pt x="57074" y="11408"/>
                  </a:lnTo>
                  <a:lnTo>
                    <a:pt x="59980" y="11440"/>
                  </a:lnTo>
                  <a:lnTo>
                    <a:pt x="61952" y="9860"/>
                  </a:lnTo>
                  <a:lnTo>
                    <a:pt x="66116" y="12206"/>
                  </a:lnTo>
                  <a:lnTo>
                    <a:pt x="66518" y="13119"/>
                  </a:lnTo>
                  <a:lnTo>
                    <a:pt x="66440" y="13527"/>
                  </a:lnTo>
                  <a:lnTo>
                    <a:pt x="65480" y="14537"/>
                  </a:lnTo>
                  <a:lnTo>
                    <a:pt x="65293" y="15184"/>
                  </a:lnTo>
                  <a:lnTo>
                    <a:pt x="63812" y="15497"/>
                  </a:lnTo>
                  <a:lnTo>
                    <a:pt x="64583" y="18110"/>
                  </a:lnTo>
                  <a:lnTo>
                    <a:pt x="64787" y="18803"/>
                  </a:lnTo>
                  <a:lnTo>
                    <a:pt x="64055" y="20311"/>
                  </a:lnTo>
                  <a:lnTo>
                    <a:pt x="65610" y="22034"/>
                  </a:lnTo>
                  <a:lnTo>
                    <a:pt x="64267" y="23399"/>
                  </a:lnTo>
                  <a:lnTo>
                    <a:pt x="63813" y="23859"/>
                  </a:lnTo>
                  <a:lnTo>
                    <a:pt x="62291" y="22602"/>
                  </a:lnTo>
                  <a:lnTo>
                    <a:pt x="61989" y="22352"/>
                  </a:lnTo>
                  <a:lnTo>
                    <a:pt x="60835" y="22404"/>
                  </a:lnTo>
                  <a:lnTo>
                    <a:pt x="58724" y="24470"/>
                  </a:lnTo>
                  <a:lnTo>
                    <a:pt x="58416" y="26594"/>
                  </a:lnTo>
                  <a:lnTo>
                    <a:pt x="58174" y="28257"/>
                  </a:lnTo>
                  <a:lnTo>
                    <a:pt x="56847" y="29338"/>
                  </a:lnTo>
                  <a:lnTo>
                    <a:pt x="55910" y="31127"/>
                  </a:lnTo>
                  <a:lnTo>
                    <a:pt x="57910" y="32610"/>
                  </a:lnTo>
                  <a:lnTo>
                    <a:pt x="58631" y="32563"/>
                  </a:lnTo>
                  <a:lnTo>
                    <a:pt x="58511" y="32904"/>
                  </a:lnTo>
                  <a:lnTo>
                    <a:pt x="58242" y="33671"/>
                  </a:lnTo>
                  <a:lnTo>
                    <a:pt x="57593" y="34861"/>
                  </a:lnTo>
                  <a:lnTo>
                    <a:pt x="56944" y="35513"/>
                  </a:lnTo>
                  <a:lnTo>
                    <a:pt x="56463" y="35814"/>
                  </a:lnTo>
                  <a:lnTo>
                    <a:pt x="53922" y="37403"/>
                  </a:lnTo>
                  <a:lnTo>
                    <a:pt x="52936" y="39701"/>
                  </a:lnTo>
                  <a:lnTo>
                    <a:pt x="50705" y="41380"/>
                  </a:lnTo>
                  <a:lnTo>
                    <a:pt x="49998" y="40936"/>
                  </a:lnTo>
                  <a:lnTo>
                    <a:pt x="48266" y="39848"/>
                  </a:lnTo>
                  <a:lnTo>
                    <a:pt x="47981" y="39668"/>
                  </a:lnTo>
                  <a:lnTo>
                    <a:pt x="45827" y="39799"/>
                  </a:lnTo>
                  <a:lnTo>
                    <a:pt x="45574" y="39904"/>
                  </a:lnTo>
                  <a:lnTo>
                    <a:pt x="45139" y="40084"/>
                  </a:lnTo>
                  <a:lnTo>
                    <a:pt x="44686" y="40272"/>
                  </a:lnTo>
                  <a:lnTo>
                    <a:pt x="43453" y="39848"/>
                  </a:lnTo>
                  <a:lnTo>
                    <a:pt x="43111" y="39099"/>
                  </a:lnTo>
                  <a:lnTo>
                    <a:pt x="40573" y="36800"/>
                  </a:lnTo>
                  <a:lnTo>
                    <a:pt x="38796" y="38479"/>
                  </a:lnTo>
                  <a:lnTo>
                    <a:pt x="38589" y="38837"/>
                  </a:lnTo>
                  <a:lnTo>
                    <a:pt x="38952" y="39391"/>
                  </a:lnTo>
                  <a:lnTo>
                    <a:pt x="38653" y="40011"/>
                  </a:lnTo>
                  <a:lnTo>
                    <a:pt x="38809" y="42162"/>
                  </a:lnTo>
                  <a:lnTo>
                    <a:pt x="39899" y="44232"/>
                  </a:lnTo>
                  <a:lnTo>
                    <a:pt x="40703" y="44753"/>
                  </a:lnTo>
                  <a:lnTo>
                    <a:pt x="40924" y="45373"/>
                  </a:lnTo>
                  <a:lnTo>
                    <a:pt x="40379" y="45356"/>
                  </a:lnTo>
                  <a:lnTo>
                    <a:pt x="40197" y="45487"/>
                  </a:lnTo>
                  <a:lnTo>
                    <a:pt x="40068" y="45634"/>
                  </a:lnTo>
                  <a:lnTo>
                    <a:pt x="40132" y="45878"/>
                  </a:lnTo>
                  <a:lnTo>
                    <a:pt x="40068" y="46090"/>
                  </a:lnTo>
                  <a:lnTo>
                    <a:pt x="39743" y="46611"/>
                  </a:lnTo>
                  <a:lnTo>
                    <a:pt x="38718" y="46660"/>
                  </a:lnTo>
                  <a:lnTo>
                    <a:pt x="38148" y="46367"/>
                  </a:lnTo>
                  <a:lnTo>
                    <a:pt x="37967" y="46174"/>
                  </a:lnTo>
                  <a:lnTo>
                    <a:pt x="37838" y="46094"/>
                  </a:lnTo>
                  <a:lnTo>
                    <a:pt x="37736" y="45819"/>
                  </a:lnTo>
                  <a:lnTo>
                    <a:pt x="37763" y="45606"/>
                  </a:lnTo>
                  <a:lnTo>
                    <a:pt x="38017" y="45278"/>
                  </a:lnTo>
                  <a:lnTo>
                    <a:pt x="38430" y="45118"/>
                  </a:lnTo>
                  <a:lnTo>
                    <a:pt x="38329" y="44933"/>
                  </a:lnTo>
                  <a:lnTo>
                    <a:pt x="37395" y="45564"/>
                  </a:lnTo>
                  <a:lnTo>
                    <a:pt x="35229" y="46278"/>
                  </a:lnTo>
                  <a:lnTo>
                    <a:pt x="35851" y="45666"/>
                  </a:lnTo>
                  <a:lnTo>
                    <a:pt x="36085" y="45308"/>
                  </a:lnTo>
                  <a:lnTo>
                    <a:pt x="36824" y="43629"/>
                  </a:lnTo>
                  <a:lnTo>
                    <a:pt x="36409" y="42667"/>
                  </a:lnTo>
                  <a:lnTo>
                    <a:pt x="35899" y="42917"/>
                  </a:lnTo>
                  <a:lnTo>
                    <a:pt x="35644" y="43140"/>
                  </a:lnTo>
                  <a:lnTo>
                    <a:pt x="35319" y="43596"/>
                  </a:lnTo>
                  <a:lnTo>
                    <a:pt x="34619" y="44362"/>
                  </a:lnTo>
                  <a:lnTo>
                    <a:pt x="33919" y="43906"/>
                  </a:lnTo>
                  <a:lnTo>
                    <a:pt x="33516" y="43254"/>
                  </a:lnTo>
                  <a:lnTo>
                    <a:pt x="33585" y="42952"/>
                  </a:lnTo>
                  <a:lnTo>
                    <a:pt x="33815" y="42830"/>
                  </a:lnTo>
                  <a:lnTo>
                    <a:pt x="34384" y="41108"/>
                  </a:lnTo>
                  <a:lnTo>
                    <a:pt x="34570" y="40801"/>
                  </a:lnTo>
                  <a:lnTo>
                    <a:pt x="34749" y="40646"/>
                  </a:lnTo>
                  <a:lnTo>
                    <a:pt x="34476" y="40712"/>
                  </a:lnTo>
                  <a:lnTo>
                    <a:pt x="34243" y="41152"/>
                  </a:lnTo>
                  <a:lnTo>
                    <a:pt x="33815" y="40923"/>
                  </a:lnTo>
                  <a:lnTo>
                    <a:pt x="33503" y="40386"/>
                  </a:lnTo>
                  <a:lnTo>
                    <a:pt x="33153" y="40532"/>
                  </a:lnTo>
                  <a:lnTo>
                    <a:pt x="32673" y="40532"/>
                  </a:lnTo>
                  <a:lnTo>
                    <a:pt x="32362" y="40190"/>
                  </a:lnTo>
                  <a:lnTo>
                    <a:pt x="31986" y="39457"/>
                  </a:lnTo>
                  <a:lnTo>
                    <a:pt x="31103" y="39571"/>
                  </a:lnTo>
                  <a:lnTo>
                    <a:pt x="29638" y="39506"/>
                  </a:lnTo>
                  <a:lnTo>
                    <a:pt x="28353" y="39571"/>
                  </a:lnTo>
                  <a:lnTo>
                    <a:pt x="27082" y="39701"/>
                  </a:lnTo>
                  <a:lnTo>
                    <a:pt x="27043" y="39457"/>
                  </a:lnTo>
                  <a:lnTo>
                    <a:pt x="26420" y="39750"/>
                  </a:lnTo>
                  <a:lnTo>
                    <a:pt x="26220" y="40041"/>
                  </a:lnTo>
                  <a:lnTo>
                    <a:pt x="25953" y="40223"/>
                  </a:lnTo>
                  <a:lnTo>
                    <a:pt x="25668" y="40158"/>
                  </a:lnTo>
                  <a:lnTo>
                    <a:pt x="24851" y="39652"/>
                  </a:lnTo>
                  <a:lnTo>
                    <a:pt x="24721" y="38707"/>
                  </a:lnTo>
                  <a:lnTo>
                    <a:pt x="24462" y="38023"/>
                  </a:lnTo>
                  <a:lnTo>
                    <a:pt x="25071" y="36686"/>
                  </a:lnTo>
                  <a:lnTo>
                    <a:pt x="24526" y="36099"/>
                  </a:lnTo>
                  <a:lnTo>
                    <a:pt x="24228" y="35953"/>
                  </a:lnTo>
                  <a:lnTo>
                    <a:pt x="23709" y="35888"/>
                  </a:lnTo>
                  <a:lnTo>
                    <a:pt x="22684" y="35594"/>
                  </a:lnTo>
                  <a:lnTo>
                    <a:pt x="21667" y="35725"/>
                  </a:lnTo>
                  <a:lnTo>
                    <a:pt x="21154" y="36034"/>
                  </a:lnTo>
                  <a:lnTo>
                    <a:pt x="20401" y="36800"/>
                  </a:lnTo>
                  <a:lnTo>
                    <a:pt x="20297" y="36996"/>
                  </a:lnTo>
                  <a:lnTo>
                    <a:pt x="19804" y="37371"/>
                  </a:lnTo>
                  <a:lnTo>
                    <a:pt x="19130" y="37289"/>
                  </a:lnTo>
                  <a:lnTo>
                    <a:pt x="18844" y="37175"/>
                  </a:lnTo>
                  <a:lnTo>
                    <a:pt x="18559" y="37208"/>
                  </a:lnTo>
                  <a:lnTo>
                    <a:pt x="17664" y="37811"/>
                  </a:lnTo>
                  <a:lnTo>
                    <a:pt x="17755" y="38153"/>
                  </a:lnTo>
                  <a:lnTo>
                    <a:pt x="17573" y="38365"/>
                  </a:lnTo>
                  <a:lnTo>
                    <a:pt x="17249" y="38511"/>
                  </a:lnTo>
                  <a:lnTo>
                    <a:pt x="16587" y="38104"/>
                  </a:lnTo>
                  <a:lnTo>
                    <a:pt x="16457" y="37583"/>
                  </a:lnTo>
                  <a:lnTo>
                    <a:pt x="16444" y="37224"/>
                  </a:lnTo>
                  <a:lnTo>
                    <a:pt x="15549" y="37061"/>
                  </a:lnTo>
                  <a:lnTo>
                    <a:pt x="14927" y="36474"/>
                  </a:lnTo>
                  <a:lnTo>
                    <a:pt x="13980" y="35904"/>
                  </a:lnTo>
                  <a:lnTo>
                    <a:pt x="13632" y="35914"/>
                  </a:lnTo>
                  <a:lnTo>
                    <a:pt x="13435" y="35920"/>
                  </a:lnTo>
                  <a:lnTo>
                    <a:pt x="12994" y="35627"/>
                  </a:lnTo>
                  <a:lnTo>
                    <a:pt x="11995" y="35219"/>
                  </a:lnTo>
                  <a:lnTo>
                    <a:pt x="11813" y="34812"/>
                  </a:lnTo>
                  <a:lnTo>
                    <a:pt x="10801" y="33834"/>
                  </a:lnTo>
                  <a:lnTo>
                    <a:pt x="10490" y="33313"/>
                  </a:lnTo>
                  <a:lnTo>
                    <a:pt x="10127" y="33003"/>
                  </a:lnTo>
                  <a:lnTo>
                    <a:pt x="9816" y="32873"/>
                  </a:lnTo>
                  <a:lnTo>
                    <a:pt x="9024" y="33052"/>
                  </a:lnTo>
                  <a:lnTo>
                    <a:pt x="8895" y="32661"/>
                  </a:lnTo>
                  <a:lnTo>
                    <a:pt x="9024" y="32188"/>
                  </a:lnTo>
                  <a:lnTo>
                    <a:pt x="8414" y="31992"/>
                  </a:lnTo>
                  <a:lnTo>
                    <a:pt x="7896" y="31454"/>
                  </a:lnTo>
                  <a:lnTo>
                    <a:pt x="6871" y="31226"/>
                  </a:lnTo>
                  <a:lnTo>
                    <a:pt x="5514" y="29888"/>
                  </a:lnTo>
                  <a:lnTo>
                    <a:pt x="5729" y="29417"/>
                  </a:lnTo>
                  <a:lnTo>
                    <a:pt x="6002" y="29352"/>
                  </a:lnTo>
                  <a:lnTo>
                    <a:pt x="6430" y="29532"/>
                  </a:lnTo>
                  <a:lnTo>
                    <a:pt x="7078" y="29010"/>
                  </a:lnTo>
                  <a:lnTo>
                    <a:pt x="7221" y="28651"/>
                  </a:lnTo>
                  <a:lnTo>
                    <a:pt x="6806" y="28342"/>
                  </a:lnTo>
                  <a:lnTo>
                    <a:pt x="5793" y="28042"/>
                  </a:lnTo>
                  <a:lnTo>
                    <a:pt x="6261" y="27071"/>
                  </a:lnTo>
                  <a:lnTo>
                    <a:pt x="6235" y="25701"/>
                  </a:lnTo>
                  <a:lnTo>
                    <a:pt x="6326" y="25539"/>
                  </a:lnTo>
                  <a:lnTo>
                    <a:pt x="6845" y="25196"/>
                  </a:lnTo>
                  <a:lnTo>
                    <a:pt x="7091" y="25131"/>
                  </a:lnTo>
                  <a:lnTo>
                    <a:pt x="7065" y="24805"/>
                  </a:lnTo>
                  <a:lnTo>
                    <a:pt x="6274" y="24365"/>
                  </a:lnTo>
                  <a:lnTo>
                    <a:pt x="5638" y="23795"/>
                  </a:lnTo>
                  <a:lnTo>
                    <a:pt x="5379" y="23681"/>
                  </a:lnTo>
                  <a:lnTo>
                    <a:pt x="4990" y="23762"/>
                  </a:lnTo>
                  <a:lnTo>
                    <a:pt x="4834" y="23632"/>
                  </a:lnTo>
                  <a:lnTo>
                    <a:pt x="4782" y="23420"/>
                  </a:lnTo>
                  <a:lnTo>
                    <a:pt x="4912" y="23224"/>
                  </a:lnTo>
                  <a:lnTo>
                    <a:pt x="5106" y="23159"/>
                  </a:lnTo>
                  <a:lnTo>
                    <a:pt x="5275" y="22621"/>
                  </a:lnTo>
                  <a:lnTo>
                    <a:pt x="5288" y="22409"/>
                  </a:lnTo>
                  <a:lnTo>
                    <a:pt x="5223" y="22214"/>
                  </a:lnTo>
                  <a:lnTo>
                    <a:pt x="5016" y="22002"/>
                  </a:lnTo>
                  <a:lnTo>
                    <a:pt x="3753" y="21629"/>
                  </a:lnTo>
                  <a:lnTo>
                    <a:pt x="3561" y="21636"/>
                  </a:lnTo>
                  <a:lnTo>
                    <a:pt x="3096" y="21806"/>
                  </a:lnTo>
                  <a:lnTo>
                    <a:pt x="2875" y="21709"/>
                  </a:lnTo>
                  <a:lnTo>
                    <a:pt x="2681" y="21383"/>
                  </a:lnTo>
                  <a:lnTo>
                    <a:pt x="2421" y="21383"/>
                  </a:lnTo>
                  <a:lnTo>
                    <a:pt x="2214" y="21904"/>
                  </a:lnTo>
                  <a:lnTo>
                    <a:pt x="2201" y="22116"/>
                  </a:lnTo>
                  <a:lnTo>
                    <a:pt x="1371" y="21252"/>
                  </a:lnTo>
                  <a:lnTo>
                    <a:pt x="1500" y="20991"/>
                  </a:lnTo>
                  <a:lnTo>
                    <a:pt x="1371" y="20763"/>
                  </a:lnTo>
                  <a:lnTo>
                    <a:pt x="1176" y="20698"/>
                  </a:lnTo>
                  <a:lnTo>
                    <a:pt x="1137" y="19834"/>
                  </a:lnTo>
                  <a:lnTo>
                    <a:pt x="1189" y="19476"/>
                  </a:lnTo>
                  <a:lnTo>
                    <a:pt x="618" y="18710"/>
                  </a:lnTo>
                  <a:lnTo>
                    <a:pt x="488" y="18645"/>
                  </a:lnTo>
                  <a:lnTo>
                    <a:pt x="177" y="18726"/>
                  </a:lnTo>
                  <a:lnTo>
                    <a:pt x="60" y="18596"/>
                  </a:lnTo>
                  <a:lnTo>
                    <a:pt x="0" y="18321"/>
                  </a:lnTo>
                  <a:lnTo>
                    <a:pt x="307" y="17911"/>
                  </a:lnTo>
                  <a:lnTo>
                    <a:pt x="1020" y="17683"/>
                  </a:lnTo>
                  <a:lnTo>
                    <a:pt x="1552" y="17178"/>
                  </a:lnTo>
                  <a:lnTo>
                    <a:pt x="1876" y="16542"/>
                  </a:lnTo>
                  <a:lnTo>
                    <a:pt x="1785" y="16412"/>
                  </a:lnTo>
                  <a:lnTo>
                    <a:pt x="1785" y="16167"/>
                  </a:lnTo>
                  <a:lnTo>
                    <a:pt x="2071" y="15532"/>
                  </a:lnTo>
                  <a:lnTo>
                    <a:pt x="2473" y="15515"/>
                  </a:lnTo>
                  <a:lnTo>
                    <a:pt x="2914" y="15238"/>
                  </a:lnTo>
                  <a:lnTo>
                    <a:pt x="4250" y="14929"/>
                  </a:lnTo>
                  <a:lnTo>
                    <a:pt x="4977" y="15108"/>
                  </a:lnTo>
                  <a:lnTo>
                    <a:pt x="5638" y="14733"/>
                  </a:lnTo>
                  <a:lnTo>
                    <a:pt x="6066" y="14668"/>
                  </a:lnTo>
                  <a:lnTo>
                    <a:pt x="6481" y="14635"/>
                  </a:lnTo>
                  <a:lnTo>
                    <a:pt x="6987" y="14912"/>
                  </a:lnTo>
                  <a:lnTo>
                    <a:pt x="7519" y="15027"/>
                  </a:lnTo>
                  <a:lnTo>
                    <a:pt x="8705" y="13591"/>
                  </a:lnTo>
                  <a:lnTo>
                    <a:pt x="8803" y="13315"/>
                  </a:lnTo>
                  <a:lnTo>
                    <a:pt x="8531" y="11881"/>
                  </a:lnTo>
                  <a:lnTo>
                    <a:pt x="8220" y="11750"/>
                  </a:lnTo>
                  <a:lnTo>
                    <a:pt x="8336" y="11050"/>
                  </a:lnTo>
                  <a:lnTo>
                    <a:pt x="8700" y="10822"/>
                  </a:lnTo>
                  <a:lnTo>
                    <a:pt x="9361" y="11001"/>
                  </a:lnTo>
                  <a:lnTo>
                    <a:pt x="9763" y="10822"/>
                  </a:lnTo>
                  <a:lnTo>
                    <a:pt x="9724" y="10659"/>
                  </a:lnTo>
                  <a:lnTo>
                    <a:pt x="8609" y="9844"/>
                  </a:lnTo>
                  <a:lnTo>
                    <a:pt x="7740" y="9616"/>
                  </a:lnTo>
                  <a:lnTo>
                    <a:pt x="6481" y="9893"/>
                  </a:lnTo>
                  <a:lnTo>
                    <a:pt x="6066" y="9909"/>
                  </a:lnTo>
                  <a:lnTo>
                    <a:pt x="5926" y="9466"/>
                  </a:lnTo>
                  <a:lnTo>
                    <a:pt x="7260" y="9599"/>
                  </a:lnTo>
                  <a:lnTo>
                    <a:pt x="8842" y="9420"/>
                  </a:lnTo>
                  <a:lnTo>
                    <a:pt x="9374" y="9469"/>
                  </a:lnTo>
                  <a:lnTo>
                    <a:pt x="10101" y="8849"/>
                  </a:lnTo>
                  <a:lnTo>
                    <a:pt x="10814" y="8540"/>
                  </a:lnTo>
                  <a:lnTo>
                    <a:pt x="11151" y="8605"/>
                  </a:lnTo>
                  <a:lnTo>
                    <a:pt x="11317" y="7712"/>
                  </a:lnTo>
                  <a:lnTo>
                    <a:pt x="11582" y="7272"/>
                  </a:lnTo>
                  <a:lnTo>
                    <a:pt x="12215" y="7317"/>
                  </a:lnTo>
                  <a:lnTo>
                    <a:pt x="12384" y="7611"/>
                  </a:lnTo>
                  <a:lnTo>
                    <a:pt x="13292" y="7774"/>
                  </a:lnTo>
                  <a:lnTo>
                    <a:pt x="13616" y="7611"/>
                  </a:lnTo>
                  <a:lnTo>
                    <a:pt x="13409" y="6225"/>
                  </a:lnTo>
                  <a:lnTo>
                    <a:pt x="13629" y="6128"/>
                  </a:lnTo>
                  <a:lnTo>
                    <a:pt x="13772" y="6486"/>
                  </a:lnTo>
                  <a:lnTo>
                    <a:pt x="13992" y="6796"/>
                  </a:lnTo>
                  <a:lnTo>
                    <a:pt x="16081" y="6193"/>
                  </a:lnTo>
                  <a:lnTo>
                    <a:pt x="18909" y="5867"/>
                  </a:lnTo>
                  <a:lnTo>
                    <a:pt x="19181" y="6454"/>
                  </a:lnTo>
                  <a:lnTo>
                    <a:pt x="19402" y="7497"/>
                  </a:lnTo>
                  <a:lnTo>
                    <a:pt x="20972" y="7855"/>
                  </a:lnTo>
                  <a:lnTo>
                    <a:pt x="21711" y="8523"/>
                  </a:lnTo>
                  <a:lnTo>
                    <a:pt x="21646" y="8719"/>
                  </a:lnTo>
                  <a:lnTo>
                    <a:pt x="22113" y="8735"/>
                  </a:lnTo>
                  <a:lnTo>
                    <a:pt x="21763" y="8393"/>
                  </a:lnTo>
                  <a:lnTo>
                    <a:pt x="22373" y="6845"/>
                  </a:lnTo>
                  <a:lnTo>
                    <a:pt x="22528" y="6649"/>
                  </a:lnTo>
                  <a:lnTo>
                    <a:pt x="23125" y="6356"/>
                  </a:lnTo>
                  <a:lnTo>
                    <a:pt x="22373" y="5688"/>
                  </a:lnTo>
                  <a:lnTo>
                    <a:pt x="22671" y="5378"/>
                  </a:lnTo>
                  <a:lnTo>
                    <a:pt x="23670" y="4726"/>
                  </a:lnTo>
                  <a:lnTo>
                    <a:pt x="24591" y="4612"/>
                  </a:lnTo>
                  <a:lnTo>
                    <a:pt x="25603" y="4873"/>
                  </a:lnTo>
                  <a:lnTo>
                    <a:pt x="26135" y="5052"/>
                  </a:lnTo>
                  <a:lnTo>
                    <a:pt x="27691" y="5883"/>
                  </a:lnTo>
                  <a:lnTo>
                    <a:pt x="28080" y="5948"/>
                  </a:lnTo>
                  <a:lnTo>
                    <a:pt x="28833" y="5737"/>
                  </a:lnTo>
                  <a:lnTo>
                    <a:pt x="30234" y="5899"/>
                  </a:lnTo>
                  <a:lnTo>
                    <a:pt x="30727" y="3895"/>
                  </a:lnTo>
                  <a:lnTo>
                    <a:pt x="31142" y="3504"/>
                  </a:lnTo>
                  <a:lnTo>
                    <a:pt x="31687" y="3015"/>
                  </a:lnTo>
                  <a:lnTo>
                    <a:pt x="31894" y="2672"/>
                  </a:lnTo>
                  <a:lnTo>
                    <a:pt x="32738" y="2379"/>
                  </a:lnTo>
                  <a:lnTo>
                    <a:pt x="34216" y="1254"/>
                  </a:lnTo>
                  <a:lnTo>
                    <a:pt x="35387" y="561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49" name="pg149"/>
            <p:cNvSpPr/>
            <p:nvPr/>
          </p:nvSpPr>
          <p:spPr>
            <a:xfrm>
              <a:off x="7087955" y="3110638"/>
              <a:ext cx="817" cy="1091"/>
            </a:xfrm>
            <a:custGeom>
              <a:avLst/>
              <a:pathLst>
                <a:path w="817" h="1091">
                  <a:moveTo>
                    <a:pt x="506" y="0"/>
                  </a:moveTo>
                  <a:lnTo>
                    <a:pt x="0" y="1036"/>
                  </a:lnTo>
                  <a:lnTo>
                    <a:pt x="424" y="1091"/>
                  </a:lnTo>
                  <a:lnTo>
                    <a:pt x="583" y="840"/>
                  </a:lnTo>
                  <a:lnTo>
                    <a:pt x="817" y="189"/>
                  </a:lnTo>
                  <a:close/>
                </a:path>
              </a:pathLst>
            </a:custGeom>
            <a:solidFill>
              <a:srgbClr val="132B43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50" name="pg150"/>
            <p:cNvSpPr/>
            <p:nvPr/>
          </p:nvSpPr>
          <p:spPr>
            <a:xfrm>
              <a:off x="7722619" y="2515233"/>
              <a:ext cx="82114" cy="69710"/>
            </a:xfrm>
            <a:custGeom>
              <a:avLst/>
              <a:pathLst>
                <a:path w="82114" h="69710">
                  <a:moveTo>
                    <a:pt x="71648" y="0"/>
                  </a:moveTo>
                  <a:lnTo>
                    <a:pt x="73474" y="1733"/>
                  </a:lnTo>
                  <a:lnTo>
                    <a:pt x="74718" y="3037"/>
                  </a:lnTo>
                  <a:lnTo>
                    <a:pt x="76004" y="6296"/>
                  </a:lnTo>
                  <a:lnTo>
                    <a:pt x="76121" y="6606"/>
                  </a:lnTo>
                  <a:lnTo>
                    <a:pt x="75453" y="6399"/>
                  </a:lnTo>
                  <a:lnTo>
                    <a:pt x="74696" y="6302"/>
                  </a:lnTo>
                  <a:lnTo>
                    <a:pt x="73397" y="6691"/>
                  </a:lnTo>
                  <a:lnTo>
                    <a:pt x="72774" y="6778"/>
                  </a:lnTo>
                  <a:lnTo>
                    <a:pt x="72341" y="7055"/>
                  </a:lnTo>
                  <a:lnTo>
                    <a:pt x="72112" y="7421"/>
                  </a:lnTo>
                  <a:lnTo>
                    <a:pt x="72062" y="7746"/>
                  </a:lnTo>
                  <a:lnTo>
                    <a:pt x="72116" y="8197"/>
                  </a:lnTo>
                  <a:lnTo>
                    <a:pt x="72411" y="9001"/>
                  </a:lnTo>
                  <a:lnTo>
                    <a:pt x="71840" y="10077"/>
                  </a:lnTo>
                  <a:lnTo>
                    <a:pt x="70763" y="10778"/>
                  </a:lnTo>
                  <a:lnTo>
                    <a:pt x="70180" y="11267"/>
                  </a:lnTo>
                  <a:lnTo>
                    <a:pt x="69985" y="11511"/>
                  </a:lnTo>
                  <a:lnTo>
                    <a:pt x="69479" y="12831"/>
                  </a:lnTo>
                  <a:lnTo>
                    <a:pt x="69933" y="13108"/>
                  </a:lnTo>
                  <a:lnTo>
                    <a:pt x="73137" y="15162"/>
                  </a:lnTo>
                  <a:lnTo>
                    <a:pt x="76419" y="17069"/>
                  </a:lnTo>
                  <a:lnTo>
                    <a:pt x="77379" y="17737"/>
                  </a:lnTo>
                  <a:lnTo>
                    <a:pt x="79208" y="19024"/>
                  </a:lnTo>
                  <a:lnTo>
                    <a:pt x="82114" y="20768"/>
                  </a:lnTo>
                  <a:lnTo>
                    <a:pt x="80207" y="22284"/>
                  </a:lnTo>
                  <a:lnTo>
                    <a:pt x="79744" y="22761"/>
                  </a:lnTo>
                  <a:lnTo>
                    <a:pt x="77548" y="25429"/>
                  </a:lnTo>
                  <a:lnTo>
                    <a:pt x="75291" y="27450"/>
                  </a:lnTo>
                  <a:lnTo>
                    <a:pt x="72982" y="26489"/>
                  </a:lnTo>
                  <a:lnTo>
                    <a:pt x="69018" y="26219"/>
                  </a:lnTo>
                  <a:lnTo>
                    <a:pt x="68042" y="23635"/>
                  </a:lnTo>
                  <a:lnTo>
                    <a:pt x="66158" y="22300"/>
                  </a:lnTo>
                  <a:lnTo>
                    <a:pt x="65669" y="22032"/>
                  </a:lnTo>
                  <a:lnTo>
                    <a:pt x="65304" y="22284"/>
                  </a:lnTo>
                  <a:lnTo>
                    <a:pt x="64804" y="22270"/>
                  </a:lnTo>
                  <a:lnTo>
                    <a:pt x="64523" y="21968"/>
                  </a:lnTo>
                  <a:lnTo>
                    <a:pt x="64579" y="21295"/>
                  </a:lnTo>
                  <a:lnTo>
                    <a:pt x="62828" y="21268"/>
                  </a:lnTo>
                  <a:lnTo>
                    <a:pt x="62568" y="20953"/>
                  </a:lnTo>
                  <a:lnTo>
                    <a:pt x="62240" y="21031"/>
                  </a:lnTo>
                  <a:lnTo>
                    <a:pt x="62031" y="20771"/>
                  </a:lnTo>
                  <a:lnTo>
                    <a:pt x="61564" y="20590"/>
                  </a:lnTo>
                  <a:lnTo>
                    <a:pt x="60811" y="20670"/>
                  </a:lnTo>
                  <a:lnTo>
                    <a:pt x="60574" y="20563"/>
                  </a:lnTo>
                  <a:lnTo>
                    <a:pt x="60301" y="20563"/>
                  </a:lnTo>
                  <a:lnTo>
                    <a:pt x="59811" y="20710"/>
                  </a:lnTo>
                  <a:lnTo>
                    <a:pt x="58840" y="20808"/>
                  </a:lnTo>
                  <a:lnTo>
                    <a:pt x="58080" y="20789"/>
                  </a:lnTo>
                  <a:lnTo>
                    <a:pt x="66133" y="30127"/>
                  </a:lnTo>
                  <a:lnTo>
                    <a:pt x="67056" y="31033"/>
                  </a:lnTo>
                  <a:lnTo>
                    <a:pt x="67289" y="31845"/>
                  </a:lnTo>
                  <a:lnTo>
                    <a:pt x="69418" y="36227"/>
                  </a:lnTo>
                  <a:lnTo>
                    <a:pt x="69251" y="36127"/>
                  </a:lnTo>
                  <a:lnTo>
                    <a:pt x="65085" y="38489"/>
                  </a:lnTo>
                  <a:lnTo>
                    <a:pt x="64584" y="41426"/>
                  </a:lnTo>
                  <a:lnTo>
                    <a:pt x="64503" y="41869"/>
                  </a:lnTo>
                  <a:lnTo>
                    <a:pt x="67802" y="45271"/>
                  </a:lnTo>
                  <a:lnTo>
                    <a:pt x="68532" y="47146"/>
                  </a:lnTo>
                  <a:lnTo>
                    <a:pt x="67769" y="47686"/>
                  </a:lnTo>
                  <a:lnTo>
                    <a:pt x="67294" y="47484"/>
                  </a:lnTo>
                  <a:lnTo>
                    <a:pt x="66811" y="47269"/>
                  </a:lnTo>
                  <a:lnTo>
                    <a:pt x="66482" y="47219"/>
                  </a:lnTo>
                  <a:lnTo>
                    <a:pt x="65848" y="47598"/>
                  </a:lnTo>
                  <a:lnTo>
                    <a:pt x="65486" y="47557"/>
                  </a:lnTo>
                  <a:lnTo>
                    <a:pt x="65088" y="47193"/>
                  </a:lnTo>
                  <a:lnTo>
                    <a:pt x="64794" y="47088"/>
                  </a:lnTo>
                  <a:lnTo>
                    <a:pt x="63739" y="49130"/>
                  </a:lnTo>
                  <a:lnTo>
                    <a:pt x="62976" y="50117"/>
                  </a:lnTo>
                  <a:lnTo>
                    <a:pt x="62423" y="54162"/>
                  </a:lnTo>
                  <a:lnTo>
                    <a:pt x="63301" y="55058"/>
                  </a:lnTo>
                  <a:lnTo>
                    <a:pt x="63642" y="55221"/>
                  </a:lnTo>
                  <a:lnTo>
                    <a:pt x="64991" y="55238"/>
                  </a:lnTo>
                  <a:lnTo>
                    <a:pt x="66846" y="54977"/>
                  </a:lnTo>
                  <a:lnTo>
                    <a:pt x="67119" y="55303"/>
                  </a:lnTo>
                  <a:lnTo>
                    <a:pt x="66781" y="55955"/>
                  </a:lnTo>
                  <a:lnTo>
                    <a:pt x="66911" y="56232"/>
                  </a:lnTo>
                  <a:lnTo>
                    <a:pt x="67183" y="56558"/>
                  </a:lnTo>
                  <a:lnTo>
                    <a:pt x="67417" y="57307"/>
                  </a:lnTo>
                  <a:lnTo>
                    <a:pt x="67464" y="57670"/>
                  </a:lnTo>
                  <a:lnTo>
                    <a:pt x="67592" y="58141"/>
                  </a:lnTo>
                  <a:lnTo>
                    <a:pt x="67508" y="58351"/>
                  </a:lnTo>
                  <a:lnTo>
                    <a:pt x="67287" y="58660"/>
                  </a:lnTo>
                  <a:lnTo>
                    <a:pt x="66779" y="58781"/>
                  </a:lnTo>
                  <a:lnTo>
                    <a:pt x="66483" y="59084"/>
                  </a:lnTo>
                  <a:lnTo>
                    <a:pt x="66729" y="59524"/>
                  </a:lnTo>
                  <a:lnTo>
                    <a:pt x="66989" y="59915"/>
                  </a:lnTo>
                  <a:lnTo>
                    <a:pt x="66692" y="60398"/>
                  </a:lnTo>
                  <a:lnTo>
                    <a:pt x="66288" y="61056"/>
                  </a:lnTo>
                  <a:lnTo>
                    <a:pt x="66107" y="61203"/>
                  </a:lnTo>
                  <a:lnTo>
                    <a:pt x="65367" y="61512"/>
                  </a:lnTo>
                  <a:lnTo>
                    <a:pt x="65160" y="62947"/>
                  </a:lnTo>
                  <a:lnTo>
                    <a:pt x="65251" y="63126"/>
                  </a:lnTo>
                  <a:lnTo>
                    <a:pt x="64823" y="63273"/>
                  </a:lnTo>
                  <a:lnTo>
                    <a:pt x="64213" y="63664"/>
                  </a:lnTo>
                  <a:lnTo>
                    <a:pt x="63422" y="63810"/>
                  </a:lnTo>
                  <a:lnTo>
                    <a:pt x="63110" y="63810"/>
                  </a:lnTo>
                  <a:lnTo>
                    <a:pt x="62091" y="63396"/>
                  </a:lnTo>
                  <a:lnTo>
                    <a:pt x="62124" y="62882"/>
                  </a:lnTo>
                  <a:lnTo>
                    <a:pt x="62293" y="62393"/>
                  </a:lnTo>
                  <a:lnTo>
                    <a:pt x="62467" y="61167"/>
                  </a:lnTo>
                  <a:lnTo>
                    <a:pt x="61087" y="60437"/>
                  </a:lnTo>
                  <a:lnTo>
                    <a:pt x="60503" y="58954"/>
                  </a:lnTo>
                  <a:lnTo>
                    <a:pt x="59941" y="58857"/>
                  </a:lnTo>
                  <a:lnTo>
                    <a:pt x="59077" y="58874"/>
                  </a:lnTo>
                  <a:lnTo>
                    <a:pt x="56639" y="59120"/>
                  </a:lnTo>
                  <a:lnTo>
                    <a:pt x="56430" y="59443"/>
                  </a:lnTo>
                  <a:lnTo>
                    <a:pt x="56929" y="60136"/>
                  </a:lnTo>
                  <a:lnTo>
                    <a:pt x="57102" y="60570"/>
                  </a:lnTo>
                  <a:lnTo>
                    <a:pt x="57649" y="63501"/>
                  </a:lnTo>
                  <a:lnTo>
                    <a:pt x="57805" y="63452"/>
                  </a:lnTo>
                  <a:lnTo>
                    <a:pt x="57779" y="63582"/>
                  </a:lnTo>
                  <a:lnTo>
                    <a:pt x="56728" y="66793"/>
                  </a:lnTo>
                  <a:lnTo>
                    <a:pt x="56118" y="68276"/>
                  </a:lnTo>
                  <a:lnTo>
                    <a:pt x="56352" y="69058"/>
                  </a:lnTo>
                  <a:lnTo>
                    <a:pt x="55716" y="69156"/>
                  </a:lnTo>
                  <a:lnTo>
                    <a:pt x="55457" y="69661"/>
                  </a:lnTo>
                  <a:lnTo>
                    <a:pt x="55301" y="69710"/>
                  </a:lnTo>
                  <a:lnTo>
                    <a:pt x="52758" y="69661"/>
                  </a:lnTo>
                  <a:lnTo>
                    <a:pt x="48581" y="69580"/>
                  </a:lnTo>
                  <a:lnTo>
                    <a:pt x="49139" y="68944"/>
                  </a:lnTo>
                  <a:lnTo>
                    <a:pt x="48426" y="68309"/>
                  </a:lnTo>
                  <a:lnTo>
                    <a:pt x="48078" y="68146"/>
                  </a:lnTo>
                  <a:lnTo>
                    <a:pt x="47595" y="67380"/>
                  </a:lnTo>
                  <a:lnTo>
                    <a:pt x="47128" y="66907"/>
                  </a:lnTo>
                  <a:lnTo>
                    <a:pt x="46765" y="66646"/>
                  </a:lnTo>
                  <a:lnTo>
                    <a:pt x="45351" y="65147"/>
                  </a:lnTo>
                  <a:lnTo>
                    <a:pt x="45701" y="64772"/>
                  </a:lnTo>
                  <a:lnTo>
                    <a:pt x="44923" y="64006"/>
                  </a:lnTo>
                  <a:lnTo>
                    <a:pt x="44853" y="64643"/>
                  </a:lnTo>
                  <a:lnTo>
                    <a:pt x="44694" y="64730"/>
                  </a:lnTo>
                  <a:lnTo>
                    <a:pt x="40961" y="60868"/>
                  </a:lnTo>
                  <a:lnTo>
                    <a:pt x="42143" y="58131"/>
                  </a:lnTo>
                  <a:lnTo>
                    <a:pt x="41996" y="57879"/>
                  </a:lnTo>
                  <a:lnTo>
                    <a:pt x="41396" y="57233"/>
                  </a:lnTo>
                  <a:lnTo>
                    <a:pt x="41064" y="56038"/>
                  </a:lnTo>
                  <a:lnTo>
                    <a:pt x="40722" y="55977"/>
                  </a:lnTo>
                  <a:lnTo>
                    <a:pt x="39756" y="55038"/>
                  </a:lnTo>
                  <a:lnTo>
                    <a:pt x="39193" y="55542"/>
                  </a:lnTo>
                  <a:lnTo>
                    <a:pt x="38907" y="55303"/>
                  </a:lnTo>
                  <a:lnTo>
                    <a:pt x="37954" y="55289"/>
                  </a:lnTo>
                  <a:lnTo>
                    <a:pt x="36042" y="54859"/>
                  </a:lnTo>
                  <a:lnTo>
                    <a:pt x="32785" y="55955"/>
                  </a:lnTo>
                  <a:lnTo>
                    <a:pt x="32453" y="55860"/>
                  </a:lnTo>
                  <a:lnTo>
                    <a:pt x="32436" y="55575"/>
                  </a:lnTo>
                  <a:lnTo>
                    <a:pt x="32683" y="54846"/>
                  </a:lnTo>
                  <a:lnTo>
                    <a:pt x="32600" y="54426"/>
                  </a:lnTo>
                  <a:lnTo>
                    <a:pt x="32314" y="54339"/>
                  </a:lnTo>
                  <a:lnTo>
                    <a:pt x="32118" y="53654"/>
                  </a:lnTo>
                  <a:lnTo>
                    <a:pt x="30891" y="52223"/>
                  </a:lnTo>
                  <a:lnTo>
                    <a:pt x="31428" y="51127"/>
                  </a:lnTo>
                  <a:lnTo>
                    <a:pt x="30706" y="50374"/>
                  </a:lnTo>
                  <a:lnTo>
                    <a:pt x="30072" y="50080"/>
                  </a:lnTo>
                  <a:lnTo>
                    <a:pt x="28971" y="49304"/>
                  </a:lnTo>
                  <a:lnTo>
                    <a:pt x="27267" y="48849"/>
                  </a:lnTo>
                  <a:lnTo>
                    <a:pt x="24527" y="49727"/>
                  </a:lnTo>
                  <a:lnTo>
                    <a:pt x="21844" y="51109"/>
                  </a:lnTo>
                  <a:lnTo>
                    <a:pt x="22191" y="52974"/>
                  </a:lnTo>
                  <a:lnTo>
                    <a:pt x="20364" y="53686"/>
                  </a:lnTo>
                  <a:lnTo>
                    <a:pt x="17209" y="54990"/>
                  </a:lnTo>
                  <a:lnTo>
                    <a:pt x="16642" y="54509"/>
                  </a:lnTo>
                  <a:lnTo>
                    <a:pt x="9916" y="49690"/>
                  </a:lnTo>
                  <a:lnTo>
                    <a:pt x="9723" y="48314"/>
                  </a:lnTo>
                  <a:lnTo>
                    <a:pt x="9424" y="47172"/>
                  </a:lnTo>
                  <a:lnTo>
                    <a:pt x="7624" y="46720"/>
                  </a:lnTo>
                  <a:lnTo>
                    <a:pt x="8168" y="40061"/>
                  </a:lnTo>
                  <a:lnTo>
                    <a:pt x="7549" y="36741"/>
                  </a:lnTo>
                  <a:lnTo>
                    <a:pt x="7784" y="34830"/>
                  </a:lnTo>
                  <a:lnTo>
                    <a:pt x="5383" y="35795"/>
                  </a:lnTo>
                  <a:lnTo>
                    <a:pt x="2879" y="35013"/>
                  </a:lnTo>
                  <a:lnTo>
                    <a:pt x="2529" y="32536"/>
                  </a:lnTo>
                  <a:lnTo>
                    <a:pt x="3113" y="31656"/>
                  </a:lnTo>
                  <a:lnTo>
                    <a:pt x="2283" y="30792"/>
                  </a:lnTo>
                  <a:lnTo>
                    <a:pt x="0" y="30450"/>
                  </a:lnTo>
                  <a:lnTo>
                    <a:pt x="161" y="30100"/>
                  </a:lnTo>
                  <a:lnTo>
                    <a:pt x="143" y="29521"/>
                  </a:lnTo>
                  <a:lnTo>
                    <a:pt x="46" y="29138"/>
                  </a:lnTo>
                  <a:lnTo>
                    <a:pt x="3" y="28555"/>
                  </a:lnTo>
                  <a:lnTo>
                    <a:pt x="52" y="28330"/>
                  </a:lnTo>
                  <a:lnTo>
                    <a:pt x="541" y="27730"/>
                  </a:lnTo>
                  <a:lnTo>
                    <a:pt x="812" y="27653"/>
                  </a:lnTo>
                  <a:lnTo>
                    <a:pt x="1630" y="26794"/>
                  </a:lnTo>
                  <a:lnTo>
                    <a:pt x="1879" y="26168"/>
                  </a:lnTo>
                  <a:lnTo>
                    <a:pt x="3787" y="26225"/>
                  </a:lnTo>
                  <a:lnTo>
                    <a:pt x="4979" y="26260"/>
                  </a:lnTo>
                  <a:lnTo>
                    <a:pt x="12801" y="26493"/>
                  </a:lnTo>
                  <a:lnTo>
                    <a:pt x="13851" y="26524"/>
                  </a:lnTo>
                  <a:lnTo>
                    <a:pt x="16001" y="26588"/>
                  </a:lnTo>
                  <a:lnTo>
                    <a:pt x="16225" y="26595"/>
                  </a:lnTo>
                  <a:lnTo>
                    <a:pt x="22046" y="26768"/>
                  </a:lnTo>
                  <a:lnTo>
                    <a:pt x="24332" y="26836"/>
                  </a:lnTo>
                  <a:lnTo>
                    <a:pt x="26545" y="26902"/>
                  </a:lnTo>
                  <a:lnTo>
                    <a:pt x="29356" y="27059"/>
                  </a:lnTo>
                  <a:lnTo>
                    <a:pt x="34026" y="27092"/>
                  </a:lnTo>
                  <a:lnTo>
                    <a:pt x="36008" y="24767"/>
                  </a:lnTo>
                  <a:lnTo>
                    <a:pt x="37438" y="22382"/>
                  </a:lnTo>
                  <a:lnTo>
                    <a:pt x="39033" y="20671"/>
                  </a:lnTo>
                  <a:lnTo>
                    <a:pt x="40343" y="19660"/>
                  </a:lnTo>
                  <a:lnTo>
                    <a:pt x="41913" y="19188"/>
                  </a:lnTo>
                  <a:lnTo>
                    <a:pt x="43145" y="18992"/>
                  </a:lnTo>
                  <a:lnTo>
                    <a:pt x="45191" y="19549"/>
                  </a:lnTo>
                  <a:lnTo>
                    <a:pt x="48607" y="20475"/>
                  </a:lnTo>
                  <a:lnTo>
                    <a:pt x="48049" y="11821"/>
                  </a:lnTo>
                  <a:lnTo>
                    <a:pt x="48541" y="11245"/>
                  </a:lnTo>
                  <a:lnTo>
                    <a:pt x="49020" y="10684"/>
                  </a:lnTo>
                  <a:lnTo>
                    <a:pt x="49567" y="10045"/>
                  </a:lnTo>
                  <a:lnTo>
                    <a:pt x="50436" y="9099"/>
                  </a:lnTo>
                  <a:lnTo>
                    <a:pt x="50708" y="8887"/>
                  </a:lnTo>
                  <a:lnTo>
                    <a:pt x="52771" y="7779"/>
                  </a:lnTo>
                  <a:lnTo>
                    <a:pt x="55002" y="6818"/>
                  </a:lnTo>
                  <a:lnTo>
                    <a:pt x="57427" y="7491"/>
                  </a:lnTo>
                  <a:lnTo>
                    <a:pt x="63862" y="9279"/>
                  </a:lnTo>
                  <a:lnTo>
                    <a:pt x="65237" y="4911"/>
                  </a:lnTo>
                  <a:lnTo>
                    <a:pt x="66028" y="3118"/>
                  </a:lnTo>
                  <a:lnTo>
                    <a:pt x="66430" y="2352"/>
                  </a:lnTo>
                  <a:lnTo>
                    <a:pt x="68143" y="673"/>
                  </a:lnTo>
                  <a:close/>
                </a:path>
              </a:pathLst>
            </a:custGeom>
            <a:solidFill>
              <a:srgbClr val="56B1F7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51" name="pg151"/>
            <p:cNvSpPr/>
            <p:nvPr/>
          </p:nvSpPr>
          <p:spPr>
            <a:xfrm>
              <a:off x="6994265" y="3155991"/>
              <a:ext cx="18113" cy="17011"/>
            </a:xfrm>
            <a:custGeom>
              <a:avLst/>
              <a:pathLst>
                <a:path w="18113" h="17011">
                  <a:moveTo>
                    <a:pt x="1480" y="4649"/>
                  </a:moveTo>
                  <a:lnTo>
                    <a:pt x="1762" y="4360"/>
                  </a:lnTo>
                  <a:lnTo>
                    <a:pt x="4764" y="1430"/>
                  </a:lnTo>
                  <a:lnTo>
                    <a:pt x="4621" y="1398"/>
                  </a:lnTo>
                  <a:lnTo>
                    <a:pt x="4829" y="827"/>
                  </a:lnTo>
                  <a:lnTo>
                    <a:pt x="5361" y="583"/>
                  </a:lnTo>
                  <a:lnTo>
                    <a:pt x="5503" y="713"/>
                  </a:lnTo>
                  <a:lnTo>
                    <a:pt x="6179" y="0"/>
                  </a:lnTo>
                  <a:lnTo>
                    <a:pt x="7099" y="453"/>
                  </a:lnTo>
                  <a:lnTo>
                    <a:pt x="7514" y="1056"/>
                  </a:lnTo>
                  <a:lnTo>
                    <a:pt x="8435" y="2050"/>
                  </a:lnTo>
                  <a:lnTo>
                    <a:pt x="8811" y="3060"/>
                  </a:lnTo>
                  <a:lnTo>
                    <a:pt x="9097" y="3354"/>
                  </a:lnTo>
                  <a:lnTo>
                    <a:pt x="10070" y="4201"/>
                  </a:lnTo>
                  <a:lnTo>
                    <a:pt x="10524" y="4478"/>
                  </a:lnTo>
                  <a:lnTo>
                    <a:pt x="11561" y="4853"/>
                  </a:lnTo>
                  <a:lnTo>
                    <a:pt x="13131" y="5049"/>
                  </a:lnTo>
                  <a:lnTo>
                    <a:pt x="13494" y="5293"/>
                  </a:lnTo>
                  <a:lnTo>
                    <a:pt x="13940" y="6855"/>
                  </a:lnTo>
                  <a:lnTo>
                    <a:pt x="13987" y="7021"/>
                  </a:lnTo>
                  <a:lnTo>
                    <a:pt x="14349" y="7760"/>
                  </a:lnTo>
                  <a:lnTo>
                    <a:pt x="14668" y="8413"/>
                  </a:lnTo>
                  <a:lnTo>
                    <a:pt x="15064" y="8422"/>
                  </a:lnTo>
                  <a:lnTo>
                    <a:pt x="15207" y="8569"/>
                  </a:lnTo>
                  <a:lnTo>
                    <a:pt x="15596" y="9204"/>
                  </a:lnTo>
                  <a:lnTo>
                    <a:pt x="15570" y="9530"/>
                  </a:lnTo>
                  <a:lnTo>
                    <a:pt x="15855" y="9938"/>
                  </a:lnTo>
                  <a:lnTo>
                    <a:pt x="16219" y="9840"/>
                  </a:lnTo>
                  <a:lnTo>
                    <a:pt x="16309" y="9563"/>
                  </a:lnTo>
                  <a:lnTo>
                    <a:pt x="16180" y="9253"/>
                  </a:lnTo>
                  <a:lnTo>
                    <a:pt x="16335" y="9204"/>
                  </a:lnTo>
                  <a:lnTo>
                    <a:pt x="16608" y="9400"/>
                  </a:lnTo>
                  <a:lnTo>
                    <a:pt x="16958" y="9856"/>
                  </a:lnTo>
                  <a:lnTo>
                    <a:pt x="17152" y="10362"/>
                  </a:lnTo>
                  <a:lnTo>
                    <a:pt x="17178" y="10736"/>
                  </a:lnTo>
                  <a:lnTo>
                    <a:pt x="17127" y="10981"/>
                  </a:lnTo>
                  <a:lnTo>
                    <a:pt x="17293" y="11360"/>
                  </a:lnTo>
                  <a:lnTo>
                    <a:pt x="18113" y="13230"/>
                  </a:lnTo>
                  <a:lnTo>
                    <a:pt x="17970" y="14664"/>
                  </a:lnTo>
                  <a:lnTo>
                    <a:pt x="17220" y="14823"/>
                  </a:lnTo>
                  <a:lnTo>
                    <a:pt x="16815" y="14909"/>
                  </a:lnTo>
                  <a:lnTo>
                    <a:pt x="16491" y="14909"/>
                  </a:lnTo>
                  <a:lnTo>
                    <a:pt x="16257" y="14729"/>
                  </a:lnTo>
                  <a:lnTo>
                    <a:pt x="15817" y="14719"/>
                  </a:lnTo>
                  <a:lnTo>
                    <a:pt x="15492" y="14843"/>
                  </a:lnTo>
                  <a:lnTo>
                    <a:pt x="13909" y="14224"/>
                  </a:lnTo>
                  <a:lnTo>
                    <a:pt x="13689" y="14306"/>
                  </a:lnTo>
                  <a:lnTo>
                    <a:pt x="12275" y="14387"/>
                  </a:lnTo>
                  <a:lnTo>
                    <a:pt x="12002" y="14469"/>
                  </a:lnTo>
                  <a:lnTo>
                    <a:pt x="11587" y="14452"/>
                  </a:lnTo>
                  <a:lnTo>
                    <a:pt x="11250" y="14909"/>
                  </a:lnTo>
                  <a:lnTo>
                    <a:pt x="11289" y="15153"/>
                  </a:lnTo>
                  <a:lnTo>
                    <a:pt x="11159" y="16604"/>
                  </a:lnTo>
                  <a:lnTo>
                    <a:pt x="10861" y="17011"/>
                  </a:lnTo>
                  <a:lnTo>
                    <a:pt x="9706" y="15935"/>
                  </a:lnTo>
                  <a:lnTo>
                    <a:pt x="9149" y="15544"/>
                  </a:lnTo>
                  <a:lnTo>
                    <a:pt x="8614" y="15071"/>
                  </a:lnTo>
                  <a:lnTo>
                    <a:pt x="8516" y="14929"/>
                  </a:lnTo>
                  <a:lnTo>
                    <a:pt x="8474" y="14697"/>
                  </a:lnTo>
                  <a:lnTo>
                    <a:pt x="7929" y="14355"/>
                  </a:lnTo>
                  <a:lnTo>
                    <a:pt x="7566" y="13752"/>
                  </a:lnTo>
                  <a:lnTo>
                    <a:pt x="7324" y="13511"/>
                  </a:lnTo>
                  <a:lnTo>
                    <a:pt x="6827" y="13018"/>
                  </a:lnTo>
                  <a:lnTo>
                    <a:pt x="5746" y="11971"/>
                  </a:lnTo>
                  <a:lnTo>
                    <a:pt x="5179" y="11421"/>
                  </a:lnTo>
                  <a:lnTo>
                    <a:pt x="4736" y="10979"/>
                  </a:lnTo>
                  <a:lnTo>
                    <a:pt x="4479" y="10736"/>
                  </a:lnTo>
                  <a:lnTo>
                    <a:pt x="3168" y="9465"/>
                  </a:lnTo>
                  <a:lnTo>
                    <a:pt x="2766" y="9042"/>
                  </a:lnTo>
                  <a:lnTo>
                    <a:pt x="2247" y="8585"/>
                  </a:lnTo>
                  <a:lnTo>
                    <a:pt x="1029" y="7363"/>
                  </a:lnTo>
                  <a:lnTo>
                    <a:pt x="0" y="6154"/>
                  </a:lnTo>
                  <a:lnTo>
                    <a:pt x="123" y="6026"/>
                  </a:lnTo>
                  <a:lnTo>
                    <a:pt x="400" y="5738"/>
                  </a:lnTo>
                  <a:lnTo>
                    <a:pt x="686" y="5441"/>
                  </a:lnTo>
                  <a:close/>
                </a:path>
              </a:pathLst>
            </a:custGeom>
            <a:solidFill>
              <a:srgbClr val="22496C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52" name="pg152"/>
            <p:cNvSpPr/>
            <p:nvPr/>
          </p:nvSpPr>
          <p:spPr>
            <a:xfrm>
              <a:off x="6747818" y="3804142"/>
              <a:ext cx="224801" cy="180952"/>
            </a:xfrm>
            <a:custGeom>
              <a:avLst/>
              <a:pathLst>
                <a:path w="224801" h="180952">
                  <a:moveTo>
                    <a:pt x="150270" y="7513"/>
                  </a:moveTo>
                  <a:lnTo>
                    <a:pt x="149490" y="8063"/>
                  </a:lnTo>
                  <a:lnTo>
                    <a:pt x="149418" y="8272"/>
                  </a:lnTo>
                  <a:lnTo>
                    <a:pt x="150416" y="9167"/>
                  </a:lnTo>
                  <a:lnTo>
                    <a:pt x="150963" y="10368"/>
                  </a:lnTo>
                  <a:lnTo>
                    <a:pt x="151345" y="10812"/>
                  </a:lnTo>
                  <a:lnTo>
                    <a:pt x="152437" y="11219"/>
                  </a:lnTo>
                  <a:lnTo>
                    <a:pt x="152476" y="11801"/>
                  </a:lnTo>
                  <a:lnTo>
                    <a:pt x="152632" y="12228"/>
                  </a:lnTo>
                  <a:lnTo>
                    <a:pt x="153611" y="12559"/>
                  </a:lnTo>
                  <a:lnTo>
                    <a:pt x="154003" y="12912"/>
                  </a:lnTo>
                  <a:lnTo>
                    <a:pt x="154661" y="13223"/>
                  </a:lnTo>
                  <a:lnTo>
                    <a:pt x="154971" y="13268"/>
                  </a:lnTo>
                  <a:lnTo>
                    <a:pt x="155585" y="13175"/>
                  </a:lnTo>
                  <a:lnTo>
                    <a:pt x="156386" y="13708"/>
                  </a:lnTo>
                  <a:lnTo>
                    <a:pt x="156238" y="13977"/>
                  </a:lnTo>
                  <a:lnTo>
                    <a:pt x="156213" y="14189"/>
                  </a:lnTo>
                  <a:lnTo>
                    <a:pt x="156901" y="15132"/>
                  </a:lnTo>
                  <a:lnTo>
                    <a:pt x="157121" y="16128"/>
                  </a:lnTo>
                  <a:lnTo>
                    <a:pt x="156913" y="16561"/>
                  </a:lnTo>
                  <a:lnTo>
                    <a:pt x="155865" y="17103"/>
                  </a:lnTo>
                  <a:lnTo>
                    <a:pt x="155714" y="17252"/>
                  </a:lnTo>
                  <a:lnTo>
                    <a:pt x="155880" y="17591"/>
                  </a:lnTo>
                  <a:lnTo>
                    <a:pt x="156784" y="18911"/>
                  </a:lnTo>
                  <a:lnTo>
                    <a:pt x="157869" y="19668"/>
                  </a:lnTo>
                  <a:lnTo>
                    <a:pt x="159494" y="21168"/>
                  </a:lnTo>
                  <a:lnTo>
                    <a:pt x="159774" y="21312"/>
                  </a:lnTo>
                  <a:lnTo>
                    <a:pt x="159849" y="20984"/>
                  </a:lnTo>
                  <a:lnTo>
                    <a:pt x="160090" y="20629"/>
                  </a:lnTo>
                  <a:lnTo>
                    <a:pt x="160447" y="20319"/>
                  </a:lnTo>
                  <a:lnTo>
                    <a:pt x="160658" y="20229"/>
                  </a:lnTo>
                  <a:lnTo>
                    <a:pt x="160699" y="20577"/>
                  </a:lnTo>
                  <a:lnTo>
                    <a:pt x="160566" y="21233"/>
                  </a:lnTo>
                  <a:lnTo>
                    <a:pt x="160710" y="22408"/>
                  </a:lnTo>
                  <a:lnTo>
                    <a:pt x="160429" y="23311"/>
                  </a:lnTo>
                  <a:lnTo>
                    <a:pt x="159936" y="23830"/>
                  </a:lnTo>
                  <a:lnTo>
                    <a:pt x="159875" y="24326"/>
                  </a:lnTo>
                  <a:lnTo>
                    <a:pt x="160153" y="24960"/>
                  </a:lnTo>
                  <a:lnTo>
                    <a:pt x="160390" y="25206"/>
                  </a:lnTo>
                  <a:lnTo>
                    <a:pt x="161038" y="24337"/>
                  </a:lnTo>
                  <a:lnTo>
                    <a:pt x="161114" y="24072"/>
                  </a:lnTo>
                  <a:lnTo>
                    <a:pt x="162877" y="24042"/>
                  </a:lnTo>
                  <a:lnTo>
                    <a:pt x="163594" y="24679"/>
                  </a:lnTo>
                  <a:lnTo>
                    <a:pt x="164184" y="24952"/>
                  </a:lnTo>
                  <a:lnTo>
                    <a:pt x="165026" y="25120"/>
                  </a:lnTo>
                  <a:lnTo>
                    <a:pt x="165605" y="25538"/>
                  </a:lnTo>
                  <a:lnTo>
                    <a:pt x="165825" y="26328"/>
                  </a:lnTo>
                  <a:lnTo>
                    <a:pt x="165728" y="27093"/>
                  </a:lnTo>
                  <a:lnTo>
                    <a:pt x="165771" y="27231"/>
                  </a:lnTo>
                  <a:lnTo>
                    <a:pt x="166102" y="27507"/>
                  </a:lnTo>
                  <a:lnTo>
                    <a:pt x="166735" y="27686"/>
                  </a:lnTo>
                  <a:lnTo>
                    <a:pt x="167113" y="27448"/>
                  </a:lnTo>
                  <a:lnTo>
                    <a:pt x="168106" y="27306"/>
                  </a:lnTo>
                  <a:lnTo>
                    <a:pt x="168909" y="26113"/>
                  </a:lnTo>
                  <a:lnTo>
                    <a:pt x="169280" y="26352"/>
                  </a:lnTo>
                  <a:lnTo>
                    <a:pt x="170208" y="27210"/>
                  </a:lnTo>
                  <a:lnTo>
                    <a:pt x="171634" y="29054"/>
                  </a:lnTo>
                  <a:lnTo>
                    <a:pt x="173362" y="30609"/>
                  </a:lnTo>
                  <a:lnTo>
                    <a:pt x="175186" y="31037"/>
                  </a:lnTo>
                  <a:lnTo>
                    <a:pt x="175369" y="29940"/>
                  </a:lnTo>
                  <a:lnTo>
                    <a:pt x="176456" y="29944"/>
                  </a:lnTo>
                  <a:lnTo>
                    <a:pt x="176251" y="31089"/>
                  </a:lnTo>
                  <a:lnTo>
                    <a:pt x="176614" y="31577"/>
                  </a:lnTo>
                  <a:lnTo>
                    <a:pt x="176834" y="31760"/>
                  </a:lnTo>
                  <a:lnTo>
                    <a:pt x="177028" y="31402"/>
                  </a:lnTo>
                  <a:lnTo>
                    <a:pt x="177319" y="31223"/>
                  </a:lnTo>
                  <a:lnTo>
                    <a:pt x="177654" y="31130"/>
                  </a:lnTo>
                  <a:lnTo>
                    <a:pt x="177960" y="31193"/>
                  </a:lnTo>
                  <a:lnTo>
                    <a:pt x="178425" y="31147"/>
                  </a:lnTo>
                  <a:lnTo>
                    <a:pt x="178129" y="31782"/>
                  </a:lnTo>
                  <a:lnTo>
                    <a:pt x="177658" y="32387"/>
                  </a:lnTo>
                  <a:lnTo>
                    <a:pt x="177194" y="33166"/>
                  </a:lnTo>
                  <a:lnTo>
                    <a:pt x="178003" y="33287"/>
                  </a:lnTo>
                  <a:lnTo>
                    <a:pt x="180168" y="33086"/>
                  </a:lnTo>
                  <a:lnTo>
                    <a:pt x="180434" y="31175"/>
                  </a:lnTo>
                  <a:lnTo>
                    <a:pt x="181205" y="30883"/>
                  </a:lnTo>
                  <a:lnTo>
                    <a:pt x="182892" y="31980"/>
                  </a:lnTo>
                  <a:lnTo>
                    <a:pt x="182914" y="32208"/>
                  </a:lnTo>
                  <a:lnTo>
                    <a:pt x="182817" y="32402"/>
                  </a:lnTo>
                  <a:lnTo>
                    <a:pt x="182888" y="32607"/>
                  </a:lnTo>
                  <a:lnTo>
                    <a:pt x="183420" y="33404"/>
                  </a:lnTo>
                  <a:lnTo>
                    <a:pt x="183734" y="33662"/>
                  </a:lnTo>
                  <a:lnTo>
                    <a:pt x="183942" y="33432"/>
                  </a:lnTo>
                  <a:lnTo>
                    <a:pt x="184362" y="33593"/>
                  </a:lnTo>
                  <a:lnTo>
                    <a:pt x="186222" y="34828"/>
                  </a:lnTo>
                  <a:lnTo>
                    <a:pt x="188028" y="35710"/>
                  </a:lnTo>
                  <a:lnTo>
                    <a:pt x="188297" y="34479"/>
                  </a:lnTo>
                  <a:lnTo>
                    <a:pt x="189218" y="32971"/>
                  </a:lnTo>
                  <a:lnTo>
                    <a:pt x="189150" y="32658"/>
                  </a:lnTo>
                  <a:lnTo>
                    <a:pt x="188836" y="31998"/>
                  </a:lnTo>
                  <a:lnTo>
                    <a:pt x="189338" y="31668"/>
                  </a:lnTo>
                  <a:lnTo>
                    <a:pt x="189989" y="31738"/>
                  </a:lnTo>
                  <a:lnTo>
                    <a:pt x="190711" y="33554"/>
                  </a:lnTo>
                  <a:lnTo>
                    <a:pt x="190821" y="34532"/>
                  </a:lnTo>
                  <a:lnTo>
                    <a:pt x="190623" y="34755"/>
                  </a:lnTo>
                  <a:lnTo>
                    <a:pt x="190061" y="35114"/>
                  </a:lnTo>
                  <a:lnTo>
                    <a:pt x="189515" y="35092"/>
                  </a:lnTo>
                  <a:lnTo>
                    <a:pt x="189191" y="34961"/>
                  </a:lnTo>
                  <a:lnTo>
                    <a:pt x="188672" y="35180"/>
                  </a:lnTo>
                  <a:lnTo>
                    <a:pt x="188733" y="36557"/>
                  </a:lnTo>
                  <a:lnTo>
                    <a:pt x="189581" y="37721"/>
                  </a:lnTo>
                  <a:lnTo>
                    <a:pt x="191841" y="36290"/>
                  </a:lnTo>
                  <a:lnTo>
                    <a:pt x="192222" y="36137"/>
                  </a:lnTo>
                  <a:lnTo>
                    <a:pt x="192981" y="35995"/>
                  </a:lnTo>
                  <a:lnTo>
                    <a:pt x="193730" y="38815"/>
                  </a:lnTo>
                  <a:lnTo>
                    <a:pt x="193698" y="39240"/>
                  </a:lnTo>
                  <a:lnTo>
                    <a:pt x="193378" y="39796"/>
                  </a:lnTo>
                  <a:lnTo>
                    <a:pt x="193356" y="40068"/>
                  </a:lnTo>
                  <a:lnTo>
                    <a:pt x="193461" y="40277"/>
                  </a:lnTo>
                  <a:lnTo>
                    <a:pt x="194734" y="41206"/>
                  </a:lnTo>
                  <a:lnTo>
                    <a:pt x="196319" y="42176"/>
                  </a:lnTo>
                  <a:lnTo>
                    <a:pt x="198145" y="42803"/>
                  </a:lnTo>
                  <a:lnTo>
                    <a:pt x="199166" y="43635"/>
                  </a:lnTo>
                  <a:lnTo>
                    <a:pt x="199454" y="43765"/>
                  </a:lnTo>
                  <a:lnTo>
                    <a:pt x="199932" y="43691"/>
                  </a:lnTo>
                  <a:lnTo>
                    <a:pt x="200859" y="43844"/>
                  </a:lnTo>
                  <a:lnTo>
                    <a:pt x="201039" y="44613"/>
                  </a:lnTo>
                  <a:lnTo>
                    <a:pt x="201664" y="45009"/>
                  </a:lnTo>
                  <a:lnTo>
                    <a:pt x="201926" y="46583"/>
                  </a:lnTo>
                  <a:lnTo>
                    <a:pt x="202597" y="47442"/>
                  </a:lnTo>
                  <a:lnTo>
                    <a:pt x="202594" y="47800"/>
                  </a:lnTo>
                  <a:lnTo>
                    <a:pt x="202425" y="48061"/>
                  </a:lnTo>
                  <a:lnTo>
                    <a:pt x="202108" y="48997"/>
                  </a:lnTo>
                  <a:lnTo>
                    <a:pt x="202039" y="50239"/>
                  </a:lnTo>
                  <a:lnTo>
                    <a:pt x="202671" y="50408"/>
                  </a:lnTo>
                  <a:lnTo>
                    <a:pt x="203056" y="50408"/>
                  </a:lnTo>
                  <a:lnTo>
                    <a:pt x="204806" y="50998"/>
                  </a:lnTo>
                  <a:lnTo>
                    <a:pt x="205374" y="51639"/>
                  </a:lnTo>
                  <a:lnTo>
                    <a:pt x="206434" y="51937"/>
                  </a:lnTo>
                  <a:lnTo>
                    <a:pt x="205899" y="54689"/>
                  </a:lnTo>
                  <a:lnTo>
                    <a:pt x="205878" y="55498"/>
                  </a:lnTo>
                  <a:lnTo>
                    <a:pt x="206426" y="59639"/>
                  </a:lnTo>
                  <a:lnTo>
                    <a:pt x="207938" y="59855"/>
                  </a:lnTo>
                  <a:lnTo>
                    <a:pt x="208735" y="60277"/>
                  </a:lnTo>
                  <a:lnTo>
                    <a:pt x="209321" y="62056"/>
                  </a:lnTo>
                  <a:lnTo>
                    <a:pt x="210294" y="64022"/>
                  </a:lnTo>
                  <a:lnTo>
                    <a:pt x="210545" y="63798"/>
                  </a:lnTo>
                  <a:lnTo>
                    <a:pt x="211130" y="62791"/>
                  </a:lnTo>
                  <a:lnTo>
                    <a:pt x="211593" y="62384"/>
                  </a:lnTo>
                  <a:lnTo>
                    <a:pt x="211981" y="62182"/>
                  </a:lnTo>
                  <a:lnTo>
                    <a:pt x="212118" y="62242"/>
                  </a:lnTo>
                  <a:lnTo>
                    <a:pt x="212153" y="62570"/>
                  </a:lnTo>
                  <a:lnTo>
                    <a:pt x="212749" y="63209"/>
                  </a:lnTo>
                  <a:lnTo>
                    <a:pt x="213320" y="63720"/>
                  </a:lnTo>
                  <a:lnTo>
                    <a:pt x="214329" y="63742"/>
                  </a:lnTo>
                  <a:lnTo>
                    <a:pt x="214591" y="63664"/>
                  </a:lnTo>
                  <a:lnTo>
                    <a:pt x="215176" y="62996"/>
                  </a:lnTo>
                  <a:lnTo>
                    <a:pt x="216447" y="62194"/>
                  </a:lnTo>
                  <a:lnTo>
                    <a:pt x="216810" y="61806"/>
                  </a:lnTo>
                  <a:lnTo>
                    <a:pt x="216924" y="61529"/>
                  </a:lnTo>
                  <a:lnTo>
                    <a:pt x="216901" y="61339"/>
                  </a:lnTo>
                  <a:lnTo>
                    <a:pt x="217175" y="61167"/>
                  </a:lnTo>
                  <a:lnTo>
                    <a:pt x="217648" y="60986"/>
                  </a:lnTo>
                  <a:lnTo>
                    <a:pt x="217778" y="61025"/>
                  </a:lnTo>
                  <a:lnTo>
                    <a:pt x="218552" y="61768"/>
                  </a:lnTo>
                  <a:lnTo>
                    <a:pt x="221383" y="63347"/>
                  </a:lnTo>
                  <a:lnTo>
                    <a:pt x="223147" y="65389"/>
                  </a:lnTo>
                  <a:lnTo>
                    <a:pt x="223980" y="66700"/>
                  </a:lnTo>
                  <a:lnTo>
                    <a:pt x="223988" y="66882"/>
                  </a:lnTo>
                  <a:lnTo>
                    <a:pt x="224055" y="67075"/>
                  </a:lnTo>
                  <a:lnTo>
                    <a:pt x="224072" y="67203"/>
                  </a:lnTo>
                  <a:lnTo>
                    <a:pt x="224352" y="67414"/>
                  </a:lnTo>
                  <a:lnTo>
                    <a:pt x="224485" y="67641"/>
                  </a:lnTo>
                  <a:lnTo>
                    <a:pt x="224648" y="68128"/>
                  </a:lnTo>
                  <a:lnTo>
                    <a:pt x="224674" y="68709"/>
                  </a:lnTo>
                  <a:lnTo>
                    <a:pt x="224605" y="69147"/>
                  </a:lnTo>
                  <a:lnTo>
                    <a:pt x="224801" y="69492"/>
                  </a:lnTo>
                  <a:lnTo>
                    <a:pt x="224230" y="69820"/>
                  </a:lnTo>
                  <a:lnTo>
                    <a:pt x="223051" y="70498"/>
                  </a:lnTo>
                  <a:lnTo>
                    <a:pt x="208621" y="78791"/>
                  </a:lnTo>
                  <a:lnTo>
                    <a:pt x="204876" y="81277"/>
                  </a:lnTo>
                  <a:lnTo>
                    <a:pt x="203973" y="81954"/>
                  </a:lnTo>
                  <a:lnTo>
                    <a:pt x="201482" y="83822"/>
                  </a:lnTo>
                  <a:lnTo>
                    <a:pt x="201165" y="84060"/>
                  </a:lnTo>
                  <a:lnTo>
                    <a:pt x="196425" y="87614"/>
                  </a:lnTo>
                  <a:lnTo>
                    <a:pt x="193132" y="90337"/>
                  </a:lnTo>
                  <a:lnTo>
                    <a:pt x="186295" y="97012"/>
                  </a:lnTo>
                  <a:lnTo>
                    <a:pt x="184021" y="98908"/>
                  </a:lnTo>
                  <a:lnTo>
                    <a:pt x="183450" y="99385"/>
                  </a:lnTo>
                  <a:lnTo>
                    <a:pt x="183315" y="99497"/>
                  </a:lnTo>
                  <a:lnTo>
                    <a:pt x="182839" y="99894"/>
                  </a:lnTo>
                  <a:lnTo>
                    <a:pt x="182288" y="100475"/>
                  </a:lnTo>
                  <a:lnTo>
                    <a:pt x="180746" y="102099"/>
                  </a:lnTo>
                  <a:lnTo>
                    <a:pt x="180537" y="102319"/>
                  </a:lnTo>
                  <a:lnTo>
                    <a:pt x="179524" y="103386"/>
                  </a:lnTo>
                  <a:lnTo>
                    <a:pt x="177572" y="105789"/>
                  </a:lnTo>
                  <a:lnTo>
                    <a:pt x="176437" y="107186"/>
                  </a:lnTo>
                  <a:lnTo>
                    <a:pt x="176121" y="107572"/>
                  </a:lnTo>
                  <a:lnTo>
                    <a:pt x="175969" y="107731"/>
                  </a:lnTo>
                  <a:lnTo>
                    <a:pt x="175803" y="107904"/>
                  </a:lnTo>
                  <a:lnTo>
                    <a:pt x="175646" y="108068"/>
                  </a:lnTo>
                  <a:lnTo>
                    <a:pt x="174544" y="109222"/>
                  </a:lnTo>
                  <a:lnTo>
                    <a:pt x="172872" y="110971"/>
                  </a:lnTo>
                  <a:lnTo>
                    <a:pt x="172661" y="111192"/>
                  </a:lnTo>
                  <a:lnTo>
                    <a:pt x="172294" y="111712"/>
                  </a:lnTo>
                  <a:lnTo>
                    <a:pt x="170789" y="113842"/>
                  </a:lnTo>
                  <a:lnTo>
                    <a:pt x="169562" y="115577"/>
                  </a:lnTo>
                  <a:lnTo>
                    <a:pt x="169367" y="115889"/>
                  </a:lnTo>
                  <a:lnTo>
                    <a:pt x="167304" y="119190"/>
                  </a:lnTo>
                  <a:lnTo>
                    <a:pt x="166774" y="120039"/>
                  </a:lnTo>
                  <a:lnTo>
                    <a:pt x="165889" y="121455"/>
                  </a:lnTo>
                  <a:lnTo>
                    <a:pt x="163500" y="125278"/>
                  </a:lnTo>
                  <a:lnTo>
                    <a:pt x="162922" y="126203"/>
                  </a:lnTo>
                  <a:lnTo>
                    <a:pt x="162175" y="127398"/>
                  </a:lnTo>
                  <a:lnTo>
                    <a:pt x="161106" y="129108"/>
                  </a:lnTo>
                  <a:lnTo>
                    <a:pt x="159475" y="132673"/>
                  </a:lnTo>
                  <a:lnTo>
                    <a:pt x="155773" y="142700"/>
                  </a:lnTo>
                  <a:lnTo>
                    <a:pt x="155208" y="143377"/>
                  </a:lnTo>
                  <a:lnTo>
                    <a:pt x="154756" y="144535"/>
                  </a:lnTo>
                  <a:lnTo>
                    <a:pt x="152646" y="151363"/>
                  </a:lnTo>
                  <a:lnTo>
                    <a:pt x="151892" y="153803"/>
                  </a:lnTo>
                  <a:lnTo>
                    <a:pt x="151098" y="156371"/>
                  </a:lnTo>
                  <a:lnTo>
                    <a:pt x="150642" y="157845"/>
                  </a:lnTo>
                  <a:lnTo>
                    <a:pt x="149891" y="160267"/>
                  </a:lnTo>
                  <a:lnTo>
                    <a:pt x="148670" y="163543"/>
                  </a:lnTo>
                  <a:lnTo>
                    <a:pt x="148529" y="163919"/>
                  </a:lnTo>
                  <a:lnTo>
                    <a:pt x="148301" y="164532"/>
                  </a:lnTo>
                  <a:lnTo>
                    <a:pt x="147527" y="166254"/>
                  </a:lnTo>
                  <a:lnTo>
                    <a:pt x="147091" y="167224"/>
                  </a:lnTo>
                  <a:lnTo>
                    <a:pt x="146453" y="168643"/>
                  </a:lnTo>
                  <a:lnTo>
                    <a:pt x="146101" y="169425"/>
                  </a:lnTo>
                  <a:lnTo>
                    <a:pt x="145883" y="169911"/>
                  </a:lnTo>
                  <a:lnTo>
                    <a:pt x="145816" y="170190"/>
                  </a:lnTo>
                  <a:lnTo>
                    <a:pt x="144691" y="174915"/>
                  </a:lnTo>
                  <a:lnTo>
                    <a:pt x="144545" y="175529"/>
                  </a:lnTo>
                  <a:lnTo>
                    <a:pt x="144530" y="175668"/>
                  </a:lnTo>
                  <a:lnTo>
                    <a:pt x="144446" y="176450"/>
                  </a:lnTo>
                  <a:lnTo>
                    <a:pt x="144118" y="179518"/>
                  </a:lnTo>
                  <a:lnTo>
                    <a:pt x="142764" y="180952"/>
                  </a:lnTo>
                  <a:lnTo>
                    <a:pt x="142635" y="180888"/>
                  </a:lnTo>
                  <a:lnTo>
                    <a:pt x="139866" y="179523"/>
                  </a:lnTo>
                  <a:lnTo>
                    <a:pt x="138074" y="178640"/>
                  </a:lnTo>
                  <a:lnTo>
                    <a:pt x="137659" y="178174"/>
                  </a:lnTo>
                  <a:lnTo>
                    <a:pt x="137729" y="177154"/>
                  </a:lnTo>
                  <a:lnTo>
                    <a:pt x="136527" y="173818"/>
                  </a:lnTo>
                  <a:lnTo>
                    <a:pt x="129983" y="171917"/>
                  </a:lnTo>
                  <a:lnTo>
                    <a:pt x="126572" y="170927"/>
                  </a:lnTo>
                  <a:lnTo>
                    <a:pt x="121490" y="169981"/>
                  </a:lnTo>
                  <a:lnTo>
                    <a:pt x="121186" y="169925"/>
                  </a:lnTo>
                  <a:lnTo>
                    <a:pt x="120853" y="169903"/>
                  </a:lnTo>
                  <a:lnTo>
                    <a:pt x="116142" y="169599"/>
                  </a:lnTo>
                  <a:lnTo>
                    <a:pt x="115898" y="169583"/>
                  </a:lnTo>
                  <a:lnTo>
                    <a:pt x="114591" y="169615"/>
                  </a:lnTo>
                  <a:lnTo>
                    <a:pt x="113253" y="169648"/>
                  </a:lnTo>
                  <a:lnTo>
                    <a:pt x="109100" y="169749"/>
                  </a:lnTo>
                  <a:lnTo>
                    <a:pt x="108130" y="169773"/>
                  </a:lnTo>
                  <a:lnTo>
                    <a:pt x="103496" y="169886"/>
                  </a:lnTo>
                  <a:lnTo>
                    <a:pt x="103130" y="169894"/>
                  </a:lnTo>
                  <a:lnTo>
                    <a:pt x="101309" y="170115"/>
                  </a:lnTo>
                  <a:lnTo>
                    <a:pt x="93440" y="171071"/>
                  </a:lnTo>
                  <a:lnTo>
                    <a:pt x="89778" y="171515"/>
                  </a:lnTo>
                  <a:lnTo>
                    <a:pt x="89630" y="171533"/>
                  </a:lnTo>
                  <a:lnTo>
                    <a:pt x="89136" y="171595"/>
                  </a:lnTo>
                  <a:lnTo>
                    <a:pt x="79601" y="175084"/>
                  </a:lnTo>
                  <a:lnTo>
                    <a:pt x="78356" y="175540"/>
                  </a:lnTo>
                  <a:lnTo>
                    <a:pt x="77447" y="175873"/>
                  </a:lnTo>
                  <a:lnTo>
                    <a:pt x="76976" y="176045"/>
                  </a:lnTo>
                  <a:lnTo>
                    <a:pt x="76689" y="176150"/>
                  </a:lnTo>
                  <a:lnTo>
                    <a:pt x="76192" y="176332"/>
                  </a:lnTo>
                  <a:lnTo>
                    <a:pt x="72919" y="177530"/>
                  </a:lnTo>
                  <a:lnTo>
                    <a:pt x="71600" y="178274"/>
                  </a:lnTo>
                  <a:lnTo>
                    <a:pt x="71284" y="178453"/>
                  </a:lnTo>
                  <a:lnTo>
                    <a:pt x="71049" y="178586"/>
                  </a:lnTo>
                  <a:lnTo>
                    <a:pt x="70455" y="178921"/>
                  </a:lnTo>
                  <a:lnTo>
                    <a:pt x="68762" y="179877"/>
                  </a:lnTo>
                  <a:lnTo>
                    <a:pt x="68401" y="179488"/>
                  </a:lnTo>
                  <a:lnTo>
                    <a:pt x="67492" y="178504"/>
                  </a:lnTo>
                  <a:lnTo>
                    <a:pt x="66513" y="177446"/>
                  </a:lnTo>
                  <a:lnTo>
                    <a:pt x="66381" y="177303"/>
                  </a:lnTo>
                  <a:lnTo>
                    <a:pt x="64814" y="175609"/>
                  </a:lnTo>
                  <a:lnTo>
                    <a:pt x="64371" y="175130"/>
                  </a:lnTo>
                  <a:lnTo>
                    <a:pt x="63665" y="174366"/>
                  </a:lnTo>
                  <a:lnTo>
                    <a:pt x="59053" y="169380"/>
                  </a:lnTo>
                  <a:lnTo>
                    <a:pt x="58348" y="168638"/>
                  </a:lnTo>
                  <a:lnTo>
                    <a:pt x="54590" y="164687"/>
                  </a:lnTo>
                  <a:lnTo>
                    <a:pt x="54422" y="164511"/>
                  </a:lnTo>
                  <a:lnTo>
                    <a:pt x="54213" y="164291"/>
                  </a:lnTo>
                  <a:lnTo>
                    <a:pt x="53008" y="163024"/>
                  </a:lnTo>
                  <a:lnTo>
                    <a:pt x="47788" y="157361"/>
                  </a:lnTo>
                  <a:lnTo>
                    <a:pt x="46832" y="156477"/>
                  </a:lnTo>
                  <a:lnTo>
                    <a:pt x="46564" y="156144"/>
                  </a:lnTo>
                  <a:lnTo>
                    <a:pt x="42965" y="152314"/>
                  </a:lnTo>
                  <a:lnTo>
                    <a:pt x="39134" y="148238"/>
                  </a:lnTo>
                  <a:lnTo>
                    <a:pt x="33657" y="142409"/>
                  </a:lnTo>
                  <a:lnTo>
                    <a:pt x="27991" y="136381"/>
                  </a:lnTo>
                  <a:lnTo>
                    <a:pt x="27338" y="135686"/>
                  </a:lnTo>
                  <a:lnTo>
                    <a:pt x="25479" y="133708"/>
                  </a:lnTo>
                  <a:lnTo>
                    <a:pt x="25278" y="133496"/>
                  </a:lnTo>
                  <a:lnTo>
                    <a:pt x="24431" y="132603"/>
                  </a:lnTo>
                  <a:lnTo>
                    <a:pt x="20922" y="128902"/>
                  </a:lnTo>
                  <a:lnTo>
                    <a:pt x="13941" y="121542"/>
                  </a:lnTo>
                  <a:lnTo>
                    <a:pt x="10779" y="118207"/>
                  </a:lnTo>
                  <a:lnTo>
                    <a:pt x="10648" y="118069"/>
                  </a:lnTo>
                  <a:lnTo>
                    <a:pt x="10344" y="117749"/>
                  </a:lnTo>
                  <a:lnTo>
                    <a:pt x="9782" y="117156"/>
                  </a:lnTo>
                  <a:lnTo>
                    <a:pt x="8522" y="115828"/>
                  </a:lnTo>
                  <a:lnTo>
                    <a:pt x="8219" y="115508"/>
                  </a:lnTo>
                  <a:lnTo>
                    <a:pt x="0" y="106842"/>
                  </a:lnTo>
                  <a:lnTo>
                    <a:pt x="239" y="106588"/>
                  </a:lnTo>
                  <a:lnTo>
                    <a:pt x="103" y="106177"/>
                  </a:lnTo>
                  <a:lnTo>
                    <a:pt x="189" y="105815"/>
                  </a:lnTo>
                  <a:lnTo>
                    <a:pt x="404" y="105554"/>
                  </a:lnTo>
                  <a:lnTo>
                    <a:pt x="733" y="105274"/>
                  </a:lnTo>
                  <a:lnTo>
                    <a:pt x="1209" y="105506"/>
                  </a:lnTo>
                  <a:lnTo>
                    <a:pt x="1743" y="105054"/>
                  </a:lnTo>
                  <a:lnTo>
                    <a:pt x="1775" y="104912"/>
                  </a:lnTo>
                  <a:lnTo>
                    <a:pt x="2058" y="104502"/>
                  </a:lnTo>
                  <a:lnTo>
                    <a:pt x="2427" y="104289"/>
                  </a:lnTo>
                  <a:lnTo>
                    <a:pt x="2713" y="104367"/>
                  </a:lnTo>
                  <a:lnTo>
                    <a:pt x="2749" y="104632"/>
                  </a:lnTo>
                  <a:lnTo>
                    <a:pt x="2856" y="104826"/>
                  </a:lnTo>
                  <a:lnTo>
                    <a:pt x="3379" y="104957"/>
                  </a:lnTo>
                  <a:lnTo>
                    <a:pt x="4246" y="104523"/>
                  </a:lnTo>
                  <a:lnTo>
                    <a:pt x="4761" y="103043"/>
                  </a:lnTo>
                  <a:lnTo>
                    <a:pt x="4446" y="102487"/>
                  </a:lnTo>
                  <a:lnTo>
                    <a:pt x="4375" y="101289"/>
                  </a:lnTo>
                  <a:lnTo>
                    <a:pt x="4769" y="100550"/>
                  </a:lnTo>
                  <a:lnTo>
                    <a:pt x="5263" y="100158"/>
                  </a:lnTo>
                  <a:lnTo>
                    <a:pt x="5471" y="99756"/>
                  </a:lnTo>
                  <a:lnTo>
                    <a:pt x="5529" y="99054"/>
                  </a:lnTo>
                  <a:lnTo>
                    <a:pt x="5790" y="98259"/>
                  </a:lnTo>
                  <a:lnTo>
                    <a:pt x="5941" y="98095"/>
                  </a:lnTo>
                  <a:lnTo>
                    <a:pt x="6281" y="98050"/>
                  </a:lnTo>
                  <a:lnTo>
                    <a:pt x="6876" y="98278"/>
                  </a:lnTo>
                  <a:lnTo>
                    <a:pt x="7162" y="98297"/>
                  </a:lnTo>
                  <a:lnTo>
                    <a:pt x="8025" y="98122"/>
                  </a:lnTo>
                  <a:lnTo>
                    <a:pt x="8054" y="97984"/>
                  </a:lnTo>
                  <a:lnTo>
                    <a:pt x="7843" y="97719"/>
                  </a:lnTo>
                  <a:lnTo>
                    <a:pt x="8341" y="97142"/>
                  </a:lnTo>
                  <a:lnTo>
                    <a:pt x="8495" y="97007"/>
                  </a:lnTo>
                  <a:lnTo>
                    <a:pt x="8610" y="96641"/>
                  </a:lnTo>
                  <a:lnTo>
                    <a:pt x="8961" y="96037"/>
                  </a:lnTo>
                  <a:lnTo>
                    <a:pt x="8238" y="94181"/>
                  </a:lnTo>
                  <a:lnTo>
                    <a:pt x="8038" y="94054"/>
                  </a:lnTo>
                  <a:lnTo>
                    <a:pt x="7697" y="93547"/>
                  </a:lnTo>
                  <a:lnTo>
                    <a:pt x="7877" y="93356"/>
                  </a:lnTo>
                  <a:lnTo>
                    <a:pt x="8396" y="93039"/>
                  </a:lnTo>
                  <a:lnTo>
                    <a:pt x="8934" y="92920"/>
                  </a:lnTo>
                  <a:lnTo>
                    <a:pt x="9070" y="92711"/>
                  </a:lnTo>
                  <a:lnTo>
                    <a:pt x="9208" y="92200"/>
                  </a:lnTo>
                  <a:lnTo>
                    <a:pt x="9474" y="91838"/>
                  </a:lnTo>
                  <a:lnTo>
                    <a:pt x="10875" y="91467"/>
                  </a:lnTo>
                  <a:lnTo>
                    <a:pt x="11406" y="91437"/>
                  </a:lnTo>
                  <a:lnTo>
                    <a:pt x="11728" y="91646"/>
                  </a:lnTo>
                  <a:lnTo>
                    <a:pt x="11929" y="91937"/>
                  </a:lnTo>
                  <a:lnTo>
                    <a:pt x="12072" y="91997"/>
                  </a:lnTo>
                  <a:lnTo>
                    <a:pt x="12635" y="91705"/>
                  </a:lnTo>
                  <a:lnTo>
                    <a:pt x="13315" y="90836"/>
                  </a:lnTo>
                  <a:lnTo>
                    <a:pt x="13444" y="90045"/>
                  </a:lnTo>
                  <a:lnTo>
                    <a:pt x="13225" y="89474"/>
                  </a:lnTo>
                  <a:lnTo>
                    <a:pt x="13383" y="88600"/>
                  </a:lnTo>
                  <a:lnTo>
                    <a:pt x="13182" y="88287"/>
                  </a:lnTo>
                  <a:lnTo>
                    <a:pt x="12884" y="87492"/>
                  </a:lnTo>
                  <a:lnTo>
                    <a:pt x="13138" y="86637"/>
                  </a:lnTo>
                  <a:lnTo>
                    <a:pt x="13013" y="85899"/>
                  </a:lnTo>
                  <a:lnTo>
                    <a:pt x="13170" y="85656"/>
                  </a:lnTo>
                  <a:lnTo>
                    <a:pt x="13491" y="85431"/>
                  </a:lnTo>
                  <a:lnTo>
                    <a:pt x="13575" y="85264"/>
                  </a:lnTo>
                  <a:lnTo>
                    <a:pt x="13647" y="84715"/>
                  </a:lnTo>
                  <a:lnTo>
                    <a:pt x="13836" y="84511"/>
                  </a:lnTo>
                  <a:lnTo>
                    <a:pt x="14055" y="84380"/>
                  </a:lnTo>
                  <a:lnTo>
                    <a:pt x="14306" y="84047"/>
                  </a:lnTo>
                  <a:lnTo>
                    <a:pt x="14468" y="83488"/>
                  </a:lnTo>
                  <a:lnTo>
                    <a:pt x="15206" y="83025"/>
                  </a:lnTo>
                  <a:lnTo>
                    <a:pt x="15518" y="82480"/>
                  </a:lnTo>
                  <a:lnTo>
                    <a:pt x="15941" y="82290"/>
                  </a:lnTo>
                  <a:lnTo>
                    <a:pt x="16260" y="82398"/>
                  </a:lnTo>
                  <a:lnTo>
                    <a:pt x="16400" y="82107"/>
                  </a:lnTo>
                  <a:lnTo>
                    <a:pt x="16838" y="81888"/>
                  </a:lnTo>
                  <a:lnTo>
                    <a:pt x="17287" y="82035"/>
                  </a:lnTo>
                  <a:lnTo>
                    <a:pt x="17438" y="81937"/>
                  </a:lnTo>
                  <a:lnTo>
                    <a:pt x="17681" y="81663"/>
                  </a:lnTo>
                  <a:lnTo>
                    <a:pt x="18056" y="81623"/>
                  </a:lnTo>
                  <a:lnTo>
                    <a:pt x="18333" y="81583"/>
                  </a:lnTo>
                  <a:lnTo>
                    <a:pt x="18579" y="81652"/>
                  </a:lnTo>
                  <a:lnTo>
                    <a:pt x="18838" y="81853"/>
                  </a:lnTo>
                  <a:lnTo>
                    <a:pt x="20403" y="81416"/>
                  </a:lnTo>
                  <a:lnTo>
                    <a:pt x="21344" y="81307"/>
                  </a:lnTo>
                  <a:lnTo>
                    <a:pt x="22223" y="80825"/>
                  </a:lnTo>
                  <a:lnTo>
                    <a:pt x="23710" y="79561"/>
                  </a:lnTo>
                  <a:lnTo>
                    <a:pt x="23799" y="79371"/>
                  </a:lnTo>
                  <a:lnTo>
                    <a:pt x="23819" y="79100"/>
                  </a:lnTo>
                  <a:lnTo>
                    <a:pt x="24656" y="78088"/>
                  </a:lnTo>
                  <a:lnTo>
                    <a:pt x="25283" y="77683"/>
                  </a:lnTo>
                  <a:lnTo>
                    <a:pt x="25479" y="77647"/>
                  </a:lnTo>
                  <a:lnTo>
                    <a:pt x="25880" y="77148"/>
                  </a:lnTo>
                  <a:lnTo>
                    <a:pt x="25897" y="76947"/>
                  </a:lnTo>
                  <a:lnTo>
                    <a:pt x="26902" y="76809"/>
                  </a:lnTo>
                  <a:lnTo>
                    <a:pt x="27250" y="76887"/>
                  </a:lnTo>
                  <a:lnTo>
                    <a:pt x="27433" y="77081"/>
                  </a:lnTo>
                  <a:lnTo>
                    <a:pt x="27820" y="78287"/>
                  </a:lnTo>
                  <a:lnTo>
                    <a:pt x="28667" y="78402"/>
                  </a:lnTo>
                  <a:lnTo>
                    <a:pt x="28766" y="78730"/>
                  </a:lnTo>
                  <a:lnTo>
                    <a:pt x="29363" y="79231"/>
                  </a:lnTo>
                  <a:lnTo>
                    <a:pt x="30089" y="79358"/>
                  </a:lnTo>
                  <a:lnTo>
                    <a:pt x="30254" y="79396"/>
                  </a:lnTo>
                  <a:lnTo>
                    <a:pt x="30451" y="79746"/>
                  </a:lnTo>
                  <a:lnTo>
                    <a:pt x="30855" y="80133"/>
                  </a:lnTo>
                  <a:lnTo>
                    <a:pt x="31120" y="80244"/>
                  </a:lnTo>
                  <a:lnTo>
                    <a:pt x="31901" y="80345"/>
                  </a:lnTo>
                  <a:lnTo>
                    <a:pt x="31884" y="81756"/>
                  </a:lnTo>
                  <a:lnTo>
                    <a:pt x="30292" y="81786"/>
                  </a:lnTo>
                  <a:lnTo>
                    <a:pt x="30350" y="82252"/>
                  </a:lnTo>
                  <a:lnTo>
                    <a:pt x="30454" y="82517"/>
                  </a:lnTo>
                  <a:lnTo>
                    <a:pt x="31017" y="83566"/>
                  </a:lnTo>
                  <a:lnTo>
                    <a:pt x="31895" y="83398"/>
                  </a:lnTo>
                  <a:lnTo>
                    <a:pt x="32024" y="84808"/>
                  </a:lnTo>
                  <a:lnTo>
                    <a:pt x="32268" y="85487"/>
                  </a:lnTo>
                  <a:lnTo>
                    <a:pt x="33243" y="85480"/>
                  </a:lnTo>
                  <a:lnTo>
                    <a:pt x="33852" y="85114"/>
                  </a:lnTo>
                  <a:lnTo>
                    <a:pt x="34168" y="84834"/>
                  </a:lnTo>
                  <a:lnTo>
                    <a:pt x="35204" y="84308"/>
                  </a:lnTo>
                  <a:lnTo>
                    <a:pt x="35627" y="84472"/>
                  </a:lnTo>
                  <a:lnTo>
                    <a:pt x="36384" y="82112"/>
                  </a:lnTo>
                  <a:lnTo>
                    <a:pt x="36800" y="82249"/>
                  </a:lnTo>
                  <a:lnTo>
                    <a:pt x="36983" y="82551"/>
                  </a:lnTo>
                  <a:lnTo>
                    <a:pt x="37036" y="82902"/>
                  </a:lnTo>
                  <a:lnTo>
                    <a:pt x="37364" y="83253"/>
                  </a:lnTo>
                  <a:lnTo>
                    <a:pt x="38119" y="82850"/>
                  </a:lnTo>
                  <a:lnTo>
                    <a:pt x="39532" y="82406"/>
                  </a:lnTo>
                  <a:lnTo>
                    <a:pt x="39535" y="81809"/>
                  </a:lnTo>
                  <a:lnTo>
                    <a:pt x="39252" y="81108"/>
                  </a:lnTo>
                  <a:lnTo>
                    <a:pt x="37983" y="80066"/>
                  </a:lnTo>
                  <a:lnTo>
                    <a:pt x="49068" y="79274"/>
                  </a:lnTo>
                  <a:lnTo>
                    <a:pt x="49050" y="78278"/>
                  </a:lnTo>
                  <a:lnTo>
                    <a:pt x="48874" y="77976"/>
                  </a:lnTo>
                  <a:lnTo>
                    <a:pt x="51209" y="76133"/>
                  </a:lnTo>
                  <a:lnTo>
                    <a:pt x="52655" y="75842"/>
                  </a:lnTo>
                  <a:lnTo>
                    <a:pt x="52791" y="75641"/>
                  </a:lnTo>
                  <a:lnTo>
                    <a:pt x="51109" y="74849"/>
                  </a:lnTo>
                  <a:lnTo>
                    <a:pt x="51109" y="74584"/>
                  </a:lnTo>
                  <a:lnTo>
                    <a:pt x="50120" y="74074"/>
                  </a:lnTo>
                  <a:lnTo>
                    <a:pt x="50165" y="73592"/>
                  </a:lnTo>
                  <a:lnTo>
                    <a:pt x="50054" y="72241"/>
                  </a:lnTo>
                  <a:lnTo>
                    <a:pt x="49763" y="71163"/>
                  </a:lnTo>
                  <a:lnTo>
                    <a:pt x="48565" y="71342"/>
                  </a:lnTo>
                  <a:lnTo>
                    <a:pt x="47029" y="72516"/>
                  </a:lnTo>
                  <a:lnTo>
                    <a:pt x="46549" y="72171"/>
                  </a:lnTo>
                  <a:lnTo>
                    <a:pt x="47227" y="71596"/>
                  </a:lnTo>
                  <a:lnTo>
                    <a:pt x="47894" y="70879"/>
                  </a:lnTo>
                  <a:lnTo>
                    <a:pt x="49114" y="70003"/>
                  </a:lnTo>
                  <a:lnTo>
                    <a:pt x="49864" y="69764"/>
                  </a:lnTo>
                  <a:lnTo>
                    <a:pt x="49634" y="69357"/>
                  </a:lnTo>
                  <a:lnTo>
                    <a:pt x="49457" y="68671"/>
                  </a:lnTo>
                  <a:lnTo>
                    <a:pt x="50032" y="67659"/>
                  </a:lnTo>
                  <a:lnTo>
                    <a:pt x="50503" y="68182"/>
                  </a:lnTo>
                  <a:lnTo>
                    <a:pt x="51540" y="68059"/>
                  </a:lnTo>
                  <a:lnTo>
                    <a:pt x="51870" y="66689"/>
                  </a:lnTo>
                  <a:lnTo>
                    <a:pt x="52419" y="66055"/>
                  </a:lnTo>
                  <a:lnTo>
                    <a:pt x="55241" y="65836"/>
                  </a:lnTo>
                  <a:lnTo>
                    <a:pt x="55672" y="65523"/>
                  </a:lnTo>
                  <a:lnTo>
                    <a:pt x="55704" y="65023"/>
                  </a:lnTo>
                  <a:lnTo>
                    <a:pt x="53159" y="64544"/>
                  </a:lnTo>
                  <a:lnTo>
                    <a:pt x="53196" y="64183"/>
                  </a:lnTo>
                  <a:lnTo>
                    <a:pt x="53447" y="64186"/>
                  </a:lnTo>
                  <a:lnTo>
                    <a:pt x="53644" y="64029"/>
                  </a:lnTo>
                  <a:lnTo>
                    <a:pt x="53619" y="63798"/>
                  </a:lnTo>
                  <a:lnTo>
                    <a:pt x="53799" y="63264"/>
                  </a:lnTo>
                  <a:lnTo>
                    <a:pt x="54438" y="63056"/>
                  </a:lnTo>
                  <a:lnTo>
                    <a:pt x="55112" y="63616"/>
                  </a:lnTo>
                  <a:lnTo>
                    <a:pt x="55374" y="64097"/>
                  </a:lnTo>
                  <a:lnTo>
                    <a:pt x="55768" y="64339"/>
                  </a:lnTo>
                  <a:lnTo>
                    <a:pt x="56736" y="62244"/>
                  </a:lnTo>
                  <a:lnTo>
                    <a:pt x="58054" y="59687"/>
                  </a:lnTo>
                  <a:lnTo>
                    <a:pt x="58618" y="59728"/>
                  </a:lnTo>
                  <a:lnTo>
                    <a:pt x="59092" y="60008"/>
                  </a:lnTo>
                  <a:lnTo>
                    <a:pt x="59046" y="60777"/>
                  </a:lnTo>
                  <a:lnTo>
                    <a:pt x="59097" y="61303"/>
                  </a:lnTo>
                  <a:lnTo>
                    <a:pt x="59165" y="61452"/>
                  </a:lnTo>
                  <a:lnTo>
                    <a:pt x="60870" y="61787"/>
                  </a:lnTo>
                  <a:lnTo>
                    <a:pt x="61610" y="61507"/>
                  </a:lnTo>
                  <a:lnTo>
                    <a:pt x="62095" y="61093"/>
                  </a:lnTo>
                  <a:lnTo>
                    <a:pt x="62788" y="61514"/>
                  </a:lnTo>
                  <a:lnTo>
                    <a:pt x="62827" y="61716"/>
                  </a:lnTo>
                  <a:lnTo>
                    <a:pt x="63053" y="61992"/>
                  </a:lnTo>
                  <a:lnTo>
                    <a:pt x="64737" y="62581"/>
                  </a:lnTo>
                  <a:lnTo>
                    <a:pt x="64924" y="62551"/>
                  </a:lnTo>
                  <a:lnTo>
                    <a:pt x="64953" y="62376"/>
                  </a:lnTo>
                  <a:lnTo>
                    <a:pt x="65556" y="62391"/>
                  </a:lnTo>
                  <a:lnTo>
                    <a:pt x="65954" y="62491"/>
                  </a:lnTo>
                  <a:lnTo>
                    <a:pt x="66238" y="62710"/>
                  </a:lnTo>
                  <a:lnTo>
                    <a:pt x="66554" y="61529"/>
                  </a:lnTo>
                  <a:lnTo>
                    <a:pt x="67228" y="61125"/>
                  </a:lnTo>
                  <a:lnTo>
                    <a:pt x="67347" y="61544"/>
                  </a:lnTo>
                  <a:lnTo>
                    <a:pt x="68047" y="62913"/>
                  </a:lnTo>
                  <a:lnTo>
                    <a:pt x="69221" y="63544"/>
                  </a:lnTo>
                  <a:lnTo>
                    <a:pt x="70933" y="63921"/>
                  </a:lnTo>
                  <a:lnTo>
                    <a:pt x="72652" y="63960"/>
                  </a:lnTo>
                  <a:lnTo>
                    <a:pt x="73180" y="63478"/>
                  </a:lnTo>
                  <a:lnTo>
                    <a:pt x="73324" y="63216"/>
                  </a:lnTo>
                  <a:lnTo>
                    <a:pt x="73758" y="63199"/>
                  </a:lnTo>
                  <a:lnTo>
                    <a:pt x="74344" y="62934"/>
                  </a:lnTo>
                  <a:lnTo>
                    <a:pt x="75005" y="62158"/>
                  </a:lnTo>
                  <a:lnTo>
                    <a:pt x="75349" y="62368"/>
                  </a:lnTo>
                  <a:lnTo>
                    <a:pt x="75676" y="62743"/>
                  </a:lnTo>
                  <a:lnTo>
                    <a:pt x="75701" y="62929"/>
                  </a:lnTo>
                  <a:lnTo>
                    <a:pt x="75533" y="63598"/>
                  </a:lnTo>
                  <a:lnTo>
                    <a:pt x="75567" y="63732"/>
                  </a:lnTo>
                  <a:lnTo>
                    <a:pt x="75729" y="63872"/>
                  </a:lnTo>
                  <a:lnTo>
                    <a:pt x="76334" y="63974"/>
                  </a:lnTo>
                  <a:lnTo>
                    <a:pt x="76810" y="63411"/>
                  </a:lnTo>
                  <a:lnTo>
                    <a:pt x="77060" y="63280"/>
                  </a:lnTo>
                  <a:lnTo>
                    <a:pt x="77395" y="63248"/>
                  </a:lnTo>
                  <a:lnTo>
                    <a:pt x="78185" y="63510"/>
                  </a:lnTo>
                  <a:lnTo>
                    <a:pt x="78740" y="63820"/>
                  </a:lnTo>
                  <a:lnTo>
                    <a:pt x="79047" y="64137"/>
                  </a:lnTo>
                  <a:lnTo>
                    <a:pt x="79254" y="64220"/>
                  </a:lnTo>
                  <a:lnTo>
                    <a:pt x="80472" y="64197"/>
                  </a:lnTo>
                  <a:lnTo>
                    <a:pt x="80600" y="64382"/>
                  </a:lnTo>
                  <a:lnTo>
                    <a:pt x="80545" y="64628"/>
                  </a:lnTo>
                  <a:lnTo>
                    <a:pt x="80110" y="65107"/>
                  </a:lnTo>
                  <a:lnTo>
                    <a:pt x="80135" y="65321"/>
                  </a:lnTo>
                  <a:lnTo>
                    <a:pt x="80507" y="65409"/>
                  </a:lnTo>
                  <a:lnTo>
                    <a:pt x="81167" y="65369"/>
                  </a:lnTo>
                  <a:lnTo>
                    <a:pt x="81769" y="65799"/>
                  </a:lnTo>
                  <a:lnTo>
                    <a:pt x="82390" y="66076"/>
                  </a:lnTo>
                  <a:lnTo>
                    <a:pt x="81290" y="65346"/>
                  </a:lnTo>
                  <a:lnTo>
                    <a:pt x="80479" y="65357"/>
                  </a:lnTo>
                  <a:lnTo>
                    <a:pt x="80145" y="65234"/>
                  </a:lnTo>
                  <a:lnTo>
                    <a:pt x="80623" y="64633"/>
                  </a:lnTo>
                  <a:lnTo>
                    <a:pt x="80659" y="64372"/>
                  </a:lnTo>
                  <a:lnTo>
                    <a:pt x="80486" y="64126"/>
                  </a:lnTo>
                  <a:lnTo>
                    <a:pt x="79133" y="64115"/>
                  </a:lnTo>
                  <a:lnTo>
                    <a:pt x="78602" y="63630"/>
                  </a:lnTo>
                  <a:lnTo>
                    <a:pt x="78214" y="63432"/>
                  </a:lnTo>
                  <a:lnTo>
                    <a:pt x="77977" y="62776"/>
                  </a:lnTo>
                  <a:lnTo>
                    <a:pt x="76982" y="62045"/>
                  </a:lnTo>
                  <a:lnTo>
                    <a:pt x="76713" y="61686"/>
                  </a:lnTo>
                  <a:lnTo>
                    <a:pt x="77204" y="60265"/>
                  </a:lnTo>
                  <a:lnTo>
                    <a:pt x="77477" y="59776"/>
                  </a:lnTo>
                  <a:lnTo>
                    <a:pt x="77423" y="59123"/>
                  </a:lnTo>
                  <a:lnTo>
                    <a:pt x="77207" y="58444"/>
                  </a:lnTo>
                  <a:lnTo>
                    <a:pt x="77049" y="56683"/>
                  </a:lnTo>
                  <a:lnTo>
                    <a:pt x="77688" y="56638"/>
                  </a:lnTo>
                  <a:lnTo>
                    <a:pt x="78187" y="57052"/>
                  </a:lnTo>
                  <a:lnTo>
                    <a:pt x="78960" y="57090"/>
                  </a:lnTo>
                  <a:lnTo>
                    <a:pt x="79893" y="57623"/>
                  </a:lnTo>
                  <a:lnTo>
                    <a:pt x="80184" y="57914"/>
                  </a:lnTo>
                  <a:lnTo>
                    <a:pt x="80644" y="58626"/>
                  </a:lnTo>
                  <a:lnTo>
                    <a:pt x="80934" y="59573"/>
                  </a:lnTo>
                  <a:lnTo>
                    <a:pt x="81958" y="59596"/>
                  </a:lnTo>
                  <a:lnTo>
                    <a:pt x="82400" y="59313"/>
                  </a:lnTo>
                  <a:lnTo>
                    <a:pt x="82838" y="59287"/>
                  </a:lnTo>
                  <a:lnTo>
                    <a:pt x="83157" y="59503"/>
                  </a:lnTo>
                  <a:lnTo>
                    <a:pt x="83312" y="59455"/>
                  </a:lnTo>
                  <a:lnTo>
                    <a:pt x="83656" y="59164"/>
                  </a:lnTo>
                  <a:lnTo>
                    <a:pt x="83330" y="58157"/>
                  </a:lnTo>
                  <a:lnTo>
                    <a:pt x="82913" y="57515"/>
                  </a:lnTo>
                  <a:lnTo>
                    <a:pt x="80195" y="55489"/>
                  </a:lnTo>
                  <a:lnTo>
                    <a:pt x="79807" y="55093"/>
                  </a:lnTo>
                  <a:lnTo>
                    <a:pt x="79311" y="53844"/>
                  </a:lnTo>
                  <a:lnTo>
                    <a:pt x="78872" y="51942"/>
                  </a:lnTo>
                  <a:lnTo>
                    <a:pt x="78911" y="51133"/>
                  </a:lnTo>
                  <a:lnTo>
                    <a:pt x="79062" y="50760"/>
                  </a:lnTo>
                  <a:lnTo>
                    <a:pt x="79022" y="49700"/>
                  </a:lnTo>
                  <a:lnTo>
                    <a:pt x="78131" y="48685"/>
                  </a:lnTo>
                  <a:lnTo>
                    <a:pt x="77706" y="48063"/>
                  </a:lnTo>
                  <a:lnTo>
                    <a:pt x="77602" y="47798"/>
                  </a:lnTo>
                  <a:lnTo>
                    <a:pt x="77577" y="47264"/>
                  </a:lnTo>
                  <a:lnTo>
                    <a:pt x="77426" y="46664"/>
                  </a:lnTo>
                  <a:lnTo>
                    <a:pt x="77001" y="46175"/>
                  </a:lnTo>
                  <a:lnTo>
                    <a:pt x="76789" y="45571"/>
                  </a:lnTo>
                  <a:lnTo>
                    <a:pt x="76749" y="45093"/>
                  </a:lnTo>
                  <a:lnTo>
                    <a:pt x="75419" y="45058"/>
                  </a:lnTo>
                  <a:lnTo>
                    <a:pt x="75534" y="44131"/>
                  </a:lnTo>
                  <a:lnTo>
                    <a:pt x="76454" y="43123"/>
                  </a:lnTo>
                  <a:lnTo>
                    <a:pt x="76544" y="41487"/>
                  </a:lnTo>
                  <a:lnTo>
                    <a:pt x="76235" y="41590"/>
                  </a:lnTo>
                  <a:lnTo>
                    <a:pt x="75910" y="40762"/>
                  </a:lnTo>
                  <a:lnTo>
                    <a:pt x="75860" y="40415"/>
                  </a:lnTo>
                  <a:lnTo>
                    <a:pt x="76330" y="37975"/>
                  </a:lnTo>
                  <a:lnTo>
                    <a:pt x="76434" y="37057"/>
                  </a:lnTo>
                  <a:lnTo>
                    <a:pt x="76390" y="36572"/>
                  </a:lnTo>
                  <a:lnTo>
                    <a:pt x="75293" y="35334"/>
                  </a:lnTo>
                  <a:lnTo>
                    <a:pt x="73668" y="33835"/>
                  </a:lnTo>
                  <a:lnTo>
                    <a:pt x="72915" y="34697"/>
                  </a:lnTo>
                  <a:lnTo>
                    <a:pt x="72440" y="35726"/>
                  </a:lnTo>
                  <a:lnTo>
                    <a:pt x="72274" y="35898"/>
                  </a:lnTo>
                  <a:lnTo>
                    <a:pt x="71717" y="36297"/>
                  </a:lnTo>
                  <a:lnTo>
                    <a:pt x="71065" y="36490"/>
                  </a:lnTo>
                  <a:lnTo>
                    <a:pt x="67796" y="35015"/>
                  </a:lnTo>
                  <a:lnTo>
                    <a:pt x="66375" y="34075"/>
                  </a:lnTo>
                  <a:lnTo>
                    <a:pt x="66439" y="32473"/>
                  </a:lnTo>
                  <a:lnTo>
                    <a:pt x="64770" y="32298"/>
                  </a:lnTo>
                  <a:lnTo>
                    <a:pt x="64842" y="32063"/>
                  </a:lnTo>
                  <a:lnTo>
                    <a:pt x="65137" y="31663"/>
                  </a:lnTo>
                  <a:lnTo>
                    <a:pt x="65148" y="31182"/>
                  </a:lnTo>
                  <a:lnTo>
                    <a:pt x="64899" y="29335"/>
                  </a:lnTo>
                  <a:lnTo>
                    <a:pt x="64816" y="27585"/>
                  </a:lnTo>
                  <a:lnTo>
                    <a:pt x="64914" y="26675"/>
                  </a:lnTo>
                  <a:lnTo>
                    <a:pt x="64867" y="25783"/>
                  </a:lnTo>
                  <a:lnTo>
                    <a:pt x="63736" y="25183"/>
                  </a:lnTo>
                  <a:lnTo>
                    <a:pt x="63412" y="24970"/>
                  </a:lnTo>
                  <a:lnTo>
                    <a:pt x="63290" y="24470"/>
                  </a:lnTo>
                  <a:lnTo>
                    <a:pt x="63214" y="23780"/>
                  </a:lnTo>
                  <a:lnTo>
                    <a:pt x="62109" y="22978"/>
                  </a:lnTo>
                  <a:lnTo>
                    <a:pt x="61302" y="21923"/>
                  </a:lnTo>
                  <a:lnTo>
                    <a:pt x="60171" y="20789"/>
                  </a:lnTo>
                  <a:lnTo>
                    <a:pt x="59470" y="20549"/>
                  </a:lnTo>
                  <a:lnTo>
                    <a:pt x="59969" y="20039"/>
                  </a:lnTo>
                  <a:lnTo>
                    <a:pt x="60610" y="20248"/>
                  </a:lnTo>
                  <a:lnTo>
                    <a:pt x="61431" y="20337"/>
                  </a:lnTo>
                  <a:lnTo>
                    <a:pt x="61949" y="20255"/>
                  </a:lnTo>
                  <a:lnTo>
                    <a:pt x="63257" y="19691"/>
                  </a:lnTo>
                  <a:lnTo>
                    <a:pt x="63684" y="18796"/>
                  </a:lnTo>
                  <a:lnTo>
                    <a:pt x="65100" y="19254"/>
                  </a:lnTo>
                  <a:lnTo>
                    <a:pt x="65788" y="20299"/>
                  </a:lnTo>
                  <a:lnTo>
                    <a:pt x="65860" y="20049"/>
                  </a:lnTo>
                  <a:lnTo>
                    <a:pt x="65868" y="19359"/>
                  </a:lnTo>
                  <a:lnTo>
                    <a:pt x="66167" y="17732"/>
                  </a:lnTo>
                  <a:lnTo>
                    <a:pt x="66221" y="17546"/>
                  </a:lnTo>
                  <a:lnTo>
                    <a:pt x="66681" y="16881"/>
                  </a:lnTo>
                  <a:lnTo>
                    <a:pt x="66884" y="16665"/>
                  </a:lnTo>
                  <a:lnTo>
                    <a:pt x="67835" y="16360"/>
                  </a:lnTo>
                  <a:lnTo>
                    <a:pt x="68991" y="14815"/>
                  </a:lnTo>
                  <a:lnTo>
                    <a:pt x="69996" y="15413"/>
                  </a:lnTo>
                  <a:lnTo>
                    <a:pt x="70735" y="15980"/>
                  </a:lnTo>
                  <a:lnTo>
                    <a:pt x="70417" y="16700"/>
                  </a:lnTo>
                  <a:lnTo>
                    <a:pt x="69756" y="16882"/>
                  </a:lnTo>
                  <a:lnTo>
                    <a:pt x="70882" y="17385"/>
                  </a:lnTo>
                  <a:lnTo>
                    <a:pt x="71364" y="17778"/>
                  </a:lnTo>
                  <a:lnTo>
                    <a:pt x="71986" y="17714"/>
                  </a:lnTo>
                  <a:lnTo>
                    <a:pt x="72642" y="17296"/>
                  </a:lnTo>
                  <a:lnTo>
                    <a:pt x="73162" y="17496"/>
                  </a:lnTo>
                  <a:lnTo>
                    <a:pt x="72866" y="18335"/>
                  </a:lnTo>
                  <a:lnTo>
                    <a:pt x="72884" y="18630"/>
                  </a:lnTo>
                  <a:lnTo>
                    <a:pt x="73143" y="19175"/>
                  </a:lnTo>
                  <a:lnTo>
                    <a:pt x="72813" y="20031"/>
                  </a:lnTo>
                  <a:lnTo>
                    <a:pt x="73052" y="20025"/>
                  </a:lnTo>
                  <a:lnTo>
                    <a:pt x="73268" y="19891"/>
                  </a:lnTo>
                  <a:lnTo>
                    <a:pt x="73528" y="19440"/>
                  </a:lnTo>
                  <a:lnTo>
                    <a:pt x="74486" y="18764"/>
                  </a:lnTo>
                  <a:lnTo>
                    <a:pt x="74755" y="19137"/>
                  </a:lnTo>
                  <a:lnTo>
                    <a:pt x="75137" y="20107"/>
                  </a:lnTo>
                  <a:lnTo>
                    <a:pt x="76199" y="21709"/>
                  </a:lnTo>
                  <a:lnTo>
                    <a:pt x="76990" y="21543"/>
                  </a:lnTo>
                  <a:lnTo>
                    <a:pt x="78364" y="21452"/>
                  </a:lnTo>
                  <a:lnTo>
                    <a:pt x="78645" y="20964"/>
                  </a:lnTo>
                  <a:lnTo>
                    <a:pt x="78529" y="20688"/>
                  </a:lnTo>
                  <a:lnTo>
                    <a:pt x="77391" y="19852"/>
                  </a:lnTo>
                  <a:lnTo>
                    <a:pt x="76638" y="19394"/>
                  </a:lnTo>
                  <a:lnTo>
                    <a:pt x="76415" y="19285"/>
                  </a:lnTo>
                  <a:lnTo>
                    <a:pt x="76164" y="19315"/>
                  </a:lnTo>
                  <a:lnTo>
                    <a:pt x="76213" y="18931"/>
                  </a:lnTo>
                  <a:lnTo>
                    <a:pt x="76605" y="18319"/>
                  </a:lnTo>
                  <a:lnTo>
                    <a:pt x="76991" y="17957"/>
                  </a:lnTo>
                  <a:lnTo>
                    <a:pt x="77210" y="17603"/>
                  </a:lnTo>
                  <a:lnTo>
                    <a:pt x="77530" y="15499"/>
                  </a:lnTo>
                  <a:lnTo>
                    <a:pt x="77419" y="15092"/>
                  </a:lnTo>
                  <a:lnTo>
                    <a:pt x="76961" y="14700"/>
                  </a:lnTo>
                  <a:lnTo>
                    <a:pt x="76874" y="14521"/>
                  </a:lnTo>
                  <a:lnTo>
                    <a:pt x="76896" y="14055"/>
                  </a:lnTo>
                  <a:lnTo>
                    <a:pt x="77029" y="13671"/>
                  </a:lnTo>
                  <a:lnTo>
                    <a:pt x="77195" y="13469"/>
                  </a:lnTo>
                  <a:lnTo>
                    <a:pt x="77948" y="13077"/>
                  </a:lnTo>
                  <a:lnTo>
                    <a:pt x="78779" y="12880"/>
                  </a:lnTo>
                  <a:lnTo>
                    <a:pt x="79950" y="12454"/>
                  </a:lnTo>
                  <a:lnTo>
                    <a:pt x="80761" y="11861"/>
                  </a:lnTo>
                  <a:lnTo>
                    <a:pt x="81566" y="10702"/>
                  </a:lnTo>
                  <a:lnTo>
                    <a:pt x="82375" y="11216"/>
                  </a:lnTo>
                  <a:lnTo>
                    <a:pt x="82724" y="10787"/>
                  </a:lnTo>
                  <a:lnTo>
                    <a:pt x="83366" y="10466"/>
                  </a:lnTo>
                  <a:lnTo>
                    <a:pt x="84299" y="10444"/>
                  </a:lnTo>
                  <a:lnTo>
                    <a:pt x="84728" y="11167"/>
                  </a:lnTo>
                  <a:lnTo>
                    <a:pt x="84875" y="12350"/>
                  </a:lnTo>
                  <a:lnTo>
                    <a:pt x="84807" y="13958"/>
                  </a:lnTo>
                  <a:lnTo>
                    <a:pt x="84977" y="14178"/>
                  </a:lnTo>
                  <a:lnTo>
                    <a:pt x="85787" y="13958"/>
                  </a:lnTo>
                  <a:lnTo>
                    <a:pt x="86634" y="14332"/>
                  </a:lnTo>
                  <a:lnTo>
                    <a:pt x="88950" y="13576"/>
                  </a:lnTo>
                  <a:lnTo>
                    <a:pt x="90398" y="13732"/>
                  </a:lnTo>
                  <a:lnTo>
                    <a:pt x="91217" y="14075"/>
                  </a:lnTo>
                  <a:lnTo>
                    <a:pt x="92431" y="15112"/>
                  </a:lnTo>
                  <a:lnTo>
                    <a:pt x="92720" y="15611"/>
                  </a:lnTo>
                  <a:lnTo>
                    <a:pt x="92529" y="16790"/>
                  </a:lnTo>
                  <a:lnTo>
                    <a:pt x="92101" y="17163"/>
                  </a:lnTo>
                  <a:lnTo>
                    <a:pt x="91356" y="19618"/>
                  </a:lnTo>
                  <a:lnTo>
                    <a:pt x="91385" y="19909"/>
                  </a:lnTo>
                  <a:lnTo>
                    <a:pt x="91605" y="20204"/>
                  </a:lnTo>
                  <a:lnTo>
                    <a:pt x="92134" y="20077"/>
                  </a:lnTo>
                  <a:lnTo>
                    <a:pt x="92390" y="19913"/>
                  </a:lnTo>
                  <a:lnTo>
                    <a:pt x="92977" y="19806"/>
                  </a:lnTo>
                  <a:lnTo>
                    <a:pt x="92761" y="21031"/>
                  </a:lnTo>
                  <a:lnTo>
                    <a:pt x="92488" y="21740"/>
                  </a:lnTo>
                  <a:lnTo>
                    <a:pt x="92648" y="21763"/>
                  </a:lnTo>
                  <a:lnTo>
                    <a:pt x="93600" y="21468"/>
                  </a:lnTo>
                  <a:lnTo>
                    <a:pt x="93917" y="21259"/>
                  </a:lnTo>
                  <a:lnTo>
                    <a:pt x="93989" y="20893"/>
                  </a:lnTo>
                  <a:lnTo>
                    <a:pt x="94464" y="20822"/>
                  </a:lnTo>
                  <a:lnTo>
                    <a:pt x="95275" y="21128"/>
                  </a:lnTo>
                  <a:lnTo>
                    <a:pt x="95746" y="21784"/>
                  </a:lnTo>
                  <a:lnTo>
                    <a:pt x="95660" y="22411"/>
                  </a:lnTo>
                  <a:lnTo>
                    <a:pt x="95887" y="22601"/>
                  </a:lnTo>
                  <a:lnTo>
                    <a:pt x="97294" y="22900"/>
                  </a:lnTo>
                  <a:lnTo>
                    <a:pt x="97514" y="22754"/>
                  </a:lnTo>
                  <a:lnTo>
                    <a:pt x="98036" y="22810"/>
                  </a:lnTo>
                  <a:lnTo>
                    <a:pt x="98166" y="22508"/>
                  </a:lnTo>
                  <a:lnTo>
                    <a:pt x="99440" y="21143"/>
                  </a:lnTo>
                  <a:lnTo>
                    <a:pt x="100305" y="20401"/>
                  </a:lnTo>
                  <a:lnTo>
                    <a:pt x="100481" y="20039"/>
                  </a:lnTo>
                  <a:lnTo>
                    <a:pt x="100301" y="19602"/>
                  </a:lnTo>
                  <a:lnTo>
                    <a:pt x="100506" y="19069"/>
                  </a:lnTo>
                  <a:lnTo>
                    <a:pt x="100967" y="18946"/>
                  </a:lnTo>
                  <a:lnTo>
                    <a:pt x="101302" y="19091"/>
                  </a:lnTo>
                  <a:lnTo>
                    <a:pt x="101681" y="19017"/>
                  </a:lnTo>
                  <a:lnTo>
                    <a:pt x="101735" y="18666"/>
                  </a:lnTo>
                  <a:lnTo>
                    <a:pt x="101627" y="18293"/>
                  </a:lnTo>
                  <a:lnTo>
                    <a:pt x="101194" y="18245"/>
                  </a:lnTo>
                  <a:lnTo>
                    <a:pt x="100769" y="17539"/>
                  </a:lnTo>
                  <a:lnTo>
                    <a:pt x="101559" y="17405"/>
                  </a:lnTo>
                  <a:lnTo>
                    <a:pt x="102178" y="16988"/>
                  </a:lnTo>
                  <a:lnTo>
                    <a:pt x="103075" y="17346"/>
                  </a:lnTo>
                  <a:lnTo>
                    <a:pt x="103456" y="17887"/>
                  </a:lnTo>
                  <a:lnTo>
                    <a:pt x="103762" y="18033"/>
                  </a:lnTo>
                  <a:lnTo>
                    <a:pt x="104619" y="17963"/>
                  </a:lnTo>
                  <a:lnTo>
                    <a:pt x="105250" y="17847"/>
                  </a:lnTo>
                  <a:lnTo>
                    <a:pt x="105617" y="17650"/>
                  </a:lnTo>
                  <a:lnTo>
                    <a:pt x="106082" y="16710"/>
                  </a:lnTo>
                  <a:lnTo>
                    <a:pt x="105938" y="16684"/>
                  </a:lnTo>
                  <a:lnTo>
                    <a:pt x="106205" y="16121"/>
                  </a:lnTo>
                  <a:lnTo>
                    <a:pt x="106689" y="16262"/>
                  </a:lnTo>
                  <a:lnTo>
                    <a:pt x="107016" y="16635"/>
                  </a:lnTo>
                  <a:lnTo>
                    <a:pt x="107297" y="16728"/>
                  </a:lnTo>
                  <a:lnTo>
                    <a:pt x="107423" y="16165"/>
                  </a:lnTo>
                  <a:lnTo>
                    <a:pt x="107351" y="15956"/>
                  </a:lnTo>
                  <a:lnTo>
                    <a:pt x="107146" y="15811"/>
                  </a:lnTo>
                  <a:lnTo>
                    <a:pt x="107138" y="15348"/>
                  </a:lnTo>
                  <a:lnTo>
                    <a:pt x="108071" y="13926"/>
                  </a:lnTo>
                  <a:lnTo>
                    <a:pt x="108906" y="13747"/>
                  </a:lnTo>
                  <a:lnTo>
                    <a:pt x="109573" y="13068"/>
                  </a:lnTo>
                  <a:lnTo>
                    <a:pt x="109932" y="12495"/>
                  </a:lnTo>
                  <a:lnTo>
                    <a:pt x="110101" y="11980"/>
                  </a:lnTo>
                  <a:lnTo>
                    <a:pt x="110155" y="11555"/>
                  </a:lnTo>
                  <a:lnTo>
                    <a:pt x="110785" y="10943"/>
                  </a:lnTo>
                  <a:lnTo>
                    <a:pt x="111077" y="10548"/>
                  </a:lnTo>
                  <a:lnTo>
                    <a:pt x="113707" y="10387"/>
                  </a:lnTo>
                  <a:lnTo>
                    <a:pt x="114320" y="10256"/>
                  </a:lnTo>
                  <a:lnTo>
                    <a:pt x="115228" y="9842"/>
                  </a:lnTo>
                  <a:lnTo>
                    <a:pt x="117130" y="9242"/>
                  </a:lnTo>
                  <a:lnTo>
                    <a:pt x="118186" y="9246"/>
                  </a:lnTo>
                  <a:lnTo>
                    <a:pt x="118842" y="9444"/>
                  </a:lnTo>
                  <a:lnTo>
                    <a:pt x="119170" y="9828"/>
                  </a:lnTo>
                  <a:lnTo>
                    <a:pt x="119422" y="10476"/>
                  </a:lnTo>
                  <a:lnTo>
                    <a:pt x="119920" y="8529"/>
                  </a:lnTo>
                  <a:lnTo>
                    <a:pt x="120042" y="9344"/>
                  </a:lnTo>
                  <a:lnTo>
                    <a:pt x="121075" y="10918"/>
                  </a:lnTo>
                  <a:lnTo>
                    <a:pt x="121245" y="11079"/>
                  </a:lnTo>
                  <a:lnTo>
                    <a:pt x="122058" y="11542"/>
                  </a:lnTo>
                  <a:lnTo>
                    <a:pt x="122966" y="11582"/>
                  </a:lnTo>
                  <a:lnTo>
                    <a:pt x="123035" y="11105"/>
                  </a:lnTo>
                  <a:lnTo>
                    <a:pt x="123968" y="11168"/>
                  </a:lnTo>
                  <a:lnTo>
                    <a:pt x="124122" y="10537"/>
                  </a:lnTo>
                  <a:lnTo>
                    <a:pt x="123989" y="10302"/>
                  </a:lnTo>
                  <a:lnTo>
                    <a:pt x="125394" y="9738"/>
                  </a:lnTo>
                  <a:lnTo>
                    <a:pt x="125520" y="9272"/>
                  </a:lnTo>
                  <a:lnTo>
                    <a:pt x="125465" y="8205"/>
                  </a:lnTo>
                  <a:lnTo>
                    <a:pt x="125807" y="7642"/>
                  </a:lnTo>
                  <a:lnTo>
                    <a:pt x="125955" y="7120"/>
                  </a:lnTo>
                  <a:lnTo>
                    <a:pt x="125951" y="6989"/>
                  </a:lnTo>
                  <a:lnTo>
                    <a:pt x="125764" y="6650"/>
                  </a:lnTo>
                  <a:lnTo>
                    <a:pt x="125634" y="6217"/>
                  </a:lnTo>
                  <a:lnTo>
                    <a:pt x="125518" y="5442"/>
                  </a:lnTo>
                  <a:lnTo>
                    <a:pt x="125936" y="4095"/>
                  </a:lnTo>
                  <a:lnTo>
                    <a:pt x="126141" y="4039"/>
                  </a:lnTo>
                  <a:lnTo>
                    <a:pt x="126383" y="4098"/>
                  </a:lnTo>
                  <a:lnTo>
                    <a:pt x="127028" y="4561"/>
                  </a:lnTo>
                  <a:lnTo>
                    <a:pt x="127688" y="5362"/>
                  </a:lnTo>
                  <a:lnTo>
                    <a:pt x="128293" y="4874"/>
                  </a:lnTo>
                  <a:lnTo>
                    <a:pt x="128592" y="4240"/>
                  </a:lnTo>
                  <a:lnTo>
                    <a:pt x="129108" y="3863"/>
                  </a:lnTo>
                  <a:lnTo>
                    <a:pt x="129245" y="3833"/>
                  </a:lnTo>
                  <a:lnTo>
                    <a:pt x="130075" y="4046"/>
                  </a:lnTo>
                  <a:lnTo>
                    <a:pt x="130510" y="5127"/>
                  </a:lnTo>
                  <a:lnTo>
                    <a:pt x="131061" y="6739"/>
                  </a:lnTo>
                  <a:lnTo>
                    <a:pt x="131047" y="6339"/>
                  </a:lnTo>
                  <a:lnTo>
                    <a:pt x="131173" y="5981"/>
                  </a:lnTo>
                  <a:lnTo>
                    <a:pt x="131476" y="5810"/>
                  </a:lnTo>
                  <a:lnTo>
                    <a:pt x="132078" y="6399"/>
                  </a:lnTo>
                  <a:lnTo>
                    <a:pt x="132971" y="7104"/>
                  </a:lnTo>
                  <a:lnTo>
                    <a:pt x="133570" y="7130"/>
                  </a:lnTo>
                  <a:lnTo>
                    <a:pt x="134406" y="7034"/>
                  </a:lnTo>
                  <a:lnTo>
                    <a:pt x="134276" y="6071"/>
                  </a:lnTo>
                  <a:lnTo>
                    <a:pt x="134168" y="5848"/>
                  </a:lnTo>
                  <a:lnTo>
                    <a:pt x="132846" y="4568"/>
                  </a:lnTo>
                  <a:lnTo>
                    <a:pt x="132806" y="4348"/>
                  </a:lnTo>
                  <a:lnTo>
                    <a:pt x="132813" y="3535"/>
                  </a:lnTo>
                  <a:lnTo>
                    <a:pt x="132963" y="3201"/>
                  </a:lnTo>
                  <a:lnTo>
                    <a:pt x="133651" y="3613"/>
                  </a:lnTo>
                  <a:lnTo>
                    <a:pt x="133379" y="2749"/>
                  </a:lnTo>
                  <a:lnTo>
                    <a:pt x="133917" y="2439"/>
                  </a:lnTo>
                  <a:lnTo>
                    <a:pt x="133157" y="1421"/>
                  </a:lnTo>
                  <a:lnTo>
                    <a:pt x="133928" y="0"/>
                  </a:lnTo>
                  <a:lnTo>
                    <a:pt x="135680" y="1443"/>
                  </a:lnTo>
                  <a:lnTo>
                    <a:pt x="137122" y="1918"/>
                  </a:lnTo>
                  <a:lnTo>
                    <a:pt x="138717" y="2628"/>
                  </a:lnTo>
                  <a:lnTo>
                    <a:pt x="138968" y="2662"/>
                  </a:lnTo>
                  <a:lnTo>
                    <a:pt x="139941" y="2153"/>
                  </a:lnTo>
                  <a:lnTo>
                    <a:pt x="140356" y="2053"/>
                  </a:lnTo>
                  <a:lnTo>
                    <a:pt x="140684" y="2049"/>
                  </a:lnTo>
                  <a:lnTo>
                    <a:pt x="141495" y="2238"/>
                  </a:lnTo>
                  <a:lnTo>
                    <a:pt x="141985" y="2205"/>
                  </a:lnTo>
                  <a:lnTo>
                    <a:pt x="143240" y="1887"/>
                  </a:lnTo>
                  <a:lnTo>
                    <a:pt x="143856" y="1409"/>
                  </a:lnTo>
                  <a:lnTo>
                    <a:pt x="144242" y="839"/>
                  </a:lnTo>
                  <a:lnTo>
                    <a:pt x="145013" y="161"/>
                  </a:lnTo>
                  <a:lnTo>
                    <a:pt x="145338" y="447"/>
                  </a:lnTo>
                  <a:lnTo>
                    <a:pt x="145951" y="1905"/>
                  </a:lnTo>
                  <a:lnTo>
                    <a:pt x="146791" y="2047"/>
                  </a:lnTo>
                  <a:lnTo>
                    <a:pt x="148482" y="2681"/>
                  </a:lnTo>
                  <a:lnTo>
                    <a:pt x="148240" y="3710"/>
                  </a:lnTo>
                  <a:lnTo>
                    <a:pt x="148323" y="3904"/>
                  </a:lnTo>
                  <a:lnTo>
                    <a:pt x="151502" y="6012"/>
                  </a:lnTo>
                  <a:lnTo>
                    <a:pt x="150568" y="7340"/>
                  </a:lnTo>
                  <a:close/>
                </a:path>
              </a:pathLst>
            </a:custGeom>
            <a:solidFill>
              <a:srgbClr val="22496C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53" name="pg153"/>
            <p:cNvSpPr/>
            <p:nvPr/>
          </p:nvSpPr>
          <p:spPr>
            <a:xfrm>
              <a:off x="6596683" y="3828044"/>
              <a:ext cx="219897" cy="250147"/>
            </a:xfrm>
            <a:custGeom>
              <a:avLst/>
              <a:pathLst>
                <a:path w="219897" h="250147">
                  <a:moveTo>
                    <a:pt x="30577" y="0"/>
                  </a:moveTo>
                  <a:lnTo>
                    <a:pt x="32420" y="50"/>
                  </a:lnTo>
                  <a:lnTo>
                    <a:pt x="34756" y="114"/>
                  </a:lnTo>
                  <a:lnTo>
                    <a:pt x="39582" y="246"/>
                  </a:lnTo>
                  <a:lnTo>
                    <a:pt x="40036" y="258"/>
                  </a:lnTo>
                  <a:lnTo>
                    <a:pt x="40414" y="268"/>
                  </a:lnTo>
                  <a:lnTo>
                    <a:pt x="44729" y="380"/>
                  </a:lnTo>
                  <a:lnTo>
                    <a:pt x="47421" y="450"/>
                  </a:lnTo>
                  <a:lnTo>
                    <a:pt x="60116" y="356"/>
                  </a:lnTo>
                  <a:lnTo>
                    <a:pt x="61406" y="371"/>
                  </a:lnTo>
                  <a:lnTo>
                    <a:pt x="63840" y="405"/>
                  </a:lnTo>
                  <a:lnTo>
                    <a:pt x="70332" y="513"/>
                  </a:lnTo>
                  <a:lnTo>
                    <a:pt x="70834" y="522"/>
                  </a:lnTo>
                  <a:lnTo>
                    <a:pt x="71184" y="529"/>
                  </a:lnTo>
                  <a:lnTo>
                    <a:pt x="72767" y="553"/>
                  </a:lnTo>
                  <a:lnTo>
                    <a:pt x="78096" y="6051"/>
                  </a:lnTo>
                  <a:lnTo>
                    <a:pt x="78439" y="6405"/>
                  </a:lnTo>
                  <a:lnTo>
                    <a:pt x="79771" y="7767"/>
                  </a:lnTo>
                  <a:lnTo>
                    <a:pt x="80247" y="8253"/>
                  </a:lnTo>
                  <a:lnTo>
                    <a:pt x="84006" y="12095"/>
                  </a:lnTo>
                  <a:lnTo>
                    <a:pt x="87504" y="15669"/>
                  </a:lnTo>
                  <a:lnTo>
                    <a:pt x="88443" y="16587"/>
                  </a:lnTo>
                  <a:lnTo>
                    <a:pt x="92878" y="21156"/>
                  </a:lnTo>
                  <a:lnTo>
                    <a:pt x="93037" y="21320"/>
                  </a:lnTo>
                  <a:lnTo>
                    <a:pt x="96778" y="25151"/>
                  </a:lnTo>
                  <a:lnTo>
                    <a:pt x="98191" y="26647"/>
                  </a:lnTo>
                  <a:lnTo>
                    <a:pt x="99191" y="27859"/>
                  </a:lnTo>
                  <a:lnTo>
                    <a:pt x="99565" y="28165"/>
                  </a:lnTo>
                  <a:lnTo>
                    <a:pt x="100525" y="29012"/>
                  </a:lnTo>
                  <a:lnTo>
                    <a:pt x="100726" y="29191"/>
                  </a:lnTo>
                  <a:lnTo>
                    <a:pt x="101989" y="30494"/>
                  </a:lnTo>
                  <a:lnTo>
                    <a:pt x="106637" y="35313"/>
                  </a:lnTo>
                  <a:lnTo>
                    <a:pt x="109571" y="38354"/>
                  </a:lnTo>
                  <a:lnTo>
                    <a:pt x="111259" y="40104"/>
                  </a:lnTo>
                  <a:lnTo>
                    <a:pt x="113064" y="41975"/>
                  </a:lnTo>
                  <a:lnTo>
                    <a:pt x="113886" y="42828"/>
                  </a:lnTo>
                  <a:lnTo>
                    <a:pt x="114197" y="43168"/>
                  </a:lnTo>
                  <a:lnTo>
                    <a:pt x="116517" y="45704"/>
                  </a:lnTo>
                  <a:lnTo>
                    <a:pt x="117387" y="46656"/>
                  </a:lnTo>
                  <a:lnTo>
                    <a:pt x="118227" y="47566"/>
                  </a:lnTo>
                  <a:lnTo>
                    <a:pt x="118435" y="47835"/>
                  </a:lnTo>
                  <a:lnTo>
                    <a:pt x="118842" y="48273"/>
                  </a:lnTo>
                  <a:lnTo>
                    <a:pt x="120588" y="50151"/>
                  </a:lnTo>
                  <a:lnTo>
                    <a:pt x="123176" y="53045"/>
                  </a:lnTo>
                  <a:lnTo>
                    <a:pt x="124202" y="54194"/>
                  </a:lnTo>
                  <a:lnTo>
                    <a:pt x="126927" y="57242"/>
                  </a:lnTo>
                  <a:lnTo>
                    <a:pt x="127253" y="57606"/>
                  </a:lnTo>
                  <a:lnTo>
                    <a:pt x="127968" y="58406"/>
                  </a:lnTo>
                  <a:lnTo>
                    <a:pt x="128600" y="59080"/>
                  </a:lnTo>
                  <a:lnTo>
                    <a:pt x="129325" y="59852"/>
                  </a:lnTo>
                  <a:lnTo>
                    <a:pt x="129810" y="60370"/>
                  </a:lnTo>
                  <a:lnTo>
                    <a:pt x="130762" y="61383"/>
                  </a:lnTo>
                  <a:lnTo>
                    <a:pt x="131983" y="62685"/>
                  </a:lnTo>
                  <a:lnTo>
                    <a:pt x="132348" y="63074"/>
                  </a:lnTo>
                  <a:lnTo>
                    <a:pt x="134555" y="65426"/>
                  </a:lnTo>
                  <a:lnTo>
                    <a:pt x="135455" y="66348"/>
                  </a:lnTo>
                  <a:lnTo>
                    <a:pt x="135624" y="66559"/>
                  </a:lnTo>
                  <a:lnTo>
                    <a:pt x="140716" y="71937"/>
                  </a:lnTo>
                  <a:lnTo>
                    <a:pt x="141786" y="73067"/>
                  </a:lnTo>
                  <a:lnTo>
                    <a:pt x="146250" y="77781"/>
                  </a:lnTo>
                  <a:lnTo>
                    <a:pt x="147563" y="79168"/>
                  </a:lnTo>
                  <a:lnTo>
                    <a:pt x="151135" y="82940"/>
                  </a:lnTo>
                  <a:lnTo>
                    <a:pt x="159461" y="91719"/>
                  </a:lnTo>
                  <a:lnTo>
                    <a:pt x="159657" y="91926"/>
                  </a:lnTo>
                  <a:lnTo>
                    <a:pt x="160917" y="93254"/>
                  </a:lnTo>
                  <a:lnTo>
                    <a:pt x="161479" y="93847"/>
                  </a:lnTo>
                  <a:lnTo>
                    <a:pt x="161783" y="94167"/>
                  </a:lnTo>
                  <a:lnTo>
                    <a:pt x="161916" y="94308"/>
                  </a:lnTo>
                  <a:lnTo>
                    <a:pt x="165077" y="97640"/>
                  </a:lnTo>
                  <a:lnTo>
                    <a:pt x="172057" y="105000"/>
                  </a:lnTo>
                  <a:lnTo>
                    <a:pt x="175567" y="108701"/>
                  </a:lnTo>
                  <a:lnTo>
                    <a:pt x="176413" y="109594"/>
                  </a:lnTo>
                  <a:lnTo>
                    <a:pt x="176615" y="109806"/>
                  </a:lnTo>
                  <a:lnTo>
                    <a:pt x="178474" y="111784"/>
                  </a:lnTo>
                  <a:lnTo>
                    <a:pt x="179126" y="112479"/>
                  </a:lnTo>
                  <a:lnTo>
                    <a:pt x="184792" y="118507"/>
                  </a:lnTo>
                  <a:lnTo>
                    <a:pt x="190269" y="124336"/>
                  </a:lnTo>
                  <a:lnTo>
                    <a:pt x="194100" y="128412"/>
                  </a:lnTo>
                  <a:lnTo>
                    <a:pt x="197699" y="132242"/>
                  </a:lnTo>
                  <a:lnTo>
                    <a:pt x="197967" y="132575"/>
                  </a:lnTo>
                  <a:lnTo>
                    <a:pt x="198923" y="133459"/>
                  </a:lnTo>
                  <a:lnTo>
                    <a:pt x="204143" y="139122"/>
                  </a:lnTo>
                  <a:lnTo>
                    <a:pt x="205349" y="140389"/>
                  </a:lnTo>
                  <a:lnTo>
                    <a:pt x="205557" y="140609"/>
                  </a:lnTo>
                  <a:lnTo>
                    <a:pt x="205729" y="140790"/>
                  </a:lnTo>
                  <a:lnTo>
                    <a:pt x="209483" y="144736"/>
                  </a:lnTo>
                  <a:lnTo>
                    <a:pt x="210188" y="145478"/>
                  </a:lnTo>
                  <a:lnTo>
                    <a:pt x="214800" y="150464"/>
                  </a:lnTo>
                  <a:lnTo>
                    <a:pt x="215508" y="151230"/>
                  </a:lnTo>
                  <a:lnTo>
                    <a:pt x="215956" y="151714"/>
                  </a:lnTo>
                  <a:lnTo>
                    <a:pt x="217517" y="153402"/>
                  </a:lnTo>
                  <a:lnTo>
                    <a:pt x="217649" y="153545"/>
                  </a:lnTo>
                  <a:lnTo>
                    <a:pt x="218630" y="154606"/>
                  </a:lnTo>
                  <a:lnTo>
                    <a:pt x="219539" y="155588"/>
                  </a:lnTo>
                  <a:lnTo>
                    <a:pt x="219897" y="155975"/>
                  </a:lnTo>
                  <a:lnTo>
                    <a:pt x="219651" y="156054"/>
                  </a:lnTo>
                  <a:lnTo>
                    <a:pt x="218433" y="156445"/>
                  </a:lnTo>
                  <a:lnTo>
                    <a:pt x="218229" y="156510"/>
                  </a:lnTo>
                  <a:lnTo>
                    <a:pt x="214144" y="157118"/>
                  </a:lnTo>
                  <a:lnTo>
                    <a:pt x="213761" y="157265"/>
                  </a:lnTo>
                  <a:lnTo>
                    <a:pt x="212441" y="157771"/>
                  </a:lnTo>
                  <a:lnTo>
                    <a:pt x="212296" y="157827"/>
                  </a:lnTo>
                  <a:lnTo>
                    <a:pt x="209046" y="159074"/>
                  </a:lnTo>
                  <a:lnTo>
                    <a:pt x="207349" y="159725"/>
                  </a:lnTo>
                  <a:lnTo>
                    <a:pt x="203413" y="161235"/>
                  </a:lnTo>
                  <a:lnTo>
                    <a:pt x="202881" y="161439"/>
                  </a:lnTo>
                  <a:lnTo>
                    <a:pt x="202138" y="161828"/>
                  </a:lnTo>
                  <a:lnTo>
                    <a:pt x="198179" y="163902"/>
                  </a:lnTo>
                  <a:lnTo>
                    <a:pt x="197452" y="164283"/>
                  </a:lnTo>
                  <a:lnTo>
                    <a:pt x="197066" y="164545"/>
                  </a:lnTo>
                  <a:lnTo>
                    <a:pt x="193912" y="166682"/>
                  </a:lnTo>
                  <a:lnTo>
                    <a:pt x="192262" y="167801"/>
                  </a:lnTo>
                  <a:lnTo>
                    <a:pt x="189847" y="169438"/>
                  </a:lnTo>
                  <a:lnTo>
                    <a:pt x="189098" y="170024"/>
                  </a:lnTo>
                  <a:lnTo>
                    <a:pt x="184633" y="173518"/>
                  </a:lnTo>
                  <a:lnTo>
                    <a:pt x="181930" y="176088"/>
                  </a:lnTo>
                  <a:lnTo>
                    <a:pt x="178147" y="179682"/>
                  </a:lnTo>
                  <a:lnTo>
                    <a:pt x="176544" y="181447"/>
                  </a:lnTo>
                  <a:lnTo>
                    <a:pt x="172482" y="185918"/>
                  </a:lnTo>
                  <a:lnTo>
                    <a:pt x="172327" y="186088"/>
                  </a:lnTo>
                  <a:lnTo>
                    <a:pt x="171984" y="186465"/>
                  </a:lnTo>
                  <a:lnTo>
                    <a:pt x="170616" y="187971"/>
                  </a:lnTo>
                  <a:lnTo>
                    <a:pt x="168400" y="190411"/>
                  </a:lnTo>
                  <a:lnTo>
                    <a:pt x="162616" y="198094"/>
                  </a:lnTo>
                  <a:lnTo>
                    <a:pt x="162038" y="198862"/>
                  </a:lnTo>
                  <a:lnTo>
                    <a:pt x="159712" y="201953"/>
                  </a:lnTo>
                  <a:lnTo>
                    <a:pt x="159368" y="202438"/>
                  </a:lnTo>
                  <a:lnTo>
                    <a:pt x="157500" y="206120"/>
                  </a:lnTo>
                  <a:lnTo>
                    <a:pt x="156764" y="207572"/>
                  </a:lnTo>
                  <a:lnTo>
                    <a:pt x="156626" y="207801"/>
                  </a:lnTo>
                  <a:lnTo>
                    <a:pt x="156498" y="207924"/>
                  </a:lnTo>
                  <a:lnTo>
                    <a:pt x="155857" y="208537"/>
                  </a:lnTo>
                  <a:lnTo>
                    <a:pt x="155013" y="209347"/>
                  </a:lnTo>
                  <a:lnTo>
                    <a:pt x="151867" y="212994"/>
                  </a:lnTo>
                  <a:lnTo>
                    <a:pt x="151655" y="213239"/>
                  </a:lnTo>
                  <a:lnTo>
                    <a:pt x="149394" y="215861"/>
                  </a:lnTo>
                  <a:lnTo>
                    <a:pt x="147307" y="219403"/>
                  </a:lnTo>
                  <a:lnTo>
                    <a:pt x="147218" y="219553"/>
                  </a:lnTo>
                  <a:lnTo>
                    <a:pt x="147070" y="219865"/>
                  </a:lnTo>
                  <a:lnTo>
                    <a:pt x="146338" y="221408"/>
                  </a:lnTo>
                  <a:lnTo>
                    <a:pt x="146182" y="221737"/>
                  </a:lnTo>
                  <a:lnTo>
                    <a:pt x="145871" y="222392"/>
                  </a:lnTo>
                  <a:lnTo>
                    <a:pt x="142934" y="228580"/>
                  </a:lnTo>
                  <a:lnTo>
                    <a:pt x="142797" y="228867"/>
                  </a:lnTo>
                  <a:lnTo>
                    <a:pt x="142561" y="229498"/>
                  </a:lnTo>
                  <a:lnTo>
                    <a:pt x="142488" y="229693"/>
                  </a:lnTo>
                  <a:lnTo>
                    <a:pt x="142438" y="229826"/>
                  </a:lnTo>
                  <a:lnTo>
                    <a:pt x="142380" y="229981"/>
                  </a:lnTo>
                  <a:lnTo>
                    <a:pt x="142227" y="229531"/>
                  </a:lnTo>
                  <a:lnTo>
                    <a:pt x="142752" y="228247"/>
                  </a:lnTo>
                  <a:lnTo>
                    <a:pt x="142755" y="227867"/>
                  </a:lnTo>
                  <a:lnTo>
                    <a:pt x="142557" y="227541"/>
                  </a:lnTo>
                  <a:lnTo>
                    <a:pt x="140567" y="226313"/>
                  </a:lnTo>
                  <a:lnTo>
                    <a:pt x="139582" y="226813"/>
                  </a:lnTo>
                  <a:lnTo>
                    <a:pt x="138710" y="226697"/>
                  </a:lnTo>
                  <a:lnTo>
                    <a:pt x="137828" y="226114"/>
                  </a:lnTo>
                  <a:lnTo>
                    <a:pt x="137102" y="226402"/>
                  </a:lnTo>
                  <a:lnTo>
                    <a:pt x="134530" y="228817"/>
                  </a:lnTo>
                  <a:lnTo>
                    <a:pt x="133716" y="231975"/>
                  </a:lnTo>
                  <a:lnTo>
                    <a:pt x="131599" y="234930"/>
                  </a:lnTo>
                  <a:lnTo>
                    <a:pt x="131136" y="235259"/>
                  </a:lnTo>
                  <a:lnTo>
                    <a:pt x="130123" y="235301"/>
                  </a:lnTo>
                  <a:lnTo>
                    <a:pt x="129489" y="235293"/>
                  </a:lnTo>
                  <a:lnTo>
                    <a:pt x="128441" y="234978"/>
                  </a:lnTo>
                  <a:lnTo>
                    <a:pt x="128022" y="235122"/>
                  </a:lnTo>
                  <a:lnTo>
                    <a:pt x="127492" y="235066"/>
                  </a:lnTo>
                  <a:lnTo>
                    <a:pt x="127591" y="234771"/>
                  </a:lnTo>
                  <a:lnTo>
                    <a:pt x="127697" y="233544"/>
                  </a:lnTo>
                  <a:lnTo>
                    <a:pt x="127966" y="233308"/>
                  </a:lnTo>
                  <a:lnTo>
                    <a:pt x="128621" y="232984"/>
                  </a:lnTo>
                  <a:lnTo>
                    <a:pt x="128970" y="232651"/>
                  </a:lnTo>
                  <a:lnTo>
                    <a:pt x="131919" y="228409"/>
                  </a:lnTo>
                  <a:lnTo>
                    <a:pt x="132470" y="227398"/>
                  </a:lnTo>
                  <a:lnTo>
                    <a:pt x="132742" y="226759"/>
                  </a:lnTo>
                  <a:lnTo>
                    <a:pt x="132924" y="225653"/>
                  </a:lnTo>
                  <a:lnTo>
                    <a:pt x="133607" y="225157"/>
                  </a:lnTo>
                  <a:lnTo>
                    <a:pt x="135282" y="224467"/>
                  </a:lnTo>
                  <a:lnTo>
                    <a:pt x="136026" y="223870"/>
                  </a:lnTo>
                  <a:lnTo>
                    <a:pt x="136615" y="223291"/>
                  </a:lnTo>
                  <a:lnTo>
                    <a:pt x="138410" y="221235"/>
                  </a:lnTo>
                  <a:lnTo>
                    <a:pt x="139412" y="219711"/>
                  </a:lnTo>
                  <a:lnTo>
                    <a:pt x="140036" y="218531"/>
                  </a:lnTo>
                  <a:lnTo>
                    <a:pt x="140023" y="217833"/>
                  </a:lnTo>
                  <a:lnTo>
                    <a:pt x="140082" y="217476"/>
                  </a:lnTo>
                  <a:lnTo>
                    <a:pt x="140266" y="217052"/>
                  </a:lnTo>
                  <a:lnTo>
                    <a:pt x="140536" y="215932"/>
                  </a:lnTo>
                  <a:lnTo>
                    <a:pt x="141338" y="214740"/>
                  </a:lnTo>
                  <a:lnTo>
                    <a:pt x="141511" y="214077"/>
                  </a:lnTo>
                  <a:lnTo>
                    <a:pt x="141729" y="213824"/>
                  </a:lnTo>
                  <a:lnTo>
                    <a:pt x="142024" y="213289"/>
                  </a:lnTo>
                  <a:lnTo>
                    <a:pt x="142187" y="212567"/>
                  </a:lnTo>
                  <a:lnTo>
                    <a:pt x="141674" y="212399"/>
                  </a:lnTo>
                  <a:lnTo>
                    <a:pt x="141341" y="212399"/>
                  </a:lnTo>
                  <a:lnTo>
                    <a:pt x="141390" y="211940"/>
                  </a:lnTo>
                  <a:lnTo>
                    <a:pt x="141334" y="211452"/>
                  </a:lnTo>
                  <a:lnTo>
                    <a:pt x="141655" y="210818"/>
                  </a:lnTo>
                  <a:lnTo>
                    <a:pt x="141546" y="210433"/>
                  </a:lnTo>
                  <a:lnTo>
                    <a:pt x="141365" y="210413"/>
                  </a:lnTo>
                  <a:lnTo>
                    <a:pt x="141010" y="210839"/>
                  </a:lnTo>
                  <a:lnTo>
                    <a:pt x="140859" y="210847"/>
                  </a:lnTo>
                  <a:lnTo>
                    <a:pt x="140226" y="210349"/>
                  </a:lnTo>
                  <a:lnTo>
                    <a:pt x="140174" y="209609"/>
                  </a:lnTo>
                  <a:lnTo>
                    <a:pt x="140044" y="209624"/>
                  </a:lnTo>
                  <a:lnTo>
                    <a:pt x="139702" y="209885"/>
                  </a:lnTo>
                  <a:lnTo>
                    <a:pt x="139540" y="209614"/>
                  </a:lnTo>
                  <a:lnTo>
                    <a:pt x="139545" y="209259"/>
                  </a:lnTo>
                  <a:lnTo>
                    <a:pt x="139641" y="209053"/>
                  </a:lnTo>
                  <a:lnTo>
                    <a:pt x="139917" y="208708"/>
                  </a:lnTo>
                  <a:lnTo>
                    <a:pt x="139527" y="208684"/>
                  </a:lnTo>
                  <a:lnTo>
                    <a:pt x="139375" y="208348"/>
                  </a:lnTo>
                  <a:lnTo>
                    <a:pt x="139444" y="207900"/>
                  </a:lnTo>
                  <a:lnTo>
                    <a:pt x="139761" y="207545"/>
                  </a:lnTo>
                  <a:lnTo>
                    <a:pt x="139577" y="206978"/>
                  </a:lnTo>
                  <a:lnTo>
                    <a:pt x="139791" y="206950"/>
                  </a:lnTo>
                  <a:lnTo>
                    <a:pt x="140030" y="207326"/>
                  </a:lnTo>
                  <a:lnTo>
                    <a:pt x="140352" y="206965"/>
                  </a:lnTo>
                  <a:lnTo>
                    <a:pt x="140355" y="206812"/>
                  </a:lnTo>
                  <a:lnTo>
                    <a:pt x="140118" y="206600"/>
                  </a:lnTo>
                  <a:lnTo>
                    <a:pt x="139622" y="206389"/>
                  </a:lnTo>
                  <a:lnTo>
                    <a:pt x="139027" y="206471"/>
                  </a:lnTo>
                  <a:lnTo>
                    <a:pt x="138540" y="206686"/>
                  </a:lnTo>
                  <a:lnTo>
                    <a:pt x="138178" y="206570"/>
                  </a:lnTo>
                  <a:lnTo>
                    <a:pt x="137968" y="206304"/>
                  </a:lnTo>
                  <a:lnTo>
                    <a:pt x="137633" y="205373"/>
                  </a:lnTo>
                  <a:lnTo>
                    <a:pt x="137596" y="204990"/>
                  </a:lnTo>
                  <a:lnTo>
                    <a:pt x="137663" y="204706"/>
                  </a:lnTo>
                  <a:lnTo>
                    <a:pt x="137983" y="204121"/>
                  </a:lnTo>
                  <a:lnTo>
                    <a:pt x="138144" y="203408"/>
                  </a:lnTo>
                  <a:lnTo>
                    <a:pt x="138276" y="203268"/>
                  </a:lnTo>
                  <a:lnTo>
                    <a:pt x="138459" y="203228"/>
                  </a:lnTo>
                  <a:lnTo>
                    <a:pt x="138983" y="203374"/>
                  </a:lnTo>
                  <a:lnTo>
                    <a:pt x="139230" y="203203"/>
                  </a:lnTo>
                  <a:lnTo>
                    <a:pt x="139203" y="202891"/>
                  </a:lnTo>
                  <a:lnTo>
                    <a:pt x="139069" y="202752"/>
                  </a:lnTo>
                  <a:lnTo>
                    <a:pt x="138796" y="202216"/>
                  </a:lnTo>
                  <a:lnTo>
                    <a:pt x="138770" y="201488"/>
                  </a:lnTo>
                  <a:lnTo>
                    <a:pt x="139037" y="201028"/>
                  </a:lnTo>
                  <a:lnTo>
                    <a:pt x="139631" y="200984"/>
                  </a:lnTo>
                  <a:lnTo>
                    <a:pt x="139810" y="200807"/>
                  </a:lnTo>
                  <a:lnTo>
                    <a:pt x="139999" y="200368"/>
                  </a:lnTo>
                  <a:lnTo>
                    <a:pt x="140247" y="200143"/>
                  </a:lnTo>
                  <a:lnTo>
                    <a:pt x="140894" y="199990"/>
                  </a:lnTo>
                  <a:lnTo>
                    <a:pt x="141095" y="199764"/>
                  </a:lnTo>
                  <a:lnTo>
                    <a:pt x="141081" y="198955"/>
                  </a:lnTo>
                  <a:lnTo>
                    <a:pt x="141166" y="198464"/>
                  </a:lnTo>
                  <a:lnTo>
                    <a:pt x="141385" y="198441"/>
                  </a:lnTo>
                  <a:lnTo>
                    <a:pt x="141891" y="198745"/>
                  </a:lnTo>
                  <a:lnTo>
                    <a:pt x="142153" y="198646"/>
                  </a:lnTo>
                  <a:lnTo>
                    <a:pt x="142351" y="197873"/>
                  </a:lnTo>
                  <a:lnTo>
                    <a:pt x="141442" y="198086"/>
                  </a:lnTo>
                  <a:lnTo>
                    <a:pt x="141096" y="197916"/>
                  </a:lnTo>
                  <a:lnTo>
                    <a:pt x="141042" y="197619"/>
                  </a:lnTo>
                  <a:lnTo>
                    <a:pt x="141449" y="196899"/>
                  </a:lnTo>
                  <a:lnTo>
                    <a:pt x="141497" y="196402"/>
                  </a:lnTo>
                  <a:lnTo>
                    <a:pt x="141417" y="196220"/>
                  </a:lnTo>
                  <a:lnTo>
                    <a:pt x="140612" y="195330"/>
                  </a:lnTo>
                  <a:lnTo>
                    <a:pt x="140382" y="194648"/>
                  </a:lnTo>
                  <a:lnTo>
                    <a:pt x="139438" y="192451"/>
                  </a:lnTo>
                  <a:lnTo>
                    <a:pt x="139338" y="192301"/>
                  </a:lnTo>
                  <a:lnTo>
                    <a:pt x="139409" y="191901"/>
                  </a:lnTo>
                  <a:lnTo>
                    <a:pt x="139662" y="191390"/>
                  </a:lnTo>
                  <a:lnTo>
                    <a:pt x="139665" y="190827"/>
                  </a:lnTo>
                  <a:lnTo>
                    <a:pt x="139566" y="188508"/>
                  </a:lnTo>
                  <a:lnTo>
                    <a:pt x="139407" y="188184"/>
                  </a:lnTo>
                  <a:lnTo>
                    <a:pt x="139231" y="188077"/>
                  </a:lnTo>
                  <a:lnTo>
                    <a:pt x="138696" y="188531"/>
                  </a:lnTo>
                  <a:lnTo>
                    <a:pt x="137694" y="188661"/>
                  </a:lnTo>
                  <a:lnTo>
                    <a:pt x="136227" y="188325"/>
                  </a:lnTo>
                  <a:lnTo>
                    <a:pt x="136149" y="188665"/>
                  </a:lnTo>
                  <a:lnTo>
                    <a:pt x="136629" y="189288"/>
                  </a:lnTo>
                  <a:lnTo>
                    <a:pt x="136718" y="189565"/>
                  </a:lnTo>
                  <a:lnTo>
                    <a:pt x="135950" y="191759"/>
                  </a:lnTo>
                  <a:lnTo>
                    <a:pt x="134629" y="191994"/>
                  </a:lnTo>
                  <a:lnTo>
                    <a:pt x="133046" y="192858"/>
                  </a:lnTo>
                  <a:lnTo>
                    <a:pt x="131426" y="193048"/>
                  </a:lnTo>
                  <a:lnTo>
                    <a:pt x="130457" y="193261"/>
                  </a:lnTo>
                  <a:lnTo>
                    <a:pt x="129480" y="192884"/>
                  </a:lnTo>
                  <a:lnTo>
                    <a:pt x="128219" y="192012"/>
                  </a:lnTo>
                  <a:lnTo>
                    <a:pt x="128711" y="196020"/>
                  </a:lnTo>
                  <a:lnTo>
                    <a:pt x="128258" y="197920"/>
                  </a:lnTo>
                  <a:lnTo>
                    <a:pt x="123775" y="197945"/>
                  </a:lnTo>
                  <a:lnTo>
                    <a:pt x="122858" y="199826"/>
                  </a:lnTo>
                  <a:lnTo>
                    <a:pt x="122809" y="200292"/>
                  </a:lnTo>
                  <a:lnTo>
                    <a:pt x="122194" y="201431"/>
                  </a:lnTo>
                  <a:lnTo>
                    <a:pt x="119142" y="200710"/>
                  </a:lnTo>
                  <a:lnTo>
                    <a:pt x="117509" y="198627"/>
                  </a:lnTo>
                  <a:lnTo>
                    <a:pt x="114655" y="198900"/>
                  </a:lnTo>
                  <a:lnTo>
                    <a:pt x="114438" y="198979"/>
                  </a:lnTo>
                  <a:lnTo>
                    <a:pt x="113895" y="199450"/>
                  </a:lnTo>
                  <a:lnTo>
                    <a:pt x="113675" y="199170"/>
                  </a:lnTo>
                  <a:lnTo>
                    <a:pt x="113686" y="198890"/>
                  </a:lnTo>
                  <a:lnTo>
                    <a:pt x="113412" y="198658"/>
                  </a:lnTo>
                  <a:lnTo>
                    <a:pt x="113228" y="198875"/>
                  </a:lnTo>
                  <a:lnTo>
                    <a:pt x="112646" y="199980"/>
                  </a:lnTo>
                  <a:lnTo>
                    <a:pt x="112252" y="200555"/>
                  </a:lnTo>
                  <a:lnTo>
                    <a:pt x="111506" y="200149"/>
                  </a:lnTo>
                  <a:lnTo>
                    <a:pt x="111858" y="199518"/>
                  </a:lnTo>
                  <a:lnTo>
                    <a:pt x="113600" y="196967"/>
                  </a:lnTo>
                  <a:lnTo>
                    <a:pt x="116408" y="194689"/>
                  </a:lnTo>
                  <a:lnTo>
                    <a:pt x="115854" y="194171"/>
                  </a:lnTo>
                  <a:lnTo>
                    <a:pt x="115601" y="193835"/>
                  </a:lnTo>
                  <a:lnTo>
                    <a:pt x="113778" y="191078"/>
                  </a:lnTo>
                  <a:lnTo>
                    <a:pt x="112198" y="192737"/>
                  </a:lnTo>
                  <a:lnTo>
                    <a:pt x="111453" y="193609"/>
                  </a:lnTo>
                  <a:lnTo>
                    <a:pt x="111232" y="193990"/>
                  </a:lnTo>
                  <a:lnTo>
                    <a:pt x="109605" y="194993"/>
                  </a:lnTo>
                  <a:lnTo>
                    <a:pt x="108405" y="194693"/>
                  </a:lnTo>
                  <a:lnTo>
                    <a:pt x="108125" y="194828"/>
                  </a:lnTo>
                  <a:lnTo>
                    <a:pt x="107709" y="194839"/>
                  </a:lnTo>
                  <a:lnTo>
                    <a:pt x="107649" y="193196"/>
                  </a:lnTo>
                  <a:lnTo>
                    <a:pt x="107468" y="192519"/>
                  </a:lnTo>
                  <a:lnTo>
                    <a:pt x="107333" y="192321"/>
                  </a:lnTo>
                  <a:lnTo>
                    <a:pt x="106250" y="191536"/>
                  </a:lnTo>
                  <a:lnTo>
                    <a:pt x="105298" y="190644"/>
                  </a:lnTo>
                  <a:lnTo>
                    <a:pt x="105113" y="191185"/>
                  </a:lnTo>
                  <a:lnTo>
                    <a:pt x="104538" y="192074"/>
                  </a:lnTo>
                  <a:lnTo>
                    <a:pt x="104151" y="193387"/>
                  </a:lnTo>
                  <a:lnTo>
                    <a:pt x="104034" y="193771"/>
                  </a:lnTo>
                  <a:lnTo>
                    <a:pt x="103942" y="194073"/>
                  </a:lnTo>
                  <a:lnTo>
                    <a:pt x="102525" y="193957"/>
                  </a:lnTo>
                  <a:lnTo>
                    <a:pt x="102177" y="193804"/>
                  </a:lnTo>
                  <a:lnTo>
                    <a:pt x="101591" y="194136"/>
                  </a:lnTo>
                  <a:lnTo>
                    <a:pt x="102294" y="195502"/>
                  </a:lnTo>
                  <a:lnTo>
                    <a:pt x="102970" y="197513"/>
                  </a:lnTo>
                  <a:lnTo>
                    <a:pt x="103228" y="198291"/>
                  </a:lnTo>
                  <a:lnTo>
                    <a:pt x="103338" y="198657"/>
                  </a:lnTo>
                  <a:lnTo>
                    <a:pt x="103551" y="199273"/>
                  </a:lnTo>
                  <a:lnTo>
                    <a:pt x="103992" y="200607"/>
                  </a:lnTo>
                  <a:lnTo>
                    <a:pt x="103718" y="200633"/>
                  </a:lnTo>
                  <a:lnTo>
                    <a:pt x="102770" y="199314"/>
                  </a:lnTo>
                  <a:lnTo>
                    <a:pt x="102514" y="199254"/>
                  </a:lnTo>
                  <a:lnTo>
                    <a:pt x="101929" y="199978"/>
                  </a:lnTo>
                  <a:lnTo>
                    <a:pt x="101843" y="200482"/>
                  </a:lnTo>
                  <a:lnTo>
                    <a:pt x="101737" y="200699"/>
                  </a:lnTo>
                  <a:lnTo>
                    <a:pt x="101283" y="201072"/>
                  </a:lnTo>
                  <a:lnTo>
                    <a:pt x="100516" y="201404"/>
                  </a:lnTo>
                  <a:lnTo>
                    <a:pt x="100694" y="202595"/>
                  </a:lnTo>
                  <a:lnTo>
                    <a:pt x="100733" y="204056"/>
                  </a:lnTo>
                  <a:lnTo>
                    <a:pt x="100190" y="204619"/>
                  </a:lnTo>
                  <a:lnTo>
                    <a:pt x="101546" y="206825"/>
                  </a:lnTo>
                  <a:lnTo>
                    <a:pt x="102391" y="207366"/>
                  </a:lnTo>
                  <a:lnTo>
                    <a:pt x="102976" y="208221"/>
                  </a:lnTo>
                  <a:lnTo>
                    <a:pt x="103348" y="209908"/>
                  </a:lnTo>
                  <a:lnTo>
                    <a:pt x="102245" y="211308"/>
                  </a:lnTo>
                  <a:lnTo>
                    <a:pt x="101859" y="211920"/>
                  </a:lnTo>
                  <a:lnTo>
                    <a:pt x="101260" y="212461"/>
                  </a:lnTo>
                  <a:lnTo>
                    <a:pt x="101121" y="212894"/>
                  </a:lnTo>
                  <a:lnTo>
                    <a:pt x="100859" y="212921"/>
                  </a:lnTo>
                  <a:lnTo>
                    <a:pt x="100679" y="213669"/>
                  </a:lnTo>
                  <a:lnTo>
                    <a:pt x="100420" y="214012"/>
                  </a:lnTo>
                  <a:lnTo>
                    <a:pt x="100303" y="214296"/>
                  </a:lnTo>
                  <a:lnTo>
                    <a:pt x="100338" y="214617"/>
                  </a:lnTo>
                  <a:lnTo>
                    <a:pt x="100253" y="214759"/>
                  </a:lnTo>
                  <a:lnTo>
                    <a:pt x="99739" y="214893"/>
                  </a:lnTo>
                  <a:lnTo>
                    <a:pt x="99526" y="215379"/>
                  </a:lnTo>
                  <a:lnTo>
                    <a:pt x="100711" y="215625"/>
                  </a:lnTo>
                  <a:lnTo>
                    <a:pt x="101181" y="216078"/>
                  </a:lnTo>
                  <a:lnTo>
                    <a:pt x="100970" y="216054"/>
                  </a:lnTo>
                  <a:lnTo>
                    <a:pt x="100835" y="216274"/>
                  </a:lnTo>
                  <a:lnTo>
                    <a:pt x="100913" y="216726"/>
                  </a:lnTo>
                  <a:lnTo>
                    <a:pt x="101282" y="217073"/>
                  </a:lnTo>
                  <a:lnTo>
                    <a:pt x="101207" y="217417"/>
                  </a:lnTo>
                  <a:lnTo>
                    <a:pt x="100927" y="218122"/>
                  </a:lnTo>
                  <a:lnTo>
                    <a:pt x="100920" y="218327"/>
                  </a:lnTo>
                  <a:lnTo>
                    <a:pt x="100555" y="218380"/>
                  </a:lnTo>
                  <a:lnTo>
                    <a:pt x="100424" y="218238"/>
                  </a:lnTo>
                  <a:lnTo>
                    <a:pt x="100261" y="218219"/>
                  </a:lnTo>
                  <a:lnTo>
                    <a:pt x="99800" y="218918"/>
                  </a:lnTo>
                  <a:lnTo>
                    <a:pt x="99265" y="219149"/>
                  </a:lnTo>
                  <a:lnTo>
                    <a:pt x="99159" y="219336"/>
                  </a:lnTo>
                  <a:lnTo>
                    <a:pt x="98804" y="220012"/>
                  </a:lnTo>
                  <a:lnTo>
                    <a:pt x="98624" y="219780"/>
                  </a:lnTo>
                  <a:lnTo>
                    <a:pt x="97610" y="219904"/>
                  </a:lnTo>
                  <a:lnTo>
                    <a:pt x="97269" y="219573"/>
                  </a:lnTo>
                  <a:lnTo>
                    <a:pt x="97479" y="219918"/>
                  </a:lnTo>
                  <a:lnTo>
                    <a:pt x="97650" y="219985"/>
                  </a:lnTo>
                  <a:lnTo>
                    <a:pt x="98462" y="219852"/>
                  </a:lnTo>
                  <a:lnTo>
                    <a:pt x="98607" y="219864"/>
                  </a:lnTo>
                  <a:lnTo>
                    <a:pt x="99016" y="220025"/>
                  </a:lnTo>
                  <a:lnTo>
                    <a:pt x="99225" y="219285"/>
                  </a:lnTo>
                  <a:lnTo>
                    <a:pt x="99872" y="218956"/>
                  </a:lnTo>
                  <a:lnTo>
                    <a:pt x="100241" y="218305"/>
                  </a:lnTo>
                  <a:lnTo>
                    <a:pt x="100405" y="218285"/>
                  </a:lnTo>
                  <a:lnTo>
                    <a:pt x="100516" y="218422"/>
                  </a:lnTo>
                  <a:lnTo>
                    <a:pt x="100794" y="218454"/>
                  </a:lnTo>
                  <a:lnTo>
                    <a:pt x="100952" y="218394"/>
                  </a:lnTo>
                  <a:lnTo>
                    <a:pt x="100962" y="217999"/>
                  </a:lnTo>
                  <a:lnTo>
                    <a:pt x="101354" y="217263"/>
                  </a:lnTo>
                  <a:lnTo>
                    <a:pt x="101335" y="217058"/>
                  </a:lnTo>
                  <a:lnTo>
                    <a:pt x="101058" y="216765"/>
                  </a:lnTo>
                  <a:lnTo>
                    <a:pt x="100931" y="216191"/>
                  </a:lnTo>
                  <a:lnTo>
                    <a:pt x="101083" y="216146"/>
                  </a:lnTo>
                  <a:lnTo>
                    <a:pt x="101556" y="216223"/>
                  </a:lnTo>
                  <a:lnTo>
                    <a:pt x="102075" y="216118"/>
                  </a:lnTo>
                  <a:lnTo>
                    <a:pt x="101690" y="216267"/>
                  </a:lnTo>
                  <a:lnTo>
                    <a:pt x="101373" y="216342"/>
                  </a:lnTo>
                  <a:lnTo>
                    <a:pt x="101153" y="216279"/>
                  </a:lnTo>
                  <a:lnTo>
                    <a:pt x="101062" y="216543"/>
                  </a:lnTo>
                  <a:lnTo>
                    <a:pt x="101424" y="217155"/>
                  </a:lnTo>
                  <a:lnTo>
                    <a:pt x="101388" y="217413"/>
                  </a:lnTo>
                  <a:lnTo>
                    <a:pt x="101119" y="217902"/>
                  </a:lnTo>
                  <a:lnTo>
                    <a:pt x="101062" y="218705"/>
                  </a:lnTo>
                  <a:lnTo>
                    <a:pt x="101335" y="219018"/>
                  </a:lnTo>
                  <a:lnTo>
                    <a:pt x="101512" y="219048"/>
                  </a:lnTo>
                  <a:lnTo>
                    <a:pt x="101832" y="218928"/>
                  </a:lnTo>
                  <a:lnTo>
                    <a:pt x="102275" y="218540"/>
                  </a:lnTo>
                  <a:lnTo>
                    <a:pt x="102987" y="218589"/>
                  </a:lnTo>
                  <a:lnTo>
                    <a:pt x="103267" y="219122"/>
                  </a:lnTo>
                  <a:lnTo>
                    <a:pt x="103207" y="220317"/>
                  </a:lnTo>
                  <a:lnTo>
                    <a:pt x="103274" y="220799"/>
                  </a:lnTo>
                  <a:lnTo>
                    <a:pt x="103455" y="221381"/>
                  </a:lnTo>
                  <a:lnTo>
                    <a:pt x="103473" y="221855"/>
                  </a:lnTo>
                  <a:lnTo>
                    <a:pt x="102693" y="223804"/>
                  </a:lnTo>
                  <a:lnTo>
                    <a:pt x="101832" y="228560"/>
                  </a:lnTo>
                  <a:lnTo>
                    <a:pt x="100929" y="230180"/>
                  </a:lnTo>
                  <a:lnTo>
                    <a:pt x="100508" y="229997"/>
                  </a:lnTo>
                  <a:lnTo>
                    <a:pt x="100253" y="230430"/>
                  </a:lnTo>
                  <a:lnTo>
                    <a:pt x="99736" y="230677"/>
                  </a:lnTo>
                  <a:lnTo>
                    <a:pt x="99555" y="230875"/>
                  </a:lnTo>
                  <a:lnTo>
                    <a:pt x="98149" y="229707"/>
                  </a:lnTo>
                  <a:lnTo>
                    <a:pt x="98322" y="230651"/>
                  </a:lnTo>
                  <a:lnTo>
                    <a:pt x="98773" y="231621"/>
                  </a:lnTo>
                  <a:lnTo>
                    <a:pt x="99031" y="232073"/>
                  </a:lnTo>
                  <a:lnTo>
                    <a:pt x="99577" y="232607"/>
                  </a:lnTo>
                  <a:lnTo>
                    <a:pt x="99797" y="233881"/>
                  </a:lnTo>
                  <a:lnTo>
                    <a:pt x="99408" y="233907"/>
                  </a:lnTo>
                  <a:lnTo>
                    <a:pt x="98544" y="233646"/>
                  </a:lnTo>
                  <a:lnTo>
                    <a:pt x="97768" y="233593"/>
                  </a:lnTo>
                  <a:lnTo>
                    <a:pt x="97389" y="233468"/>
                  </a:lnTo>
                  <a:lnTo>
                    <a:pt x="96857" y="233130"/>
                  </a:lnTo>
                  <a:lnTo>
                    <a:pt x="96531" y="232750"/>
                  </a:lnTo>
                  <a:lnTo>
                    <a:pt x="95851" y="232463"/>
                  </a:lnTo>
                  <a:lnTo>
                    <a:pt x="95289" y="232807"/>
                  </a:lnTo>
                  <a:lnTo>
                    <a:pt x="94422" y="233060"/>
                  </a:lnTo>
                  <a:lnTo>
                    <a:pt x="94297" y="233262"/>
                  </a:lnTo>
                  <a:lnTo>
                    <a:pt x="94291" y="233688"/>
                  </a:lnTo>
                  <a:lnTo>
                    <a:pt x="93954" y="234610"/>
                  </a:lnTo>
                  <a:lnTo>
                    <a:pt x="93962" y="235016"/>
                  </a:lnTo>
                  <a:lnTo>
                    <a:pt x="94162" y="234994"/>
                  </a:lnTo>
                  <a:lnTo>
                    <a:pt x="94226" y="234483"/>
                  </a:lnTo>
                  <a:lnTo>
                    <a:pt x="94432" y="233979"/>
                  </a:lnTo>
                  <a:lnTo>
                    <a:pt x="95091" y="233778"/>
                  </a:lnTo>
                  <a:lnTo>
                    <a:pt x="95427" y="233782"/>
                  </a:lnTo>
                  <a:lnTo>
                    <a:pt x="95535" y="233963"/>
                  </a:lnTo>
                  <a:lnTo>
                    <a:pt x="96433" y="234177"/>
                  </a:lnTo>
                  <a:lnTo>
                    <a:pt x="96851" y="234471"/>
                  </a:lnTo>
                  <a:lnTo>
                    <a:pt x="97633" y="234606"/>
                  </a:lnTo>
                  <a:lnTo>
                    <a:pt x="97059" y="235305"/>
                  </a:lnTo>
                  <a:lnTo>
                    <a:pt x="96730" y="234737"/>
                  </a:lnTo>
                  <a:lnTo>
                    <a:pt x="96393" y="234801"/>
                  </a:lnTo>
                  <a:lnTo>
                    <a:pt x="95530" y="234715"/>
                  </a:lnTo>
                  <a:lnTo>
                    <a:pt x="95443" y="234845"/>
                  </a:lnTo>
                  <a:lnTo>
                    <a:pt x="95658" y="235596"/>
                  </a:lnTo>
                  <a:lnTo>
                    <a:pt x="95705" y="236018"/>
                  </a:lnTo>
                  <a:lnTo>
                    <a:pt x="95981" y="236492"/>
                  </a:lnTo>
                  <a:lnTo>
                    <a:pt x="95188" y="236748"/>
                  </a:lnTo>
                  <a:lnTo>
                    <a:pt x="95157" y="236567"/>
                  </a:lnTo>
                  <a:lnTo>
                    <a:pt x="94024" y="235237"/>
                  </a:lnTo>
                  <a:lnTo>
                    <a:pt x="93872" y="235151"/>
                  </a:lnTo>
                  <a:lnTo>
                    <a:pt x="93564" y="235293"/>
                  </a:lnTo>
                  <a:lnTo>
                    <a:pt x="91885" y="236457"/>
                  </a:lnTo>
                  <a:lnTo>
                    <a:pt x="92122" y="236871"/>
                  </a:lnTo>
                  <a:lnTo>
                    <a:pt x="92384" y="237834"/>
                  </a:lnTo>
                  <a:lnTo>
                    <a:pt x="91396" y="237897"/>
                  </a:lnTo>
                  <a:lnTo>
                    <a:pt x="90288" y="238110"/>
                  </a:lnTo>
                  <a:lnTo>
                    <a:pt x="87317" y="240316"/>
                  </a:lnTo>
                  <a:lnTo>
                    <a:pt x="85661" y="241436"/>
                  </a:lnTo>
                  <a:lnTo>
                    <a:pt x="86142" y="241555"/>
                  </a:lnTo>
                  <a:lnTo>
                    <a:pt x="86280" y="243646"/>
                  </a:lnTo>
                  <a:lnTo>
                    <a:pt x="86404" y="244034"/>
                  </a:lnTo>
                  <a:lnTo>
                    <a:pt x="85134" y="244654"/>
                  </a:lnTo>
                  <a:lnTo>
                    <a:pt x="84422" y="246436"/>
                  </a:lnTo>
                  <a:lnTo>
                    <a:pt x="84560" y="246761"/>
                  </a:lnTo>
                  <a:lnTo>
                    <a:pt x="84887" y="247015"/>
                  </a:lnTo>
                  <a:lnTo>
                    <a:pt x="85162" y="247105"/>
                  </a:lnTo>
                  <a:lnTo>
                    <a:pt x="85445" y="247461"/>
                  </a:lnTo>
                  <a:lnTo>
                    <a:pt x="85803" y="248320"/>
                  </a:lnTo>
                  <a:lnTo>
                    <a:pt x="86171" y="248943"/>
                  </a:lnTo>
                  <a:lnTo>
                    <a:pt x="86634" y="249317"/>
                  </a:lnTo>
                  <a:lnTo>
                    <a:pt x="86769" y="249332"/>
                  </a:lnTo>
                  <a:lnTo>
                    <a:pt x="87031" y="249145"/>
                  </a:lnTo>
                  <a:lnTo>
                    <a:pt x="87222" y="249126"/>
                  </a:lnTo>
                  <a:lnTo>
                    <a:pt x="87427" y="250147"/>
                  </a:lnTo>
                  <a:lnTo>
                    <a:pt x="85686" y="249854"/>
                  </a:lnTo>
                  <a:lnTo>
                    <a:pt x="83366" y="249086"/>
                  </a:lnTo>
                  <a:lnTo>
                    <a:pt x="83012" y="249041"/>
                  </a:lnTo>
                  <a:lnTo>
                    <a:pt x="81904" y="249146"/>
                  </a:lnTo>
                  <a:lnTo>
                    <a:pt x="81710" y="249042"/>
                  </a:lnTo>
                  <a:lnTo>
                    <a:pt x="81175" y="248306"/>
                  </a:lnTo>
                  <a:lnTo>
                    <a:pt x="80846" y="247974"/>
                  </a:lnTo>
                  <a:lnTo>
                    <a:pt x="79955" y="247430"/>
                  </a:lnTo>
                  <a:lnTo>
                    <a:pt x="78741" y="246885"/>
                  </a:lnTo>
                  <a:lnTo>
                    <a:pt x="77400" y="246466"/>
                  </a:lnTo>
                  <a:lnTo>
                    <a:pt x="74481" y="246092"/>
                  </a:lnTo>
                  <a:lnTo>
                    <a:pt x="73529" y="245304"/>
                  </a:lnTo>
                  <a:lnTo>
                    <a:pt x="72545" y="244989"/>
                  </a:lnTo>
                  <a:lnTo>
                    <a:pt x="71961" y="244741"/>
                  </a:lnTo>
                  <a:lnTo>
                    <a:pt x="70939" y="244041"/>
                  </a:lnTo>
                  <a:lnTo>
                    <a:pt x="70589" y="243723"/>
                  </a:lnTo>
                  <a:lnTo>
                    <a:pt x="70158" y="243506"/>
                  </a:lnTo>
                  <a:lnTo>
                    <a:pt x="69654" y="242922"/>
                  </a:lnTo>
                  <a:lnTo>
                    <a:pt x="69342" y="242821"/>
                  </a:lnTo>
                  <a:lnTo>
                    <a:pt x="68748" y="242808"/>
                  </a:lnTo>
                  <a:lnTo>
                    <a:pt x="68448" y="242412"/>
                  </a:lnTo>
                  <a:lnTo>
                    <a:pt x="68321" y="242332"/>
                  </a:lnTo>
                  <a:lnTo>
                    <a:pt x="68111" y="242323"/>
                  </a:lnTo>
                  <a:lnTo>
                    <a:pt x="67903" y="242387"/>
                  </a:lnTo>
                  <a:lnTo>
                    <a:pt x="67687" y="242546"/>
                  </a:lnTo>
                  <a:lnTo>
                    <a:pt x="67072" y="242758"/>
                  </a:lnTo>
                  <a:lnTo>
                    <a:pt x="66722" y="242654"/>
                  </a:lnTo>
                  <a:lnTo>
                    <a:pt x="66381" y="242258"/>
                  </a:lnTo>
                  <a:lnTo>
                    <a:pt x="66082" y="242190"/>
                  </a:lnTo>
                  <a:lnTo>
                    <a:pt x="65913" y="242260"/>
                  </a:lnTo>
                  <a:lnTo>
                    <a:pt x="65733" y="242397"/>
                  </a:lnTo>
                  <a:lnTo>
                    <a:pt x="65398" y="242537"/>
                  </a:lnTo>
                  <a:lnTo>
                    <a:pt x="65047" y="242508"/>
                  </a:lnTo>
                  <a:lnTo>
                    <a:pt x="64286" y="242221"/>
                  </a:lnTo>
                  <a:lnTo>
                    <a:pt x="64127" y="242021"/>
                  </a:lnTo>
                  <a:lnTo>
                    <a:pt x="63829" y="241322"/>
                  </a:lnTo>
                  <a:lnTo>
                    <a:pt x="63691" y="241194"/>
                  </a:lnTo>
                  <a:lnTo>
                    <a:pt x="63143" y="240840"/>
                  </a:lnTo>
                  <a:lnTo>
                    <a:pt x="62802" y="240824"/>
                  </a:lnTo>
                  <a:lnTo>
                    <a:pt x="62509" y="240982"/>
                  </a:lnTo>
                  <a:lnTo>
                    <a:pt x="62247" y="240888"/>
                  </a:lnTo>
                  <a:lnTo>
                    <a:pt x="62276" y="240725"/>
                  </a:lnTo>
                  <a:lnTo>
                    <a:pt x="62481" y="240325"/>
                  </a:lnTo>
                  <a:lnTo>
                    <a:pt x="62394" y="240049"/>
                  </a:lnTo>
                  <a:lnTo>
                    <a:pt x="62080" y="240179"/>
                  </a:lnTo>
                  <a:lnTo>
                    <a:pt x="61868" y="240185"/>
                  </a:lnTo>
                  <a:lnTo>
                    <a:pt x="61582" y="239998"/>
                  </a:lnTo>
                  <a:lnTo>
                    <a:pt x="61570" y="239817"/>
                  </a:lnTo>
                  <a:lnTo>
                    <a:pt x="61619" y="239222"/>
                  </a:lnTo>
                  <a:lnTo>
                    <a:pt x="61599" y="238910"/>
                  </a:lnTo>
                  <a:lnTo>
                    <a:pt x="61509" y="238760"/>
                  </a:lnTo>
                  <a:lnTo>
                    <a:pt x="61361" y="238658"/>
                  </a:lnTo>
                  <a:lnTo>
                    <a:pt x="60984" y="238628"/>
                  </a:lnTo>
                  <a:lnTo>
                    <a:pt x="60753" y="238524"/>
                  </a:lnTo>
                  <a:lnTo>
                    <a:pt x="60760" y="237687"/>
                  </a:lnTo>
                  <a:lnTo>
                    <a:pt x="60378" y="237115"/>
                  </a:lnTo>
                  <a:lnTo>
                    <a:pt x="60253" y="236642"/>
                  </a:lnTo>
                  <a:lnTo>
                    <a:pt x="60045" y="236424"/>
                  </a:lnTo>
                  <a:lnTo>
                    <a:pt x="59464" y="236220"/>
                  </a:lnTo>
                  <a:lnTo>
                    <a:pt x="59424" y="235672"/>
                  </a:lnTo>
                  <a:lnTo>
                    <a:pt x="58969" y="235372"/>
                  </a:lnTo>
                  <a:lnTo>
                    <a:pt x="59035" y="234930"/>
                  </a:lnTo>
                  <a:lnTo>
                    <a:pt x="58973" y="234677"/>
                  </a:lnTo>
                  <a:lnTo>
                    <a:pt x="58463" y="234261"/>
                  </a:lnTo>
                  <a:lnTo>
                    <a:pt x="58388" y="234128"/>
                  </a:lnTo>
                  <a:lnTo>
                    <a:pt x="58379" y="233854"/>
                  </a:lnTo>
                  <a:lnTo>
                    <a:pt x="58645" y="233388"/>
                  </a:lnTo>
                  <a:lnTo>
                    <a:pt x="58391" y="233404"/>
                  </a:lnTo>
                  <a:lnTo>
                    <a:pt x="57956" y="233763"/>
                  </a:lnTo>
                  <a:lnTo>
                    <a:pt x="57675" y="233817"/>
                  </a:lnTo>
                  <a:lnTo>
                    <a:pt x="57244" y="233091"/>
                  </a:lnTo>
                  <a:lnTo>
                    <a:pt x="57041" y="233178"/>
                  </a:lnTo>
                  <a:lnTo>
                    <a:pt x="56696" y="233768"/>
                  </a:lnTo>
                  <a:lnTo>
                    <a:pt x="56475" y="233922"/>
                  </a:lnTo>
                  <a:lnTo>
                    <a:pt x="56266" y="234010"/>
                  </a:lnTo>
                  <a:lnTo>
                    <a:pt x="56121" y="234029"/>
                  </a:lnTo>
                  <a:lnTo>
                    <a:pt x="55945" y="234025"/>
                  </a:lnTo>
                  <a:lnTo>
                    <a:pt x="55739" y="233950"/>
                  </a:lnTo>
                  <a:lnTo>
                    <a:pt x="55570" y="233831"/>
                  </a:lnTo>
                  <a:lnTo>
                    <a:pt x="55335" y="233545"/>
                  </a:lnTo>
                  <a:lnTo>
                    <a:pt x="55274" y="233322"/>
                  </a:lnTo>
                  <a:lnTo>
                    <a:pt x="54793" y="232379"/>
                  </a:lnTo>
                  <a:lnTo>
                    <a:pt x="54509" y="232160"/>
                  </a:lnTo>
                  <a:lnTo>
                    <a:pt x="54117" y="231930"/>
                  </a:lnTo>
                  <a:lnTo>
                    <a:pt x="53259" y="231629"/>
                  </a:lnTo>
                  <a:lnTo>
                    <a:pt x="52923" y="231465"/>
                  </a:lnTo>
                  <a:lnTo>
                    <a:pt x="52712" y="231296"/>
                  </a:lnTo>
                  <a:lnTo>
                    <a:pt x="51823" y="230946"/>
                  </a:lnTo>
                  <a:lnTo>
                    <a:pt x="51648" y="230750"/>
                  </a:lnTo>
                  <a:lnTo>
                    <a:pt x="51485" y="230073"/>
                  </a:lnTo>
                  <a:lnTo>
                    <a:pt x="51419" y="229921"/>
                  </a:lnTo>
                  <a:lnTo>
                    <a:pt x="51228" y="229735"/>
                  </a:lnTo>
                  <a:lnTo>
                    <a:pt x="50696" y="229396"/>
                  </a:lnTo>
                  <a:lnTo>
                    <a:pt x="50459" y="229298"/>
                  </a:lnTo>
                  <a:lnTo>
                    <a:pt x="50029" y="229270"/>
                  </a:lnTo>
                  <a:lnTo>
                    <a:pt x="49801" y="229210"/>
                  </a:lnTo>
                  <a:lnTo>
                    <a:pt x="49486" y="229046"/>
                  </a:lnTo>
                  <a:lnTo>
                    <a:pt x="49458" y="228463"/>
                  </a:lnTo>
                  <a:lnTo>
                    <a:pt x="48678" y="227950"/>
                  </a:lnTo>
                  <a:lnTo>
                    <a:pt x="48787" y="227034"/>
                  </a:lnTo>
                  <a:lnTo>
                    <a:pt x="48772" y="226849"/>
                  </a:lnTo>
                  <a:lnTo>
                    <a:pt x="48639" y="226598"/>
                  </a:lnTo>
                  <a:lnTo>
                    <a:pt x="48515" y="226456"/>
                  </a:lnTo>
                  <a:lnTo>
                    <a:pt x="48350" y="226341"/>
                  </a:lnTo>
                  <a:lnTo>
                    <a:pt x="47796" y="226210"/>
                  </a:lnTo>
                  <a:lnTo>
                    <a:pt x="47616" y="225943"/>
                  </a:lnTo>
                  <a:lnTo>
                    <a:pt x="47441" y="225665"/>
                  </a:lnTo>
                  <a:lnTo>
                    <a:pt x="47307" y="225599"/>
                  </a:lnTo>
                  <a:lnTo>
                    <a:pt x="46444" y="225397"/>
                  </a:lnTo>
                  <a:lnTo>
                    <a:pt x="46385" y="225088"/>
                  </a:lnTo>
                  <a:lnTo>
                    <a:pt x="46588" y="224857"/>
                  </a:lnTo>
                  <a:lnTo>
                    <a:pt x="47300" y="224907"/>
                  </a:lnTo>
                  <a:lnTo>
                    <a:pt x="47700" y="224727"/>
                  </a:lnTo>
                  <a:lnTo>
                    <a:pt x="47836" y="224504"/>
                  </a:lnTo>
                  <a:lnTo>
                    <a:pt x="47895" y="224232"/>
                  </a:lnTo>
                  <a:lnTo>
                    <a:pt x="47854" y="224041"/>
                  </a:lnTo>
                  <a:lnTo>
                    <a:pt x="47638" y="223785"/>
                  </a:lnTo>
                  <a:lnTo>
                    <a:pt x="47482" y="223746"/>
                  </a:lnTo>
                  <a:lnTo>
                    <a:pt x="46888" y="223813"/>
                  </a:lnTo>
                  <a:lnTo>
                    <a:pt x="46691" y="223742"/>
                  </a:lnTo>
                  <a:lnTo>
                    <a:pt x="46527" y="223538"/>
                  </a:lnTo>
                  <a:lnTo>
                    <a:pt x="46407" y="223324"/>
                  </a:lnTo>
                  <a:lnTo>
                    <a:pt x="46243" y="222656"/>
                  </a:lnTo>
                  <a:lnTo>
                    <a:pt x="46091" y="222448"/>
                  </a:lnTo>
                  <a:lnTo>
                    <a:pt x="45620" y="221935"/>
                  </a:lnTo>
                  <a:lnTo>
                    <a:pt x="45146" y="221737"/>
                  </a:lnTo>
                  <a:lnTo>
                    <a:pt x="44826" y="221527"/>
                  </a:lnTo>
                  <a:lnTo>
                    <a:pt x="44378" y="220753"/>
                  </a:lnTo>
                  <a:lnTo>
                    <a:pt x="44201" y="220621"/>
                  </a:lnTo>
                  <a:lnTo>
                    <a:pt x="44007" y="220557"/>
                  </a:lnTo>
                  <a:lnTo>
                    <a:pt x="43594" y="220737"/>
                  </a:lnTo>
                  <a:lnTo>
                    <a:pt x="43592" y="221026"/>
                  </a:lnTo>
                  <a:lnTo>
                    <a:pt x="43214" y="221279"/>
                  </a:lnTo>
                  <a:lnTo>
                    <a:pt x="43158" y="221117"/>
                  </a:lnTo>
                  <a:lnTo>
                    <a:pt x="43194" y="220932"/>
                  </a:lnTo>
                  <a:lnTo>
                    <a:pt x="43282" y="220737"/>
                  </a:lnTo>
                  <a:lnTo>
                    <a:pt x="43249" y="220390"/>
                  </a:lnTo>
                  <a:lnTo>
                    <a:pt x="43076" y="220332"/>
                  </a:lnTo>
                  <a:lnTo>
                    <a:pt x="42582" y="220527"/>
                  </a:lnTo>
                  <a:lnTo>
                    <a:pt x="42435" y="220525"/>
                  </a:lnTo>
                  <a:lnTo>
                    <a:pt x="42292" y="220417"/>
                  </a:lnTo>
                  <a:lnTo>
                    <a:pt x="41622" y="219037"/>
                  </a:lnTo>
                  <a:lnTo>
                    <a:pt x="40973" y="218810"/>
                  </a:lnTo>
                  <a:lnTo>
                    <a:pt x="40476" y="218341"/>
                  </a:lnTo>
                  <a:lnTo>
                    <a:pt x="40000" y="218023"/>
                  </a:lnTo>
                  <a:lnTo>
                    <a:pt x="39692" y="217731"/>
                  </a:lnTo>
                  <a:lnTo>
                    <a:pt x="39386" y="217179"/>
                  </a:lnTo>
                  <a:lnTo>
                    <a:pt x="39102" y="216839"/>
                  </a:lnTo>
                  <a:lnTo>
                    <a:pt x="38933" y="216820"/>
                  </a:lnTo>
                  <a:lnTo>
                    <a:pt x="38574" y="217122"/>
                  </a:lnTo>
                  <a:lnTo>
                    <a:pt x="38325" y="217074"/>
                  </a:lnTo>
                  <a:lnTo>
                    <a:pt x="38231" y="216325"/>
                  </a:lnTo>
                  <a:lnTo>
                    <a:pt x="37937" y="215992"/>
                  </a:lnTo>
                  <a:lnTo>
                    <a:pt x="36901" y="215349"/>
                  </a:lnTo>
                  <a:lnTo>
                    <a:pt x="36753" y="214606"/>
                  </a:lnTo>
                  <a:lnTo>
                    <a:pt x="36530" y="214463"/>
                  </a:lnTo>
                  <a:lnTo>
                    <a:pt x="36103" y="214407"/>
                  </a:lnTo>
                  <a:lnTo>
                    <a:pt x="35745" y="214030"/>
                  </a:lnTo>
                  <a:lnTo>
                    <a:pt x="37088" y="210316"/>
                  </a:lnTo>
                  <a:lnTo>
                    <a:pt x="37099" y="210185"/>
                  </a:lnTo>
                  <a:lnTo>
                    <a:pt x="36038" y="209540"/>
                  </a:lnTo>
                  <a:lnTo>
                    <a:pt x="36666" y="208587"/>
                  </a:lnTo>
                  <a:lnTo>
                    <a:pt x="39306" y="204279"/>
                  </a:lnTo>
                  <a:lnTo>
                    <a:pt x="39345" y="204122"/>
                  </a:lnTo>
                  <a:lnTo>
                    <a:pt x="39271" y="202633"/>
                  </a:lnTo>
                  <a:lnTo>
                    <a:pt x="38997" y="201912"/>
                  </a:lnTo>
                  <a:lnTo>
                    <a:pt x="36878" y="201856"/>
                  </a:lnTo>
                  <a:lnTo>
                    <a:pt x="37279" y="199967"/>
                  </a:lnTo>
                  <a:lnTo>
                    <a:pt x="37872" y="199664"/>
                  </a:lnTo>
                  <a:lnTo>
                    <a:pt x="40059" y="199190"/>
                  </a:lnTo>
                  <a:lnTo>
                    <a:pt x="40815" y="199198"/>
                  </a:lnTo>
                  <a:lnTo>
                    <a:pt x="41010" y="198707"/>
                  </a:lnTo>
                  <a:lnTo>
                    <a:pt x="40556" y="197925"/>
                  </a:lnTo>
                  <a:lnTo>
                    <a:pt x="40542" y="197372"/>
                  </a:lnTo>
                  <a:lnTo>
                    <a:pt x="40347" y="196906"/>
                  </a:lnTo>
                  <a:lnTo>
                    <a:pt x="40077" y="196696"/>
                  </a:lnTo>
                  <a:lnTo>
                    <a:pt x="39168" y="196256"/>
                  </a:lnTo>
                  <a:lnTo>
                    <a:pt x="38778" y="196267"/>
                  </a:lnTo>
                  <a:lnTo>
                    <a:pt x="39175" y="194953"/>
                  </a:lnTo>
                  <a:lnTo>
                    <a:pt x="39623" y="194348"/>
                  </a:lnTo>
                  <a:lnTo>
                    <a:pt x="40315" y="193654"/>
                  </a:lnTo>
                  <a:lnTo>
                    <a:pt x="40415" y="193456"/>
                  </a:lnTo>
                  <a:lnTo>
                    <a:pt x="40410" y="193222"/>
                  </a:lnTo>
                  <a:lnTo>
                    <a:pt x="40141" y="193105"/>
                  </a:lnTo>
                  <a:lnTo>
                    <a:pt x="39740" y="193086"/>
                  </a:lnTo>
                  <a:lnTo>
                    <a:pt x="39257" y="192643"/>
                  </a:lnTo>
                  <a:lnTo>
                    <a:pt x="38781" y="192146"/>
                  </a:lnTo>
                  <a:lnTo>
                    <a:pt x="38145" y="191049"/>
                  </a:lnTo>
                  <a:lnTo>
                    <a:pt x="37783" y="190646"/>
                  </a:lnTo>
                  <a:lnTo>
                    <a:pt x="37188" y="190150"/>
                  </a:lnTo>
                  <a:lnTo>
                    <a:pt x="37655" y="189066"/>
                  </a:lnTo>
                  <a:lnTo>
                    <a:pt x="38156" y="188835"/>
                  </a:lnTo>
                  <a:lnTo>
                    <a:pt x="38330" y="187595"/>
                  </a:lnTo>
                  <a:lnTo>
                    <a:pt x="39286" y="187607"/>
                  </a:lnTo>
                  <a:lnTo>
                    <a:pt x="39234" y="187126"/>
                  </a:lnTo>
                  <a:lnTo>
                    <a:pt x="39581" y="185654"/>
                  </a:lnTo>
                  <a:lnTo>
                    <a:pt x="40205" y="186428"/>
                  </a:lnTo>
                  <a:lnTo>
                    <a:pt x="41709" y="186939"/>
                  </a:lnTo>
                  <a:lnTo>
                    <a:pt x="42385" y="184102"/>
                  </a:lnTo>
                  <a:lnTo>
                    <a:pt x="43231" y="183613"/>
                  </a:lnTo>
                  <a:lnTo>
                    <a:pt x="43899" y="184345"/>
                  </a:lnTo>
                  <a:lnTo>
                    <a:pt x="44446" y="184950"/>
                  </a:lnTo>
                  <a:lnTo>
                    <a:pt x="45686" y="186238"/>
                  </a:lnTo>
                  <a:lnTo>
                    <a:pt x="47065" y="186690"/>
                  </a:lnTo>
                  <a:lnTo>
                    <a:pt x="47732" y="185748"/>
                  </a:lnTo>
                  <a:lnTo>
                    <a:pt x="47256" y="184473"/>
                  </a:lnTo>
                  <a:lnTo>
                    <a:pt x="46717" y="183965"/>
                  </a:lnTo>
                  <a:lnTo>
                    <a:pt x="44561" y="182441"/>
                  </a:lnTo>
                  <a:lnTo>
                    <a:pt x="44529" y="182128"/>
                  </a:lnTo>
                  <a:lnTo>
                    <a:pt x="44611" y="181657"/>
                  </a:lnTo>
                  <a:lnTo>
                    <a:pt x="44849" y="181150"/>
                  </a:lnTo>
                  <a:lnTo>
                    <a:pt x="44846" y="180205"/>
                  </a:lnTo>
                  <a:lnTo>
                    <a:pt x="44683" y="180108"/>
                  </a:lnTo>
                  <a:lnTo>
                    <a:pt x="43883" y="179999"/>
                  </a:lnTo>
                  <a:lnTo>
                    <a:pt x="43705" y="179626"/>
                  </a:lnTo>
                  <a:lnTo>
                    <a:pt x="42859" y="179577"/>
                  </a:lnTo>
                  <a:lnTo>
                    <a:pt x="42372" y="179390"/>
                  </a:lnTo>
                  <a:lnTo>
                    <a:pt x="42091" y="179147"/>
                  </a:lnTo>
                  <a:lnTo>
                    <a:pt x="41714" y="178386"/>
                  </a:lnTo>
                  <a:lnTo>
                    <a:pt x="41615" y="177385"/>
                  </a:lnTo>
                  <a:lnTo>
                    <a:pt x="41085" y="176593"/>
                  </a:lnTo>
                  <a:lnTo>
                    <a:pt x="40876" y="176119"/>
                  </a:lnTo>
                  <a:lnTo>
                    <a:pt x="41327" y="175143"/>
                  </a:lnTo>
                  <a:lnTo>
                    <a:pt x="41018" y="175025"/>
                  </a:lnTo>
                  <a:lnTo>
                    <a:pt x="40983" y="174092"/>
                  </a:lnTo>
                  <a:lnTo>
                    <a:pt x="41228" y="173211"/>
                  </a:lnTo>
                  <a:lnTo>
                    <a:pt x="41463" y="172763"/>
                  </a:lnTo>
                  <a:lnTo>
                    <a:pt x="40734" y="171349"/>
                  </a:lnTo>
                  <a:lnTo>
                    <a:pt x="40357" y="171039"/>
                  </a:lnTo>
                  <a:lnTo>
                    <a:pt x="39724" y="170774"/>
                  </a:lnTo>
                  <a:lnTo>
                    <a:pt x="39372" y="170217"/>
                  </a:lnTo>
                  <a:lnTo>
                    <a:pt x="39194" y="169152"/>
                  </a:lnTo>
                  <a:lnTo>
                    <a:pt x="39123" y="167746"/>
                  </a:lnTo>
                  <a:lnTo>
                    <a:pt x="38173" y="167555"/>
                  </a:lnTo>
                  <a:lnTo>
                    <a:pt x="37561" y="167697"/>
                  </a:lnTo>
                  <a:lnTo>
                    <a:pt x="35974" y="168736"/>
                  </a:lnTo>
                  <a:lnTo>
                    <a:pt x="35308" y="168911"/>
                  </a:lnTo>
                  <a:lnTo>
                    <a:pt x="35152" y="168388"/>
                  </a:lnTo>
                  <a:lnTo>
                    <a:pt x="34767" y="165915"/>
                  </a:lnTo>
                  <a:lnTo>
                    <a:pt x="36831" y="163729"/>
                  </a:lnTo>
                  <a:lnTo>
                    <a:pt x="37838" y="162650"/>
                  </a:lnTo>
                  <a:lnTo>
                    <a:pt x="39265" y="162575"/>
                  </a:lnTo>
                  <a:lnTo>
                    <a:pt x="41634" y="161263"/>
                  </a:lnTo>
                  <a:lnTo>
                    <a:pt x="43973" y="156417"/>
                  </a:lnTo>
                  <a:lnTo>
                    <a:pt x="44023" y="156230"/>
                  </a:lnTo>
                  <a:lnTo>
                    <a:pt x="43857" y="155701"/>
                  </a:lnTo>
                  <a:lnTo>
                    <a:pt x="42534" y="154268"/>
                  </a:lnTo>
                  <a:lnTo>
                    <a:pt x="42517" y="155737"/>
                  </a:lnTo>
                  <a:lnTo>
                    <a:pt x="42093" y="155778"/>
                  </a:lnTo>
                  <a:lnTo>
                    <a:pt x="38468" y="159660"/>
                  </a:lnTo>
                  <a:lnTo>
                    <a:pt x="37201" y="160209"/>
                  </a:lnTo>
                  <a:lnTo>
                    <a:pt x="36837" y="158331"/>
                  </a:lnTo>
                  <a:lnTo>
                    <a:pt x="36940" y="157185"/>
                  </a:lnTo>
                  <a:lnTo>
                    <a:pt x="37553" y="156031"/>
                  </a:lnTo>
                  <a:lnTo>
                    <a:pt x="37674" y="155579"/>
                  </a:lnTo>
                  <a:lnTo>
                    <a:pt x="37652" y="155296"/>
                  </a:lnTo>
                  <a:lnTo>
                    <a:pt x="37314" y="154855"/>
                  </a:lnTo>
                  <a:lnTo>
                    <a:pt x="37898" y="154317"/>
                  </a:lnTo>
                  <a:lnTo>
                    <a:pt x="38112" y="153970"/>
                  </a:lnTo>
                  <a:lnTo>
                    <a:pt x="38457" y="152469"/>
                  </a:lnTo>
                  <a:lnTo>
                    <a:pt x="38707" y="152132"/>
                  </a:lnTo>
                  <a:lnTo>
                    <a:pt x="38797" y="151348"/>
                  </a:lnTo>
                  <a:lnTo>
                    <a:pt x="38396" y="151458"/>
                  </a:lnTo>
                  <a:lnTo>
                    <a:pt x="38073" y="152481"/>
                  </a:lnTo>
                  <a:lnTo>
                    <a:pt x="37014" y="151958"/>
                  </a:lnTo>
                  <a:lnTo>
                    <a:pt x="36577" y="153138"/>
                  </a:lnTo>
                  <a:lnTo>
                    <a:pt x="36555" y="153462"/>
                  </a:lnTo>
                  <a:lnTo>
                    <a:pt x="35245" y="153665"/>
                  </a:lnTo>
                  <a:lnTo>
                    <a:pt x="34853" y="153904"/>
                  </a:lnTo>
                  <a:lnTo>
                    <a:pt x="34522" y="153897"/>
                  </a:lnTo>
                  <a:lnTo>
                    <a:pt x="34560" y="151597"/>
                  </a:lnTo>
                  <a:lnTo>
                    <a:pt x="35461" y="150652"/>
                  </a:lnTo>
                  <a:lnTo>
                    <a:pt x="35938" y="150390"/>
                  </a:lnTo>
                  <a:lnTo>
                    <a:pt x="36091" y="149875"/>
                  </a:lnTo>
                  <a:lnTo>
                    <a:pt x="37431" y="150069"/>
                  </a:lnTo>
                  <a:lnTo>
                    <a:pt x="37706" y="150335"/>
                  </a:lnTo>
                  <a:lnTo>
                    <a:pt x="38122" y="150455"/>
                  </a:lnTo>
                  <a:lnTo>
                    <a:pt x="39301" y="150241"/>
                  </a:lnTo>
                  <a:lnTo>
                    <a:pt x="43388" y="149801"/>
                  </a:lnTo>
                  <a:lnTo>
                    <a:pt x="44856" y="150033"/>
                  </a:lnTo>
                  <a:lnTo>
                    <a:pt x="44956" y="149387"/>
                  </a:lnTo>
                  <a:lnTo>
                    <a:pt x="44921" y="148148"/>
                  </a:lnTo>
                  <a:lnTo>
                    <a:pt x="44960" y="147958"/>
                  </a:lnTo>
                  <a:lnTo>
                    <a:pt x="45255" y="147426"/>
                  </a:lnTo>
                  <a:lnTo>
                    <a:pt x="44886" y="146908"/>
                  </a:lnTo>
                  <a:lnTo>
                    <a:pt x="44833" y="146076"/>
                  </a:lnTo>
                  <a:lnTo>
                    <a:pt x="43953" y="144811"/>
                  </a:lnTo>
                  <a:lnTo>
                    <a:pt x="45048" y="143239"/>
                  </a:lnTo>
                  <a:lnTo>
                    <a:pt x="46175" y="142164"/>
                  </a:lnTo>
                  <a:lnTo>
                    <a:pt x="45826" y="141589"/>
                  </a:lnTo>
                  <a:lnTo>
                    <a:pt x="44778" y="140555"/>
                  </a:lnTo>
                  <a:lnTo>
                    <a:pt x="45792" y="140137"/>
                  </a:lnTo>
                  <a:lnTo>
                    <a:pt x="46343" y="140455"/>
                  </a:lnTo>
                  <a:lnTo>
                    <a:pt x="46889" y="140942"/>
                  </a:lnTo>
                  <a:lnTo>
                    <a:pt x="47563" y="141264"/>
                  </a:lnTo>
                  <a:lnTo>
                    <a:pt x="48582" y="140599"/>
                  </a:lnTo>
                  <a:lnTo>
                    <a:pt x="48487" y="140170"/>
                  </a:lnTo>
                  <a:lnTo>
                    <a:pt x="48109" y="139939"/>
                  </a:lnTo>
                  <a:lnTo>
                    <a:pt x="47709" y="139308"/>
                  </a:lnTo>
                  <a:lnTo>
                    <a:pt x="47621" y="139026"/>
                  </a:lnTo>
                  <a:lnTo>
                    <a:pt x="47841" y="138875"/>
                  </a:lnTo>
                  <a:lnTo>
                    <a:pt x="47191" y="138099"/>
                  </a:lnTo>
                  <a:lnTo>
                    <a:pt x="45343" y="138136"/>
                  </a:lnTo>
                  <a:lnTo>
                    <a:pt x="44255" y="137747"/>
                  </a:lnTo>
                  <a:lnTo>
                    <a:pt x="42945" y="136952"/>
                  </a:lnTo>
                  <a:lnTo>
                    <a:pt x="43254" y="136037"/>
                  </a:lnTo>
                  <a:lnTo>
                    <a:pt x="42905" y="135167"/>
                  </a:lnTo>
                  <a:lnTo>
                    <a:pt x="43532" y="134880"/>
                  </a:lnTo>
                  <a:lnTo>
                    <a:pt x="44838" y="134537"/>
                  </a:lnTo>
                  <a:lnTo>
                    <a:pt x="45077" y="134354"/>
                  </a:lnTo>
                  <a:lnTo>
                    <a:pt x="45762" y="133440"/>
                  </a:lnTo>
                  <a:lnTo>
                    <a:pt x="46293" y="133933"/>
                  </a:lnTo>
                  <a:lnTo>
                    <a:pt x="46297" y="134127"/>
                  </a:lnTo>
                  <a:lnTo>
                    <a:pt x="46671" y="134482"/>
                  </a:lnTo>
                  <a:lnTo>
                    <a:pt x="48449" y="134858"/>
                  </a:lnTo>
                  <a:lnTo>
                    <a:pt x="49897" y="134544"/>
                  </a:lnTo>
                  <a:lnTo>
                    <a:pt x="50107" y="134648"/>
                  </a:lnTo>
                  <a:lnTo>
                    <a:pt x="50485" y="134626"/>
                  </a:lnTo>
                  <a:lnTo>
                    <a:pt x="51152" y="134274"/>
                  </a:lnTo>
                  <a:lnTo>
                    <a:pt x="52258" y="133304"/>
                  </a:lnTo>
                  <a:lnTo>
                    <a:pt x="51994" y="133240"/>
                  </a:lnTo>
                  <a:lnTo>
                    <a:pt x="51283" y="132240"/>
                  </a:lnTo>
                  <a:lnTo>
                    <a:pt x="51268" y="132055"/>
                  </a:lnTo>
                  <a:lnTo>
                    <a:pt x="52738" y="130301"/>
                  </a:lnTo>
                  <a:lnTo>
                    <a:pt x="52032" y="129753"/>
                  </a:lnTo>
                  <a:lnTo>
                    <a:pt x="50765" y="129481"/>
                  </a:lnTo>
                  <a:lnTo>
                    <a:pt x="50123" y="128775"/>
                  </a:lnTo>
                  <a:lnTo>
                    <a:pt x="50290" y="128305"/>
                  </a:lnTo>
                  <a:lnTo>
                    <a:pt x="50858" y="128230"/>
                  </a:lnTo>
                  <a:lnTo>
                    <a:pt x="51223" y="127995"/>
                  </a:lnTo>
                  <a:lnTo>
                    <a:pt x="51767" y="127416"/>
                  </a:lnTo>
                  <a:lnTo>
                    <a:pt x="51219" y="127154"/>
                  </a:lnTo>
                  <a:lnTo>
                    <a:pt x="51435" y="126389"/>
                  </a:lnTo>
                  <a:lnTo>
                    <a:pt x="51828" y="125732"/>
                  </a:lnTo>
                  <a:lnTo>
                    <a:pt x="52109" y="124911"/>
                  </a:lnTo>
                  <a:lnTo>
                    <a:pt x="52145" y="124183"/>
                  </a:lnTo>
                  <a:lnTo>
                    <a:pt x="52066" y="123787"/>
                  </a:lnTo>
                  <a:lnTo>
                    <a:pt x="51053" y="124706"/>
                  </a:lnTo>
                  <a:lnTo>
                    <a:pt x="50517" y="123582"/>
                  </a:lnTo>
                  <a:lnTo>
                    <a:pt x="51071" y="123310"/>
                  </a:lnTo>
                  <a:lnTo>
                    <a:pt x="51334" y="123343"/>
                  </a:lnTo>
                  <a:lnTo>
                    <a:pt x="51684" y="123082"/>
                  </a:lnTo>
                  <a:lnTo>
                    <a:pt x="51770" y="122186"/>
                  </a:lnTo>
                  <a:lnTo>
                    <a:pt x="51462" y="120853"/>
                  </a:lnTo>
                  <a:lnTo>
                    <a:pt x="51376" y="120592"/>
                  </a:lnTo>
                  <a:lnTo>
                    <a:pt x="50959" y="120297"/>
                  </a:lnTo>
                  <a:lnTo>
                    <a:pt x="50577" y="119741"/>
                  </a:lnTo>
                  <a:lnTo>
                    <a:pt x="50298" y="117994"/>
                  </a:lnTo>
                  <a:lnTo>
                    <a:pt x="51661" y="116726"/>
                  </a:lnTo>
                  <a:lnTo>
                    <a:pt x="51608" y="116168"/>
                  </a:lnTo>
                  <a:lnTo>
                    <a:pt x="50561" y="114556"/>
                  </a:lnTo>
                  <a:lnTo>
                    <a:pt x="49818" y="114066"/>
                  </a:lnTo>
                  <a:lnTo>
                    <a:pt x="49516" y="113956"/>
                  </a:lnTo>
                  <a:lnTo>
                    <a:pt x="49586" y="113676"/>
                  </a:lnTo>
                  <a:lnTo>
                    <a:pt x="50203" y="112421"/>
                  </a:lnTo>
                  <a:lnTo>
                    <a:pt x="50464" y="112533"/>
                  </a:lnTo>
                  <a:lnTo>
                    <a:pt x="51046" y="113018"/>
                  </a:lnTo>
                  <a:lnTo>
                    <a:pt x="51911" y="112435"/>
                  </a:lnTo>
                  <a:lnTo>
                    <a:pt x="52829" y="112600"/>
                  </a:lnTo>
                  <a:lnTo>
                    <a:pt x="53125" y="112480"/>
                  </a:lnTo>
                  <a:lnTo>
                    <a:pt x="53175" y="111689"/>
                  </a:lnTo>
                  <a:lnTo>
                    <a:pt x="52661" y="111528"/>
                  </a:lnTo>
                  <a:lnTo>
                    <a:pt x="52207" y="111554"/>
                  </a:lnTo>
                  <a:lnTo>
                    <a:pt x="51962" y="111311"/>
                  </a:lnTo>
                  <a:lnTo>
                    <a:pt x="52203" y="110818"/>
                  </a:lnTo>
                  <a:lnTo>
                    <a:pt x="52956" y="109837"/>
                  </a:lnTo>
                  <a:lnTo>
                    <a:pt x="53168" y="109903"/>
                  </a:lnTo>
                  <a:lnTo>
                    <a:pt x="53192" y="109133"/>
                  </a:lnTo>
                  <a:lnTo>
                    <a:pt x="52620" y="109051"/>
                  </a:lnTo>
                  <a:lnTo>
                    <a:pt x="52162" y="107357"/>
                  </a:lnTo>
                  <a:lnTo>
                    <a:pt x="50890" y="107658"/>
                  </a:lnTo>
                  <a:lnTo>
                    <a:pt x="50998" y="108138"/>
                  </a:lnTo>
                  <a:lnTo>
                    <a:pt x="50991" y="108594"/>
                  </a:lnTo>
                  <a:lnTo>
                    <a:pt x="49906" y="109539"/>
                  </a:lnTo>
                  <a:lnTo>
                    <a:pt x="49363" y="109647"/>
                  </a:lnTo>
                  <a:lnTo>
                    <a:pt x="48805" y="109418"/>
                  </a:lnTo>
                  <a:lnTo>
                    <a:pt x="48671" y="108748"/>
                  </a:lnTo>
                  <a:lnTo>
                    <a:pt x="48823" y="108128"/>
                  </a:lnTo>
                  <a:lnTo>
                    <a:pt x="48829" y="107889"/>
                  </a:lnTo>
                  <a:lnTo>
                    <a:pt x="48752" y="107658"/>
                  </a:lnTo>
                  <a:lnTo>
                    <a:pt x="46891" y="107196"/>
                  </a:lnTo>
                  <a:lnTo>
                    <a:pt x="47226" y="106424"/>
                  </a:lnTo>
                  <a:lnTo>
                    <a:pt x="44900" y="107161"/>
                  </a:lnTo>
                  <a:lnTo>
                    <a:pt x="44971" y="107496"/>
                  </a:lnTo>
                  <a:lnTo>
                    <a:pt x="44700" y="107688"/>
                  </a:lnTo>
                  <a:lnTo>
                    <a:pt x="43156" y="107191"/>
                  </a:lnTo>
                  <a:lnTo>
                    <a:pt x="42346" y="106839"/>
                  </a:lnTo>
                  <a:lnTo>
                    <a:pt x="41976" y="105153"/>
                  </a:lnTo>
                  <a:lnTo>
                    <a:pt x="42313" y="105031"/>
                  </a:lnTo>
                  <a:lnTo>
                    <a:pt x="42798" y="105117"/>
                  </a:lnTo>
                  <a:lnTo>
                    <a:pt x="42881" y="104979"/>
                  </a:lnTo>
                  <a:lnTo>
                    <a:pt x="42867" y="104610"/>
                  </a:lnTo>
                  <a:lnTo>
                    <a:pt x="42800" y="104181"/>
                  </a:lnTo>
                  <a:lnTo>
                    <a:pt x="41818" y="104471"/>
                  </a:lnTo>
                  <a:lnTo>
                    <a:pt x="41440" y="102724"/>
                  </a:lnTo>
                  <a:lnTo>
                    <a:pt x="41770" y="102029"/>
                  </a:lnTo>
                  <a:lnTo>
                    <a:pt x="41855" y="101716"/>
                  </a:lnTo>
                  <a:lnTo>
                    <a:pt x="41652" y="100909"/>
                  </a:lnTo>
                  <a:lnTo>
                    <a:pt x="41551" y="100183"/>
                  </a:lnTo>
                  <a:lnTo>
                    <a:pt x="41565" y="98932"/>
                  </a:lnTo>
                  <a:lnTo>
                    <a:pt x="41666" y="98677"/>
                  </a:lnTo>
                  <a:lnTo>
                    <a:pt x="40971" y="98759"/>
                  </a:lnTo>
                  <a:lnTo>
                    <a:pt x="39686" y="99388"/>
                  </a:lnTo>
                  <a:lnTo>
                    <a:pt x="38091" y="101518"/>
                  </a:lnTo>
                  <a:lnTo>
                    <a:pt x="37165" y="100991"/>
                  </a:lnTo>
                  <a:lnTo>
                    <a:pt x="36113" y="99835"/>
                  </a:lnTo>
                  <a:lnTo>
                    <a:pt x="35059" y="99804"/>
                  </a:lnTo>
                  <a:lnTo>
                    <a:pt x="34932" y="99945"/>
                  </a:lnTo>
                  <a:lnTo>
                    <a:pt x="34530" y="99163"/>
                  </a:lnTo>
                  <a:lnTo>
                    <a:pt x="34522" y="98389"/>
                  </a:lnTo>
                  <a:lnTo>
                    <a:pt x="33014" y="98447"/>
                  </a:lnTo>
                  <a:lnTo>
                    <a:pt x="32258" y="98402"/>
                  </a:lnTo>
                  <a:lnTo>
                    <a:pt x="32040" y="98357"/>
                  </a:lnTo>
                  <a:lnTo>
                    <a:pt x="31503" y="98052"/>
                  </a:lnTo>
                  <a:lnTo>
                    <a:pt x="31298" y="97843"/>
                  </a:lnTo>
                  <a:lnTo>
                    <a:pt x="30920" y="97251"/>
                  </a:lnTo>
                  <a:lnTo>
                    <a:pt x="30443" y="96045"/>
                  </a:lnTo>
                  <a:lnTo>
                    <a:pt x="30386" y="95328"/>
                  </a:lnTo>
                  <a:lnTo>
                    <a:pt x="31141" y="94795"/>
                  </a:lnTo>
                  <a:lnTo>
                    <a:pt x="31678" y="94558"/>
                  </a:lnTo>
                  <a:lnTo>
                    <a:pt x="31896" y="94039"/>
                  </a:lnTo>
                  <a:lnTo>
                    <a:pt x="31353" y="93746"/>
                  </a:lnTo>
                  <a:lnTo>
                    <a:pt x="30981" y="93767"/>
                  </a:lnTo>
                  <a:lnTo>
                    <a:pt x="30633" y="93481"/>
                  </a:lnTo>
                  <a:lnTo>
                    <a:pt x="30606" y="93246"/>
                  </a:lnTo>
                  <a:lnTo>
                    <a:pt x="31191" y="92334"/>
                  </a:lnTo>
                  <a:lnTo>
                    <a:pt x="30388" y="91853"/>
                  </a:lnTo>
                  <a:lnTo>
                    <a:pt x="29812" y="91774"/>
                  </a:lnTo>
                  <a:lnTo>
                    <a:pt x="28925" y="91863"/>
                  </a:lnTo>
                  <a:lnTo>
                    <a:pt x="27920" y="91915"/>
                  </a:lnTo>
                  <a:lnTo>
                    <a:pt x="27680" y="93046"/>
                  </a:lnTo>
                  <a:lnTo>
                    <a:pt x="27451" y="93279"/>
                  </a:lnTo>
                  <a:lnTo>
                    <a:pt x="26989" y="92934"/>
                  </a:lnTo>
                  <a:lnTo>
                    <a:pt x="26496" y="92269"/>
                  </a:lnTo>
                  <a:lnTo>
                    <a:pt x="25837" y="91780"/>
                  </a:lnTo>
                  <a:lnTo>
                    <a:pt x="22818" y="91197"/>
                  </a:lnTo>
                  <a:lnTo>
                    <a:pt x="21057" y="90674"/>
                  </a:lnTo>
                  <a:lnTo>
                    <a:pt x="20524" y="90401"/>
                  </a:lnTo>
                  <a:lnTo>
                    <a:pt x="19979" y="88061"/>
                  </a:lnTo>
                  <a:lnTo>
                    <a:pt x="21211" y="87978"/>
                  </a:lnTo>
                  <a:lnTo>
                    <a:pt x="22213" y="87650"/>
                  </a:lnTo>
                  <a:lnTo>
                    <a:pt x="22016" y="86814"/>
                  </a:lnTo>
                  <a:lnTo>
                    <a:pt x="21658" y="86291"/>
                  </a:lnTo>
                  <a:lnTo>
                    <a:pt x="19757" y="87426"/>
                  </a:lnTo>
                  <a:lnTo>
                    <a:pt x="19568" y="86743"/>
                  </a:lnTo>
                  <a:lnTo>
                    <a:pt x="19335" y="85183"/>
                  </a:lnTo>
                  <a:lnTo>
                    <a:pt x="19524" y="83816"/>
                  </a:lnTo>
                  <a:lnTo>
                    <a:pt x="19481" y="82793"/>
                  </a:lnTo>
                  <a:lnTo>
                    <a:pt x="19155" y="81536"/>
                  </a:lnTo>
                  <a:lnTo>
                    <a:pt x="17522" y="81588"/>
                  </a:lnTo>
                  <a:lnTo>
                    <a:pt x="17443" y="81178"/>
                  </a:lnTo>
                  <a:lnTo>
                    <a:pt x="17239" y="80625"/>
                  </a:lnTo>
                  <a:lnTo>
                    <a:pt x="16834" y="80133"/>
                  </a:lnTo>
                  <a:lnTo>
                    <a:pt x="15656" y="80324"/>
                  </a:lnTo>
                  <a:lnTo>
                    <a:pt x="15361" y="84725"/>
                  </a:lnTo>
                  <a:lnTo>
                    <a:pt x="15776" y="85079"/>
                  </a:lnTo>
                  <a:lnTo>
                    <a:pt x="15973" y="84814"/>
                  </a:lnTo>
                  <a:lnTo>
                    <a:pt x="15502" y="85658"/>
                  </a:lnTo>
                  <a:lnTo>
                    <a:pt x="15061" y="85417"/>
                  </a:lnTo>
                  <a:lnTo>
                    <a:pt x="15007" y="85241"/>
                  </a:lnTo>
                  <a:lnTo>
                    <a:pt x="14642" y="85625"/>
                  </a:lnTo>
                  <a:lnTo>
                    <a:pt x="15272" y="86278"/>
                  </a:lnTo>
                  <a:lnTo>
                    <a:pt x="14557" y="87018"/>
                  </a:lnTo>
                  <a:lnTo>
                    <a:pt x="13728" y="87301"/>
                  </a:lnTo>
                  <a:lnTo>
                    <a:pt x="13208" y="87683"/>
                  </a:lnTo>
                  <a:lnTo>
                    <a:pt x="13026" y="87299"/>
                  </a:lnTo>
                  <a:lnTo>
                    <a:pt x="13463" y="86491"/>
                  </a:lnTo>
                  <a:lnTo>
                    <a:pt x="13489" y="86308"/>
                  </a:lnTo>
                  <a:lnTo>
                    <a:pt x="13278" y="85677"/>
                  </a:lnTo>
                  <a:lnTo>
                    <a:pt x="13081" y="85334"/>
                  </a:lnTo>
                  <a:lnTo>
                    <a:pt x="11557" y="84407"/>
                  </a:lnTo>
                  <a:lnTo>
                    <a:pt x="10763" y="83535"/>
                  </a:lnTo>
                  <a:lnTo>
                    <a:pt x="10631" y="83073"/>
                  </a:lnTo>
                  <a:lnTo>
                    <a:pt x="10171" y="83350"/>
                  </a:lnTo>
                  <a:lnTo>
                    <a:pt x="10823" y="84287"/>
                  </a:lnTo>
                  <a:lnTo>
                    <a:pt x="11377" y="84870"/>
                  </a:lnTo>
                  <a:lnTo>
                    <a:pt x="11154" y="85143"/>
                  </a:lnTo>
                  <a:lnTo>
                    <a:pt x="10905" y="84769"/>
                  </a:lnTo>
                  <a:lnTo>
                    <a:pt x="10515" y="84686"/>
                  </a:lnTo>
                  <a:lnTo>
                    <a:pt x="10132" y="84749"/>
                  </a:lnTo>
                  <a:lnTo>
                    <a:pt x="9892" y="85131"/>
                  </a:lnTo>
                  <a:lnTo>
                    <a:pt x="8242" y="84324"/>
                  </a:lnTo>
                  <a:lnTo>
                    <a:pt x="8213" y="83570"/>
                  </a:lnTo>
                  <a:lnTo>
                    <a:pt x="7723" y="83017"/>
                  </a:lnTo>
                  <a:lnTo>
                    <a:pt x="7211" y="82771"/>
                  </a:lnTo>
                  <a:lnTo>
                    <a:pt x="6731" y="82853"/>
                  </a:lnTo>
                  <a:lnTo>
                    <a:pt x="6602" y="81274"/>
                  </a:lnTo>
                  <a:lnTo>
                    <a:pt x="6076" y="79855"/>
                  </a:lnTo>
                  <a:lnTo>
                    <a:pt x="5073" y="80236"/>
                  </a:lnTo>
                  <a:lnTo>
                    <a:pt x="4199" y="79978"/>
                  </a:lnTo>
                  <a:lnTo>
                    <a:pt x="4196" y="78806"/>
                  </a:lnTo>
                  <a:lnTo>
                    <a:pt x="4303" y="78478"/>
                  </a:lnTo>
                  <a:lnTo>
                    <a:pt x="4622" y="78537"/>
                  </a:lnTo>
                  <a:lnTo>
                    <a:pt x="5145" y="78156"/>
                  </a:lnTo>
                  <a:lnTo>
                    <a:pt x="5438" y="77596"/>
                  </a:lnTo>
                  <a:lnTo>
                    <a:pt x="5725" y="77369"/>
                  </a:lnTo>
                  <a:lnTo>
                    <a:pt x="5886" y="77626"/>
                  </a:lnTo>
                  <a:lnTo>
                    <a:pt x="7695" y="77328"/>
                  </a:lnTo>
                  <a:lnTo>
                    <a:pt x="7810" y="76469"/>
                  </a:lnTo>
                  <a:lnTo>
                    <a:pt x="7165" y="75663"/>
                  </a:lnTo>
                  <a:lnTo>
                    <a:pt x="5968" y="75857"/>
                  </a:lnTo>
                  <a:lnTo>
                    <a:pt x="4922" y="76294"/>
                  </a:lnTo>
                  <a:lnTo>
                    <a:pt x="4980" y="75629"/>
                  </a:lnTo>
                  <a:lnTo>
                    <a:pt x="4739" y="74488"/>
                  </a:lnTo>
                  <a:lnTo>
                    <a:pt x="4317" y="73326"/>
                  </a:lnTo>
                  <a:lnTo>
                    <a:pt x="3643" y="72740"/>
                  </a:lnTo>
                  <a:lnTo>
                    <a:pt x="3424" y="72449"/>
                  </a:lnTo>
                  <a:lnTo>
                    <a:pt x="3145" y="71620"/>
                  </a:lnTo>
                  <a:lnTo>
                    <a:pt x="2968" y="69570"/>
                  </a:lnTo>
                  <a:lnTo>
                    <a:pt x="2958" y="69171"/>
                  </a:lnTo>
                  <a:lnTo>
                    <a:pt x="3065" y="68685"/>
                  </a:lnTo>
                  <a:lnTo>
                    <a:pt x="3423" y="67625"/>
                  </a:lnTo>
                  <a:lnTo>
                    <a:pt x="3362" y="66909"/>
                  </a:lnTo>
                  <a:lnTo>
                    <a:pt x="4929" y="67278"/>
                  </a:lnTo>
                  <a:lnTo>
                    <a:pt x="5208" y="67222"/>
                  </a:lnTo>
                  <a:lnTo>
                    <a:pt x="5040" y="65639"/>
                  </a:lnTo>
                  <a:lnTo>
                    <a:pt x="4588" y="64829"/>
                  </a:lnTo>
                  <a:lnTo>
                    <a:pt x="4381" y="64696"/>
                  </a:lnTo>
                  <a:lnTo>
                    <a:pt x="9630" y="61295"/>
                  </a:lnTo>
                  <a:lnTo>
                    <a:pt x="10690" y="60609"/>
                  </a:lnTo>
                  <a:lnTo>
                    <a:pt x="10940" y="58552"/>
                  </a:lnTo>
                  <a:lnTo>
                    <a:pt x="10966" y="58046"/>
                  </a:lnTo>
                  <a:lnTo>
                    <a:pt x="10899" y="57714"/>
                  </a:lnTo>
                  <a:lnTo>
                    <a:pt x="10604" y="57215"/>
                  </a:lnTo>
                  <a:lnTo>
                    <a:pt x="9550" y="56090"/>
                  </a:lnTo>
                  <a:lnTo>
                    <a:pt x="9216" y="55843"/>
                  </a:lnTo>
                  <a:lnTo>
                    <a:pt x="8658" y="55618"/>
                  </a:lnTo>
                  <a:lnTo>
                    <a:pt x="8577" y="55437"/>
                  </a:lnTo>
                  <a:lnTo>
                    <a:pt x="8276" y="54568"/>
                  </a:lnTo>
                  <a:lnTo>
                    <a:pt x="8279" y="54184"/>
                  </a:lnTo>
                  <a:lnTo>
                    <a:pt x="8617" y="53475"/>
                  </a:lnTo>
                  <a:lnTo>
                    <a:pt x="8911" y="53308"/>
                  </a:lnTo>
                  <a:lnTo>
                    <a:pt x="9103" y="53102"/>
                  </a:lnTo>
                  <a:lnTo>
                    <a:pt x="9183" y="52850"/>
                  </a:lnTo>
                  <a:lnTo>
                    <a:pt x="9198" y="52498"/>
                  </a:lnTo>
                  <a:lnTo>
                    <a:pt x="9061" y="52225"/>
                  </a:lnTo>
                  <a:lnTo>
                    <a:pt x="8530" y="52129"/>
                  </a:lnTo>
                  <a:lnTo>
                    <a:pt x="8465" y="51782"/>
                  </a:lnTo>
                  <a:lnTo>
                    <a:pt x="8433" y="50423"/>
                  </a:lnTo>
                  <a:lnTo>
                    <a:pt x="8221" y="50022"/>
                  </a:lnTo>
                  <a:lnTo>
                    <a:pt x="7597" y="49335"/>
                  </a:lnTo>
                  <a:lnTo>
                    <a:pt x="7418" y="48648"/>
                  </a:lnTo>
                  <a:lnTo>
                    <a:pt x="6775" y="47047"/>
                  </a:lnTo>
                  <a:lnTo>
                    <a:pt x="6273" y="46334"/>
                  </a:lnTo>
                  <a:lnTo>
                    <a:pt x="5594" y="45789"/>
                  </a:lnTo>
                  <a:lnTo>
                    <a:pt x="4768" y="44718"/>
                  </a:lnTo>
                  <a:lnTo>
                    <a:pt x="4510" y="44266"/>
                  </a:lnTo>
                  <a:lnTo>
                    <a:pt x="4065" y="44370"/>
                  </a:lnTo>
                  <a:lnTo>
                    <a:pt x="3052" y="43758"/>
                  </a:lnTo>
                  <a:lnTo>
                    <a:pt x="2578" y="43340"/>
                  </a:lnTo>
                  <a:lnTo>
                    <a:pt x="2244" y="43408"/>
                  </a:lnTo>
                  <a:lnTo>
                    <a:pt x="1781" y="43781"/>
                  </a:lnTo>
                  <a:lnTo>
                    <a:pt x="1257" y="43449"/>
                  </a:lnTo>
                  <a:lnTo>
                    <a:pt x="506" y="43513"/>
                  </a:lnTo>
                  <a:lnTo>
                    <a:pt x="43" y="42580"/>
                  </a:lnTo>
                  <a:lnTo>
                    <a:pt x="0" y="42289"/>
                  </a:lnTo>
                  <a:lnTo>
                    <a:pt x="39" y="42124"/>
                  </a:lnTo>
                  <a:lnTo>
                    <a:pt x="2074" y="38962"/>
                  </a:lnTo>
                  <a:lnTo>
                    <a:pt x="1079" y="37629"/>
                  </a:lnTo>
                  <a:lnTo>
                    <a:pt x="777" y="37390"/>
                  </a:lnTo>
                  <a:lnTo>
                    <a:pt x="421" y="37361"/>
                  </a:lnTo>
                  <a:lnTo>
                    <a:pt x="866" y="36453"/>
                  </a:lnTo>
                  <a:lnTo>
                    <a:pt x="1725" y="35348"/>
                  </a:lnTo>
                  <a:lnTo>
                    <a:pt x="1120" y="32978"/>
                  </a:lnTo>
                  <a:lnTo>
                    <a:pt x="649" y="32403"/>
                  </a:lnTo>
                  <a:lnTo>
                    <a:pt x="1048" y="32373"/>
                  </a:lnTo>
                  <a:lnTo>
                    <a:pt x="1350" y="32115"/>
                  </a:lnTo>
                  <a:lnTo>
                    <a:pt x="1971" y="30943"/>
                  </a:lnTo>
                  <a:lnTo>
                    <a:pt x="2362" y="29751"/>
                  </a:lnTo>
                  <a:lnTo>
                    <a:pt x="1953" y="29407"/>
                  </a:lnTo>
                  <a:lnTo>
                    <a:pt x="1816" y="29034"/>
                  </a:lnTo>
                  <a:lnTo>
                    <a:pt x="2218" y="28858"/>
                  </a:lnTo>
                  <a:lnTo>
                    <a:pt x="2251" y="28653"/>
                  </a:lnTo>
                  <a:lnTo>
                    <a:pt x="1805" y="28370"/>
                  </a:lnTo>
                  <a:lnTo>
                    <a:pt x="952" y="28190"/>
                  </a:lnTo>
                  <a:lnTo>
                    <a:pt x="906" y="27688"/>
                  </a:lnTo>
                  <a:lnTo>
                    <a:pt x="1341" y="27250"/>
                  </a:lnTo>
                  <a:lnTo>
                    <a:pt x="1592" y="27325"/>
                  </a:lnTo>
                  <a:lnTo>
                    <a:pt x="2535" y="28575"/>
                  </a:lnTo>
                  <a:lnTo>
                    <a:pt x="3117" y="28216"/>
                  </a:lnTo>
                  <a:lnTo>
                    <a:pt x="3361" y="27238"/>
                  </a:lnTo>
                  <a:lnTo>
                    <a:pt x="3408" y="26768"/>
                  </a:lnTo>
                  <a:lnTo>
                    <a:pt x="3181" y="25080"/>
                  </a:lnTo>
                  <a:lnTo>
                    <a:pt x="3691" y="24998"/>
                  </a:lnTo>
                  <a:lnTo>
                    <a:pt x="4774" y="25674"/>
                  </a:lnTo>
                  <a:lnTo>
                    <a:pt x="5015" y="26379"/>
                  </a:lnTo>
                  <a:lnTo>
                    <a:pt x="5072" y="27731"/>
                  </a:lnTo>
                  <a:lnTo>
                    <a:pt x="5374" y="29123"/>
                  </a:lnTo>
                  <a:lnTo>
                    <a:pt x="5694" y="29403"/>
                  </a:lnTo>
                  <a:lnTo>
                    <a:pt x="6082" y="29492"/>
                  </a:lnTo>
                  <a:lnTo>
                    <a:pt x="6586" y="29448"/>
                  </a:lnTo>
                  <a:lnTo>
                    <a:pt x="8516" y="27119"/>
                  </a:lnTo>
                  <a:lnTo>
                    <a:pt x="7920" y="25580"/>
                  </a:lnTo>
                  <a:lnTo>
                    <a:pt x="8405" y="25719"/>
                  </a:lnTo>
                  <a:lnTo>
                    <a:pt x="9164" y="25599"/>
                  </a:lnTo>
                  <a:lnTo>
                    <a:pt x="9897" y="25327"/>
                  </a:lnTo>
                  <a:lnTo>
                    <a:pt x="11529" y="25238"/>
                  </a:lnTo>
                  <a:lnTo>
                    <a:pt x="12245" y="24824"/>
                  </a:lnTo>
                  <a:lnTo>
                    <a:pt x="12450" y="24410"/>
                  </a:lnTo>
                  <a:lnTo>
                    <a:pt x="12547" y="23846"/>
                  </a:lnTo>
                  <a:lnTo>
                    <a:pt x="12864" y="23521"/>
                  </a:lnTo>
                  <a:lnTo>
                    <a:pt x="13051" y="23447"/>
                  </a:lnTo>
                  <a:lnTo>
                    <a:pt x="13374" y="24436"/>
                  </a:lnTo>
                  <a:lnTo>
                    <a:pt x="13712" y="24802"/>
                  </a:lnTo>
                  <a:lnTo>
                    <a:pt x="13924" y="24429"/>
                  </a:lnTo>
                  <a:lnTo>
                    <a:pt x="14054" y="24362"/>
                  </a:lnTo>
                  <a:lnTo>
                    <a:pt x="14400" y="24653"/>
                  </a:lnTo>
                  <a:lnTo>
                    <a:pt x="14546" y="25026"/>
                  </a:lnTo>
                  <a:lnTo>
                    <a:pt x="13765" y="25709"/>
                  </a:lnTo>
                  <a:lnTo>
                    <a:pt x="12208" y="26433"/>
                  </a:lnTo>
                  <a:lnTo>
                    <a:pt x="11187" y="27433"/>
                  </a:lnTo>
                  <a:lnTo>
                    <a:pt x="11043" y="27735"/>
                  </a:lnTo>
                  <a:lnTo>
                    <a:pt x="11011" y="27958"/>
                  </a:lnTo>
                  <a:lnTo>
                    <a:pt x="11805" y="28015"/>
                  </a:lnTo>
                  <a:lnTo>
                    <a:pt x="12452" y="27855"/>
                  </a:lnTo>
                  <a:lnTo>
                    <a:pt x="14938" y="26194"/>
                  </a:lnTo>
                  <a:lnTo>
                    <a:pt x="15409" y="26075"/>
                  </a:lnTo>
                  <a:lnTo>
                    <a:pt x="15111" y="26930"/>
                  </a:lnTo>
                  <a:lnTo>
                    <a:pt x="15191" y="27661"/>
                  </a:lnTo>
                  <a:lnTo>
                    <a:pt x="14713" y="28576"/>
                  </a:lnTo>
                  <a:lnTo>
                    <a:pt x="14670" y="29080"/>
                  </a:lnTo>
                  <a:lnTo>
                    <a:pt x="14681" y="29461"/>
                  </a:lnTo>
                  <a:lnTo>
                    <a:pt x="15275" y="30218"/>
                  </a:lnTo>
                  <a:lnTo>
                    <a:pt x="16536" y="30078"/>
                  </a:lnTo>
                  <a:lnTo>
                    <a:pt x="16883" y="29822"/>
                  </a:lnTo>
                  <a:lnTo>
                    <a:pt x="17007" y="29605"/>
                  </a:lnTo>
                  <a:lnTo>
                    <a:pt x="16899" y="29348"/>
                  </a:lnTo>
                  <a:lnTo>
                    <a:pt x="16917" y="29049"/>
                  </a:lnTo>
                  <a:lnTo>
                    <a:pt x="17107" y="28698"/>
                  </a:lnTo>
                  <a:lnTo>
                    <a:pt x="18009" y="27544"/>
                  </a:lnTo>
                  <a:lnTo>
                    <a:pt x="18415" y="27126"/>
                  </a:lnTo>
                  <a:lnTo>
                    <a:pt x="19037" y="26189"/>
                  </a:lnTo>
                  <a:lnTo>
                    <a:pt x="19141" y="26443"/>
                  </a:lnTo>
                  <a:lnTo>
                    <a:pt x="19569" y="28862"/>
                  </a:lnTo>
                  <a:lnTo>
                    <a:pt x="20576" y="27816"/>
                  </a:lnTo>
                  <a:lnTo>
                    <a:pt x="21312" y="27464"/>
                  </a:lnTo>
                  <a:lnTo>
                    <a:pt x="21964" y="28093"/>
                  </a:lnTo>
                  <a:lnTo>
                    <a:pt x="21863" y="28227"/>
                  </a:lnTo>
                  <a:lnTo>
                    <a:pt x="21855" y="28555"/>
                  </a:lnTo>
                  <a:lnTo>
                    <a:pt x="20917" y="29022"/>
                  </a:lnTo>
                  <a:lnTo>
                    <a:pt x="21086" y="29388"/>
                  </a:lnTo>
                  <a:lnTo>
                    <a:pt x="21248" y="29574"/>
                  </a:lnTo>
                  <a:lnTo>
                    <a:pt x="22136" y="28850"/>
                  </a:lnTo>
                  <a:lnTo>
                    <a:pt x="22477" y="28193"/>
                  </a:lnTo>
                  <a:lnTo>
                    <a:pt x="22747" y="27846"/>
                  </a:lnTo>
                  <a:lnTo>
                    <a:pt x="22912" y="27943"/>
                  </a:lnTo>
                  <a:lnTo>
                    <a:pt x="22944" y="28107"/>
                  </a:lnTo>
                  <a:lnTo>
                    <a:pt x="23124" y="28380"/>
                  </a:lnTo>
                  <a:lnTo>
                    <a:pt x="23397" y="28578"/>
                  </a:lnTo>
                  <a:lnTo>
                    <a:pt x="24224" y="27738"/>
                  </a:lnTo>
                  <a:lnTo>
                    <a:pt x="24434" y="27770"/>
                  </a:lnTo>
                  <a:lnTo>
                    <a:pt x="24663" y="28111"/>
                  </a:lnTo>
                  <a:lnTo>
                    <a:pt x="24857" y="28253"/>
                  </a:lnTo>
                  <a:lnTo>
                    <a:pt x="25637" y="28182"/>
                  </a:lnTo>
                  <a:lnTo>
                    <a:pt x="27247" y="27250"/>
                  </a:lnTo>
                  <a:lnTo>
                    <a:pt x="27316" y="26331"/>
                  </a:lnTo>
                  <a:lnTo>
                    <a:pt x="27489" y="25913"/>
                  </a:lnTo>
                  <a:lnTo>
                    <a:pt x="27719" y="25861"/>
                  </a:lnTo>
                  <a:lnTo>
                    <a:pt x="27830" y="25596"/>
                  </a:lnTo>
                  <a:lnTo>
                    <a:pt x="27687" y="24823"/>
                  </a:lnTo>
                  <a:lnTo>
                    <a:pt x="27734" y="24655"/>
                  </a:lnTo>
                  <a:lnTo>
                    <a:pt x="28115" y="23998"/>
                  </a:lnTo>
                  <a:lnTo>
                    <a:pt x="29142" y="23609"/>
                  </a:lnTo>
                  <a:lnTo>
                    <a:pt x="29978" y="23577"/>
                  </a:lnTo>
                  <a:lnTo>
                    <a:pt x="30208" y="23421"/>
                  </a:lnTo>
                  <a:lnTo>
                    <a:pt x="30140" y="23182"/>
                  </a:lnTo>
                  <a:lnTo>
                    <a:pt x="29766" y="22883"/>
                  </a:lnTo>
                  <a:lnTo>
                    <a:pt x="30313" y="21749"/>
                  </a:lnTo>
                  <a:lnTo>
                    <a:pt x="30820" y="21502"/>
                  </a:lnTo>
                  <a:lnTo>
                    <a:pt x="31428" y="20230"/>
                  </a:lnTo>
                  <a:lnTo>
                    <a:pt x="31409" y="20087"/>
                  </a:lnTo>
                  <a:lnTo>
                    <a:pt x="30855" y="18897"/>
                  </a:lnTo>
                  <a:lnTo>
                    <a:pt x="30323" y="18158"/>
                  </a:lnTo>
                  <a:lnTo>
                    <a:pt x="29319" y="17328"/>
                  </a:lnTo>
                  <a:lnTo>
                    <a:pt x="28370" y="16727"/>
                  </a:lnTo>
                  <a:lnTo>
                    <a:pt x="28183" y="16854"/>
                  </a:lnTo>
                  <a:lnTo>
                    <a:pt x="27877" y="16630"/>
                  </a:lnTo>
                  <a:lnTo>
                    <a:pt x="27129" y="15480"/>
                  </a:lnTo>
                  <a:lnTo>
                    <a:pt x="27205" y="15349"/>
                  </a:lnTo>
                  <a:lnTo>
                    <a:pt x="27025" y="14718"/>
                  </a:lnTo>
                  <a:lnTo>
                    <a:pt x="26241" y="12874"/>
                  </a:lnTo>
                  <a:lnTo>
                    <a:pt x="25547" y="11522"/>
                  </a:lnTo>
                  <a:lnTo>
                    <a:pt x="24673" y="10750"/>
                  </a:lnTo>
                  <a:lnTo>
                    <a:pt x="24158" y="9254"/>
                  </a:lnTo>
                  <a:lnTo>
                    <a:pt x="24115" y="8739"/>
                  </a:lnTo>
                  <a:lnTo>
                    <a:pt x="24220" y="7432"/>
                  </a:lnTo>
                  <a:lnTo>
                    <a:pt x="24364" y="6800"/>
                  </a:lnTo>
                  <a:lnTo>
                    <a:pt x="26067" y="4230"/>
                  </a:lnTo>
                  <a:lnTo>
                    <a:pt x="26543" y="3390"/>
                  </a:lnTo>
                  <a:lnTo>
                    <a:pt x="26259" y="2353"/>
                  </a:lnTo>
                  <a:lnTo>
                    <a:pt x="27195" y="2345"/>
                  </a:lnTo>
                  <a:lnTo>
                    <a:pt x="27966" y="1308"/>
                  </a:lnTo>
                  <a:lnTo>
                    <a:pt x="28269" y="1039"/>
                  </a:lnTo>
                  <a:lnTo>
                    <a:pt x="30153" y="902"/>
                  </a:lnTo>
                  <a:lnTo>
                    <a:pt x="30769" y="613"/>
                  </a:lnTo>
                  <a:lnTo>
                    <a:pt x="30765" y="428"/>
                  </a:lnTo>
                  <a:close/>
                </a:path>
              </a:pathLst>
            </a:custGeom>
            <a:solidFill>
              <a:srgbClr val="22496C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54" name="pg154"/>
            <p:cNvSpPr/>
            <p:nvPr/>
          </p:nvSpPr>
          <p:spPr>
            <a:xfrm>
              <a:off x="6019342" y="3905126"/>
              <a:ext cx="146179" cy="157749"/>
            </a:xfrm>
            <a:custGeom>
              <a:avLst/>
              <a:pathLst>
                <a:path w="146179" h="157749">
                  <a:moveTo>
                    <a:pt x="57138" y="0"/>
                  </a:moveTo>
                  <a:lnTo>
                    <a:pt x="63482" y="19"/>
                  </a:lnTo>
                  <a:lnTo>
                    <a:pt x="65451" y="24"/>
                  </a:lnTo>
                  <a:lnTo>
                    <a:pt x="70140" y="106"/>
                  </a:lnTo>
                  <a:lnTo>
                    <a:pt x="71062" y="118"/>
                  </a:lnTo>
                  <a:lnTo>
                    <a:pt x="74310" y="170"/>
                  </a:lnTo>
                  <a:lnTo>
                    <a:pt x="75165" y="460"/>
                  </a:lnTo>
                  <a:lnTo>
                    <a:pt x="75416" y="796"/>
                  </a:lnTo>
                  <a:lnTo>
                    <a:pt x="75512" y="1098"/>
                  </a:lnTo>
                  <a:lnTo>
                    <a:pt x="75352" y="2023"/>
                  </a:lnTo>
                  <a:lnTo>
                    <a:pt x="76765" y="2146"/>
                  </a:lnTo>
                  <a:lnTo>
                    <a:pt x="77034" y="2108"/>
                  </a:lnTo>
                  <a:lnTo>
                    <a:pt x="77284" y="1873"/>
                  </a:lnTo>
                  <a:lnTo>
                    <a:pt x="77506" y="1508"/>
                  </a:lnTo>
                  <a:lnTo>
                    <a:pt x="77638" y="1224"/>
                  </a:lnTo>
                  <a:lnTo>
                    <a:pt x="77699" y="829"/>
                  </a:lnTo>
                  <a:lnTo>
                    <a:pt x="78121" y="806"/>
                  </a:lnTo>
                  <a:lnTo>
                    <a:pt x="79606" y="1869"/>
                  </a:lnTo>
                  <a:lnTo>
                    <a:pt x="80447" y="224"/>
                  </a:lnTo>
                  <a:lnTo>
                    <a:pt x="81220" y="437"/>
                  </a:lnTo>
                  <a:lnTo>
                    <a:pt x="81202" y="1261"/>
                  </a:lnTo>
                  <a:lnTo>
                    <a:pt x="81794" y="1059"/>
                  </a:lnTo>
                  <a:lnTo>
                    <a:pt x="82026" y="157"/>
                  </a:lnTo>
                  <a:lnTo>
                    <a:pt x="82950" y="181"/>
                  </a:lnTo>
                  <a:lnTo>
                    <a:pt x="83127" y="185"/>
                  </a:lnTo>
                  <a:lnTo>
                    <a:pt x="82845" y="441"/>
                  </a:lnTo>
                  <a:lnTo>
                    <a:pt x="82777" y="586"/>
                  </a:lnTo>
                  <a:lnTo>
                    <a:pt x="82498" y="1802"/>
                  </a:lnTo>
                  <a:lnTo>
                    <a:pt x="82630" y="2116"/>
                  </a:lnTo>
                  <a:lnTo>
                    <a:pt x="82959" y="2187"/>
                  </a:lnTo>
                  <a:lnTo>
                    <a:pt x="83199" y="2332"/>
                  </a:lnTo>
                  <a:lnTo>
                    <a:pt x="83328" y="2507"/>
                  </a:lnTo>
                  <a:lnTo>
                    <a:pt x="83503" y="2974"/>
                  </a:lnTo>
                  <a:lnTo>
                    <a:pt x="83700" y="3235"/>
                  </a:lnTo>
                  <a:lnTo>
                    <a:pt x="84143" y="3563"/>
                  </a:lnTo>
                  <a:lnTo>
                    <a:pt x="84755" y="3851"/>
                  </a:lnTo>
                  <a:lnTo>
                    <a:pt x="85331" y="4414"/>
                  </a:lnTo>
                  <a:lnTo>
                    <a:pt x="85610" y="4627"/>
                  </a:lnTo>
                  <a:lnTo>
                    <a:pt x="85821" y="4675"/>
                  </a:lnTo>
                  <a:lnTo>
                    <a:pt x="87177" y="4840"/>
                  </a:lnTo>
                  <a:lnTo>
                    <a:pt x="88053" y="4852"/>
                  </a:lnTo>
                  <a:lnTo>
                    <a:pt x="88615" y="5397"/>
                  </a:lnTo>
                  <a:lnTo>
                    <a:pt x="88672" y="5755"/>
                  </a:lnTo>
                  <a:lnTo>
                    <a:pt x="88589" y="6053"/>
                  </a:lnTo>
                  <a:lnTo>
                    <a:pt x="88120" y="6922"/>
                  </a:lnTo>
                  <a:lnTo>
                    <a:pt x="87423" y="7233"/>
                  </a:lnTo>
                  <a:lnTo>
                    <a:pt x="87658" y="9193"/>
                  </a:lnTo>
                  <a:lnTo>
                    <a:pt x="87475" y="9387"/>
                  </a:lnTo>
                  <a:lnTo>
                    <a:pt x="87421" y="10129"/>
                  </a:lnTo>
                  <a:lnTo>
                    <a:pt x="87739" y="11834"/>
                  </a:lnTo>
                  <a:lnTo>
                    <a:pt x="87570" y="13941"/>
                  </a:lnTo>
                  <a:lnTo>
                    <a:pt x="86431" y="14448"/>
                  </a:lnTo>
                  <a:lnTo>
                    <a:pt x="86569" y="15805"/>
                  </a:lnTo>
                  <a:lnTo>
                    <a:pt x="86436" y="15965"/>
                  </a:lnTo>
                  <a:lnTo>
                    <a:pt x="86270" y="16032"/>
                  </a:lnTo>
                  <a:lnTo>
                    <a:pt x="86075" y="15999"/>
                  </a:lnTo>
                  <a:lnTo>
                    <a:pt x="86072" y="15588"/>
                  </a:lnTo>
                  <a:lnTo>
                    <a:pt x="85940" y="14730"/>
                  </a:lnTo>
                  <a:lnTo>
                    <a:pt x="85604" y="14491"/>
                  </a:lnTo>
                  <a:lnTo>
                    <a:pt x="85436" y="14540"/>
                  </a:lnTo>
                  <a:lnTo>
                    <a:pt x="85218" y="15021"/>
                  </a:lnTo>
                  <a:lnTo>
                    <a:pt x="85078" y="15659"/>
                  </a:lnTo>
                  <a:lnTo>
                    <a:pt x="84695" y="15726"/>
                  </a:lnTo>
                  <a:lnTo>
                    <a:pt x="84302" y="15341"/>
                  </a:lnTo>
                  <a:lnTo>
                    <a:pt x="83745" y="14349"/>
                  </a:lnTo>
                  <a:lnTo>
                    <a:pt x="83711" y="15031"/>
                  </a:lnTo>
                  <a:lnTo>
                    <a:pt x="83789" y="15200"/>
                  </a:lnTo>
                  <a:lnTo>
                    <a:pt x="84467" y="16088"/>
                  </a:lnTo>
                  <a:lnTo>
                    <a:pt x="85292" y="16160"/>
                  </a:lnTo>
                  <a:lnTo>
                    <a:pt x="85664" y="16543"/>
                  </a:lnTo>
                  <a:lnTo>
                    <a:pt x="85808" y="17048"/>
                  </a:lnTo>
                  <a:lnTo>
                    <a:pt x="85759" y="17497"/>
                  </a:lnTo>
                  <a:lnTo>
                    <a:pt x="85805" y="17687"/>
                  </a:lnTo>
                  <a:lnTo>
                    <a:pt x="86037" y="18037"/>
                  </a:lnTo>
                  <a:lnTo>
                    <a:pt x="86429" y="18359"/>
                  </a:lnTo>
                  <a:lnTo>
                    <a:pt x="86455" y="19132"/>
                  </a:lnTo>
                  <a:lnTo>
                    <a:pt x="86648" y="19810"/>
                  </a:lnTo>
                  <a:lnTo>
                    <a:pt x="86786" y="20858"/>
                  </a:lnTo>
                  <a:lnTo>
                    <a:pt x="86721" y="23157"/>
                  </a:lnTo>
                  <a:lnTo>
                    <a:pt x="86033" y="22863"/>
                  </a:lnTo>
                  <a:lnTo>
                    <a:pt x="85294" y="22782"/>
                  </a:lnTo>
                  <a:lnTo>
                    <a:pt x="84100" y="22928"/>
                  </a:lnTo>
                  <a:lnTo>
                    <a:pt x="82764" y="23466"/>
                  </a:lnTo>
                  <a:lnTo>
                    <a:pt x="82349" y="23825"/>
                  </a:lnTo>
                  <a:lnTo>
                    <a:pt x="81441" y="24933"/>
                  </a:lnTo>
                  <a:lnTo>
                    <a:pt x="81402" y="25275"/>
                  </a:lnTo>
                  <a:lnTo>
                    <a:pt x="81454" y="25634"/>
                  </a:lnTo>
                  <a:lnTo>
                    <a:pt x="81246" y="26204"/>
                  </a:lnTo>
                  <a:lnTo>
                    <a:pt x="80935" y="27264"/>
                  </a:lnTo>
                  <a:lnTo>
                    <a:pt x="80520" y="27785"/>
                  </a:lnTo>
                  <a:lnTo>
                    <a:pt x="80079" y="27818"/>
                  </a:lnTo>
                  <a:lnTo>
                    <a:pt x="79755" y="27981"/>
                  </a:lnTo>
                  <a:lnTo>
                    <a:pt x="79599" y="28176"/>
                  </a:lnTo>
                  <a:lnTo>
                    <a:pt x="79544" y="28405"/>
                  </a:lnTo>
                  <a:lnTo>
                    <a:pt x="79389" y="28736"/>
                  </a:lnTo>
                  <a:lnTo>
                    <a:pt x="78823" y="29175"/>
                  </a:lnTo>
                  <a:lnTo>
                    <a:pt x="78644" y="29485"/>
                  </a:lnTo>
                  <a:lnTo>
                    <a:pt x="78462" y="29635"/>
                  </a:lnTo>
                  <a:lnTo>
                    <a:pt x="78169" y="30150"/>
                  </a:lnTo>
                  <a:lnTo>
                    <a:pt x="77943" y="30436"/>
                  </a:lnTo>
                  <a:lnTo>
                    <a:pt x="77886" y="30592"/>
                  </a:lnTo>
                  <a:lnTo>
                    <a:pt x="77885" y="30774"/>
                  </a:lnTo>
                  <a:lnTo>
                    <a:pt x="78031" y="31269"/>
                  </a:lnTo>
                  <a:lnTo>
                    <a:pt x="77959" y="31471"/>
                  </a:lnTo>
                  <a:lnTo>
                    <a:pt x="77575" y="32032"/>
                  </a:lnTo>
                  <a:lnTo>
                    <a:pt x="77311" y="32574"/>
                  </a:lnTo>
                  <a:lnTo>
                    <a:pt x="77178" y="32751"/>
                  </a:lnTo>
                  <a:lnTo>
                    <a:pt x="76820" y="33068"/>
                  </a:lnTo>
                  <a:lnTo>
                    <a:pt x="76806" y="33196"/>
                  </a:lnTo>
                  <a:lnTo>
                    <a:pt x="76929" y="33435"/>
                  </a:lnTo>
                  <a:lnTo>
                    <a:pt x="77001" y="33661"/>
                  </a:lnTo>
                  <a:lnTo>
                    <a:pt x="76990" y="34020"/>
                  </a:lnTo>
                  <a:lnTo>
                    <a:pt x="76940" y="34202"/>
                  </a:lnTo>
                  <a:lnTo>
                    <a:pt x="76816" y="34362"/>
                  </a:lnTo>
                  <a:lnTo>
                    <a:pt x="76429" y="34651"/>
                  </a:lnTo>
                  <a:lnTo>
                    <a:pt x="76421" y="34799"/>
                  </a:lnTo>
                  <a:lnTo>
                    <a:pt x="76460" y="35122"/>
                  </a:lnTo>
                  <a:lnTo>
                    <a:pt x="76354" y="35271"/>
                  </a:lnTo>
                  <a:lnTo>
                    <a:pt x="76030" y="35513"/>
                  </a:lnTo>
                  <a:lnTo>
                    <a:pt x="75923" y="35726"/>
                  </a:lnTo>
                  <a:lnTo>
                    <a:pt x="75881" y="36215"/>
                  </a:lnTo>
                  <a:lnTo>
                    <a:pt x="75961" y="37319"/>
                  </a:lnTo>
                  <a:lnTo>
                    <a:pt x="75948" y="37463"/>
                  </a:lnTo>
                  <a:lnTo>
                    <a:pt x="75852" y="37640"/>
                  </a:lnTo>
                  <a:lnTo>
                    <a:pt x="75513" y="37866"/>
                  </a:lnTo>
                  <a:lnTo>
                    <a:pt x="75213" y="38291"/>
                  </a:lnTo>
                  <a:lnTo>
                    <a:pt x="74917" y="38586"/>
                  </a:lnTo>
                  <a:lnTo>
                    <a:pt x="75874" y="37664"/>
                  </a:lnTo>
                  <a:lnTo>
                    <a:pt x="76013" y="37399"/>
                  </a:lnTo>
                  <a:lnTo>
                    <a:pt x="76446" y="37609"/>
                  </a:lnTo>
                  <a:lnTo>
                    <a:pt x="76726" y="37429"/>
                  </a:lnTo>
                  <a:lnTo>
                    <a:pt x="77507" y="37552"/>
                  </a:lnTo>
                  <a:lnTo>
                    <a:pt x="78132" y="37980"/>
                  </a:lnTo>
                  <a:lnTo>
                    <a:pt x="78319" y="38231"/>
                  </a:lnTo>
                  <a:lnTo>
                    <a:pt x="79201" y="38149"/>
                  </a:lnTo>
                  <a:lnTo>
                    <a:pt x="79364" y="38548"/>
                  </a:lnTo>
                  <a:lnTo>
                    <a:pt x="78993" y="38898"/>
                  </a:lnTo>
                  <a:lnTo>
                    <a:pt x="78804" y="38965"/>
                  </a:lnTo>
                  <a:lnTo>
                    <a:pt x="79397" y="40112"/>
                  </a:lnTo>
                  <a:lnTo>
                    <a:pt x="81085" y="41345"/>
                  </a:lnTo>
                  <a:lnTo>
                    <a:pt x="81591" y="41558"/>
                  </a:lnTo>
                  <a:lnTo>
                    <a:pt x="81384" y="41736"/>
                  </a:lnTo>
                  <a:lnTo>
                    <a:pt x="79961" y="43656"/>
                  </a:lnTo>
                  <a:lnTo>
                    <a:pt x="80209" y="43959"/>
                  </a:lnTo>
                  <a:lnTo>
                    <a:pt x="80597" y="43878"/>
                  </a:lnTo>
                  <a:lnTo>
                    <a:pt x="80823" y="43733"/>
                  </a:lnTo>
                  <a:lnTo>
                    <a:pt x="81391" y="43011"/>
                  </a:lnTo>
                  <a:lnTo>
                    <a:pt x="82358" y="41596"/>
                  </a:lnTo>
                  <a:lnTo>
                    <a:pt x="82497" y="41297"/>
                  </a:lnTo>
                  <a:lnTo>
                    <a:pt x="82990" y="41127"/>
                  </a:lnTo>
                  <a:lnTo>
                    <a:pt x="82525" y="41964"/>
                  </a:lnTo>
                  <a:lnTo>
                    <a:pt x="82087" y="42745"/>
                  </a:lnTo>
                  <a:lnTo>
                    <a:pt x="83558" y="41613"/>
                  </a:lnTo>
                  <a:lnTo>
                    <a:pt x="83861" y="42218"/>
                  </a:lnTo>
                  <a:lnTo>
                    <a:pt x="84577" y="43132"/>
                  </a:lnTo>
                  <a:lnTo>
                    <a:pt x="84781" y="42185"/>
                  </a:lnTo>
                  <a:lnTo>
                    <a:pt x="85115" y="41901"/>
                  </a:lnTo>
                  <a:lnTo>
                    <a:pt x="85615" y="42532"/>
                  </a:lnTo>
                  <a:lnTo>
                    <a:pt x="86079" y="42950"/>
                  </a:lnTo>
                  <a:lnTo>
                    <a:pt x="86671" y="43275"/>
                  </a:lnTo>
                  <a:lnTo>
                    <a:pt x="87720" y="43678"/>
                  </a:lnTo>
                  <a:lnTo>
                    <a:pt x="86785" y="44502"/>
                  </a:lnTo>
                  <a:lnTo>
                    <a:pt x="86289" y="45036"/>
                  </a:lnTo>
                  <a:lnTo>
                    <a:pt x="85789" y="45804"/>
                  </a:lnTo>
                  <a:lnTo>
                    <a:pt x="85388" y="46802"/>
                  </a:lnTo>
                  <a:lnTo>
                    <a:pt x="85685" y="46348"/>
                  </a:lnTo>
                  <a:lnTo>
                    <a:pt x="86873" y="45935"/>
                  </a:lnTo>
                  <a:lnTo>
                    <a:pt x="87562" y="45502"/>
                  </a:lnTo>
                  <a:lnTo>
                    <a:pt x="87758" y="45290"/>
                  </a:lnTo>
                  <a:lnTo>
                    <a:pt x="87858" y="45036"/>
                  </a:lnTo>
                  <a:lnTo>
                    <a:pt x="88029" y="44951"/>
                  </a:lnTo>
                  <a:lnTo>
                    <a:pt x="88700" y="45193"/>
                  </a:lnTo>
                  <a:lnTo>
                    <a:pt x="89175" y="45679"/>
                  </a:lnTo>
                  <a:lnTo>
                    <a:pt x="89942" y="46589"/>
                  </a:lnTo>
                  <a:lnTo>
                    <a:pt x="90092" y="47594"/>
                  </a:lnTo>
                  <a:lnTo>
                    <a:pt x="90879" y="48179"/>
                  </a:lnTo>
                  <a:lnTo>
                    <a:pt x="91741" y="47693"/>
                  </a:lnTo>
                  <a:lnTo>
                    <a:pt x="91638" y="47522"/>
                  </a:lnTo>
                  <a:lnTo>
                    <a:pt x="91788" y="47312"/>
                  </a:lnTo>
                  <a:lnTo>
                    <a:pt x="92393" y="47073"/>
                  </a:lnTo>
                  <a:lnTo>
                    <a:pt x="92664" y="47948"/>
                  </a:lnTo>
                  <a:lnTo>
                    <a:pt x="93092" y="48556"/>
                  </a:lnTo>
                  <a:lnTo>
                    <a:pt x="94982" y="48809"/>
                  </a:lnTo>
                  <a:lnTo>
                    <a:pt x="95317" y="48656"/>
                  </a:lnTo>
                  <a:lnTo>
                    <a:pt x="95767" y="48250"/>
                  </a:lnTo>
                  <a:lnTo>
                    <a:pt x="96013" y="47712"/>
                  </a:lnTo>
                  <a:lnTo>
                    <a:pt x="96398" y="47179"/>
                  </a:lnTo>
                  <a:lnTo>
                    <a:pt x="96958" y="46824"/>
                  </a:lnTo>
                  <a:lnTo>
                    <a:pt x="97935" y="46690"/>
                  </a:lnTo>
                  <a:lnTo>
                    <a:pt x="98260" y="46537"/>
                  </a:lnTo>
                  <a:lnTo>
                    <a:pt x="97785" y="46310"/>
                  </a:lnTo>
                  <a:lnTo>
                    <a:pt x="97507" y="46052"/>
                  </a:lnTo>
                  <a:lnTo>
                    <a:pt x="96351" y="44141"/>
                  </a:lnTo>
                  <a:lnTo>
                    <a:pt x="99530" y="42467"/>
                  </a:lnTo>
                  <a:lnTo>
                    <a:pt x="99758" y="42393"/>
                  </a:lnTo>
                  <a:lnTo>
                    <a:pt x="99776" y="42848"/>
                  </a:lnTo>
                  <a:lnTo>
                    <a:pt x="100650" y="43303"/>
                  </a:lnTo>
                  <a:lnTo>
                    <a:pt x="101663" y="43348"/>
                  </a:lnTo>
                  <a:lnTo>
                    <a:pt x="102798" y="43994"/>
                  </a:lnTo>
                  <a:lnTo>
                    <a:pt x="103418" y="44785"/>
                  </a:lnTo>
                  <a:lnTo>
                    <a:pt x="103607" y="45363"/>
                  </a:lnTo>
                  <a:lnTo>
                    <a:pt x="103824" y="45610"/>
                  </a:lnTo>
                  <a:lnTo>
                    <a:pt x="102205" y="45915"/>
                  </a:lnTo>
                  <a:lnTo>
                    <a:pt x="102062" y="45997"/>
                  </a:lnTo>
                  <a:lnTo>
                    <a:pt x="102529" y="46959"/>
                  </a:lnTo>
                  <a:lnTo>
                    <a:pt x="103075" y="46684"/>
                  </a:lnTo>
                  <a:lnTo>
                    <a:pt x="103671" y="46203"/>
                  </a:lnTo>
                  <a:lnTo>
                    <a:pt x="104912" y="45849"/>
                  </a:lnTo>
                  <a:lnTo>
                    <a:pt x="105196" y="45654"/>
                  </a:lnTo>
                  <a:lnTo>
                    <a:pt x="105939" y="44909"/>
                  </a:lnTo>
                  <a:lnTo>
                    <a:pt x="107002" y="44644"/>
                  </a:lnTo>
                  <a:lnTo>
                    <a:pt x="107387" y="44379"/>
                  </a:lnTo>
                  <a:lnTo>
                    <a:pt x="107223" y="44182"/>
                  </a:lnTo>
                  <a:lnTo>
                    <a:pt x="106452" y="43964"/>
                  </a:lnTo>
                  <a:lnTo>
                    <a:pt x="105796" y="43364"/>
                  </a:lnTo>
                  <a:lnTo>
                    <a:pt x="105433" y="42391"/>
                  </a:lnTo>
                  <a:lnTo>
                    <a:pt x="106252" y="41769"/>
                  </a:lnTo>
                  <a:lnTo>
                    <a:pt x="106729" y="41917"/>
                  </a:lnTo>
                  <a:lnTo>
                    <a:pt x="106404" y="41369"/>
                  </a:lnTo>
                  <a:lnTo>
                    <a:pt x="105972" y="41007"/>
                  </a:lnTo>
                  <a:lnTo>
                    <a:pt x="106543" y="40862"/>
                  </a:lnTo>
                  <a:lnTo>
                    <a:pt x="109130" y="40513"/>
                  </a:lnTo>
                  <a:lnTo>
                    <a:pt x="110778" y="39866"/>
                  </a:lnTo>
                  <a:lnTo>
                    <a:pt x="110714" y="40061"/>
                  </a:lnTo>
                  <a:lnTo>
                    <a:pt x="109839" y="42711"/>
                  </a:lnTo>
                  <a:lnTo>
                    <a:pt x="108563" y="42934"/>
                  </a:lnTo>
                  <a:lnTo>
                    <a:pt x="107693" y="43062"/>
                  </a:lnTo>
                  <a:lnTo>
                    <a:pt x="107821" y="43394"/>
                  </a:lnTo>
                  <a:lnTo>
                    <a:pt x="109192" y="45195"/>
                  </a:lnTo>
                  <a:lnTo>
                    <a:pt x="110519" y="45896"/>
                  </a:lnTo>
                  <a:lnTo>
                    <a:pt x="110980" y="45963"/>
                  </a:lnTo>
                  <a:lnTo>
                    <a:pt x="111978" y="45515"/>
                  </a:lnTo>
                  <a:lnTo>
                    <a:pt x="112364" y="45560"/>
                  </a:lnTo>
                  <a:lnTo>
                    <a:pt x="113109" y="45451"/>
                  </a:lnTo>
                  <a:lnTo>
                    <a:pt x="114165" y="45112"/>
                  </a:lnTo>
                  <a:lnTo>
                    <a:pt x="114433" y="44929"/>
                  </a:lnTo>
                  <a:lnTo>
                    <a:pt x="114530" y="44667"/>
                  </a:lnTo>
                  <a:lnTo>
                    <a:pt x="115331" y="45563"/>
                  </a:lnTo>
                  <a:lnTo>
                    <a:pt x="115171" y="45992"/>
                  </a:lnTo>
                  <a:lnTo>
                    <a:pt x="114872" y="46459"/>
                  </a:lnTo>
                  <a:lnTo>
                    <a:pt x="114736" y="47316"/>
                  </a:lnTo>
                  <a:lnTo>
                    <a:pt x="114788" y="48410"/>
                  </a:lnTo>
                  <a:lnTo>
                    <a:pt x="114932" y="48801"/>
                  </a:lnTo>
                  <a:lnTo>
                    <a:pt x="115060" y="49017"/>
                  </a:lnTo>
                  <a:lnTo>
                    <a:pt x="115549" y="49301"/>
                  </a:lnTo>
                  <a:lnTo>
                    <a:pt x="116187" y="49436"/>
                  </a:lnTo>
                  <a:lnTo>
                    <a:pt x="116704" y="49782"/>
                  </a:lnTo>
                  <a:lnTo>
                    <a:pt x="116872" y="50447"/>
                  </a:lnTo>
                  <a:lnTo>
                    <a:pt x="116126" y="51372"/>
                  </a:lnTo>
                  <a:lnTo>
                    <a:pt x="115802" y="51543"/>
                  </a:lnTo>
                  <a:lnTo>
                    <a:pt x="114618" y="52461"/>
                  </a:lnTo>
                  <a:lnTo>
                    <a:pt x="113541" y="53752"/>
                  </a:lnTo>
                  <a:lnTo>
                    <a:pt x="114817" y="55837"/>
                  </a:lnTo>
                  <a:lnTo>
                    <a:pt x="115815" y="57770"/>
                  </a:lnTo>
                  <a:lnTo>
                    <a:pt x="115661" y="58418"/>
                  </a:lnTo>
                  <a:lnTo>
                    <a:pt x="115340" y="58000"/>
                  </a:lnTo>
                  <a:lnTo>
                    <a:pt x="114531" y="57448"/>
                  </a:lnTo>
                  <a:lnTo>
                    <a:pt x="113452" y="57068"/>
                  </a:lnTo>
                  <a:lnTo>
                    <a:pt x="112974" y="58396"/>
                  </a:lnTo>
                  <a:lnTo>
                    <a:pt x="112913" y="59176"/>
                  </a:lnTo>
                  <a:lnTo>
                    <a:pt x="112967" y="59377"/>
                  </a:lnTo>
                  <a:lnTo>
                    <a:pt x="112493" y="60049"/>
                  </a:lnTo>
                  <a:lnTo>
                    <a:pt x="112115" y="60392"/>
                  </a:lnTo>
                  <a:lnTo>
                    <a:pt x="111946" y="60461"/>
                  </a:lnTo>
                  <a:lnTo>
                    <a:pt x="111706" y="60282"/>
                  </a:lnTo>
                  <a:lnTo>
                    <a:pt x="111070" y="60200"/>
                  </a:lnTo>
                  <a:lnTo>
                    <a:pt x="110915" y="60086"/>
                  </a:lnTo>
                  <a:lnTo>
                    <a:pt x="110804" y="59848"/>
                  </a:lnTo>
                  <a:lnTo>
                    <a:pt x="109913" y="59945"/>
                  </a:lnTo>
                  <a:lnTo>
                    <a:pt x="109261" y="61034"/>
                  </a:lnTo>
                  <a:lnTo>
                    <a:pt x="109482" y="61019"/>
                  </a:lnTo>
                  <a:lnTo>
                    <a:pt x="110444" y="60612"/>
                  </a:lnTo>
                  <a:lnTo>
                    <a:pt x="110768" y="60709"/>
                  </a:lnTo>
                  <a:lnTo>
                    <a:pt x="110918" y="61038"/>
                  </a:lnTo>
                  <a:lnTo>
                    <a:pt x="110708" y="61731"/>
                  </a:lnTo>
                  <a:lnTo>
                    <a:pt x="110672" y="62120"/>
                  </a:lnTo>
                  <a:lnTo>
                    <a:pt x="110940" y="63492"/>
                  </a:lnTo>
                  <a:lnTo>
                    <a:pt x="111360" y="63749"/>
                  </a:lnTo>
                  <a:lnTo>
                    <a:pt x="111827" y="63906"/>
                  </a:lnTo>
                  <a:lnTo>
                    <a:pt x="112725" y="64059"/>
                  </a:lnTo>
                  <a:lnTo>
                    <a:pt x="113120" y="65204"/>
                  </a:lnTo>
                  <a:lnTo>
                    <a:pt x="113113" y="65585"/>
                  </a:lnTo>
                  <a:lnTo>
                    <a:pt x="112885" y="65913"/>
                  </a:lnTo>
                  <a:lnTo>
                    <a:pt x="111667" y="66946"/>
                  </a:lnTo>
                  <a:lnTo>
                    <a:pt x="112101" y="67760"/>
                  </a:lnTo>
                  <a:lnTo>
                    <a:pt x="113263" y="66221"/>
                  </a:lnTo>
                  <a:lnTo>
                    <a:pt x="113747" y="66696"/>
                  </a:lnTo>
                  <a:lnTo>
                    <a:pt x="114086" y="67157"/>
                  </a:lnTo>
                  <a:lnTo>
                    <a:pt x="112597" y="68643"/>
                  </a:lnTo>
                  <a:lnTo>
                    <a:pt x="113004" y="69458"/>
                  </a:lnTo>
                  <a:lnTo>
                    <a:pt x="113142" y="69807"/>
                  </a:lnTo>
                  <a:lnTo>
                    <a:pt x="113455" y="70233"/>
                  </a:lnTo>
                  <a:lnTo>
                    <a:pt x="113281" y="70624"/>
                  </a:lnTo>
                  <a:lnTo>
                    <a:pt x="111764" y="71550"/>
                  </a:lnTo>
                  <a:lnTo>
                    <a:pt x="111906" y="72591"/>
                  </a:lnTo>
                  <a:lnTo>
                    <a:pt x="112113" y="73370"/>
                  </a:lnTo>
                  <a:lnTo>
                    <a:pt x="112067" y="73784"/>
                  </a:lnTo>
                  <a:lnTo>
                    <a:pt x="111904" y="73871"/>
                  </a:lnTo>
                  <a:lnTo>
                    <a:pt x="111853" y="74243"/>
                  </a:lnTo>
                  <a:lnTo>
                    <a:pt x="111935" y="74474"/>
                  </a:lnTo>
                  <a:lnTo>
                    <a:pt x="112504" y="75043"/>
                  </a:lnTo>
                  <a:lnTo>
                    <a:pt x="112779" y="74930"/>
                  </a:lnTo>
                  <a:lnTo>
                    <a:pt x="112992" y="75097"/>
                  </a:lnTo>
                  <a:lnTo>
                    <a:pt x="114255" y="77977"/>
                  </a:lnTo>
                  <a:lnTo>
                    <a:pt x="114775" y="79335"/>
                  </a:lnTo>
                  <a:lnTo>
                    <a:pt x="114289" y="80045"/>
                  </a:lnTo>
                  <a:lnTo>
                    <a:pt x="114601" y="80196"/>
                  </a:lnTo>
                  <a:lnTo>
                    <a:pt x="114865" y="80543"/>
                  </a:lnTo>
                  <a:lnTo>
                    <a:pt x="113874" y="81886"/>
                  </a:lnTo>
                  <a:lnTo>
                    <a:pt x="113714" y="82028"/>
                  </a:lnTo>
                  <a:lnTo>
                    <a:pt x="113405" y="81987"/>
                  </a:lnTo>
                  <a:lnTo>
                    <a:pt x="113220" y="82118"/>
                  </a:lnTo>
                  <a:lnTo>
                    <a:pt x="112786" y="83013"/>
                  </a:lnTo>
                  <a:lnTo>
                    <a:pt x="112676" y="83506"/>
                  </a:lnTo>
                  <a:lnTo>
                    <a:pt x="112156" y="83196"/>
                  </a:lnTo>
                  <a:lnTo>
                    <a:pt x="111274" y="83401"/>
                  </a:lnTo>
                  <a:lnTo>
                    <a:pt x="110776" y="84491"/>
                  </a:lnTo>
                  <a:lnTo>
                    <a:pt x="110673" y="85017"/>
                  </a:lnTo>
                  <a:lnTo>
                    <a:pt x="110698" y="85274"/>
                  </a:lnTo>
                  <a:lnTo>
                    <a:pt x="112114" y="87329"/>
                  </a:lnTo>
                  <a:lnTo>
                    <a:pt x="113608" y="88396"/>
                  </a:lnTo>
                  <a:lnTo>
                    <a:pt x="114365" y="89221"/>
                  </a:lnTo>
                  <a:lnTo>
                    <a:pt x="115261" y="89840"/>
                  </a:lnTo>
                  <a:lnTo>
                    <a:pt x="115965" y="90728"/>
                  </a:lnTo>
                  <a:lnTo>
                    <a:pt x="116737" y="91239"/>
                  </a:lnTo>
                  <a:lnTo>
                    <a:pt x="116986" y="91836"/>
                  </a:lnTo>
                  <a:lnTo>
                    <a:pt x="117174" y="92515"/>
                  </a:lnTo>
                  <a:lnTo>
                    <a:pt x="116790" y="92709"/>
                  </a:lnTo>
                  <a:lnTo>
                    <a:pt x="116946" y="93683"/>
                  </a:lnTo>
                  <a:lnTo>
                    <a:pt x="117184" y="94097"/>
                  </a:lnTo>
                  <a:lnTo>
                    <a:pt x="117479" y="94239"/>
                  </a:lnTo>
                  <a:lnTo>
                    <a:pt x="117614" y="94392"/>
                  </a:lnTo>
                  <a:lnTo>
                    <a:pt x="117760" y="95064"/>
                  </a:lnTo>
                  <a:lnTo>
                    <a:pt x="117333" y="95282"/>
                  </a:lnTo>
                  <a:lnTo>
                    <a:pt x="116772" y="94500"/>
                  </a:lnTo>
                  <a:lnTo>
                    <a:pt x="116391" y="93459"/>
                  </a:lnTo>
                  <a:lnTo>
                    <a:pt x="116086" y="92254"/>
                  </a:lnTo>
                  <a:lnTo>
                    <a:pt x="115862" y="91724"/>
                  </a:lnTo>
                  <a:lnTo>
                    <a:pt x="112637" y="93914"/>
                  </a:lnTo>
                  <a:lnTo>
                    <a:pt x="113451" y="94791"/>
                  </a:lnTo>
                  <a:lnTo>
                    <a:pt x="113650" y="94582"/>
                  </a:lnTo>
                  <a:lnTo>
                    <a:pt x="113857" y="94507"/>
                  </a:lnTo>
                  <a:lnTo>
                    <a:pt x="114233" y="94518"/>
                  </a:lnTo>
                  <a:lnTo>
                    <a:pt x="114603" y="94705"/>
                  </a:lnTo>
                  <a:lnTo>
                    <a:pt x="114884" y="95059"/>
                  </a:lnTo>
                  <a:lnTo>
                    <a:pt x="115501" y="96207"/>
                  </a:lnTo>
                  <a:lnTo>
                    <a:pt x="114858" y="96804"/>
                  </a:lnTo>
                  <a:lnTo>
                    <a:pt x="114570" y="97386"/>
                  </a:lnTo>
                  <a:lnTo>
                    <a:pt x="114467" y="98035"/>
                  </a:lnTo>
                  <a:lnTo>
                    <a:pt x="114492" y="98748"/>
                  </a:lnTo>
                  <a:lnTo>
                    <a:pt x="114609" y="99225"/>
                  </a:lnTo>
                  <a:lnTo>
                    <a:pt x="114790" y="99591"/>
                  </a:lnTo>
                  <a:lnTo>
                    <a:pt x="115511" y="99319"/>
                  </a:lnTo>
                  <a:lnTo>
                    <a:pt x="116198" y="99610"/>
                  </a:lnTo>
                  <a:lnTo>
                    <a:pt x="116329" y="99848"/>
                  </a:lnTo>
                  <a:lnTo>
                    <a:pt x="116755" y="100255"/>
                  </a:lnTo>
                  <a:lnTo>
                    <a:pt x="117331" y="100281"/>
                  </a:lnTo>
                  <a:lnTo>
                    <a:pt x="117644" y="100211"/>
                  </a:lnTo>
                  <a:lnTo>
                    <a:pt x="117409" y="99420"/>
                  </a:lnTo>
                  <a:lnTo>
                    <a:pt x="117746" y="98823"/>
                  </a:lnTo>
                  <a:lnTo>
                    <a:pt x="117975" y="98812"/>
                  </a:lnTo>
                  <a:lnTo>
                    <a:pt x="119240" y="99756"/>
                  </a:lnTo>
                  <a:lnTo>
                    <a:pt x="119311" y="100162"/>
                  </a:lnTo>
                  <a:lnTo>
                    <a:pt x="120170" y="101872"/>
                  </a:lnTo>
                  <a:lnTo>
                    <a:pt x="120055" y="103577"/>
                  </a:lnTo>
                  <a:lnTo>
                    <a:pt x="121332" y="104634"/>
                  </a:lnTo>
                  <a:lnTo>
                    <a:pt x="121576" y="104893"/>
                  </a:lnTo>
                  <a:lnTo>
                    <a:pt x="122036" y="104850"/>
                  </a:lnTo>
                  <a:lnTo>
                    <a:pt x="122558" y="104943"/>
                  </a:lnTo>
                  <a:lnTo>
                    <a:pt x="122789" y="105181"/>
                  </a:lnTo>
                  <a:lnTo>
                    <a:pt x="123201" y="105259"/>
                  </a:lnTo>
                  <a:lnTo>
                    <a:pt x="124157" y="104837"/>
                  </a:lnTo>
                  <a:lnTo>
                    <a:pt x="124210" y="104453"/>
                  </a:lnTo>
                  <a:lnTo>
                    <a:pt x="124437" y="104166"/>
                  </a:lnTo>
                  <a:lnTo>
                    <a:pt x="125464" y="104044"/>
                  </a:lnTo>
                  <a:lnTo>
                    <a:pt x="126335" y="104862"/>
                  </a:lnTo>
                  <a:lnTo>
                    <a:pt x="126558" y="105280"/>
                  </a:lnTo>
                  <a:lnTo>
                    <a:pt x="127374" y="105845"/>
                  </a:lnTo>
                  <a:lnTo>
                    <a:pt x="127472" y="105176"/>
                  </a:lnTo>
                  <a:lnTo>
                    <a:pt x="127851" y="104041"/>
                  </a:lnTo>
                  <a:lnTo>
                    <a:pt x="128874" y="103437"/>
                  </a:lnTo>
                  <a:lnTo>
                    <a:pt x="129141" y="102873"/>
                  </a:lnTo>
                  <a:lnTo>
                    <a:pt x="130495" y="102019"/>
                  </a:lnTo>
                  <a:lnTo>
                    <a:pt x="131116" y="102325"/>
                  </a:lnTo>
                  <a:lnTo>
                    <a:pt x="131745" y="103019"/>
                  </a:lnTo>
                  <a:lnTo>
                    <a:pt x="132445" y="102601"/>
                  </a:lnTo>
                  <a:lnTo>
                    <a:pt x="132573" y="102015"/>
                  </a:lnTo>
                  <a:lnTo>
                    <a:pt x="133160" y="101318"/>
                  </a:lnTo>
                  <a:lnTo>
                    <a:pt x="133298" y="101232"/>
                  </a:lnTo>
                  <a:lnTo>
                    <a:pt x="134030" y="101127"/>
                  </a:lnTo>
                  <a:lnTo>
                    <a:pt x="134094" y="100654"/>
                  </a:lnTo>
                  <a:lnTo>
                    <a:pt x="134229" y="100452"/>
                  </a:lnTo>
                  <a:lnTo>
                    <a:pt x="134556" y="100296"/>
                  </a:lnTo>
                  <a:lnTo>
                    <a:pt x="135399" y="100449"/>
                  </a:lnTo>
                  <a:lnTo>
                    <a:pt x="135314" y="99975"/>
                  </a:lnTo>
                  <a:lnTo>
                    <a:pt x="135164" y="99624"/>
                  </a:lnTo>
                  <a:lnTo>
                    <a:pt x="134909" y="98333"/>
                  </a:lnTo>
                  <a:lnTo>
                    <a:pt x="134870" y="97803"/>
                  </a:lnTo>
                  <a:lnTo>
                    <a:pt x="136096" y="97942"/>
                  </a:lnTo>
                  <a:lnTo>
                    <a:pt x="137939" y="99275"/>
                  </a:lnTo>
                  <a:lnTo>
                    <a:pt x="139489" y="100121"/>
                  </a:lnTo>
                  <a:lnTo>
                    <a:pt x="138221" y="100868"/>
                  </a:lnTo>
                  <a:lnTo>
                    <a:pt x="138079" y="101599"/>
                  </a:lnTo>
                  <a:lnTo>
                    <a:pt x="138402" y="101871"/>
                  </a:lnTo>
                  <a:lnTo>
                    <a:pt x="139103" y="102181"/>
                  </a:lnTo>
                  <a:lnTo>
                    <a:pt x="140183" y="102889"/>
                  </a:lnTo>
                  <a:lnTo>
                    <a:pt x="140995" y="103678"/>
                  </a:lnTo>
                  <a:lnTo>
                    <a:pt x="137767" y="108880"/>
                  </a:lnTo>
                  <a:lnTo>
                    <a:pt x="133312" y="115859"/>
                  </a:lnTo>
                  <a:lnTo>
                    <a:pt x="133068" y="116247"/>
                  </a:lnTo>
                  <a:lnTo>
                    <a:pt x="131369" y="118945"/>
                  </a:lnTo>
                  <a:lnTo>
                    <a:pt x="133545" y="119454"/>
                  </a:lnTo>
                  <a:lnTo>
                    <a:pt x="133330" y="120062"/>
                  </a:lnTo>
                  <a:lnTo>
                    <a:pt x="133353" y="120972"/>
                  </a:lnTo>
                  <a:lnTo>
                    <a:pt x="133431" y="121353"/>
                  </a:lnTo>
                  <a:lnTo>
                    <a:pt x="133917" y="122007"/>
                  </a:lnTo>
                  <a:lnTo>
                    <a:pt x="135133" y="124518"/>
                  </a:lnTo>
                  <a:lnTo>
                    <a:pt x="135353" y="124723"/>
                  </a:lnTo>
                  <a:lnTo>
                    <a:pt x="135498" y="125563"/>
                  </a:lnTo>
                  <a:lnTo>
                    <a:pt x="135239" y="126387"/>
                  </a:lnTo>
                  <a:lnTo>
                    <a:pt x="134685" y="127036"/>
                  </a:lnTo>
                  <a:lnTo>
                    <a:pt x="135004" y="128066"/>
                  </a:lnTo>
                  <a:lnTo>
                    <a:pt x="133940" y="127745"/>
                  </a:lnTo>
                  <a:lnTo>
                    <a:pt x="133065" y="127122"/>
                  </a:lnTo>
                  <a:lnTo>
                    <a:pt x="132361" y="126954"/>
                  </a:lnTo>
                  <a:lnTo>
                    <a:pt x="131968" y="128080"/>
                  </a:lnTo>
                  <a:lnTo>
                    <a:pt x="131724" y="129594"/>
                  </a:lnTo>
                  <a:lnTo>
                    <a:pt x="131394" y="129741"/>
                  </a:lnTo>
                  <a:lnTo>
                    <a:pt x="131266" y="129722"/>
                  </a:lnTo>
                  <a:lnTo>
                    <a:pt x="130929" y="129394"/>
                  </a:lnTo>
                  <a:lnTo>
                    <a:pt x="130572" y="128872"/>
                  </a:lnTo>
                  <a:lnTo>
                    <a:pt x="130391" y="131136"/>
                  </a:lnTo>
                  <a:lnTo>
                    <a:pt x="130334" y="131844"/>
                  </a:lnTo>
                  <a:lnTo>
                    <a:pt x="134089" y="134837"/>
                  </a:lnTo>
                  <a:lnTo>
                    <a:pt x="134112" y="134349"/>
                  </a:lnTo>
                  <a:lnTo>
                    <a:pt x="134002" y="133581"/>
                  </a:lnTo>
                  <a:lnTo>
                    <a:pt x="134020" y="133249"/>
                  </a:lnTo>
                  <a:lnTo>
                    <a:pt x="134545" y="132197"/>
                  </a:lnTo>
                  <a:lnTo>
                    <a:pt x="135198" y="131551"/>
                  </a:lnTo>
                  <a:lnTo>
                    <a:pt x="135875" y="131495"/>
                  </a:lnTo>
                  <a:lnTo>
                    <a:pt x="136637" y="130865"/>
                  </a:lnTo>
                  <a:lnTo>
                    <a:pt x="137223" y="131250"/>
                  </a:lnTo>
                  <a:lnTo>
                    <a:pt x="137588" y="131799"/>
                  </a:lnTo>
                  <a:lnTo>
                    <a:pt x="137767" y="131844"/>
                  </a:lnTo>
                  <a:lnTo>
                    <a:pt x="138283" y="131624"/>
                  </a:lnTo>
                  <a:lnTo>
                    <a:pt x="138730" y="131590"/>
                  </a:lnTo>
                  <a:lnTo>
                    <a:pt x="139308" y="131918"/>
                  </a:lnTo>
                  <a:lnTo>
                    <a:pt x="139766" y="132380"/>
                  </a:lnTo>
                  <a:lnTo>
                    <a:pt x="140036" y="133037"/>
                  </a:lnTo>
                  <a:lnTo>
                    <a:pt x="140334" y="133339"/>
                  </a:lnTo>
                  <a:lnTo>
                    <a:pt x="140585" y="133451"/>
                  </a:lnTo>
                  <a:lnTo>
                    <a:pt x="140763" y="133492"/>
                  </a:lnTo>
                  <a:lnTo>
                    <a:pt x="141046" y="132783"/>
                  </a:lnTo>
                  <a:lnTo>
                    <a:pt x="141163" y="132648"/>
                  </a:lnTo>
                  <a:lnTo>
                    <a:pt x="141911" y="132749"/>
                  </a:lnTo>
                  <a:lnTo>
                    <a:pt x="142113" y="132875"/>
                  </a:lnTo>
                  <a:lnTo>
                    <a:pt x="142130" y="133843"/>
                  </a:lnTo>
                  <a:lnTo>
                    <a:pt x="143930" y="136097"/>
                  </a:lnTo>
                  <a:lnTo>
                    <a:pt x="144559" y="136994"/>
                  </a:lnTo>
                  <a:lnTo>
                    <a:pt x="144825" y="136769"/>
                  </a:lnTo>
                  <a:lnTo>
                    <a:pt x="145417" y="136639"/>
                  </a:lnTo>
                  <a:lnTo>
                    <a:pt x="145867" y="137348"/>
                  </a:lnTo>
                  <a:lnTo>
                    <a:pt x="146179" y="138467"/>
                  </a:lnTo>
                  <a:lnTo>
                    <a:pt x="146109" y="138642"/>
                  </a:lnTo>
                  <a:lnTo>
                    <a:pt x="144744" y="139355"/>
                  </a:lnTo>
                  <a:lnTo>
                    <a:pt x="143281" y="139945"/>
                  </a:lnTo>
                  <a:lnTo>
                    <a:pt x="143008" y="140132"/>
                  </a:lnTo>
                  <a:lnTo>
                    <a:pt x="142260" y="140953"/>
                  </a:lnTo>
                  <a:lnTo>
                    <a:pt x="141898" y="141066"/>
                  </a:lnTo>
                  <a:lnTo>
                    <a:pt x="138539" y="138397"/>
                  </a:lnTo>
                  <a:lnTo>
                    <a:pt x="138103" y="139164"/>
                  </a:lnTo>
                  <a:lnTo>
                    <a:pt x="137955" y="140735"/>
                  </a:lnTo>
                  <a:lnTo>
                    <a:pt x="137026" y="141783"/>
                  </a:lnTo>
                  <a:lnTo>
                    <a:pt x="136609" y="142136"/>
                  </a:lnTo>
                  <a:lnTo>
                    <a:pt x="136507" y="141829"/>
                  </a:lnTo>
                  <a:lnTo>
                    <a:pt x="135749" y="140624"/>
                  </a:lnTo>
                  <a:lnTo>
                    <a:pt x="135049" y="140939"/>
                  </a:lnTo>
                  <a:lnTo>
                    <a:pt x="134882" y="141256"/>
                  </a:lnTo>
                  <a:lnTo>
                    <a:pt x="134595" y="142185"/>
                  </a:lnTo>
                  <a:lnTo>
                    <a:pt x="132543" y="141673"/>
                  </a:lnTo>
                  <a:lnTo>
                    <a:pt x="132441" y="142098"/>
                  </a:lnTo>
                  <a:lnTo>
                    <a:pt x="132518" y="143419"/>
                  </a:lnTo>
                  <a:lnTo>
                    <a:pt x="132798" y="143796"/>
                  </a:lnTo>
                  <a:lnTo>
                    <a:pt x="132486" y="145509"/>
                  </a:lnTo>
                  <a:lnTo>
                    <a:pt x="132546" y="145751"/>
                  </a:lnTo>
                  <a:lnTo>
                    <a:pt x="132507" y="145990"/>
                  </a:lnTo>
                  <a:lnTo>
                    <a:pt x="132362" y="146419"/>
                  </a:lnTo>
                  <a:lnTo>
                    <a:pt x="132082" y="146143"/>
                  </a:lnTo>
                  <a:lnTo>
                    <a:pt x="131948" y="145789"/>
                  </a:lnTo>
                  <a:lnTo>
                    <a:pt x="131888" y="144688"/>
                  </a:lnTo>
                  <a:lnTo>
                    <a:pt x="131254" y="143434"/>
                  </a:lnTo>
                  <a:lnTo>
                    <a:pt x="130999" y="143464"/>
                  </a:lnTo>
                  <a:lnTo>
                    <a:pt x="130722" y="143669"/>
                  </a:lnTo>
                  <a:lnTo>
                    <a:pt x="130481" y="144061"/>
                  </a:lnTo>
                  <a:lnTo>
                    <a:pt x="129922" y="144695"/>
                  </a:lnTo>
                  <a:lnTo>
                    <a:pt x="129411" y="144770"/>
                  </a:lnTo>
                  <a:lnTo>
                    <a:pt x="128529" y="144677"/>
                  </a:lnTo>
                  <a:lnTo>
                    <a:pt x="128299" y="144442"/>
                  </a:lnTo>
                  <a:lnTo>
                    <a:pt x="128430" y="143009"/>
                  </a:lnTo>
                  <a:lnTo>
                    <a:pt x="127952" y="142196"/>
                  </a:lnTo>
                  <a:lnTo>
                    <a:pt x="127264" y="141685"/>
                  </a:lnTo>
                  <a:lnTo>
                    <a:pt x="126552" y="141603"/>
                  </a:lnTo>
                  <a:lnTo>
                    <a:pt x="126343" y="141510"/>
                  </a:lnTo>
                  <a:lnTo>
                    <a:pt x="125637" y="140704"/>
                  </a:lnTo>
                  <a:lnTo>
                    <a:pt x="125145" y="140260"/>
                  </a:lnTo>
                  <a:lnTo>
                    <a:pt x="123555" y="139135"/>
                  </a:lnTo>
                  <a:lnTo>
                    <a:pt x="122568" y="139925"/>
                  </a:lnTo>
                  <a:lnTo>
                    <a:pt x="123093" y="140433"/>
                  </a:lnTo>
                  <a:lnTo>
                    <a:pt x="124408" y="141205"/>
                  </a:lnTo>
                  <a:lnTo>
                    <a:pt x="124770" y="141664"/>
                  </a:lnTo>
                  <a:lnTo>
                    <a:pt x="124773" y="142197"/>
                  </a:lnTo>
                  <a:lnTo>
                    <a:pt x="124685" y="142496"/>
                  </a:lnTo>
                  <a:lnTo>
                    <a:pt x="124373" y="143063"/>
                  </a:lnTo>
                  <a:lnTo>
                    <a:pt x="124197" y="143831"/>
                  </a:lnTo>
                  <a:lnTo>
                    <a:pt x="124275" y="145066"/>
                  </a:lnTo>
                  <a:lnTo>
                    <a:pt x="124392" y="145518"/>
                  </a:lnTo>
                  <a:lnTo>
                    <a:pt x="124406" y="145880"/>
                  </a:lnTo>
                  <a:lnTo>
                    <a:pt x="124332" y="146118"/>
                  </a:lnTo>
                  <a:lnTo>
                    <a:pt x="123925" y="146626"/>
                  </a:lnTo>
                  <a:lnTo>
                    <a:pt x="123274" y="147037"/>
                  </a:lnTo>
                  <a:lnTo>
                    <a:pt x="123050" y="146929"/>
                  </a:lnTo>
                  <a:lnTo>
                    <a:pt x="122440" y="147572"/>
                  </a:lnTo>
                  <a:lnTo>
                    <a:pt x="123221" y="148443"/>
                  </a:lnTo>
                  <a:lnTo>
                    <a:pt x="122899" y="148403"/>
                  </a:lnTo>
                  <a:lnTo>
                    <a:pt x="122420" y="148543"/>
                  </a:lnTo>
                  <a:lnTo>
                    <a:pt x="123427" y="149742"/>
                  </a:lnTo>
                  <a:lnTo>
                    <a:pt x="123073" y="150022"/>
                  </a:lnTo>
                  <a:lnTo>
                    <a:pt x="122779" y="150033"/>
                  </a:lnTo>
                  <a:lnTo>
                    <a:pt x="122093" y="150701"/>
                  </a:lnTo>
                  <a:lnTo>
                    <a:pt x="121552" y="150688"/>
                  </a:lnTo>
                  <a:lnTo>
                    <a:pt x="121199" y="150227"/>
                  </a:lnTo>
                  <a:lnTo>
                    <a:pt x="120933" y="150119"/>
                  </a:lnTo>
                  <a:lnTo>
                    <a:pt x="120714" y="150167"/>
                  </a:lnTo>
                  <a:lnTo>
                    <a:pt x="120593" y="150413"/>
                  </a:lnTo>
                  <a:lnTo>
                    <a:pt x="120161" y="150954"/>
                  </a:lnTo>
                  <a:lnTo>
                    <a:pt x="119223" y="150763"/>
                  </a:lnTo>
                  <a:lnTo>
                    <a:pt x="118189" y="151125"/>
                  </a:lnTo>
                  <a:lnTo>
                    <a:pt x="117027" y="151109"/>
                  </a:lnTo>
                  <a:lnTo>
                    <a:pt x="116291" y="151426"/>
                  </a:lnTo>
                  <a:lnTo>
                    <a:pt x="115890" y="151863"/>
                  </a:lnTo>
                  <a:lnTo>
                    <a:pt x="115363" y="152769"/>
                  </a:lnTo>
                  <a:lnTo>
                    <a:pt x="115044" y="153090"/>
                  </a:lnTo>
                  <a:lnTo>
                    <a:pt x="114552" y="154243"/>
                  </a:lnTo>
                  <a:lnTo>
                    <a:pt x="114064" y="154672"/>
                  </a:lnTo>
                  <a:lnTo>
                    <a:pt x="113540" y="154866"/>
                  </a:lnTo>
                  <a:lnTo>
                    <a:pt x="113685" y="154627"/>
                  </a:lnTo>
                  <a:lnTo>
                    <a:pt x="113295" y="154254"/>
                  </a:lnTo>
                  <a:lnTo>
                    <a:pt x="113221" y="153318"/>
                  </a:lnTo>
                  <a:lnTo>
                    <a:pt x="113072" y="153157"/>
                  </a:lnTo>
                  <a:lnTo>
                    <a:pt x="112633" y="152934"/>
                  </a:lnTo>
                  <a:lnTo>
                    <a:pt x="112290" y="152650"/>
                  </a:lnTo>
                  <a:lnTo>
                    <a:pt x="112145" y="152426"/>
                  </a:lnTo>
                  <a:lnTo>
                    <a:pt x="112250" y="152146"/>
                  </a:lnTo>
                  <a:lnTo>
                    <a:pt x="112506" y="152075"/>
                  </a:lnTo>
                  <a:lnTo>
                    <a:pt x="112640" y="151829"/>
                  </a:lnTo>
                  <a:lnTo>
                    <a:pt x="112541" y="151546"/>
                  </a:lnTo>
                  <a:lnTo>
                    <a:pt x="112548" y="151728"/>
                  </a:lnTo>
                  <a:lnTo>
                    <a:pt x="112442" y="151982"/>
                  </a:lnTo>
                  <a:lnTo>
                    <a:pt x="112063" y="151915"/>
                  </a:lnTo>
                  <a:lnTo>
                    <a:pt x="112035" y="152445"/>
                  </a:lnTo>
                  <a:lnTo>
                    <a:pt x="112194" y="152833"/>
                  </a:lnTo>
                  <a:lnTo>
                    <a:pt x="111840" y="153310"/>
                  </a:lnTo>
                  <a:lnTo>
                    <a:pt x="111632" y="153314"/>
                  </a:lnTo>
                  <a:lnTo>
                    <a:pt x="111143" y="152803"/>
                  </a:lnTo>
                  <a:lnTo>
                    <a:pt x="110984" y="152318"/>
                  </a:lnTo>
                  <a:lnTo>
                    <a:pt x="111022" y="151941"/>
                  </a:lnTo>
                  <a:lnTo>
                    <a:pt x="111383" y="151475"/>
                  </a:lnTo>
                  <a:lnTo>
                    <a:pt x="111567" y="151016"/>
                  </a:lnTo>
                  <a:lnTo>
                    <a:pt x="111624" y="150113"/>
                  </a:lnTo>
                  <a:lnTo>
                    <a:pt x="111383" y="149845"/>
                  </a:lnTo>
                  <a:lnTo>
                    <a:pt x="111210" y="149438"/>
                  </a:lnTo>
                  <a:lnTo>
                    <a:pt x="111135" y="148949"/>
                  </a:lnTo>
                  <a:lnTo>
                    <a:pt x="111397" y="148934"/>
                  </a:lnTo>
                  <a:lnTo>
                    <a:pt x="111415" y="148281"/>
                  </a:lnTo>
                  <a:lnTo>
                    <a:pt x="111737" y="147502"/>
                  </a:lnTo>
                  <a:lnTo>
                    <a:pt x="112038" y="147151"/>
                  </a:lnTo>
                  <a:lnTo>
                    <a:pt x="112091" y="146688"/>
                  </a:lnTo>
                  <a:lnTo>
                    <a:pt x="112063" y="146308"/>
                  </a:lnTo>
                  <a:lnTo>
                    <a:pt x="112399" y="146535"/>
                  </a:lnTo>
                  <a:lnTo>
                    <a:pt x="112981" y="146452"/>
                  </a:lnTo>
                  <a:lnTo>
                    <a:pt x="112386" y="146470"/>
                  </a:lnTo>
                  <a:lnTo>
                    <a:pt x="112023" y="146225"/>
                  </a:lnTo>
                  <a:lnTo>
                    <a:pt x="111797" y="146310"/>
                  </a:lnTo>
                  <a:lnTo>
                    <a:pt x="111796" y="146448"/>
                  </a:lnTo>
                  <a:lnTo>
                    <a:pt x="111951" y="146669"/>
                  </a:lnTo>
                  <a:lnTo>
                    <a:pt x="111973" y="146982"/>
                  </a:lnTo>
                  <a:lnTo>
                    <a:pt x="111359" y="148177"/>
                  </a:lnTo>
                  <a:lnTo>
                    <a:pt x="111303" y="148770"/>
                  </a:lnTo>
                  <a:lnTo>
                    <a:pt x="111114" y="148843"/>
                  </a:lnTo>
                  <a:lnTo>
                    <a:pt x="111060" y="149018"/>
                  </a:lnTo>
                  <a:lnTo>
                    <a:pt x="111088" y="149366"/>
                  </a:lnTo>
                  <a:lnTo>
                    <a:pt x="111372" y="149964"/>
                  </a:lnTo>
                  <a:lnTo>
                    <a:pt x="109183" y="150071"/>
                  </a:lnTo>
                  <a:lnTo>
                    <a:pt x="109198" y="151155"/>
                  </a:lnTo>
                  <a:lnTo>
                    <a:pt x="110265" y="151126"/>
                  </a:lnTo>
                  <a:lnTo>
                    <a:pt x="110255" y="151585"/>
                  </a:lnTo>
                  <a:lnTo>
                    <a:pt x="109355" y="151603"/>
                  </a:lnTo>
                  <a:lnTo>
                    <a:pt x="109666" y="152270"/>
                  </a:lnTo>
                  <a:lnTo>
                    <a:pt x="110778" y="153464"/>
                  </a:lnTo>
                  <a:lnTo>
                    <a:pt x="110898" y="153597"/>
                  </a:lnTo>
                  <a:lnTo>
                    <a:pt x="110102" y="154074"/>
                  </a:lnTo>
                  <a:lnTo>
                    <a:pt x="109472" y="155177"/>
                  </a:lnTo>
                  <a:lnTo>
                    <a:pt x="109212" y="155412"/>
                  </a:lnTo>
                  <a:lnTo>
                    <a:pt x="109014" y="155742"/>
                  </a:lnTo>
                  <a:lnTo>
                    <a:pt x="108823" y="156252"/>
                  </a:lnTo>
                  <a:lnTo>
                    <a:pt x="108843" y="156580"/>
                  </a:lnTo>
                  <a:lnTo>
                    <a:pt x="108258" y="156868"/>
                  </a:lnTo>
                  <a:lnTo>
                    <a:pt x="107644" y="156976"/>
                  </a:lnTo>
                  <a:lnTo>
                    <a:pt x="107945" y="157333"/>
                  </a:lnTo>
                  <a:lnTo>
                    <a:pt x="108023" y="157749"/>
                  </a:lnTo>
                  <a:lnTo>
                    <a:pt x="107209" y="157481"/>
                  </a:lnTo>
                  <a:lnTo>
                    <a:pt x="106851" y="157574"/>
                  </a:lnTo>
                  <a:lnTo>
                    <a:pt x="106703" y="157206"/>
                  </a:lnTo>
                  <a:lnTo>
                    <a:pt x="106395" y="156895"/>
                  </a:lnTo>
                  <a:lnTo>
                    <a:pt x="106693" y="156344"/>
                  </a:lnTo>
                  <a:lnTo>
                    <a:pt x="106565" y="156017"/>
                  </a:lnTo>
                  <a:lnTo>
                    <a:pt x="105858" y="156118"/>
                  </a:lnTo>
                  <a:lnTo>
                    <a:pt x="105473" y="155927"/>
                  </a:lnTo>
                  <a:lnTo>
                    <a:pt x="105336" y="155764"/>
                  </a:lnTo>
                  <a:lnTo>
                    <a:pt x="104970" y="154929"/>
                  </a:lnTo>
                  <a:lnTo>
                    <a:pt x="104877" y="154171"/>
                  </a:lnTo>
                  <a:lnTo>
                    <a:pt x="104561" y="153968"/>
                  </a:lnTo>
                  <a:lnTo>
                    <a:pt x="103891" y="153775"/>
                  </a:lnTo>
                  <a:lnTo>
                    <a:pt x="103203" y="153473"/>
                  </a:lnTo>
                  <a:lnTo>
                    <a:pt x="102792" y="153141"/>
                  </a:lnTo>
                  <a:lnTo>
                    <a:pt x="102604" y="152434"/>
                  </a:lnTo>
                  <a:lnTo>
                    <a:pt x="102578" y="151824"/>
                  </a:lnTo>
                  <a:lnTo>
                    <a:pt x="102680" y="151288"/>
                  </a:lnTo>
                  <a:lnTo>
                    <a:pt x="102630" y="151109"/>
                  </a:lnTo>
                  <a:lnTo>
                    <a:pt x="102272" y="150749"/>
                  </a:lnTo>
                  <a:lnTo>
                    <a:pt x="101305" y="150346"/>
                  </a:lnTo>
                  <a:lnTo>
                    <a:pt x="101191" y="149802"/>
                  </a:lnTo>
                  <a:lnTo>
                    <a:pt x="100964" y="149500"/>
                  </a:lnTo>
                  <a:lnTo>
                    <a:pt x="100396" y="149446"/>
                  </a:lnTo>
                  <a:lnTo>
                    <a:pt x="100384" y="149244"/>
                  </a:lnTo>
                  <a:lnTo>
                    <a:pt x="100694" y="148260"/>
                  </a:lnTo>
                  <a:lnTo>
                    <a:pt x="100547" y="148059"/>
                  </a:lnTo>
                  <a:lnTo>
                    <a:pt x="100087" y="147931"/>
                  </a:lnTo>
                  <a:lnTo>
                    <a:pt x="100201" y="147480"/>
                  </a:lnTo>
                  <a:lnTo>
                    <a:pt x="99991" y="147020"/>
                  </a:lnTo>
                  <a:lnTo>
                    <a:pt x="100078" y="146492"/>
                  </a:lnTo>
                  <a:lnTo>
                    <a:pt x="99872" y="146535"/>
                  </a:lnTo>
                  <a:lnTo>
                    <a:pt x="99661" y="146795"/>
                  </a:lnTo>
                  <a:lnTo>
                    <a:pt x="99483" y="146750"/>
                  </a:lnTo>
                  <a:lnTo>
                    <a:pt x="99462" y="146602"/>
                  </a:lnTo>
                  <a:lnTo>
                    <a:pt x="99588" y="146045"/>
                  </a:lnTo>
                  <a:lnTo>
                    <a:pt x="99130" y="145537"/>
                  </a:lnTo>
                  <a:lnTo>
                    <a:pt x="98839" y="144985"/>
                  </a:lnTo>
                  <a:lnTo>
                    <a:pt x="98959" y="144502"/>
                  </a:lnTo>
                  <a:lnTo>
                    <a:pt x="99124" y="144199"/>
                  </a:lnTo>
                  <a:lnTo>
                    <a:pt x="99030" y="144061"/>
                  </a:lnTo>
                  <a:lnTo>
                    <a:pt x="98065" y="143633"/>
                  </a:lnTo>
                  <a:lnTo>
                    <a:pt x="97914" y="143457"/>
                  </a:lnTo>
                  <a:lnTo>
                    <a:pt x="97942" y="143001"/>
                  </a:lnTo>
                  <a:lnTo>
                    <a:pt x="97511" y="142656"/>
                  </a:lnTo>
                  <a:lnTo>
                    <a:pt x="97445" y="142234"/>
                  </a:lnTo>
                  <a:lnTo>
                    <a:pt x="97148" y="141280"/>
                  </a:lnTo>
                  <a:lnTo>
                    <a:pt x="96984" y="141095"/>
                  </a:lnTo>
                  <a:lnTo>
                    <a:pt x="96750" y="140916"/>
                  </a:lnTo>
                  <a:lnTo>
                    <a:pt x="96293" y="140738"/>
                  </a:lnTo>
                  <a:lnTo>
                    <a:pt x="95867" y="139874"/>
                  </a:lnTo>
                  <a:lnTo>
                    <a:pt x="95845" y="139713"/>
                  </a:lnTo>
                  <a:lnTo>
                    <a:pt x="95998" y="138956"/>
                  </a:lnTo>
                  <a:lnTo>
                    <a:pt x="95973" y="138814"/>
                  </a:lnTo>
                  <a:lnTo>
                    <a:pt x="95817" y="138612"/>
                  </a:lnTo>
                  <a:lnTo>
                    <a:pt x="95612" y="138459"/>
                  </a:lnTo>
                  <a:lnTo>
                    <a:pt x="94843" y="138762"/>
                  </a:lnTo>
                  <a:lnTo>
                    <a:pt x="94177" y="138553"/>
                  </a:lnTo>
                  <a:lnTo>
                    <a:pt x="93631" y="138255"/>
                  </a:lnTo>
                  <a:lnTo>
                    <a:pt x="92323" y="138118"/>
                  </a:lnTo>
                  <a:lnTo>
                    <a:pt x="91540" y="138215"/>
                  </a:lnTo>
                  <a:lnTo>
                    <a:pt x="90817" y="137816"/>
                  </a:lnTo>
                  <a:lnTo>
                    <a:pt x="90700" y="137544"/>
                  </a:lnTo>
                  <a:lnTo>
                    <a:pt x="90487" y="137331"/>
                  </a:lnTo>
                  <a:lnTo>
                    <a:pt x="89587" y="137067"/>
                  </a:lnTo>
                  <a:lnTo>
                    <a:pt x="89015" y="137019"/>
                  </a:lnTo>
                  <a:lnTo>
                    <a:pt x="87608" y="137399"/>
                  </a:lnTo>
                  <a:lnTo>
                    <a:pt x="87371" y="137089"/>
                  </a:lnTo>
                  <a:lnTo>
                    <a:pt x="87052" y="136436"/>
                  </a:lnTo>
                  <a:lnTo>
                    <a:pt x="86067" y="136707"/>
                  </a:lnTo>
                  <a:lnTo>
                    <a:pt x="85304" y="137252"/>
                  </a:lnTo>
                  <a:lnTo>
                    <a:pt x="84621" y="136853"/>
                  </a:lnTo>
                  <a:lnTo>
                    <a:pt x="85099" y="136386"/>
                  </a:lnTo>
                  <a:lnTo>
                    <a:pt x="85230" y="136099"/>
                  </a:lnTo>
                  <a:lnTo>
                    <a:pt x="84549" y="134703"/>
                  </a:lnTo>
                  <a:lnTo>
                    <a:pt x="84390" y="134573"/>
                  </a:lnTo>
                  <a:lnTo>
                    <a:pt x="83986" y="134494"/>
                  </a:lnTo>
                  <a:lnTo>
                    <a:pt x="83561" y="134505"/>
                  </a:lnTo>
                  <a:lnTo>
                    <a:pt x="83500" y="134248"/>
                  </a:lnTo>
                  <a:lnTo>
                    <a:pt x="83539" y="133759"/>
                  </a:lnTo>
                  <a:lnTo>
                    <a:pt x="83717" y="133118"/>
                  </a:lnTo>
                  <a:lnTo>
                    <a:pt x="83525" y="132849"/>
                  </a:lnTo>
                  <a:lnTo>
                    <a:pt x="83302" y="132849"/>
                  </a:lnTo>
                  <a:lnTo>
                    <a:pt x="82543" y="133420"/>
                  </a:lnTo>
                  <a:lnTo>
                    <a:pt x="82547" y="133599"/>
                  </a:lnTo>
                  <a:lnTo>
                    <a:pt x="82866" y="133994"/>
                  </a:lnTo>
                  <a:lnTo>
                    <a:pt x="82887" y="134147"/>
                  </a:lnTo>
                  <a:lnTo>
                    <a:pt x="82784" y="134289"/>
                  </a:lnTo>
                  <a:lnTo>
                    <a:pt x="82462" y="134278"/>
                  </a:lnTo>
                  <a:lnTo>
                    <a:pt x="82122" y="133744"/>
                  </a:lnTo>
                  <a:lnTo>
                    <a:pt x="81969" y="133151"/>
                  </a:lnTo>
                  <a:lnTo>
                    <a:pt x="82037" y="132901"/>
                  </a:lnTo>
                  <a:lnTo>
                    <a:pt x="82359" y="132763"/>
                  </a:lnTo>
                  <a:lnTo>
                    <a:pt x="83207" y="132181"/>
                  </a:lnTo>
                  <a:lnTo>
                    <a:pt x="83324" y="132051"/>
                  </a:lnTo>
                  <a:lnTo>
                    <a:pt x="83382" y="131820"/>
                  </a:lnTo>
                  <a:lnTo>
                    <a:pt x="83324" y="131487"/>
                  </a:lnTo>
                  <a:lnTo>
                    <a:pt x="83072" y="131137"/>
                  </a:lnTo>
                  <a:lnTo>
                    <a:pt x="82242" y="131804"/>
                  </a:lnTo>
                  <a:lnTo>
                    <a:pt x="82023" y="131872"/>
                  </a:lnTo>
                  <a:lnTo>
                    <a:pt x="81792" y="131715"/>
                  </a:lnTo>
                  <a:lnTo>
                    <a:pt x="81888" y="131159"/>
                  </a:lnTo>
                  <a:lnTo>
                    <a:pt x="82090" y="131107"/>
                  </a:lnTo>
                  <a:lnTo>
                    <a:pt x="82352" y="131211"/>
                  </a:lnTo>
                  <a:lnTo>
                    <a:pt x="82529" y="131140"/>
                  </a:lnTo>
                  <a:lnTo>
                    <a:pt x="82835" y="129812"/>
                  </a:lnTo>
                  <a:lnTo>
                    <a:pt x="82604" y="129294"/>
                  </a:lnTo>
                  <a:lnTo>
                    <a:pt x="82285" y="129167"/>
                  </a:lnTo>
                  <a:lnTo>
                    <a:pt x="81973" y="129204"/>
                  </a:lnTo>
                  <a:lnTo>
                    <a:pt x="81562" y="129604"/>
                  </a:lnTo>
                  <a:lnTo>
                    <a:pt x="81264" y="129395"/>
                  </a:lnTo>
                  <a:lnTo>
                    <a:pt x="80892" y="128745"/>
                  </a:lnTo>
                  <a:lnTo>
                    <a:pt x="80087" y="128466"/>
                  </a:lnTo>
                  <a:lnTo>
                    <a:pt x="79721" y="128331"/>
                  </a:lnTo>
                  <a:lnTo>
                    <a:pt x="79083" y="127783"/>
                  </a:lnTo>
                  <a:lnTo>
                    <a:pt x="78672" y="127227"/>
                  </a:lnTo>
                  <a:lnTo>
                    <a:pt x="78430" y="127074"/>
                  </a:lnTo>
                  <a:lnTo>
                    <a:pt x="77425" y="127140"/>
                  </a:lnTo>
                  <a:lnTo>
                    <a:pt x="77650" y="127101"/>
                  </a:lnTo>
                  <a:lnTo>
                    <a:pt x="78161" y="126854"/>
                  </a:lnTo>
                  <a:lnTo>
                    <a:pt x="78470" y="126966"/>
                  </a:lnTo>
                  <a:lnTo>
                    <a:pt x="79246" y="126216"/>
                  </a:lnTo>
                  <a:lnTo>
                    <a:pt x="79345" y="126003"/>
                  </a:lnTo>
                  <a:lnTo>
                    <a:pt x="79328" y="125630"/>
                  </a:lnTo>
                  <a:lnTo>
                    <a:pt x="79239" y="125407"/>
                  </a:lnTo>
                  <a:lnTo>
                    <a:pt x="79058" y="125224"/>
                  </a:lnTo>
                  <a:lnTo>
                    <a:pt x="78739" y="125071"/>
                  </a:lnTo>
                  <a:lnTo>
                    <a:pt x="78678" y="124829"/>
                  </a:lnTo>
                  <a:lnTo>
                    <a:pt x="77951" y="124198"/>
                  </a:lnTo>
                  <a:lnTo>
                    <a:pt x="78388" y="124060"/>
                  </a:lnTo>
                  <a:lnTo>
                    <a:pt x="78725" y="124109"/>
                  </a:lnTo>
                  <a:lnTo>
                    <a:pt x="78742" y="123930"/>
                  </a:lnTo>
                  <a:lnTo>
                    <a:pt x="78671" y="123728"/>
                  </a:lnTo>
                  <a:lnTo>
                    <a:pt x="78359" y="123277"/>
                  </a:lnTo>
                  <a:lnTo>
                    <a:pt x="78019" y="123389"/>
                  </a:lnTo>
                  <a:lnTo>
                    <a:pt x="77575" y="123281"/>
                  </a:lnTo>
                  <a:lnTo>
                    <a:pt x="77220" y="122352"/>
                  </a:lnTo>
                  <a:lnTo>
                    <a:pt x="78057" y="122329"/>
                  </a:lnTo>
                  <a:lnTo>
                    <a:pt x="77834" y="122094"/>
                  </a:lnTo>
                  <a:lnTo>
                    <a:pt x="77830" y="121878"/>
                  </a:lnTo>
                  <a:lnTo>
                    <a:pt x="78480" y="121691"/>
                  </a:lnTo>
                  <a:lnTo>
                    <a:pt x="77937" y="121262"/>
                  </a:lnTo>
                  <a:lnTo>
                    <a:pt x="77468" y="120431"/>
                  </a:lnTo>
                  <a:lnTo>
                    <a:pt x="77287" y="120222"/>
                  </a:lnTo>
                  <a:lnTo>
                    <a:pt x="76677" y="119834"/>
                  </a:lnTo>
                  <a:lnTo>
                    <a:pt x="75985" y="119268"/>
                  </a:lnTo>
                  <a:lnTo>
                    <a:pt x="72709" y="117692"/>
                  </a:lnTo>
                  <a:lnTo>
                    <a:pt x="72970" y="115879"/>
                  </a:lnTo>
                  <a:lnTo>
                    <a:pt x="72412" y="116086"/>
                  </a:lnTo>
                  <a:lnTo>
                    <a:pt x="72191" y="115939"/>
                  </a:lnTo>
                  <a:lnTo>
                    <a:pt x="72321" y="114961"/>
                  </a:lnTo>
                  <a:lnTo>
                    <a:pt x="72451" y="114912"/>
                  </a:lnTo>
                  <a:lnTo>
                    <a:pt x="72502" y="115466"/>
                  </a:lnTo>
                  <a:lnTo>
                    <a:pt x="73047" y="115629"/>
                  </a:lnTo>
                  <a:lnTo>
                    <a:pt x="72905" y="115564"/>
                  </a:lnTo>
                  <a:lnTo>
                    <a:pt x="72528" y="115434"/>
                  </a:lnTo>
                  <a:lnTo>
                    <a:pt x="72476" y="114912"/>
                  </a:lnTo>
                  <a:lnTo>
                    <a:pt x="72360" y="114717"/>
                  </a:lnTo>
                  <a:lnTo>
                    <a:pt x="70894" y="114651"/>
                  </a:lnTo>
                  <a:lnTo>
                    <a:pt x="70907" y="114130"/>
                  </a:lnTo>
                  <a:lnTo>
                    <a:pt x="71179" y="113739"/>
                  </a:lnTo>
                  <a:lnTo>
                    <a:pt x="70803" y="113690"/>
                  </a:lnTo>
                  <a:lnTo>
                    <a:pt x="70518" y="113902"/>
                  </a:lnTo>
                  <a:lnTo>
                    <a:pt x="69584" y="113511"/>
                  </a:lnTo>
                  <a:lnTo>
                    <a:pt x="68987" y="112402"/>
                  </a:lnTo>
                  <a:lnTo>
                    <a:pt x="68714" y="112549"/>
                  </a:lnTo>
                  <a:lnTo>
                    <a:pt x="68520" y="112598"/>
                  </a:lnTo>
                  <a:lnTo>
                    <a:pt x="68559" y="112777"/>
                  </a:lnTo>
                  <a:lnTo>
                    <a:pt x="68351" y="113315"/>
                  </a:lnTo>
                  <a:lnTo>
                    <a:pt x="68196" y="113397"/>
                  </a:lnTo>
                  <a:lnTo>
                    <a:pt x="68222" y="113608"/>
                  </a:lnTo>
                  <a:lnTo>
                    <a:pt x="66769" y="113136"/>
                  </a:lnTo>
                  <a:lnTo>
                    <a:pt x="66911" y="112908"/>
                  </a:lnTo>
                  <a:lnTo>
                    <a:pt x="66769" y="112679"/>
                  </a:lnTo>
                  <a:lnTo>
                    <a:pt x="66989" y="112337"/>
                  </a:lnTo>
                  <a:lnTo>
                    <a:pt x="66483" y="111555"/>
                  </a:lnTo>
                  <a:lnTo>
                    <a:pt x="66379" y="111816"/>
                  </a:lnTo>
                  <a:lnTo>
                    <a:pt x="65951" y="112076"/>
                  </a:lnTo>
                  <a:lnTo>
                    <a:pt x="65692" y="111930"/>
                  </a:lnTo>
                  <a:lnTo>
                    <a:pt x="65575" y="111457"/>
                  </a:lnTo>
                  <a:lnTo>
                    <a:pt x="64939" y="111213"/>
                  </a:lnTo>
                  <a:lnTo>
                    <a:pt x="64636" y="111297"/>
                  </a:lnTo>
                  <a:lnTo>
                    <a:pt x="64605" y="111573"/>
                  </a:lnTo>
                  <a:lnTo>
                    <a:pt x="64436" y="111692"/>
                  </a:lnTo>
                  <a:lnTo>
                    <a:pt x="64290" y="111568"/>
                  </a:lnTo>
                  <a:lnTo>
                    <a:pt x="64151" y="111216"/>
                  </a:lnTo>
                  <a:lnTo>
                    <a:pt x="64373" y="110929"/>
                  </a:lnTo>
                  <a:lnTo>
                    <a:pt x="64317" y="110773"/>
                  </a:lnTo>
                  <a:lnTo>
                    <a:pt x="63383" y="110903"/>
                  </a:lnTo>
                  <a:lnTo>
                    <a:pt x="63032" y="111034"/>
                  </a:lnTo>
                  <a:lnTo>
                    <a:pt x="62540" y="111278"/>
                  </a:lnTo>
                  <a:lnTo>
                    <a:pt x="62528" y="111089"/>
                  </a:lnTo>
                  <a:lnTo>
                    <a:pt x="62657" y="110943"/>
                  </a:lnTo>
                  <a:lnTo>
                    <a:pt x="62721" y="110398"/>
                  </a:lnTo>
                  <a:lnTo>
                    <a:pt x="62021" y="110023"/>
                  </a:lnTo>
                  <a:lnTo>
                    <a:pt x="61826" y="110398"/>
                  </a:lnTo>
                  <a:lnTo>
                    <a:pt x="61420" y="110128"/>
                  </a:lnTo>
                  <a:lnTo>
                    <a:pt x="61444" y="109842"/>
                  </a:lnTo>
                  <a:lnTo>
                    <a:pt x="61430" y="109540"/>
                  </a:lnTo>
                  <a:lnTo>
                    <a:pt x="61168" y="109520"/>
                  </a:lnTo>
                  <a:lnTo>
                    <a:pt x="60905" y="109681"/>
                  </a:lnTo>
                  <a:lnTo>
                    <a:pt x="60620" y="109681"/>
                  </a:lnTo>
                  <a:lnTo>
                    <a:pt x="60347" y="109599"/>
                  </a:lnTo>
                  <a:lnTo>
                    <a:pt x="60347" y="109013"/>
                  </a:lnTo>
                  <a:lnTo>
                    <a:pt x="60088" y="109143"/>
                  </a:lnTo>
                  <a:lnTo>
                    <a:pt x="59893" y="109404"/>
                  </a:lnTo>
                  <a:lnTo>
                    <a:pt x="59037" y="109127"/>
                  </a:lnTo>
                  <a:lnTo>
                    <a:pt x="58700" y="109485"/>
                  </a:lnTo>
                  <a:lnTo>
                    <a:pt x="58401" y="109436"/>
                  </a:lnTo>
                  <a:lnTo>
                    <a:pt x="58285" y="108996"/>
                  </a:lnTo>
                  <a:lnTo>
                    <a:pt x="57792" y="108377"/>
                  </a:lnTo>
                  <a:lnTo>
                    <a:pt x="57571" y="108361"/>
                  </a:lnTo>
                  <a:lnTo>
                    <a:pt x="56248" y="108654"/>
                  </a:lnTo>
                  <a:lnTo>
                    <a:pt x="55470" y="108605"/>
                  </a:lnTo>
                  <a:lnTo>
                    <a:pt x="55288" y="108980"/>
                  </a:lnTo>
                  <a:lnTo>
                    <a:pt x="54354" y="108817"/>
                  </a:lnTo>
                  <a:lnTo>
                    <a:pt x="54081" y="109029"/>
                  </a:lnTo>
                  <a:lnTo>
                    <a:pt x="54107" y="109224"/>
                  </a:lnTo>
                  <a:lnTo>
                    <a:pt x="54302" y="109257"/>
                  </a:lnTo>
                  <a:lnTo>
                    <a:pt x="54004" y="109730"/>
                  </a:lnTo>
                  <a:lnTo>
                    <a:pt x="53342" y="110039"/>
                  </a:lnTo>
                  <a:lnTo>
                    <a:pt x="52460" y="109990"/>
                  </a:lnTo>
                  <a:lnTo>
                    <a:pt x="52512" y="109534"/>
                  </a:lnTo>
                  <a:lnTo>
                    <a:pt x="52771" y="108947"/>
                  </a:lnTo>
                  <a:lnTo>
                    <a:pt x="53109" y="107856"/>
                  </a:lnTo>
                  <a:lnTo>
                    <a:pt x="52564" y="107676"/>
                  </a:lnTo>
                  <a:lnTo>
                    <a:pt x="52032" y="107660"/>
                  </a:lnTo>
                  <a:lnTo>
                    <a:pt x="52525" y="107122"/>
                  </a:lnTo>
                  <a:lnTo>
                    <a:pt x="53394" y="106764"/>
                  </a:lnTo>
                  <a:lnTo>
                    <a:pt x="53653" y="106552"/>
                  </a:lnTo>
                  <a:lnTo>
                    <a:pt x="53744" y="106356"/>
                  </a:lnTo>
                  <a:lnTo>
                    <a:pt x="53744" y="106030"/>
                  </a:lnTo>
                  <a:lnTo>
                    <a:pt x="53446" y="105916"/>
                  </a:lnTo>
                  <a:lnTo>
                    <a:pt x="53109" y="105900"/>
                  </a:lnTo>
                  <a:lnTo>
                    <a:pt x="52149" y="106161"/>
                  </a:lnTo>
                  <a:lnTo>
                    <a:pt x="51513" y="106226"/>
                  </a:lnTo>
                  <a:lnTo>
                    <a:pt x="50657" y="105867"/>
                  </a:lnTo>
                  <a:lnTo>
                    <a:pt x="49671" y="104400"/>
                  </a:lnTo>
                  <a:lnTo>
                    <a:pt x="50138" y="103423"/>
                  </a:lnTo>
                  <a:lnTo>
                    <a:pt x="50086" y="103129"/>
                  </a:lnTo>
                  <a:lnTo>
                    <a:pt x="49809" y="102461"/>
                  </a:lnTo>
                  <a:lnTo>
                    <a:pt x="49359" y="102461"/>
                  </a:lnTo>
                  <a:lnTo>
                    <a:pt x="49178" y="102151"/>
                  </a:lnTo>
                  <a:lnTo>
                    <a:pt x="48854" y="101565"/>
                  </a:lnTo>
                  <a:lnTo>
                    <a:pt x="48841" y="100962"/>
                  </a:lnTo>
                  <a:lnTo>
                    <a:pt x="48841" y="100326"/>
                  </a:lnTo>
                  <a:lnTo>
                    <a:pt x="47634" y="99609"/>
                  </a:lnTo>
                  <a:lnTo>
                    <a:pt x="47608" y="98973"/>
                  </a:lnTo>
                  <a:lnTo>
                    <a:pt x="48244" y="98093"/>
                  </a:lnTo>
                  <a:lnTo>
                    <a:pt x="48970" y="98240"/>
                  </a:lnTo>
                  <a:lnTo>
                    <a:pt x="48957" y="97197"/>
                  </a:lnTo>
                  <a:lnTo>
                    <a:pt x="49178" y="97050"/>
                  </a:lnTo>
                  <a:lnTo>
                    <a:pt x="50760" y="97083"/>
                  </a:lnTo>
                  <a:lnTo>
                    <a:pt x="51033" y="97197"/>
                  </a:lnTo>
                  <a:lnTo>
                    <a:pt x="51033" y="97344"/>
                  </a:lnTo>
                  <a:lnTo>
                    <a:pt x="51487" y="97376"/>
                  </a:lnTo>
                  <a:lnTo>
                    <a:pt x="51591" y="97213"/>
                  </a:lnTo>
                  <a:lnTo>
                    <a:pt x="51720" y="96545"/>
                  </a:lnTo>
                  <a:lnTo>
                    <a:pt x="51604" y="95877"/>
                  </a:lnTo>
                  <a:lnTo>
                    <a:pt x="52616" y="95730"/>
                  </a:lnTo>
                  <a:lnTo>
                    <a:pt x="52603" y="95437"/>
                  </a:lnTo>
                  <a:lnTo>
                    <a:pt x="52278" y="95095"/>
                  </a:lnTo>
                  <a:lnTo>
                    <a:pt x="51409" y="95176"/>
                  </a:lnTo>
                  <a:lnTo>
                    <a:pt x="51201" y="95127"/>
                  </a:lnTo>
                  <a:lnTo>
                    <a:pt x="50929" y="94818"/>
                  </a:lnTo>
                  <a:lnTo>
                    <a:pt x="50592" y="94687"/>
                  </a:lnTo>
                  <a:lnTo>
                    <a:pt x="49736" y="94606"/>
                  </a:lnTo>
                  <a:lnTo>
                    <a:pt x="49502" y="95013"/>
                  </a:lnTo>
                  <a:lnTo>
                    <a:pt x="48737" y="94915"/>
                  </a:lnTo>
                  <a:lnTo>
                    <a:pt x="48905" y="94687"/>
                  </a:lnTo>
                  <a:lnTo>
                    <a:pt x="48594" y="92960"/>
                  </a:lnTo>
                  <a:lnTo>
                    <a:pt x="48607" y="92650"/>
                  </a:lnTo>
                  <a:lnTo>
                    <a:pt x="48218" y="92617"/>
                  </a:lnTo>
                  <a:lnTo>
                    <a:pt x="48192" y="91444"/>
                  </a:lnTo>
                  <a:lnTo>
                    <a:pt x="48283" y="90564"/>
                  </a:lnTo>
                  <a:lnTo>
                    <a:pt x="47491" y="90531"/>
                  </a:lnTo>
                  <a:lnTo>
                    <a:pt x="47427" y="90352"/>
                  </a:lnTo>
                  <a:lnTo>
                    <a:pt x="48192" y="89651"/>
                  </a:lnTo>
                  <a:lnTo>
                    <a:pt x="48335" y="89716"/>
                  </a:lnTo>
                  <a:lnTo>
                    <a:pt x="48568" y="90042"/>
                  </a:lnTo>
                  <a:lnTo>
                    <a:pt x="49191" y="88722"/>
                  </a:lnTo>
                  <a:lnTo>
                    <a:pt x="49243" y="88429"/>
                  </a:lnTo>
                  <a:lnTo>
                    <a:pt x="49152" y="88152"/>
                  </a:lnTo>
                  <a:lnTo>
                    <a:pt x="47452" y="87989"/>
                  </a:lnTo>
                  <a:lnTo>
                    <a:pt x="47323" y="87696"/>
                  </a:lnTo>
                  <a:lnTo>
                    <a:pt x="47271" y="87370"/>
                  </a:lnTo>
                  <a:lnTo>
                    <a:pt x="47271" y="86555"/>
                  </a:lnTo>
                  <a:lnTo>
                    <a:pt x="47491" y="86001"/>
                  </a:lnTo>
                  <a:lnTo>
                    <a:pt x="48062" y="86164"/>
                  </a:lnTo>
                  <a:lnTo>
                    <a:pt x="48503" y="86049"/>
                  </a:lnTo>
                  <a:lnTo>
                    <a:pt x="48996" y="85658"/>
                  </a:lnTo>
                  <a:lnTo>
                    <a:pt x="49165" y="85169"/>
                  </a:lnTo>
                  <a:lnTo>
                    <a:pt x="48607" y="84354"/>
                  </a:lnTo>
                  <a:lnTo>
                    <a:pt x="48944" y="83980"/>
                  </a:lnTo>
                  <a:lnTo>
                    <a:pt x="49878" y="83947"/>
                  </a:lnTo>
                  <a:lnTo>
                    <a:pt x="50151" y="83637"/>
                  </a:lnTo>
                  <a:lnTo>
                    <a:pt x="50319" y="83588"/>
                  </a:lnTo>
                  <a:lnTo>
                    <a:pt x="50306" y="82839"/>
                  </a:lnTo>
                  <a:lnTo>
                    <a:pt x="50566" y="82855"/>
                  </a:lnTo>
                  <a:lnTo>
                    <a:pt x="50501" y="82529"/>
                  </a:lnTo>
                  <a:lnTo>
                    <a:pt x="50268" y="82203"/>
                  </a:lnTo>
                  <a:lnTo>
                    <a:pt x="50527" y="81959"/>
                  </a:lnTo>
                  <a:lnTo>
                    <a:pt x="51513" y="82040"/>
                  </a:lnTo>
                  <a:lnTo>
                    <a:pt x="51850" y="81861"/>
                  </a:lnTo>
                  <a:lnTo>
                    <a:pt x="51850" y="81340"/>
                  </a:lnTo>
                  <a:lnTo>
                    <a:pt x="52823" y="81323"/>
                  </a:lnTo>
                  <a:lnTo>
                    <a:pt x="52849" y="81144"/>
                  </a:lnTo>
                  <a:lnTo>
                    <a:pt x="52577" y="80704"/>
                  </a:lnTo>
                  <a:lnTo>
                    <a:pt x="53018" y="80753"/>
                  </a:lnTo>
                  <a:lnTo>
                    <a:pt x="52992" y="81079"/>
                  </a:lnTo>
                  <a:lnTo>
                    <a:pt x="53472" y="81030"/>
                  </a:lnTo>
                  <a:lnTo>
                    <a:pt x="53472" y="81698"/>
                  </a:lnTo>
                  <a:lnTo>
                    <a:pt x="53744" y="81714"/>
                  </a:lnTo>
                  <a:lnTo>
                    <a:pt x="54302" y="80834"/>
                  </a:lnTo>
                  <a:lnTo>
                    <a:pt x="54613" y="80622"/>
                  </a:lnTo>
                  <a:lnTo>
                    <a:pt x="54938" y="80574"/>
                  </a:lnTo>
                  <a:lnTo>
                    <a:pt x="55262" y="80525"/>
                  </a:lnTo>
                  <a:lnTo>
                    <a:pt x="55275" y="79873"/>
                  </a:lnTo>
                  <a:lnTo>
                    <a:pt x="55859" y="79873"/>
                  </a:lnTo>
                  <a:lnTo>
                    <a:pt x="56209" y="79628"/>
                  </a:lnTo>
                  <a:lnTo>
                    <a:pt x="56974" y="79661"/>
                  </a:lnTo>
                  <a:lnTo>
                    <a:pt x="57039" y="78927"/>
                  </a:lnTo>
                  <a:lnTo>
                    <a:pt x="56883" y="77265"/>
                  </a:lnTo>
                  <a:lnTo>
                    <a:pt x="56702" y="75798"/>
                  </a:lnTo>
                  <a:lnTo>
                    <a:pt x="57340" y="75684"/>
                  </a:lnTo>
                  <a:lnTo>
                    <a:pt x="57882" y="75978"/>
                  </a:lnTo>
                  <a:lnTo>
                    <a:pt x="57947" y="76173"/>
                  </a:lnTo>
                  <a:lnTo>
                    <a:pt x="58648" y="76075"/>
                  </a:lnTo>
                  <a:lnTo>
                    <a:pt x="58998" y="75847"/>
                  </a:lnTo>
                  <a:lnTo>
                    <a:pt x="59543" y="75261"/>
                  </a:lnTo>
                  <a:lnTo>
                    <a:pt x="60140" y="74837"/>
                  </a:lnTo>
                  <a:lnTo>
                    <a:pt x="60581" y="74723"/>
                  </a:lnTo>
                  <a:lnTo>
                    <a:pt x="60749" y="74446"/>
                  </a:lnTo>
                  <a:lnTo>
                    <a:pt x="60516" y="73533"/>
                  </a:lnTo>
                  <a:lnTo>
                    <a:pt x="60243" y="73403"/>
                  </a:lnTo>
                  <a:lnTo>
                    <a:pt x="60023" y="73191"/>
                  </a:lnTo>
                  <a:lnTo>
                    <a:pt x="59726" y="72774"/>
                  </a:lnTo>
                  <a:lnTo>
                    <a:pt x="59730" y="72358"/>
                  </a:lnTo>
                  <a:lnTo>
                    <a:pt x="59955" y="72107"/>
                  </a:lnTo>
                  <a:lnTo>
                    <a:pt x="59735" y="71765"/>
                  </a:lnTo>
                  <a:lnTo>
                    <a:pt x="58985" y="70599"/>
                  </a:lnTo>
                  <a:lnTo>
                    <a:pt x="58220" y="70094"/>
                  </a:lnTo>
                  <a:lnTo>
                    <a:pt x="58427" y="69947"/>
                  </a:lnTo>
                  <a:lnTo>
                    <a:pt x="58687" y="69458"/>
                  </a:lnTo>
                  <a:lnTo>
                    <a:pt x="58336" y="68823"/>
                  </a:lnTo>
                  <a:lnTo>
                    <a:pt x="59115" y="68041"/>
                  </a:lnTo>
                  <a:lnTo>
                    <a:pt x="59771" y="67072"/>
                  </a:lnTo>
                  <a:lnTo>
                    <a:pt x="59296" y="65971"/>
                  </a:lnTo>
                  <a:lnTo>
                    <a:pt x="58181" y="66248"/>
                  </a:lnTo>
                  <a:lnTo>
                    <a:pt x="56948" y="66166"/>
                  </a:lnTo>
                  <a:lnTo>
                    <a:pt x="56520" y="66427"/>
                  </a:lnTo>
                  <a:lnTo>
                    <a:pt x="56754" y="66786"/>
                  </a:lnTo>
                  <a:lnTo>
                    <a:pt x="56481" y="67063"/>
                  </a:lnTo>
                  <a:lnTo>
                    <a:pt x="55742" y="66753"/>
                  </a:lnTo>
                  <a:lnTo>
                    <a:pt x="55353" y="66346"/>
                  </a:lnTo>
                  <a:lnTo>
                    <a:pt x="54795" y="66085"/>
                  </a:lnTo>
                  <a:lnTo>
                    <a:pt x="54717" y="65873"/>
                  </a:lnTo>
                  <a:lnTo>
                    <a:pt x="56027" y="65156"/>
                  </a:lnTo>
                  <a:lnTo>
                    <a:pt x="55742" y="64814"/>
                  </a:lnTo>
                  <a:lnTo>
                    <a:pt x="55361" y="63947"/>
                  </a:lnTo>
                  <a:lnTo>
                    <a:pt x="55147" y="63797"/>
                  </a:lnTo>
                  <a:lnTo>
                    <a:pt x="54406" y="63624"/>
                  </a:lnTo>
                  <a:lnTo>
                    <a:pt x="54030" y="63705"/>
                  </a:lnTo>
                  <a:lnTo>
                    <a:pt x="53913" y="64015"/>
                  </a:lnTo>
                  <a:lnTo>
                    <a:pt x="53757" y="63640"/>
                  </a:lnTo>
                  <a:lnTo>
                    <a:pt x="54561" y="63168"/>
                  </a:lnTo>
                  <a:lnTo>
                    <a:pt x="54497" y="62760"/>
                  </a:lnTo>
                  <a:lnTo>
                    <a:pt x="54341" y="62483"/>
                  </a:lnTo>
                  <a:lnTo>
                    <a:pt x="54795" y="61945"/>
                  </a:lnTo>
                  <a:lnTo>
                    <a:pt x="55060" y="60836"/>
                  </a:lnTo>
                  <a:lnTo>
                    <a:pt x="54743" y="60316"/>
                  </a:lnTo>
                  <a:lnTo>
                    <a:pt x="54691" y="59925"/>
                  </a:lnTo>
                  <a:lnTo>
                    <a:pt x="54185" y="59517"/>
                  </a:lnTo>
                  <a:lnTo>
                    <a:pt x="54354" y="59240"/>
                  </a:lnTo>
                  <a:lnTo>
                    <a:pt x="53796" y="58881"/>
                  </a:lnTo>
                  <a:lnTo>
                    <a:pt x="53550" y="58181"/>
                  </a:lnTo>
                  <a:lnTo>
                    <a:pt x="53134" y="57952"/>
                  </a:lnTo>
                  <a:lnTo>
                    <a:pt x="52719" y="58327"/>
                  </a:lnTo>
                  <a:lnTo>
                    <a:pt x="51772" y="58670"/>
                  </a:lnTo>
                  <a:lnTo>
                    <a:pt x="51383" y="58637"/>
                  </a:lnTo>
                  <a:lnTo>
                    <a:pt x="50955" y="58425"/>
                  </a:lnTo>
                  <a:lnTo>
                    <a:pt x="50566" y="58115"/>
                  </a:lnTo>
                  <a:lnTo>
                    <a:pt x="50332" y="57659"/>
                  </a:lnTo>
                  <a:lnTo>
                    <a:pt x="50371" y="57284"/>
                  </a:lnTo>
                  <a:lnTo>
                    <a:pt x="50812" y="57219"/>
                  </a:lnTo>
                  <a:lnTo>
                    <a:pt x="50968" y="57089"/>
                  </a:lnTo>
                  <a:lnTo>
                    <a:pt x="50773" y="56551"/>
                  </a:lnTo>
                  <a:lnTo>
                    <a:pt x="50242" y="56486"/>
                  </a:lnTo>
                  <a:lnTo>
                    <a:pt x="49930" y="56714"/>
                  </a:lnTo>
                  <a:lnTo>
                    <a:pt x="49632" y="57186"/>
                  </a:lnTo>
                  <a:lnTo>
                    <a:pt x="49269" y="57268"/>
                  </a:lnTo>
                  <a:lnTo>
                    <a:pt x="48789" y="57089"/>
                  </a:lnTo>
                  <a:lnTo>
                    <a:pt x="47517" y="56958"/>
                  </a:lnTo>
                  <a:lnTo>
                    <a:pt x="47310" y="56861"/>
                  </a:lnTo>
                  <a:lnTo>
                    <a:pt x="47195" y="56683"/>
                  </a:lnTo>
                  <a:lnTo>
                    <a:pt x="47063" y="56176"/>
                  </a:lnTo>
                  <a:lnTo>
                    <a:pt x="47037" y="55638"/>
                  </a:lnTo>
                  <a:lnTo>
                    <a:pt x="46947" y="55410"/>
                  </a:lnTo>
                  <a:lnTo>
                    <a:pt x="46298" y="54269"/>
                  </a:lnTo>
                  <a:lnTo>
                    <a:pt x="46129" y="53829"/>
                  </a:lnTo>
                  <a:lnTo>
                    <a:pt x="46064" y="53406"/>
                  </a:lnTo>
                  <a:lnTo>
                    <a:pt x="45909" y="53096"/>
                  </a:lnTo>
                  <a:lnTo>
                    <a:pt x="45675" y="52982"/>
                  </a:lnTo>
                  <a:lnTo>
                    <a:pt x="45468" y="52998"/>
                  </a:lnTo>
                  <a:lnTo>
                    <a:pt x="45221" y="53145"/>
                  </a:lnTo>
                  <a:lnTo>
                    <a:pt x="44443" y="53894"/>
                  </a:lnTo>
                  <a:lnTo>
                    <a:pt x="43677" y="53959"/>
                  </a:lnTo>
                  <a:lnTo>
                    <a:pt x="42679" y="54302"/>
                  </a:lnTo>
                  <a:lnTo>
                    <a:pt x="41433" y="54579"/>
                  </a:lnTo>
                  <a:lnTo>
                    <a:pt x="40032" y="54416"/>
                  </a:lnTo>
                  <a:lnTo>
                    <a:pt x="39500" y="54725"/>
                  </a:lnTo>
                  <a:lnTo>
                    <a:pt x="39383" y="54937"/>
                  </a:lnTo>
                  <a:lnTo>
                    <a:pt x="39306" y="55231"/>
                  </a:lnTo>
                  <a:lnTo>
                    <a:pt x="39306" y="55638"/>
                  </a:lnTo>
                  <a:lnTo>
                    <a:pt x="39383" y="55817"/>
                  </a:lnTo>
                  <a:lnTo>
                    <a:pt x="39734" y="55997"/>
                  </a:lnTo>
                  <a:lnTo>
                    <a:pt x="40331" y="56518"/>
                  </a:lnTo>
                  <a:lnTo>
                    <a:pt x="40499" y="56828"/>
                  </a:lnTo>
                  <a:lnTo>
                    <a:pt x="40305" y="58572"/>
                  </a:lnTo>
                  <a:lnTo>
                    <a:pt x="39954" y="59142"/>
                  </a:lnTo>
                  <a:lnTo>
                    <a:pt x="39435" y="59240"/>
                  </a:lnTo>
                  <a:lnTo>
                    <a:pt x="39280" y="59370"/>
                  </a:lnTo>
                  <a:lnTo>
                    <a:pt x="39150" y="59827"/>
                  </a:lnTo>
                  <a:lnTo>
                    <a:pt x="39383" y="59990"/>
                  </a:lnTo>
                  <a:lnTo>
                    <a:pt x="39371" y="60560"/>
                  </a:lnTo>
                  <a:lnTo>
                    <a:pt x="38592" y="61570"/>
                  </a:lnTo>
                  <a:lnTo>
                    <a:pt x="38138" y="62043"/>
                  </a:lnTo>
                  <a:lnTo>
                    <a:pt x="37593" y="62418"/>
                  </a:lnTo>
                  <a:lnTo>
                    <a:pt x="35012" y="65628"/>
                  </a:lnTo>
                  <a:lnTo>
                    <a:pt x="33351" y="66786"/>
                  </a:lnTo>
                  <a:lnTo>
                    <a:pt x="32443" y="67226"/>
                  </a:lnTo>
                  <a:lnTo>
                    <a:pt x="32080" y="68122"/>
                  </a:lnTo>
                  <a:lnTo>
                    <a:pt x="31120" y="69018"/>
                  </a:lnTo>
                  <a:lnTo>
                    <a:pt x="31042" y="69540"/>
                  </a:lnTo>
                  <a:lnTo>
                    <a:pt x="31613" y="70665"/>
                  </a:lnTo>
                  <a:lnTo>
                    <a:pt x="31159" y="70974"/>
                  </a:lnTo>
                  <a:lnTo>
                    <a:pt x="28902" y="70029"/>
                  </a:lnTo>
                  <a:lnTo>
                    <a:pt x="28033" y="70306"/>
                  </a:lnTo>
                  <a:lnTo>
                    <a:pt x="28603" y="70697"/>
                  </a:lnTo>
                  <a:lnTo>
                    <a:pt x="28123" y="71007"/>
                  </a:lnTo>
                  <a:lnTo>
                    <a:pt x="27708" y="70664"/>
                  </a:lnTo>
                  <a:lnTo>
                    <a:pt x="27060" y="68986"/>
                  </a:lnTo>
                  <a:lnTo>
                    <a:pt x="26476" y="69100"/>
                  </a:lnTo>
                  <a:lnTo>
                    <a:pt x="26178" y="69312"/>
                  </a:lnTo>
                  <a:lnTo>
                    <a:pt x="26684" y="70404"/>
                  </a:lnTo>
                  <a:lnTo>
                    <a:pt x="26956" y="70697"/>
                  </a:lnTo>
                  <a:lnTo>
                    <a:pt x="27151" y="70697"/>
                  </a:lnTo>
                  <a:lnTo>
                    <a:pt x="27553" y="70762"/>
                  </a:lnTo>
                  <a:lnTo>
                    <a:pt x="28733" y="71952"/>
                  </a:lnTo>
                  <a:lnTo>
                    <a:pt x="28072" y="72473"/>
                  </a:lnTo>
                  <a:lnTo>
                    <a:pt x="27579" y="72751"/>
                  </a:lnTo>
                  <a:lnTo>
                    <a:pt x="27488" y="73663"/>
                  </a:lnTo>
                  <a:lnTo>
                    <a:pt x="27734" y="74168"/>
                  </a:lnTo>
                  <a:lnTo>
                    <a:pt x="27721" y="74315"/>
                  </a:lnTo>
                  <a:lnTo>
                    <a:pt x="27371" y="75374"/>
                  </a:lnTo>
                  <a:lnTo>
                    <a:pt x="26424" y="76743"/>
                  </a:lnTo>
                  <a:lnTo>
                    <a:pt x="26333" y="77346"/>
                  </a:lnTo>
                  <a:lnTo>
                    <a:pt x="26674" y="77461"/>
                  </a:lnTo>
                  <a:lnTo>
                    <a:pt x="26191" y="78927"/>
                  </a:lnTo>
                  <a:lnTo>
                    <a:pt x="26774" y="79905"/>
                  </a:lnTo>
                  <a:lnTo>
                    <a:pt x="27514" y="79954"/>
                  </a:lnTo>
                  <a:lnTo>
                    <a:pt x="27747" y="80671"/>
                  </a:lnTo>
                  <a:lnTo>
                    <a:pt x="28746" y="81763"/>
                  </a:lnTo>
                  <a:lnTo>
                    <a:pt x="29512" y="82236"/>
                  </a:lnTo>
                  <a:lnTo>
                    <a:pt x="29825" y="82157"/>
                  </a:lnTo>
                  <a:lnTo>
                    <a:pt x="29382" y="80524"/>
                  </a:lnTo>
                  <a:lnTo>
                    <a:pt x="29706" y="81714"/>
                  </a:lnTo>
                  <a:lnTo>
                    <a:pt x="30069" y="82529"/>
                  </a:lnTo>
                  <a:lnTo>
                    <a:pt x="29979" y="83018"/>
                  </a:lnTo>
                  <a:lnTo>
                    <a:pt x="29745" y="83230"/>
                  </a:lnTo>
                  <a:lnTo>
                    <a:pt x="29525" y="83148"/>
                  </a:lnTo>
                  <a:lnTo>
                    <a:pt x="29032" y="82806"/>
                  </a:lnTo>
                  <a:lnTo>
                    <a:pt x="28344" y="82757"/>
                  </a:lnTo>
                  <a:lnTo>
                    <a:pt x="27968" y="83002"/>
                  </a:lnTo>
                  <a:lnTo>
                    <a:pt x="27099" y="83996"/>
                  </a:lnTo>
                  <a:lnTo>
                    <a:pt x="26813" y="84419"/>
                  </a:lnTo>
                  <a:lnTo>
                    <a:pt x="26411" y="84827"/>
                  </a:lnTo>
                  <a:lnTo>
                    <a:pt x="26126" y="85006"/>
                  </a:lnTo>
                  <a:lnTo>
                    <a:pt x="25646" y="85088"/>
                  </a:lnTo>
                  <a:lnTo>
                    <a:pt x="25192" y="84305"/>
                  </a:lnTo>
                  <a:lnTo>
                    <a:pt x="23778" y="83768"/>
                  </a:lnTo>
                  <a:lnTo>
                    <a:pt x="22737" y="82548"/>
                  </a:lnTo>
                  <a:lnTo>
                    <a:pt x="21585" y="81779"/>
                  </a:lnTo>
                  <a:lnTo>
                    <a:pt x="20522" y="80736"/>
                  </a:lnTo>
                  <a:lnTo>
                    <a:pt x="20107" y="80639"/>
                  </a:lnTo>
                  <a:lnTo>
                    <a:pt x="19769" y="80687"/>
                  </a:lnTo>
                  <a:lnTo>
                    <a:pt x="18705" y="81095"/>
                  </a:lnTo>
                  <a:lnTo>
                    <a:pt x="19004" y="80850"/>
                  </a:lnTo>
                  <a:lnTo>
                    <a:pt x="17759" y="79693"/>
                  </a:lnTo>
                  <a:lnTo>
                    <a:pt x="17149" y="79465"/>
                  </a:lnTo>
                  <a:lnTo>
                    <a:pt x="16993" y="79661"/>
                  </a:lnTo>
                  <a:lnTo>
                    <a:pt x="15994" y="80247"/>
                  </a:lnTo>
                  <a:lnTo>
                    <a:pt x="15657" y="80101"/>
                  </a:lnTo>
                  <a:lnTo>
                    <a:pt x="15475" y="79661"/>
                  </a:lnTo>
                  <a:lnTo>
                    <a:pt x="15333" y="79628"/>
                  </a:lnTo>
                  <a:lnTo>
                    <a:pt x="14814" y="79856"/>
                  </a:lnTo>
                  <a:lnTo>
                    <a:pt x="14814" y="80133"/>
                  </a:lnTo>
                  <a:lnTo>
                    <a:pt x="14477" y="80133"/>
                  </a:lnTo>
                  <a:lnTo>
                    <a:pt x="13997" y="79938"/>
                  </a:lnTo>
                  <a:lnTo>
                    <a:pt x="14010" y="79270"/>
                  </a:lnTo>
                  <a:lnTo>
                    <a:pt x="15501" y="78666"/>
                  </a:lnTo>
                  <a:lnTo>
                    <a:pt x="15462" y="78292"/>
                  </a:lnTo>
                  <a:lnTo>
                    <a:pt x="15281" y="78438"/>
                  </a:lnTo>
                  <a:lnTo>
                    <a:pt x="14905" y="78520"/>
                  </a:lnTo>
                  <a:lnTo>
                    <a:pt x="14334" y="77526"/>
                  </a:lnTo>
                  <a:lnTo>
                    <a:pt x="14165" y="77542"/>
                  </a:lnTo>
                  <a:lnTo>
                    <a:pt x="14165" y="76662"/>
                  </a:lnTo>
                  <a:lnTo>
                    <a:pt x="13958" y="76564"/>
                  </a:lnTo>
                  <a:lnTo>
                    <a:pt x="13581" y="76694"/>
                  </a:lnTo>
                  <a:lnTo>
                    <a:pt x="12868" y="76743"/>
                  </a:lnTo>
                  <a:lnTo>
                    <a:pt x="11908" y="77134"/>
                  </a:lnTo>
                  <a:lnTo>
                    <a:pt x="11739" y="77151"/>
                  </a:lnTo>
                  <a:lnTo>
                    <a:pt x="11026" y="77721"/>
                  </a:lnTo>
                  <a:lnTo>
                    <a:pt x="11151" y="77853"/>
                  </a:lnTo>
                  <a:lnTo>
                    <a:pt x="10935" y="78259"/>
                  </a:lnTo>
                  <a:lnTo>
                    <a:pt x="10684" y="78604"/>
                  </a:lnTo>
                  <a:lnTo>
                    <a:pt x="10508" y="78651"/>
                  </a:lnTo>
                  <a:lnTo>
                    <a:pt x="9883" y="78631"/>
                  </a:lnTo>
                  <a:lnTo>
                    <a:pt x="9412" y="78393"/>
                  </a:lnTo>
                  <a:lnTo>
                    <a:pt x="8971" y="77423"/>
                  </a:lnTo>
                  <a:lnTo>
                    <a:pt x="8354" y="78764"/>
                  </a:lnTo>
                  <a:lnTo>
                    <a:pt x="7459" y="78373"/>
                  </a:lnTo>
                  <a:lnTo>
                    <a:pt x="7030" y="78373"/>
                  </a:lnTo>
                  <a:lnTo>
                    <a:pt x="7005" y="77656"/>
                  </a:lnTo>
                  <a:lnTo>
                    <a:pt x="6576" y="78357"/>
                  </a:lnTo>
                  <a:lnTo>
                    <a:pt x="6369" y="78194"/>
                  </a:lnTo>
                  <a:lnTo>
                    <a:pt x="5889" y="78047"/>
                  </a:lnTo>
                  <a:lnTo>
                    <a:pt x="5915" y="77330"/>
                  </a:lnTo>
                  <a:lnTo>
                    <a:pt x="5915" y="77167"/>
                  </a:lnTo>
                  <a:lnTo>
                    <a:pt x="5115" y="77748"/>
                  </a:lnTo>
                  <a:lnTo>
                    <a:pt x="5340" y="77344"/>
                  </a:lnTo>
                  <a:lnTo>
                    <a:pt x="6421" y="76629"/>
                  </a:lnTo>
                  <a:lnTo>
                    <a:pt x="6797" y="76531"/>
                  </a:lnTo>
                  <a:lnTo>
                    <a:pt x="7082" y="76303"/>
                  </a:lnTo>
                  <a:lnTo>
                    <a:pt x="5655" y="74983"/>
                  </a:lnTo>
                  <a:lnTo>
                    <a:pt x="6200" y="73728"/>
                  </a:lnTo>
                  <a:lnTo>
                    <a:pt x="6174" y="73207"/>
                  </a:lnTo>
                  <a:lnTo>
                    <a:pt x="6343" y="71822"/>
                  </a:lnTo>
                  <a:lnTo>
                    <a:pt x="6045" y="71056"/>
                  </a:lnTo>
                  <a:lnTo>
                    <a:pt x="6161" y="70241"/>
                  </a:lnTo>
                  <a:lnTo>
                    <a:pt x="5759" y="69312"/>
                  </a:lnTo>
                  <a:lnTo>
                    <a:pt x="5279" y="66672"/>
                  </a:lnTo>
                  <a:lnTo>
                    <a:pt x="4955" y="65237"/>
                  </a:lnTo>
                  <a:lnTo>
                    <a:pt x="4618" y="64667"/>
                  </a:lnTo>
                  <a:lnTo>
                    <a:pt x="3943" y="64732"/>
                  </a:lnTo>
                  <a:lnTo>
                    <a:pt x="3074" y="64537"/>
                  </a:lnTo>
                  <a:lnTo>
                    <a:pt x="2464" y="64227"/>
                  </a:lnTo>
                  <a:lnTo>
                    <a:pt x="2153" y="63591"/>
                  </a:lnTo>
                  <a:lnTo>
                    <a:pt x="1790" y="63135"/>
                  </a:lnTo>
                  <a:lnTo>
                    <a:pt x="972" y="63477"/>
                  </a:lnTo>
                  <a:lnTo>
                    <a:pt x="0" y="63624"/>
                  </a:lnTo>
                  <a:lnTo>
                    <a:pt x="207" y="63265"/>
                  </a:lnTo>
                  <a:lnTo>
                    <a:pt x="700" y="62956"/>
                  </a:lnTo>
                  <a:lnTo>
                    <a:pt x="933" y="61994"/>
                  </a:lnTo>
                  <a:lnTo>
                    <a:pt x="1334" y="61106"/>
                  </a:lnTo>
                  <a:lnTo>
                    <a:pt x="376" y="59452"/>
                  </a:lnTo>
                  <a:lnTo>
                    <a:pt x="441" y="58555"/>
                  </a:lnTo>
                  <a:lnTo>
                    <a:pt x="726" y="58653"/>
                  </a:lnTo>
                  <a:lnTo>
                    <a:pt x="1478" y="59142"/>
                  </a:lnTo>
                  <a:lnTo>
                    <a:pt x="2153" y="59207"/>
                  </a:lnTo>
                  <a:lnTo>
                    <a:pt x="2724" y="59712"/>
                  </a:lnTo>
                  <a:lnTo>
                    <a:pt x="3528" y="59501"/>
                  </a:lnTo>
                  <a:lnTo>
                    <a:pt x="4138" y="59207"/>
                  </a:lnTo>
                  <a:lnTo>
                    <a:pt x="6109" y="57626"/>
                  </a:lnTo>
                  <a:lnTo>
                    <a:pt x="6382" y="57594"/>
                  </a:lnTo>
                  <a:lnTo>
                    <a:pt x="6708" y="57987"/>
                  </a:lnTo>
                  <a:lnTo>
                    <a:pt x="7058" y="57678"/>
                  </a:lnTo>
                  <a:lnTo>
                    <a:pt x="7203" y="57171"/>
                  </a:lnTo>
                  <a:lnTo>
                    <a:pt x="7160" y="56974"/>
                  </a:lnTo>
                  <a:lnTo>
                    <a:pt x="7433" y="56469"/>
                  </a:lnTo>
                  <a:lnTo>
                    <a:pt x="7666" y="56648"/>
                  </a:lnTo>
                  <a:lnTo>
                    <a:pt x="7990" y="57227"/>
                  </a:lnTo>
                  <a:lnTo>
                    <a:pt x="7949" y="57418"/>
                  </a:lnTo>
                  <a:lnTo>
                    <a:pt x="8020" y="57629"/>
                  </a:lnTo>
                  <a:lnTo>
                    <a:pt x="8328" y="57952"/>
                  </a:lnTo>
                  <a:lnTo>
                    <a:pt x="8587" y="58099"/>
                  </a:lnTo>
                  <a:lnTo>
                    <a:pt x="9301" y="57985"/>
                  </a:lnTo>
                  <a:lnTo>
                    <a:pt x="9923" y="57724"/>
                  </a:lnTo>
                  <a:lnTo>
                    <a:pt x="10308" y="57674"/>
                  </a:lnTo>
                  <a:lnTo>
                    <a:pt x="11298" y="58018"/>
                  </a:lnTo>
                  <a:lnTo>
                    <a:pt x="11285" y="58669"/>
                  </a:lnTo>
                  <a:lnTo>
                    <a:pt x="11571" y="58963"/>
                  </a:lnTo>
                  <a:lnTo>
                    <a:pt x="12375" y="58621"/>
                  </a:lnTo>
                  <a:lnTo>
                    <a:pt x="12699" y="58262"/>
                  </a:lnTo>
                  <a:lnTo>
                    <a:pt x="12998" y="57594"/>
                  </a:lnTo>
                  <a:lnTo>
                    <a:pt x="13945" y="57333"/>
                  </a:lnTo>
                  <a:lnTo>
                    <a:pt x="14204" y="57186"/>
                  </a:lnTo>
                  <a:lnTo>
                    <a:pt x="13270" y="56893"/>
                  </a:lnTo>
                  <a:lnTo>
                    <a:pt x="13114" y="56371"/>
                  </a:lnTo>
                  <a:lnTo>
                    <a:pt x="13257" y="56013"/>
                  </a:lnTo>
                  <a:lnTo>
                    <a:pt x="13659" y="55671"/>
                  </a:lnTo>
                  <a:lnTo>
                    <a:pt x="14178" y="56208"/>
                  </a:lnTo>
                  <a:lnTo>
                    <a:pt x="15177" y="55801"/>
                  </a:lnTo>
                  <a:lnTo>
                    <a:pt x="15290" y="56007"/>
                  </a:lnTo>
                  <a:lnTo>
                    <a:pt x="15606" y="55971"/>
                  </a:lnTo>
                  <a:lnTo>
                    <a:pt x="16487" y="55084"/>
                  </a:lnTo>
                  <a:lnTo>
                    <a:pt x="16344" y="54823"/>
                  </a:lnTo>
                  <a:lnTo>
                    <a:pt x="16241" y="54269"/>
                  </a:lnTo>
                  <a:lnTo>
                    <a:pt x="16669" y="52330"/>
                  </a:lnTo>
                  <a:lnTo>
                    <a:pt x="16682" y="51841"/>
                  </a:lnTo>
                  <a:lnTo>
                    <a:pt x="16422" y="50667"/>
                  </a:lnTo>
                  <a:lnTo>
                    <a:pt x="15556" y="51172"/>
                  </a:lnTo>
                  <a:lnTo>
                    <a:pt x="15177" y="49940"/>
                  </a:lnTo>
                  <a:lnTo>
                    <a:pt x="15865" y="50097"/>
                  </a:lnTo>
                  <a:lnTo>
                    <a:pt x="16384" y="49885"/>
                  </a:lnTo>
                  <a:lnTo>
                    <a:pt x="17810" y="49999"/>
                  </a:lnTo>
                  <a:lnTo>
                    <a:pt x="17655" y="48044"/>
                  </a:lnTo>
                  <a:lnTo>
                    <a:pt x="18303" y="48337"/>
                  </a:lnTo>
                  <a:lnTo>
                    <a:pt x="18926" y="48158"/>
                  </a:lnTo>
                  <a:lnTo>
                    <a:pt x="18848" y="46283"/>
                  </a:lnTo>
                  <a:lnTo>
                    <a:pt x="19095" y="45843"/>
                  </a:lnTo>
                  <a:lnTo>
                    <a:pt x="19588" y="45452"/>
                  </a:lnTo>
                  <a:lnTo>
                    <a:pt x="20768" y="46544"/>
                  </a:lnTo>
                  <a:lnTo>
                    <a:pt x="19575" y="44686"/>
                  </a:lnTo>
                  <a:lnTo>
                    <a:pt x="19627" y="43529"/>
                  </a:lnTo>
                  <a:lnTo>
                    <a:pt x="20366" y="43562"/>
                  </a:lnTo>
                  <a:lnTo>
                    <a:pt x="20120" y="43643"/>
                  </a:lnTo>
                  <a:lnTo>
                    <a:pt x="20094" y="44507"/>
                  </a:lnTo>
                  <a:lnTo>
                    <a:pt x="20171" y="44979"/>
                  </a:lnTo>
                  <a:lnTo>
                    <a:pt x="21417" y="44849"/>
                  </a:lnTo>
                  <a:lnTo>
                    <a:pt x="21469" y="44295"/>
                  </a:lnTo>
                  <a:lnTo>
                    <a:pt x="20587" y="43545"/>
                  </a:lnTo>
                  <a:lnTo>
                    <a:pt x="21469" y="43399"/>
                  </a:lnTo>
                  <a:lnTo>
                    <a:pt x="21378" y="42584"/>
                  </a:lnTo>
                  <a:lnTo>
                    <a:pt x="21456" y="42339"/>
                  </a:lnTo>
                  <a:lnTo>
                    <a:pt x="21443" y="42926"/>
                  </a:lnTo>
                  <a:lnTo>
                    <a:pt x="21663" y="43333"/>
                  </a:lnTo>
                  <a:lnTo>
                    <a:pt x="22545" y="42258"/>
                  </a:lnTo>
                  <a:lnTo>
                    <a:pt x="22714" y="42242"/>
                  </a:lnTo>
                  <a:lnTo>
                    <a:pt x="23427" y="42388"/>
                  </a:lnTo>
                  <a:lnTo>
                    <a:pt x="23919" y="42396"/>
                  </a:lnTo>
                  <a:lnTo>
                    <a:pt x="24646" y="42408"/>
                  </a:lnTo>
                  <a:lnTo>
                    <a:pt x="25659" y="42437"/>
                  </a:lnTo>
                  <a:lnTo>
                    <a:pt x="26230" y="42453"/>
                  </a:lnTo>
                  <a:lnTo>
                    <a:pt x="26398" y="42453"/>
                  </a:lnTo>
                  <a:lnTo>
                    <a:pt x="27557" y="42460"/>
                  </a:lnTo>
                  <a:lnTo>
                    <a:pt x="29369" y="42535"/>
                  </a:lnTo>
                  <a:lnTo>
                    <a:pt x="32410" y="42597"/>
                  </a:lnTo>
                  <a:lnTo>
                    <a:pt x="32547" y="42600"/>
                  </a:lnTo>
                  <a:lnTo>
                    <a:pt x="32732" y="42603"/>
                  </a:lnTo>
                  <a:lnTo>
                    <a:pt x="33455" y="42616"/>
                  </a:lnTo>
                  <a:lnTo>
                    <a:pt x="34506" y="42649"/>
                  </a:lnTo>
                  <a:lnTo>
                    <a:pt x="34765" y="42600"/>
                  </a:lnTo>
                  <a:lnTo>
                    <a:pt x="34817" y="39292"/>
                  </a:lnTo>
                  <a:lnTo>
                    <a:pt x="34347" y="39111"/>
                  </a:lnTo>
                  <a:lnTo>
                    <a:pt x="33767" y="39080"/>
                  </a:lnTo>
                  <a:lnTo>
                    <a:pt x="33183" y="37662"/>
                  </a:lnTo>
                  <a:lnTo>
                    <a:pt x="33498" y="37682"/>
                  </a:lnTo>
                  <a:lnTo>
                    <a:pt x="34830" y="36836"/>
                  </a:lnTo>
                  <a:lnTo>
                    <a:pt x="35355" y="36613"/>
                  </a:lnTo>
                  <a:lnTo>
                    <a:pt x="35751" y="37059"/>
                  </a:lnTo>
                  <a:lnTo>
                    <a:pt x="37295" y="36570"/>
                  </a:lnTo>
                  <a:lnTo>
                    <a:pt x="38035" y="35967"/>
                  </a:lnTo>
                  <a:lnTo>
                    <a:pt x="38294" y="35494"/>
                  </a:lnTo>
                  <a:lnTo>
                    <a:pt x="38813" y="35120"/>
                  </a:lnTo>
                  <a:lnTo>
                    <a:pt x="39864" y="35266"/>
                  </a:lnTo>
                  <a:lnTo>
                    <a:pt x="41161" y="34680"/>
                  </a:lnTo>
                  <a:lnTo>
                    <a:pt x="41771" y="34696"/>
                  </a:lnTo>
                  <a:lnTo>
                    <a:pt x="42173" y="34435"/>
                  </a:lnTo>
                  <a:lnTo>
                    <a:pt x="42471" y="32883"/>
                  </a:lnTo>
                  <a:lnTo>
                    <a:pt x="42473" y="29659"/>
                  </a:lnTo>
                  <a:lnTo>
                    <a:pt x="42691" y="29603"/>
                  </a:lnTo>
                  <a:lnTo>
                    <a:pt x="42809" y="29376"/>
                  </a:lnTo>
                  <a:lnTo>
                    <a:pt x="42526" y="28869"/>
                  </a:lnTo>
                  <a:lnTo>
                    <a:pt x="42369" y="28354"/>
                  </a:lnTo>
                  <a:lnTo>
                    <a:pt x="42383" y="28167"/>
                  </a:lnTo>
                  <a:lnTo>
                    <a:pt x="42751" y="27507"/>
                  </a:lnTo>
                  <a:lnTo>
                    <a:pt x="43037" y="26701"/>
                  </a:lnTo>
                  <a:lnTo>
                    <a:pt x="43115" y="26107"/>
                  </a:lnTo>
                  <a:lnTo>
                    <a:pt x="43283" y="25932"/>
                  </a:lnTo>
                  <a:lnTo>
                    <a:pt x="43169" y="25288"/>
                  </a:lnTo>
                  <a:lnTo>
                    <a:pt x="42851" y="25014"/>
                  </a:lnTo>
                  <a:lnTo>
                    <a:pt x="41735" y="25078"/>
                  </a:lnTo>
                  <a:lnTo>
                    <a:pt x="40807" y="25347"/>
                  </a:lnTo>
                  <a:lnTo>
                    <a:pt x="39654" y="25340"/>
                  </a:lnTo>
                  <a:lnTo>
                    <a:pt x="39627" y="22859"/>
                  </a:lnTo>
                  <a:lnTo>
                    <a:pt x="40174" y="22416"/>
                  </a:lnTo>
                  <a:lnTo>
                    <a:pt x="41020" y="22207"/>
                  </a:lnTo>
                  <a:lnTo>
                    <a:pt x="43909" y="25368"/>
                  </a:lnTo>
                  <a:lnTo>
                    <a:pt x="44854" y="24678"/>
                  </a:lnTo>
                  <a:lnTo>
                    <a:pt x="44965" y="23980"/>
                  </a:lnTo>
                  <a:lnTo>
                    <a:pt x="44793" y="23544"/>
                  </a:lnTo>
                  <a:lnTo>
                    <a:pt x="44679" y="22816"/>
                  </a:lnTo>
                  <a:lnTo>
                    <a:pt x="44804" y="22096"/>
                  </a:lnTo>
                  <a:lnTo>
                    <a:pt x="44907" y="21840"/>
                  </a:lnTo>
                  <a:lnTo>
                    <a:pt x="44979" y="22059"/>
                  </a:lnTo>
                  <a:lnTo>
                    <a:pt x="45411" y="22328"/>
                  </a:lnTo>
                  <a:lnTo>
                    <a:pt x="46072" y="22022"/>
                  </a:lnTo>
                  <a:lnTo>
                    <a:pt x="46175" y="21324"/>
                  </a:lnTo>
                  <a:lnTo>
                    <a:pt x="47044" y="21045"/>
                  </a:lnTo>
                  <a:lnTo>
                    <a:pt x="47491" y="21772"/>
                  </a:lnTo>
                  <a:lnTo>
                    <a:pt x="47834" y="22137"/>
                  </a:lnTo>
                  <a:lnTo>
                    <a:pt x="48124" y="22286"/>
                  </a:lnTo>
                  <a:lnTo>
                    <a:pt x="48288" y="22234"/>
                  </a:lnTo>
                  <a:lnTo>
                    <a:pt x="48813" y="21559"/>
                  </a:lnTo>
                  <a:lnTo>
                    <a:pt x="50075" y="20421"/>
                  </a:lnTo>
                  <a:lnTo>
                    <a:pt x="50597" y="20455"/>
                  </a:lnTo>
                  <a:lnTo>
                    <a:pt x="50787" y="20604"/>
                  </a:lnTo>
                  <a:lnTo>
                    <a:pt x="51219" y="20705"/>
                  </a:lnTo>
                  <a:lnTo>
                    <a:pt x="51709" y="20619"/>
                  </a:lnTo>
                  <a:lnTo>
                    <a:pt x="52145" y="20079"/>
                  </a:lnTo>
                  <a:lnTo>
                    <a:pt x="53633" y="17490"/>
                  </a:lnTo>
                  <a:lnTo>
                    <a:pt x="53211" y="17217"/>
                  </a:lnTo>
                  <a:lnTo>
                    <a:pt x="53104" y="16930"/>
                  </a:lnTo>
                  <a:lnTo>
                    <a:pt x="52793" y="16460"/>
                  </a:lnTo>
                  <a:lnTo>
                    <a:pt x="52132" y="15967"/>
                  </a:lnTo>
                  <a:lnTo>
                    <a:pt x="51342" y="15661"/>
                  </a:lnTo>
                  <a:lnTo>
                    <a:pt x="50191" y="14572"/>
                  </a:lnTo>
                  <a:lnTo>
                    <a:pt x="50280" y="14370"/>
                  </a:lnTo>
                  <a:lnTo>
                    <a:pt x="50681" y="14128"/>
                  </a:lnTo>
                  <a:lnTo>
                    <a:pt x="51313" y="13457"/>
                  </a:lnTo>
                  <a:lnTo>
                    <a:pt x="51357" y="13239"/>
                  </a:lnTo>
                  <a:lnTo>
                    <a:pt x="51556" y="13230"/>
                  </a:lnTo>
                  <a:lnTo>
                    <a:pt x="51796" y="13017"/>
                  </a:lnTo>
                  <a:lnTo>
                    <a:pt x="51592" y="11532"/>
                  </a:lnTo>
                  <a:lnTo>
                    <a:pt x="51703" y="11390"/>
                  </a:lnTo>
                  <a:lnTo>
                    <a:pt x="52404" y="11316"/>
                  </a:lnTo>
                  <a:lnTo>
                    <a:pt x="53112" y="11469"/>
                  </a:lnTo>
                  <a:lnTo>
                    <a:pt x="53727" y="11328"/>
                  </a:lnTo>
                  <a:lnTo>
                    <a:pt x="53706" y="11164"/>
                  </a:lnTo>
                  <a:lnTo>
                    <a:pt x="53570" y="10992"/>
                  </a:lnTo>
                  <a:lnTo>
                    <a:pt x="53431" y="10089"/>
                  </a:lnTo>
                  <a:lnTo>
                    <a:pt x="53628" y="9701"/>
                  </a:lnTo>
                  <a:lnTo>
                    <a:pt x="54057" y="9731"/>
                  </a:lnTo>
                  <a:lnTo>
                    <a:pt x="54325" y="10093"/>
                  </a:lnTo>
                  <a:lnTo>
                    <a:pt x="54751" y="10269"/>
                  </a:lnTo>
                  <a:lnTo>
                    <a:pt x="54920" y="9105"/>
                  </a:lnTo>
                  <a:lnTo>
                    <a:pt x="54905" y="8866"/>
                  </a:lnTo>
                  <a:lnTo>
                    <a:pt x="54770" y="8411"/>
                  </a:lnTo>
                  <a:lnTo>
                    <a:pt x="54584" y="8194"/>
                  </a:lnTo>
                  <a:lnTo>
                    <a:pt x="54294" y="7594"/>
                  </a:lnTo>
                  <a:lnTo>
                    <a:pt x="54244" y="7228"/>
                  </a:lnTo>
                  <a:lnTo>
                    <a:pt x="54366" y="7090"/>
                  </a:lnTo>
                  <a:lnTo>
                    <a:pt x="55425" y="6565"/>
                  </a:lnTo>
                  <a:lnTo>
                    <a:pt x="55475" y="7665"/>
                  </a:lnTo>
                  <a:lnTo>
                    <a:pt x="55929" y="7505"/>
                  </a:lnTo>
                  <a:lnTo>
                    <a:pt x="56208" y="7117"/>
                  </a:lnTo>
                  <a:lnTo>
                    <a:pt x="55990" y="7001"/>
                  </a:lnTo>
                  <a:lnTo>
                    <a:pt x="55969" y="6845"/>
                  </a:lnTo>
                  <a:lnTo>
                    <a:pt x="56894" y="6184"/>
                  </a:lnTo>
                  <a:lnTo>
                    <a:pt x="57119" y="6158"/>
                  </a:lnTo>
                  <a:lnTo>
                    <a:pt x="57359" y="6251"/>
                  </a:lnTo>
                  <a:lnTo>
                    <a:pt x="57184" y="6430"/>
                  </a:lnTo>
                  <a:lnTo>
                    <a:pt x="57648" y="7223"/>
                  </a:lnTo>
                  <a:lnTo>
                    <a:pt x="57867" y="7075"/>
                  </a:lnTo>
                  <a:lnTo>
                    <a:pt x="57981" y="6638"/>
                  </a:lnTo>
                  <a:lnTo>
                    <a:pt x="57981" y="6239"/>
                  </a:lnTo>
                  <a:lnTo>
                    <a:pt x="60360" y="5257"/>
                  </a:lnTo>
                  <a:lnTo>
                    <a:pt x="61233" y="4735"/>
                  </a:lnTo>
                  <a:lnTo>
                    <a:pt x="60485" y="4392"/>
                  </a:lnTo>
                  <a:lnTo>
                    <a:pt x="60156" y="3687"/>
                  </a:lnTo>
                  <a:lnTo>
                    <a:pt x="59941" y="3519"/>
                  </a:lnTo>
                  <a:lnTo>
                    <a:pt x="59755" y="3478"/>
                  </a:lnTo>
                  <a:lnTo>
                    <a:pt x="58760" y="3609"/>
                  </a:lnTo>
                  <a:lnTo>
                    <a:pt x="58535" y="3542"/>
                  </a:lnTo>
                  <a:lnTo>
                    <a:pt x="58578" y="3337"/>
                  </a:lnTo>
                  <a:lnTo>
                    <a:pt x="58971" y="2568"/>
                  </a:lnTo>
                  <a:lnTo>
                    <a:pt x="58745" y="1722"/>
                  </a:lnTo>
                  <a:lnTo>
                    <a:pt x="58380" y="942"/>
                  </a:lnTo>
                  <a:lnTo>
                    <a:pt x="58380" y="274"/>
                  </a:lnTo>
                  <a:lnTo>
                    <a:pt x="58125" y="58"/>
                  </a:lnTo>
                  <a:lnTo>
                    <a:pt x="57710" y="166"/>
                  </a:lnTo>
                  <a:lnTo>
                    <a:pt x="57589" y="375"/>
                  </a:lnTo>
                  <a:close/>
                </a:path>
              </a:pathLst>
            </a:custGeom>
            <a:solidFill>
              <a:srgbClr val="22496C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55" name="pg155"/>
            <p:cNvSpPr/>
            <p:nvPr/>
          </p:nvSpPr>
          <p:spPr>
            <a:xfrm>
              <a:off x="6449339" y="4246991"/>
              <a:ext cx="58331" cy="84204"/>
            </a:xfrm>
            <a:custGeom>
              <a:avLst/>
              <a:pathLst>
                <a:path w="58331" h="84204">
                  <a:moveTo>
                    <a:pt x="29264" y="1736"/>
                  </a:moveTo>
                  <a:lnTo>
                    <a:pt x="29336" y="1876"/>
                  </a:lnTo>
                  <a:lnTo>
                    <a:pt x="29403" y="2005"/>
                  </a:lnTo>
                  <a:lnTo>
                    <a:pt x="29798" y="2733"/>
                  </a:lnTo>
                  <a:lnTo>
                    <a:pt x="30628" y="4030"/>
                  </a:lnTo>
                  <a:lnTo>
                    <a:pt x="31242" y="4452"/>
                  </a:lnTo>
                  <a:lnTo>
                    <a:pt x="31694" y="4832"/>
                  </a:lnTo>
                  <a:lnTo>
                    <a:pt x="31813" y="5046"/>
                  </a:lnTo>
                  <a:lnTo>
                    <a:pt x="32297" y="5909"/>
                  </a:lnTo>
                  <a:lnTo>
                    <a:pt x="32648" y="7000"/>
                  </a:lnTo>
                  <a:lnTo>
                    <a:pt x="32748" y="7310"/>
                  </a:lnTo>
                  <a:lnTo>
                    <a:pt x="32934" y="7886"/>
                  </a:lnTo>
                  <a:lnTo>
                    <a:pt x="32973" y="8522"/>
                  </a:lnTo>
                  <a:lnTo>
                    <a:pt x="32727" y="9190"/>
                  </a:lnTo>
                  <a:lnTo>
                    <a:pt x="32649" y="9597"/>
                  </a:lnTo>
                  <a:lnTo>
                    <a:pt x="32786" y="9900"/>
                  </a:lnTo>
                  <a:lnTo>
                    <a:pt x="32779" y="10135"/>
                  </a:lnTo>
                  <a:lnTo>
                    <a:pt x="32558" y="10217"/>
                  </a:lnTo>
                  <a:lnTo>
                    <a:pt x="32122" y="10670"/>
                  </a:lnTo>
                  <a:lnTo>
                    <a:pt x="31650" y="11162"/>
                  </a:lnTo>
                  <a:lnTo>
                    <a:pt x="31485" y="11517"/>
                  </a:lnTo>
                  <a:lnTo>
                    <a:pt x="31455" y="11732"/>
                  </a:lnTo>
                  <a:lnTo>
                    <a:pt x="31611" y="11928"/>
                  </a:lnTo>
                  <a:lnTo>
                    <a:pt x="32299" y="12172"/>
                  </a:lnTo>
                  <a:lnTo>
                    <a:pt x="32441" y="12351"/>
                  </a:lnTo>
                  <a:lnTo>
                    <a:pt x="32713" y="13816"/>
                  </a:lnTo>
                  <a:lnTo>
                    <a:pt x="32873" y="14871"/>
                  </a:lnTo>
                  <a:lnTo>
                    <a:pt x="32921" y="15187"/>
                  </a:lnTo>
                  <a:lnTo>
                    <a:pt x="32817" y="15562"/>
                  </a:lnTo>
                  <a:lnTo>
                    <a:pt x="32791" y="15863"/>
                  </a:lnTo>
                  <a:lnTo>
                    <a:pt x="32755" y="16281"/>
                  </a:lnTo>
                  <a:lnTo>
                    <a:pt x="32724" y="16634"/>
                  </a:lnTo>
                  <a:lnTo>
                    <a:pt x="32706" y="16839"/>
                  </a:lnTo>
                  <a:lnTo>
                    <a:pt x="32821" y="17712"/>
                  </a:lnTo>
                  <a:lnTo>
                    <a:pt x="32965" y="18802"/>
                  </a:lnTo>
                  <a:lnTo>
                    <a:pt x="33064" y="19555"/>
                  </a:lnTo>
                  <a:lnTo>
                    <a:pt x="33570" y="20272"/>
                  </a:lnTo>
                  <a:lnTo>
                    <a:pt x="33855" y="20467"/>
                  </a:lnTo>
                  <a:lnTo>
                    <a:pt x="34865" y="20565"/>
                  </a:lnTo>
                  <a:lnTo>
                    <a:pt x="35240" y="20602"/>
                  </a:lnTo>
                  <a:lnTo>
                    <a:pt x="35648" y="20598"/>
                  </a:lnTo>
                  <a:lnTo>
                    <a:pt x="36157" y="20594"/>
                  </a:lnTo>
                  <a:lnTo>
                    <a:pt x="36421" y="20810"/>
                  </a:lnTo>
                  <a:lnTo>
                    <a:pt x="36483" y="21285"/>
                  </a:lnTo>
                  <a:lnTo>
                    <a:pt x="36664" y="21546"/>
                  </a:lnTo>
                  <a:lnTo>
                    <a:pt x="36964" y="21898"/>
                  </a:lnTo>
                  <a:lnTo>
                    <a:pt x="37434" y="22297"/>
                  </a:lnTo>
                  <a:lnTo>
                    <a:pt x="37769" y="22560"/>
                  </a:lnTo>
                  <a:lnTo>
                    <a:pt x="38120" y="22837"/>
                  </a:lnTo>
                  <a:lnTo>
                    <a:pt x="39592" y="23997"/>
                  </a:lnTo>
                  <a:lnTo>
                    <a:pt x="39919" y="24177"/>
                  </a:lnTo>
                  <a:lnTo>
                    <a:pt x="40431" y="24461"/>
                  </a:lnTo>
                  <a:lnTo>
                    <a:pt x="40678" y="24527"/>
                  </a:lnTo>
                  <a:lnTo>
                    <a:pt x="41755" y="24818"/>
                  </a:lnTo>
                  <a:lnTo>
                    <a:pt x="41968" y="24837"/>
                  </a:lnTo>
                  <a:lnTo>
                    <a:pt x="43308" y="24955"/>
                  </a:lnTo>
                  <a:lnTo>
                    <a:pt x="44033" y="24795"/>
                  </a:lnTo>
                  <a:lnTo>
                    <a:pt x="45467" y="23908"/>
                  </a:lnTo>
                  <a:lnTo>
                    <a:pt x="46195" y="22844"/>
                  </a:lnTo>
                  <a:lnTo>
                    <a:pt x="46720" y="22395"/>
                  </a:lnTo>
                  <a:lnTo>
                    <a:pt x="47738" y="22343"/>
                  </a:lnTo>
                  <a:lnTo>
                    <a:pt x="47974" y="22416"/>
                  </a:lnTo>
                  <a:lnTo>
                    <a:pt x="48293" y="22585"/>
                  </a:lnTo>
                  <a:lnTo>
                    <a:pt x="49007" y="23303"/>
                  </a:lnTo>
                  <a:lnTo>
                    <a:pt x="49344" y="23857"/>
                  </a:lnTo>
                  <a:lnTo>
                    <a:pt x="49863" y="24998"/>
                  </a:lnTo>
                  <a:lnTo>
                    <a:pt x="50459" y="25747"/>
                  </a:lnTo>
                  <a:lnTo>
                    <a:pt x="51017" y="26122"/>
                  </a:lnTo>
                  <a:lnTo>
                    <a:pt x="52377" y="26654"/>
                  </a:lnTo>
                  <a:lnTo>
                    <a:pt x="51643" y="27228"/>
                  </a:lnTo>
                  <a:lnTo>
                    <a:pt x="50748" y="27593"/>
                  </a:lnTo>
                  <a:lnTo>
                    <a:pt x="50606" y="27492"/>
                  </a:lnTo>
                  <a:lnTo>
                    <a:pt x="49039" y="28262"/>
                  </a:lnTo>
                  <a:lnTo>
                    <a:pt x="49448" y="28228"/>
                  </a:lnTo>
                  <a:lnTo>
                    <a:pt x="49667" y="28643"/>
                  </a:lnTo>
                  <a:lnTo>
                    <a:pt x="50021" y="28600"/>
                  </a:lnTo>
                  <a:lnTo>
                    <a:pt x="50631" y="28904"/>
                  </a:lnTo>
                  <a:lnTo>
                    <a:pt x="50711" y="29289"/>
                  </a:lnTo>
                  <a:lnTo>
                    <a:pt x="51237" y="29315"/>
                  </a:lnTo>
                  <a:lnTo>
                    <a:pt x="51230" y="29711"/>
                  </a:lnTo>
                  <a:lnTo>
                    <a:pt x="51560" y="30045"/>
                  </a:lnTo>
                  <a:lnTo>
                    <a:pt x="51612" y="30283"/>
                  </a:lnTo>
                  <a:lnTo>
                    <a:pt x="51443" y="30726"/>
                  </a:lnTo>
                  <a:lnTo>
                    <a:pt x="51673" y="31027"/>
                  </a:lnTo>
                  <a:lnTo>
                    <a:pt x="52465" y="31703"/>
                  </a:lnTo>
                  <a:lnTo>
                    <a:pt x="53014" y="31885"/>
                  </a:lnTo>
                  <a:lnTo>
                    <a:pt x="53361" y="32688"/>
                  </a:lnTo>
                  <a:lnTo>
                    <a:pt x="53846" y="33121"/>
                  </a:lnTo>
                  <a:lnTo>
                    <a:pt x="54322" y="33427"/>
                  </a:lnTo>
                  <a:lnTo>
                    <a:pt x="54569" y="33775"/>
                  </a:lnTo>
                  <a:lnTo>
                    <a:pt x="54906" y="34081"/>
                  </a:lnTo>
                  <a:lnTo>
                    <a:pt x="55114" y="34166"/>
                  </a:lnTo>
                  <a:lnTo>
                    <a:pt x="55649" y="34166"/>
                  </a:lnTo>
                  <a:lnTo>
                    <a:pt x="55917" y="34345"/>
                  </a:lnTo>
                  <a:lnTo>
                    <a:pt x="56016" y="34715"/>
                  </a:lnTo>
                  <a:lnTo>
                    <a:pt x="55890" y="35550"/>
                  </a:lnTo>
                  <a:lnTo>
                    <a:pt x="55973" y="35808"/>
                  </a:lnTo>
                  <a:lnTo>
                    <a:pt x="56118" y="35986"/>
                  </a:lnTo>
                  <a:lnTo>
                    <a:pt x="56961" y="36450"/>
                  </a:lnTo>
                  <a:lnTo>
                    <a:pt x="57668" y="36669"/>
                  </a:lnTo>
                  <a:lnTo>
                    <a:pt x="58139" y="37005"/>
                  </a:lnTo>
                  <a:lnTo>
                    <a:pt x="58229" y="37558"/>
                  </a:lnTo>
                  <a:lnTo>
                    <a:pt x="58034" y="38014"/>
                  </a:lnTo>
                  <a:lnTo>
                    <a:pt x="57587" y="38695"/>
                  </a:lnTo>
                  <a:lnTo>
                    <a:pt x="57538" y="39560"/>
                  </a:lnTo>
                  <a:lnTo>
                    <a:pt x="57747" y="39596"/>
                  </a:lnTo>
                  <a:lnTo>
                    <a:pt x="57687" y="41008"/>
                  </a:lnTo>
                  <a:lnTo>
                    <a:pt x="58231" y="42113"/>
                  </a:lnTo>
                  <a:lnTo>
                    <a:pt x="58331" y="42859"/>
                  </a:lnTo>
                  <a:lnTo>
                    <a:pt x="58231" y="43344"/>
                  </a:lnTo>
                  <a:lnTo>
                    <a:pt x="57911" y="44058"/>
                  </a:lnTo>
                  <a:lnTo>
                    <a:pt x="57027" y="44950"/>
                  </a:lnTo>
                  <a:lnTo>
                    <a:pt x="57308" y="45778"/>
                  </a:lnTo>
                  <a:lnTo>
                    <a:pt x="54953" y="45693"/>
                  </a:lnTo>
                  <a:lnTo>
                    <a:pt x="54799" y="45822"/>
                  </a:lnTo>
                  <a:lnTo>
                    <a:pt x="54509" y="46065"/>
                  </a:lnTo>
                  <a:lnTo>
                    <a:pt x="53540" y="46878"/>
                  </a:lnTo>
                  <a:lnTo>
                    <a:pt x="53351" y="47037"/>
                  </a:lnTo>
                  <a:lnTo>
                    <a:pt x="52372" y="47858"/>
                  </a:lnTo>
                  <a:lnTo>
                    <a:pt x="51846" y="48337"/>
                  </a:lnTo>
                  <a:lnTo>
                    <a:pt x="51423" y="51174"/>
                  </a:lnTo>
                  <a:lnTo>
                    <a:pt x="51635" y="51462"/>
                  </a:lnTo>
                  <a:lnTo>
                    <a:pt x="51924" y="51853"/>
                  </a:lnTo>
                  <a:lnTo>
                    <a:pt x="52223" y="52258"/>
                  </a:lnTo>
                  <a:lnTo>
                    <a:pt x="52435" y="52469"/>
                  </a:lnTo>
                  <a:lnTo>
                    <a:pt x="54178" y="53102"/>
                  </a:lnTo>
                  <a:lnTo>
                    <a:pt x="54317" y="53086"/>
                  </a:lnTo>
                  <a:lnTo>
                    <a:pt x="54870" y="53021"/>
                  </a:lnTo>
                  <a:lnTo>
                    <a:pt x="55236" y="52979"/>
                  </a:lnTo>
                  <a:lnTo>
                    <a:pt x="55878" y="52904"/>
                  </a:lnTo>
                  <a:lnTo>
                    <a:pt x="56767" y="53524"/>
                  </a:lnTo>
                  <a:lnTo>
                    <a:pt x="55213" y="55505"/>
                  </a:lnTo>
                  <a:lnTo>
                    <a:pt x="55035" y="55707"/>
                  </a:lnTo>
                  <a:lnTo>
                    <a:pt x="51977" y="58615"/>
                  </a:lnTo>
                  <a:lnTo>
                    <a:pt x="49169" y="61931"/>
                  </a:lnTo>
                  <a:lnTo>
                    <a:pt x="48230" y="62070"/>
                  </a:lnTo>
                  <a:lnTo>
                    <a:pt x="48091" y="61937"/>
                  </a:lnTo>
                  <a:lnTo>
                    <a:pt x="47898" y="61753"/>
                  </a:lnTo>
                  <a:lnTo>
                    <a:pt x="46393" y="60321"/>
                  </a:lnTo>
                  <a:lnTo>
                    <a:pt x="43976" y="59342"/>
                  </a:lnTo>
                  <a:lnTo>
                    <a:pt x="42882" y="58899"/>
                  </a:lnTo>
                  <a:lnTo>
                    <a:pt x="41126" y="58816"/>
                  </a:lnTo>
                  <a:lnTo>
                    <a:pt x="39807" y="58753"/>
                  </a:lnTo>
                  <a:lnTo>
                    <a:pt x="39848" y="58903"/>
                  </a:lnTo>
                  <a:lnTo>
                    <a:pt x="40669" y="61927"/>
                  </a:lnTo>
                  <a:lnTo>
                    <a:pt x="40609" y="63152"/>
                  </a:lnTo>
                  <a:lnTo>
                    <a:pt x="40126" y="64026"/>
                  </a:lnTo>
                  <a:lnTo>
                    <a:pt x="38390" y="65429"/>
                  </a:lnTo>
                  <a:lnTo>
                    <a:pt x="38549" y="66634"/>
                  </a:lnTo>
                  <a:lnTo>
                    <a:pt x="40854" y="67620"/>
                  </a:lnTo>
                  <a:lnTo>
                    <a:pt x="41663" y="67670"/>
                  </a:lnTo>
                  <a:lnTo>
                    <a:pt x="42122" y="67283"/>
                  </a:lnTo>
                  <a:lnTo>
                    <a:pt x="43108" y="67569"/>
                  </a:lnTo>
                  <a:lnTo>
                    <a:pt x="43477" y="68130"/>
                  </a:lnTo>
                  <a:lnTo>
                    <a:pt x="43488" y="69244"/>
                  </a:lnTo>
                  <a:lnTo>
                    <a:pt x="42832" y="70021"/>
                  </a:lnTo>
                  <a:lnTo>
                    <a:pt x="42130" y="70851"/>
                  </a:lnTo>
                  <a:lnTo>
                    <a:pt x="41025" y="73131"/>
                  </a:lnTo>
                  <a:lnTo>
                    <a:pt x="39436" y="76413"/>
                  </a:lnTo>
                  <a:lnTo>
                    <a:pt x="38276" y="77632"/>
                  </a:lnTo>
                  <a:lnTo>
                    <a:pt x="35832" y="78859"/>
                  </a:lnTo>
                  <a:lnTo>
                    <a:pt x="35637" y="78957"/>
                  </a:lnTo>
                  <a:lnTo>
                    <a:pt x="34062" y="80769"/>
                  </a:lnTo>
                  <a:lnTo>
                    <a:pt x="31326" y="83917"/>
                  </a:lnTo>
                  <a:lnTo>
                    <a:pt x="30312" y="84204"/>
                  </a:lnTo>
                  <a:lnTo>
                    <a:pt x="28205" y="83345"/>
                  </a:lnTo>
                  <a:lnTo>
                    <a:pt x="28214" y="82202"/>
                  </a:lnTo>
                  <a:lnTo>
                    <a:pt x="28201" y="81533"/>
                  </a:lnTo>
                  <a:lnTo>
                    <a:pt x="28110" y="81061"/>
                  </a:lnTo>
                  <a:lnTo>
                    <a:pt x="27903" y="80555"/>
                  </a:lnTo>
                  <a:lnTo>
                    <a:pt x="27682" y="80229"/>
                  </a:lnTo>
                  <a:lnTo>
                    <a:pt x="26060" y="78747"/>
                  </a:lnTo>
                  <a:lnTo>
                    <a:pt x="25814" y="78355"/>
                  </a:lnTo>
                  <a:lnTo>
                    <a:pt x="25749" y="78062"/>
                  </a:lnTo>
                  <a:lnTo>
                    <a:pt x="25814" y="77198"/>
                  </a:lnTo>
                  <a:lnTo>
                    <a:pt x="26151" y="76090"/>
                  </a:lnTo>
                  <a:lnTo>
                    <a:pt x="26333" y="75748"/>
                  </a:lnTo>
                  <a:lnTo>
                    <a:pt x="27306" y="74639"/>
                  </a:lnTo>
                  <a:lnTo>
                    <a:pt x="27461" y="74167"/>
                  </a:lnTo>
                  <a:lnTo>
                    <a:pt x="27422" y="73760"/>
                  </a:lnTo>
                  <a:lnTo>
                    <a:pt x="27189" y="73417"/>
                  </a:lnTo>
                  <a:lnTo>
                    <a:pt x="26942" y="73254"/>
                  </a:lnTo>
                  <a:lnTo>
                    <a:pt x="25931" y="73042"/>
                  </a:lnTo>
                  <a:lnTo>
                    <a:pt x="24958" y="72733"/>
                  </a:lnTo>
                  <a:lnTo>
                    <a:pt x="24776" y="72423"/>
                  </a:lnTo>
                  <a:lnTo>
                    <a:pt x="24789" y="71739"/>
                  </a:lnTo>
                  <a:lnTo>
                    <a:pt x="24919" y="71185"/>
                  </a:lnTo>
                  <a:lnTo>
                    <a:pt x="25334" y="70190"/>
                  </a:lnTo>
                  <a:lnTo>
                    <a:pt x="25308" y="68691"/>
                  </a:lnTo>
                  <a:lnTo>
                    <a:pt x="25424" y="68512"/>
                  </a:lnTo>
                  <a:lnTo>
                    <a:pt x="25710" y="68300"/>
                  </a:lnTo>
                  <a:lnTo>
                    <a:pt x="26462" y="68007"/>
                  </a:lnTo>
                  <a:lnTo>
                    <a:pt x="27124" y="67958"/>
                  </a:lnTo>
                  <a:lnTo>
                    <a:pt x="27396" y="67795"/>
                  </a:lnTo>
                  <a:lnTo>
                    <a:pt x="27617" y="67175"/>
                  </a:lnTo>
                  <a:lnTo>
                    <a:pt x="27798" y="65692"/>
                  </a:lnTo>
                  <a:lnTo>
                    <a:pt x="28058" y="65106"/>
                  </a:lnTo>
                  <a:lnTo>
                    <a:pt x="28901" y="64340"/>
                  </a:lnTo>
                  <a:lnTo>
                    <a:pt x="29498" y="63476"/>
                  </a:lnTo>
                  <a:lnTo>
                    <a:pt x="30198" y="62742"/>
                  </a:lnTo>
                  <a:lnTo>
                    <a:pt x="30303" y="62454"/>
                  </a:lnTo>
                  <a:lnTo>
                    <a:pt x="30315" y="62237"/>
                  </a:lnTo>
                  <a:lnTo>
                    <a:pt x="30159" y="62074"/>
                  </a:lnTo>
                  <a:lnTo>
                    <a:pt x="29809" y="61862"/>
                  </a:lnTo>
                  <a:lnTo>
                    <a:pt x="28927" y="61504"/>
                  </a:lnTo>
                  <a:lnTo>
                    <a:pt x="28473" y="61178"/>
                  </a:lnTo>
                  <a:lnTo>
                    <a:pt x="28122" y="60787"/>
                  </a:lnTo>
                  <a:lnTo>
                    <a:pt x="27889" y="60396"/>
                  </a:lnTo>
                  <a:lnTo>
                    <a:pt x="27733" y="60021"/>
                  </a:lnTo>
                  <a:lnTo>
                    <a:pt x="27383" y="58747"/>
                  </a:lnTo>
                  <a:lnTo>
                    <a:pt x="27345" y="58194"/>
                  </a:lnTo>
                  <a:lnTo>
                    <a:pt x="27416" y="57830"/>
                  </a:lnTo>
                  <a:lnTo>
                    <a:pt x="27402" y="57210"/>
                  </a:lnTo>
                  <a:lnTo>
                    <a:pt x="27362" y="57046"/>
                  </a:lnTo>
                  <a:lnTo>
                    <a:pt x="27017" y="56447"/>
                  </a:lnTo>
                  <a:lnTo>
                    <a:pt x="26343" y="55501"/>
                  </a:lnTo>
                  <a:lnTo>
                    <a:pt x="26005" y="55195"/>
                  </a:lnTo>
                  <a:lnTo>
                    <a:pt x="25779" y="55061"/>
                  </a:lnTo>
                  <a:lnTo>
                    <a:pt x="24866" y="54904"/>
                  </a:lnTo>
                  <a:lnTo>
                    <a:pt x="24625" y="54921"/>
                  </a:lnTo>
                  <a:lnTo>
                    <a:pt x="24199" y="55041"/>
                  </a:lnTo>
                  <a:lnTo>
                    <a:pt x="23443" y="55358"/>
                  </a:lnTo>
                  <a:lnTo>
                    <a:pt x="22555" y="55873"/>
                  </a:lnTo>
                  <a:lnTo>
                    <a:pt x="21204" y="56892"/>
                  </a:lnTo>
                  <a:lnTo>
                    <a:pt x="20748" y="57079"/>
                  </a:lnTo>
                  <a:lnTo>
                    <a:pt x="20174" y="57073"/>
                  </a:lnTo>
                  <a:lnTo>
                    <a:pt x="19942" y="57018"/>
                  </a:lnTo>
                  <a:lnTo>
                    <a:pt x="19576" y="56806"/>
                  </a:lnTo>
                  <a:lnTo>
                    <a:pt x="19429" y="56590"/>
                  </a:lnTo>
                  <a:lnTo>
                    <a:pt x="19382" y="56350"/>
                  </a:lnTo>
                  <a:lnTo>
                    <a:pt x="19423" y="56039"/>
                  </a:lnTo>
                  <a:lnTo>
                    <a:pt x="19637" y="55722"/>
                  </a:lnTo>
                  <a:lnTo>
                    <a:pt x="19796" y="55577"/>
                  </a:lnTo>
                  <a:lnTo>
                    <a:pt x="20200" y="55340"/>
                  </a:lnTo>
                  <a:lnTo>
                    <a:pt x="21113" y="55030"/>
                  </a:lnTo>
                  <a:lnTo>
                    <a:pt x="22034" y="54635"/>
                  </a:lnTo>
                  <a:lnTo>
                    <a:pt x="22856" y="53948"/>
                  </a:lnTo>
                  <a:lnTo>
                    <a:pt x="23147" y="53568"/>
                  </a:lnTo>
                  <a:lnTo>
                    <a:pt x="23538" y="52573"/>
                  </a:lnTo>
                  <a:lnTo>
                    <a:pt x="23543" y="52200"/>
                  </a:lnTo>
                  <a:lnTo>
                    <a:pt x="23530" y="52021"/>
                  </a:lnTo>
                  <a:lnTo>
                    <a:pt x="23456" y="51852"/>
                  </a:lnTo>
                  <a:lnTo>
                    <a:pt x="23329" y="51695"/>
                  </a:lnTo>
                  <a:lnTo>
                    <a:pt x="23129" y="51536"/>
                  </a:lnTo>
                  <a:lnTo>
                    <a:pt x="22713" y="51377"/>
                  </a:lnTo>
                  <a:lnTo>
                    <a:pt x="22175" y="51351"/>
                  </a:lnTo>
                  <a:lnTo>
                    <a:pt x="21898" y="51381"/>
                  </a:lnTo>
                  <a:lnTo>
                    <a:pt x="21217" y="51636"/>
                  </a:lnTo>
                  <a:lnTo>
                    <a:pt x="20731" y="52028"/>
                  </a:lnTo>
                  <a:lnTo>
                    <a:pt x="20014" y="53005"/>
                  </a:lnTo>
                  <a:lnTo>
                    <a:pt x="19140" y="54371"/>
                  </a:lnTo>
                  <a:lnTo>
                    <a:pt x="19006" y="54594"/>
                  </a:lnTo>
                  <a:lnTo>
                    <a:pt x="18827" y="55156"/>
                  </a:lnTo>
                  <a:lnTo>
                    <a:pt x="18589" y="55747"/>
                  </a:lnTo>
                  <a:lnTo>
                    <a:pt x="17707" y="57033"/>
                  </a:lnTo>
                  <a:lnTo>
                    <a:pt x="17350" y="57134"/>
                  </a:lnTo>
                  <a:lnTo>
                    <a:pt x="17129" y="56986"/>
                  </a:lnTo>
                  <a:lnTo>
                    <a:pt x="16793" y="56455"/>
                  </a:lnTo>
                  <a:lnTo>
                    <a:pt x="16741" y="56271"/>
                  </a:lnTo>
                  <a:lnTo>
                    <a:pt x="16746" y="56110"/>
                  </a:lnTo>
                  <a:lnTo>
                    <a:pt x="16766" y="55967"/>
                  </a:lnTo>
                  <a:lnTo>
                    <a:pt x="16896" y="55724"/>
                  </a:lnTo>
                  <a:lnTo>
                    <a:pt x="17621" y="55027"/>
                  </a:lnTo>
                  <a:lnTo>
                    <a:pt x="17856" y="54654"/>
                  </a:lnTo>
                  <a:lnTo>
                    <a:pt x="17988" y="54370"/>
                  </a:lnTo>
                  <a:lnTo>
                    <a:pt x="18023" y="53723"/>
                  </a:lnTo>
                  <a:lnTo>
                    <a:pt x="17617" y="53284"/>
                  </a:lnTo>
                  <a:lnTo>
                    <a:pt x="17014" y="53068"/>
                  </a:lnTo>
                  <a:lnTo>
                    <a:pt x="16342" y="53119"/>
                  </a:lnTo>
                  <a:lnTo>
                    <a:pt x="15864" y="53274"/>
                  </a:lnTo>
                  <a:lnTo>
                    <a:pt x="15598" y="53484"/>
                  </a:lnTo>
                  <a:lnTo>
                    <a:pt x="15145" y="54058"/>
                  </a:lnTo>
                  <a:lnTo>
                    <a:pt x="15013" y="54144"/>
                  </a:lnTo>
                  <a:lnTo>
                    <a:pt x="14882" y="54177"/>
                  </a:lnTo>
                  <a:lnTo>
                    <a:pt x="14673" y="54144"/>
                  </a:lnTo>
                  <a:lnTo>
                    <a:pt x="14375" y="53996"/>
                  </a:lnTo>
                  <a:lnTo>
                    <a:pt x="14161" y="53796"/>
                  </a:lnTo>
                  <a:lnTo>
                    <a:pt x="13894" y="53423"/>
                  </a:lnTo>
                  <a:lnTo>
                    <a:pt x="13815" y="53276"/>
                  </a:lnTo>
                  <a:lnTo>
                    <a:pt x="13762" y="53065"/>
                  </a:lnTo>
                  <a:lnTo>
                    <a:pt x="13791" y="52435"/>
                  </a:lnTo>
                  <a:lnTo>
                    <a:pt x="13933" y="52018"/>
                  </a:lnTo>
                  <a:lnTo>
                    <a:pt x="14072" y="51807"/>
                  </a:lnTo>
                  <a:lnTo>
                    <a:pt x="14560" y="51497"/>
                  </a:lnTo>
                  <a:lnTo>
                    <a:pt x="14893" y="51034"/>
                  </a:lnTo>
                  <a:lnTo>
                    <a:pt x="14722" y="50569"/>
                  </a:lnTo>
                  <a:lnTo>
                    <a:pt x="14592" y="50520"/>
                  </a:lnTo>
                  <a:lnTo>
                    <a:pt x="14333" y="50536"/>
                  </a:lnTo>
                  <a:lnTo>
                    <a:pt x="14138" y="50601"/>
                  </a:lnTo>
                  <a:lnTo>
                    <a:pt x="13516" y="51025"/>
                  </a:lnTo>
                  <a:lnTo>
                    <a:pt x="13360" y="51074"/>
                  </a:lnTo>
                  <a:lnTo>
                    <a:pt x="13023" y="51025"/>
                  </a:lnTo>
                  <a:lnTo>
                    <a:pt x="12854" y="50944"/>
                  </a:lnTo>
                  <a:lnTo>
                    <a:pt x="12685" y="50797"/>
                  </a:lnTo>
                  <a:lnTo>
                    <a:pt x="12556" y="50618"/>
                  </a:lnTo>
                  <a:lnTo>
                    <a:pt x="12478" y="50438"/>
                  </a:lnTo>
                  <a:lnTo>
                    <a:pt x="12426" y="50080"/>
                  </a:lnTo>
                  <a:lnTo>
                    <a:pt x="12452" y="49835"/>
                  </a:lnTo>
                  <a:lnTo>
                    <a:pt x="12504" y="49705"/>
                  </a:lnTo>
                  <a:lnTo>
                    <a:pt x="12815" y="49135"/>
                  </a:lnTo>
                  <a:lnTo>
                    <a:pt x="12945" y="48711"/>
                  </a:lnTo>
                  <a:lnTo>
                    <a:pt x="12841" y="48287"/>
                  </a:lnTo>
                  <a:lnTo>
                    <a:pt x="12711" y="48092"/>
                  </a:lnTo>
                  <a:lnTo>
                    <a:pt x="12283" y="47733"/>
                  </a:lnTo>
                  <a:lnTo>
                    <a:pt x="11894" y="47635"/>
                  </a:lnTo>
                  <a:lnTo>
                    <a:pt x="11518" y="47912"/>
                  </a:lnTo>
                  <a:lnTo>
                    <a:pt x="11258" y="48010"/>
                  </a:lnTo>
                  <a:lnTo>
                    <a:pt x="11116" y="47994"/>
                  </a:lnTo>
                  <a:lnTo>
                    <a:pt x="10908" y="47831"/>
                  </a:lnTo>
                  <a:lnTo>
                    <a:pt x="10817" y="47603"/>
                  </a:lnTo>
                  <a:lnTo>
                    <a:pt x="10804" y="47472"/>
                  </a:lnTo>
                  <a:lnTo>
                    <a:pt x="11025" y="46869"/>
                  </a:lnTo>
                  <a:lnTo>
                    <a:pt x="11025" y="46478"/>
                  </a:lnTo>
                  <a:lnTo>
                    <a:pt x="10939" y="46170"/>
                  </a:lnTo>
                  <a:lnTo>
                    <a:pt x="10688" y="45680"/>
                  </a:lnTo>
                  <a:lnTo>
                    <a:pt x="10584" y="45158"/>
                  </a:lnTo>
                  <a:lnTo>
                    <a:pt x="10623" y="44865"/>
                  </a:lnTo>
                  <a:lnTo>
                    <a:pt x="10752" y="44457"/>
                  </a:lnTo>
                  <a:lnTo>
                    <a:pt x="10830" y="43724"/>
                  </a:lnTo>
                  <a:lnTo>
                    <a:pt x="10973" y="42958"/>
                  </a:lnTo>
                  <a:lnTo>
                    <a:pt x="10856" y="42502"/>
                  </a:lnTo>
                  <a:lnTo>
                    <a:pt x="10610" y="42176"/>
                  </a:lnTo>
                  <a:lnTo>
                    <a:pt x="10363" y="42062"/>
                  </a:lnTo>
                  <a:lnTo>
                    <a:pt x="10013" y="41997"/>
                  </a:lnTo>
                  <a:lnTo>
                    <a:pt x="8923" y="42013"/>
                  </a:lnTo>
                  <a:lnTo>
                    <a:pt x="8391" y="41791"/>
                  </a:lnTo>
                  <a:lnTo>
                    <a:pt x="8212" y="41607"/>
                  </a:lnTo>
                  <a:lnTo>
                    <a:pt x="8127" y="41409"/>
                  </a:lnTo>
                  <a:lnTo>
                    <a:pt x="8135" y="41210"/>
                  </a:lnTo>
                  <a:lnTo>
                    <a:pt x="8294" y="40822"/>
                  </a:lnTo>
                  <a:lnTo>
                    <a:pt x="8390" y="40410"/>
                  </a:lnTo>
                  <a:lnTo>
                    <a:pt x="8350" y="40236"/>
                  </a:lnTo>
                  <a:lnTo>
                    <a:pt x="8034" y="39797"/>
                  </a:lnTo>
                  <a:lnTo>
                    <a:pt x="8039" y="39513"/>
                  </a:lnTo>
                  <a:lnTo>
                    <a:pt x="8141" y="39366"/>
                  </a:lnTo>
                  <a:lnTo>
                    <a:pt x="8318" y="39199"/>
                  </a:lnTo>
                  <a:lnTo>
                    <a:pt x="8731" y="39003"/>
                  </a:lnTo>
                  <a:lnTo>
                    <a:pt x="8802" y="38856"/>
                  </a:lnTo>
                  <a:lnTo>
                    <a:pt x="8780" y="38607"/>
                  </a:lnTo>
                  <a:lnTo>
                    <a:pt x="8651" y="38411"/>
                  </a:lnTo>
                  <a:lnTo>
                    <a:pt x="8223" y="38085"/>
                  </a:lnTo>
                  <a:lnTo>
                    <a:pt x="8080" y="38053"/>
                  </a:lnTo>
                  <a:lnTo>
                    <a:pt x="7678" y="38069"/>
                  </a:lnTo>
                  <a:lnTo>
                    <a:pt x="7522" y="37988"/>
                  </a:lnTo>
                  <a:lnTo>
                    <a:pt x="7366" y="37596"/>
                  </a:lnTo>
                  <a:lnTo>
                    <a:pt x="7366" y="37433"/>
                  </a:lnTo>
                  <a:lnTo>
                    <a:pt x="7483" y="37091"/>
                  </a:lnTo>
                  <a:lnTo>
                    <a:pt x="7418" y="36863"/>
                  </a:lnTo>
                  <a:lnTo>
                    <a:pt x="7224" y="36863"/>
                  </a:lnTo>
                  <a:lnTo>
                    <a:pt x="7055" y="37075"/>
                  </a:lnTo>
                  <a:lnTo>
                    <a:pt x="7029" y="37287"/>
                  </a:lnTo>
                  <a:lnTo>
                    <a:pt x="6964" y="37450"/>
                  </a:lnTo>
                  <a:lnTo>
                    <a:pt x="6835" y="37596"/>
                  </a:lnTo>
                  <a:lnTo>
                    <a:pt x="6679" y="37613"/>
                  </a:lnTo>
                  <a:lnTo>
                    <a:pt x="6510" y="37515"/>
                  </a:lnTo>
                  <a:lnTo>
                    <a:pt x="6381" y="37303"/>
                  </a:lnTo>
                  <a:lnTo>
                    <a:pt x="6342" y="37059"/>
                  </a:lnTo>
                  <a:lnTo>
                    <a:pt x="6381" y="36830"/>
                  </a:lnTo>
                  <a:lnTo>
                    <a:pt x="6549" y="36602"/>
                  </a:lnTo>
                  <a:lnTo>
                    <a:pt x="6745" y="36502"/>
                  </a:lnTo>
                  <a:lnTo>
                    <a:pt x="6897" y="36436"/>
                  </a:lnTo>
                  <a:lnTo>
                    <a:pt x="6835" y="36048"/>
                  </a:lnTo>
                  <a:lnTo>
                    <a:pt x="6666" y="36064"/>
                  </a:lnTo>
                  <a:lnTo>
                    <a:pt x="6225" y="36211"/>
                  </a:lnTo>
                  <a:lnTo>
                    <a:pt x="6147" y="36015"/>
                  </a:lnTo>
                  <a:lnTo>
                    <a:pt x="6186" y="35771"/>
                  </a:lnTo>
                  <a:lnTo>
                    <a:pt x="6303" y="35486"/>
                  </a:lnTo>
                  <a:lnTo>
                    <a:pt x="6277" y="35282"/>
                  </a:lnTo>
                  <a:lnTo>
                    <a:pt x="6108" y="35168"/>
                  </a:lnTo>
                  <a:lnTo>
                    <a:pt x="5628" y="35592"/>
                  </a:lnTo>
                  <a:lnTo>
                    <a:pt x="5395" y="35543"/>
                  </a:lnTo>
                  <a:lnTo>
                    <a:pt x="4720" y="35135"/>
                  </a:lnTo>
                  <a:lnTo>
                    <a:pt x="4590" y="34907"/>
                  </a:lnTo>
                  <a:lnTo>
                    <a:pt x="4837" y="34386"/>
                  </a:lnTo>
                  <a:lnTo>
                    <a:pt x="4675" y="34009"/>
                  </a:lnTo>
                  <a:lnTo>
                    <a:pt x="4472" y="33565"/>
                  </a:lnTo>
                  <a:lnTo>
                    <a:pt x="4274" y="33429"/>
                  </a:lnTo>
                  <a:lnTo>
                    <a:pt x="2719" y="32771"/>
                  </a:lnTo>
                  <a:lnTo>
                    <a:pt x="1418" y="31265"/>
                  </a:lnTo>
                  <a:lnTo>
                    <a:pt x="1487" y="30987"/>
                  </a:lnTo>
                  <a:lnTo>
                    <a:pt x="1494" y="30795"/>
                  </a:lnTo>
                  <a:lnTo>
                    <a:pt x="805" y="30933"/>
                  </a:lnTo>
                  <a:lnTo>
                    <a:pt x="531" y="30814"/>
                  </a:lnTo>
                  <a:lnTo>
                    <a:pt x="388" y="30026"/>
                  </a:lnTo>
                  <a:lnTo>
                    <a:pt x="446" y="28962"/>
                  </a:lnTo>
                  <a:lnTo>
                    <a:pt x="258" y="28514"/>
                  </a:lnTo>
                  <a:lnTo>
                    <a:pt x="0" y="28086"/>
                  </a:lnTo>
                  <a:lnTo>
                    <a:pt x="55" y="27677"/>
                  </a:lnTo>
                  <a:lnTo>
                    <a:pt x="421" y="27594"/>
                  </a:lnTo>
                  <a:lnTo>
                    <a:pt x="522" y="27313"/>
                  </a:lnTo>
                  <a:lnTo>
                    <a:pt x="1786" y="26503"/>
                  </a:lnTo>
                  <a:lnTo>
                    <a:pt x="2645" y="26458"/>
                  </a:lnTo>
                  <a:lnTo>
                    <a:pt x="2777" y="26872"/>
                  </a:lnTo>
                  <a:lnTo>
                    <a:pt x="2743" y="27358"/>
                  </a:lnTo>
                  <a:lnTo>
                    <a:pt x="3343" y="28026"/>
                  </a:lnTo>
                  <a:lnTo>
                    <a:pt x="3532" y="28060"/>
                  </a:lnTo>
                  <a:lnTo>
                    <a:pt x="4408" y="27301"/>
                  </a:lnTo>
                  <a:lnTo>
                    <a:pt x="5235" y="27458"/>
                  </a:lnTo>
                  <a:lnTo>
                    <a:pt x="5920" y="28239"/>
                  </a:lnTo>
                  <a:lnTo>
                    <a:pt x="6101" y="28639"/>
                  </a:lnTo>
                  <a:lnTo>
                    <a:pt x="7305" y="28589"/>
                  </a:lnTo>
                  <a:lnTo>
                    <a:pt x="7305" y="28418"/>
                  </a:lnTo>
                  <a:lnTo>
                    <a:pt x="7096" y="28097"/>
                  </a:lnTo>
                  <a:lnTo>
                    <a:pt x="7137" y="27363"/>
                  </a:lnTo>
                  <a:lnTo>
                    <a:pt x="7323" y="27279"/>
                  </a:lnTo>
                  <a:lnTo>
                    <a:pt x="7441" y="26991"/>
                  </a:lnTo>
                  <a:lnTo>
                    <a:pt x="7378" y="26192"/>
                  </a:lnTo>
                  <a:lnTo>
                    <a:pt x="8695" y="26849"/>
                  </a:lnTo>
                  <a:lnTo>
                    <a:pt x="9185" y="27757"/>
                  </a:lnTo>
                  <a:lnTo>
                    <a:pt x="9196" y="27996"/>
                  </a:lnTo>
                  <a:lnTo>
                    <a:pt x="9123" y="28147"/>
                  </a:lnTo>
                  <a:lnTo>
                    <a:pt x="9360" y="28203"/>
                  </a:lnTo>
                  <a:lnTo>
                    <a:pt x="9640" y="28092"/>
                  </a:lnTo>
                  <a:lnTo>
                    <a:pt x="9920" y="27773"/>
                  </a:lnTo>
                  <a:lnTo>
                    <a:pt x="9553" y="27141"/>
                  </a:lnTo>
                  <a:lnTo>
                    <a:pt x="9348" y="25639"/>
                  </a:lnTo>
                  <a:lnTo>
                    <a:pt x="8887" y="25071"/>
                  </a:lnTo>
                  <a:lnTo>
                    <a:pt x="8384" y="24844"/>
                  </a:lnTo>
                  <a:lnTo>
                    <a:pt x="8080" y="24791"/>
                  </a:lnTo>
                  <a:lnTo>
                    <a:pt x="7992" y="24331"/>
                  </a:lnTo>
                  <a:lnTo>
                    <a:pt x="8446" y="24117"/>
                  </a:lnTo>
                  <a:lnTo>
                    <a:pt x="9255" y="24123"/>
                  </a:lnTo>
                  <a:lnTo>
                    <a:pt x="9745" y="24016"/>
                  </a:lnTo>
                  <a:lnTo>
                    <a:pt x="14986" y="26384"/>
                  </a:lnTo>
                  <a:lnTo>
                    <a:pt x="16367" y="26615"/>
                  </a:lnTo>
                  <a:lnTo>
                    <a:pt x="16903" y="25311"/>
                  </a:lnTo>
                  <a:lnTo>
                    <a:pt x="18240" y="24091"/>
                  </a:lnTo>
                  <a:lnTo>
                    <a:pt x="18397" y="24028"/>
                  </a:lnTo>
                  <a:lnTo>
                    <a:pt x="19518" y="24080"/>
                  </a:lnTo>
                  <a:lnTo>
                    <a:pt x="19729" y="24151"/>
                  </a:lnTo>
                  <a:lnTo>
                    <a:pt x="21610" y="25438"/>
                  </a:lnTo>
                  <a:lnTo>
                    <a:pt x="21901" y="25781"/>
                  </a:lnTo>
                  <a:lnTo>
                    <a:pt x="22191" y="25817"/>
                  </a:lnTo>
                  <a:lnTo>
                    <a:pt x="22420" y="25734"/>
                  </a:lnTo>
                  <a:lnTo>
                    <a:pt x="22912" y="25384"/>
                  </a:lnTo>
                  <a:lnTo>
                    <a:pt x="22701" y="24077"/>
                  </a:lnTo>
                  <a:lnTo>
                    <a:pt x="22894" y="22195"/>
                  </a:lnTo>
                  <a:lnTo>
                    <a:pt x="19355" y="21086"/>
                  </a:lnTo>
                  <a:lnTo>
                    <a:pt x="17588" y="20469"/>
                  </a:lnTo>
                  <a:lnTo>
                    <a:pt x="17553" y="18777"/>
                  </a:lnTo>
                  <a:lnTo>
                    <a:pt x="17403" y="16743"/>
                  </a:lnTo>
                  <a:lnTo>
                    <a:pt x="17058" y="15322"/>
                  </a:lnTo>
                  <a:lnTo>
                    <a:pt x="16550" y="15311"/>
                  </a:lnTo>
                  <a:lnTo>
                    <a:pt x="16103" y="14916"/>
                  </a:lnTo>
                  <a:lnTo>
                    <a:pt x="15610" y="14176"/>
                  </a:lnTo>
                  <a:lnTo>
                    <a:pt x="16555" y="13943"/>
                  </a:lnTo>
                  <a:lnTo>
                    <a:pt x="16509" y="13190"/>
                  </a:lnTo>
                  <a:lnTo>
                    <a:pt x="15546" y="13331"/>
                  </a:lnTo>
                  <a:lnTo>
                    <a:pt x="15928" y="12822"/>
                  </a:lnTo>
                  <a:lnTo>
                    <a:pt x="16623" y="12677"/>
                  </a:lnTo>
                  <a:lnTo>
                    <a:pt x="17356" y="12534"/>
                  </a:lnTo>
                  <a:lnTo>
                    <a:pt x="17356" y="12191"/>
                  </a:lnTo>
                  <a:lnTo>
                    <a:pt x="16631" y="12227"/>
                  </a:lnTo>
                  <a:lnTo>
                    <a:pt x="16087" y="12143"/>
                  </a:lnTo>
                  <a:lnTo>
                    <a:pt x="15896" y="12065"/>
                  </a:lnTo>
                  <a:lnTo>
                    <a:pt x="15583" y="11760"/>
                  </a:lnTo>
                  <a:lnTo>
                    <a:pt x="13532" y="11434"/>
                  </a:lnTo>
                  <a:lnTo>
                    <a:pt x="13147" y="11834"/>
                  </a:lnTo>
                  <a:lnTo>
                    <a:pt x="12407" y="12050"/>
                  </a:lnTo>
                  <a:lnTo>
                    <a:pt x="11353" y="11599"/>
                  </a:lnTo>
                  <a:lnTo>
                    <a:pt x="10354" y="11604"/>
                  </a:lnTo>
                  <a:lnTo>
                    <a:pt x="10000" y="11737"/>
                  </a:lnTo>
                  <a:lnTo>
                    <a:pt x="11303" y="10550"/>
                  </a:lnTo>
                  <a:lnTo>
                    <a:pt x="15431" y="6811"/>
                  </a:lnTo>
                  <a:lnTo>
                    <a:pt x="15972" y="6311"/>
                  </a:lnTo>
                  <a:lnTo>
                    <a:pt x="16591" y="5721"/>
                  </a:lnTo>
                  <a:lnTo>
                    <a:pt x="19202" y="3392"/>
                  </a:lnTo>
                  <a:lnTo>
                    <a:pt x="20168" y="2498"/>
                  </a:lnTo>
                  <a:lnTo>
                    <a:pt x="22918" y="0"/>
                  </a:lnTo>
                  <a:lnTo>
                    <a:pt x="27226" y="1172"/>
                  </a:lnTo>
                  <a:lnTo>
                    <a:pt x="27467" y="1240"/>
                  </a:lnTo>
                  <a:lnTo>
                    <a:pt x="28762" y="1598"/>
                  </a:lnTo>
                  <a:close/>
                </a:path>
              </a:pathLst>
            </a:custGeom>
            <a:solidFill>
              <a:srgbClr val="22496C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56" name="pg156"/>
            <p:cNvSpPr/>
            <p:nvPr/>
          </p:nvSpPr>
          <p:spPr>
            <a:xfrm>
              <a:off x="6450584" y="4274224"/>
              <a:ext cx="1176" cy="1175"/>
            </a:xfrm>
            <a:custGeom>
              <a:avLst/>
              <a:pathLst>
                <a:path w="1176" h="1175">
                  <a:moveTo>
                    <a:pt x="265" y="0"/>
                  </a:moveTo>
                  <a:lnTo>
                    <a:pt x="38" y="189"/>
                  </a:lnTo>
                  <a:lnTo>
                    <a:pt x="0" y="723"/>
                  </a:lnTo>
                  <a:lnTo>
                    <a:pt x="558" y="1111"/>
                  </a:lnTo>
                  <a:lnTo>
                    <a:pt x="977" y="1175"/>
                  </a:lnTo>
                  <a:lnTo>
                    <a:pt x="1176" y="943"/>
                  </a:lnTo>
                  <a:lnTo>
                    <a:pt x="446" y="92"/>
                  </a:lnTo>
                  <a:close/>
                </a:path>
              </a:pathLst>
            </a:custGeom>
            <a:solidFill>
              <a:srgbClr val="22496C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57" name="pg157"/>
            <p:cNvSpPr/>
            <p:nvPr/>
          </p:nvSpPr>
          <p:spPr>
            <a:xfrm>
              <a:off x="6541492" y="4829952"/>
              <a:ext cx="2255" cy="1401"/>
            </a:xfrm>
            <a:custGeom>
              <a:avLst/>
              <a:pathLst>
                <a:path w="2255" h="1401">
                  <a:moveTo>
                    <a:pt x="717" y="1076"/>
                  </a:moveTo>
                  <a:lnTo>
                    <a:pt x="677" y="814"/>
                  </a:lnTo>
                  <a:lnTo>
                    <a:pt x="0" y="0"/>
                  </a:lnTo>
                  <a:lnTo>
                    <a:pt x="1601" y="889"/>
                  </a:lnTo>
                  <a:lnTo>
                    <a:pt x="2255" y="1398"/>
                  </a:lnTo>
                  <a:lnTo>
                    <a:pt x="1729" y="1401"/>
                  </a:lnTo>
                  <a:lnTo>
                    <a:pt x="1051" y="699"/>
                  </a:lnTo>
                  <a:lnTo>
                    <a:pt x="910" y="710"/>
                  </a:lnTo>
                  <a:close/>
                </a:path>
              </a:pathLst>
            </a:custGeom>
            <a:solidFill>
              <a:srgbClr val="22496C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58" name="pg158"/>
            <p:cNvSpPr/>
            <p:nvPr/>
          </p:nvSpPr>
          <p:spPr>
            <a:xfrm>
              <a:off x="6323446" y="5066248"/>
              <a:ext cx="148965" cy="140967"/>
            </a:xfrm>
            <a:custGeom>
              <a:avLst/>
              <a:pathLst>
                <a:path w="148965" h="140967">
                  <a:moveTo>
                    <a:pt x="139492" y="18978"/>
                  </a:moveTo>
                  <a:lnTo>
                    <a:pt x="139492" y="23553"/>
                  </a:lnTo>
                  <a:lnTo>
                    <a:pt x="139711" y="23604"/>
                  </a:lnTo>
                  <a:lnTo>
                    <a:pt x="139850" y="23724"/>
                  </a:lnTo>
                  <a:lnTo>
                    <a:pt x="141567" y="25631"/>
                  </a:lnTo>
                  <a:lnTo>
                    <a:pt x="141584" y="25944"/>
                  </a:lnTo>
                  <a:lnTo>
                    <a:pt x="141761" y="26117"/>
                  </a:lnTo>
                  <a:lnTo>
                    <a:pt x="142403" y="25630"/>
                  </a:lnTo>
                  <a:lnTo>
                    <a:pt x="142974" y="24995"/>
                  </a:lnTo>
                  <a:lnTo>
                    <a:pt x="143223" y="24569"/>
                  </a:lnTo>
                  <a:lnTo>
                    <a:pt x="143661" y="24119"/>
                  </a:lnTo>
                  <a:lnTo>
                    <a:pt x="143662" y="24625"/>
                  </a:lnTo>
                  <a:lnTo>
                    <a:pt x="143290" y="25503"/>
                  </a:lnTo>
                  <a:lnTo>
                    <a:pt x="143503" y="26889"/>
                  </a:lnTo>
                  <a:lnTo>
                    <a:pt x="144553" y="28261"/>
                  </a:lnTo>
                  <a:lnTo>
                    <a:pt x="146584" y="32117"/>
                  </a:lnTo>
                  <a:lnTo>
                    <a:pt x="147389" y="33423"/>
                  </a:lnTo>
                  <a:lnTo>
                    <a:pt x="147726" y="33623"/>
                  </a:lnTo>
                  <a:lnTo>
                    <a:pt x="148381" y="34307"/>
                  </a:lnTo>
                  <a:lnTo>
                    <a:pt x="148935" y="37195"/>
                  </a:lnTo>
                  <a:lnTo>
                    <a:pt x="148965" y="39642"/>
                  </a:lnTo>
                  <a:lnTo>
                    <a:pt x="148720" y="39675"/>
                  </a:lnTo>
                  <a:lnTo>
                    <a:pt x="147780" y="39197"/>
                  </a:lnTo>
                  <a:lnTo>
                    <a:pt x="147514" y="38977"/>
                  </a:lnTo>
                  <a:lnTo>
                    <a:pt x="147153" y="38316"/>
                  </a:lnTo>
                  <a:lnTo>
                    <a:pt x="145525" y="37784"/>
                  </a:lnTo>
                  <a:lnTo>
                    <a:pt x="145435" y="38049"/>
                  </a:lnTo>
                  <a:lnTo>
                    <a:pt x="145457" y="38395"/>
                  </a:lnTo>
                  <a:lnTo>
                    <a:pt x="145379" y="38703"/>
                  </a:lnTo>
                  <a:lnTo>
                    <a:pt x="145153" y="39082"/>
                  </a:lnTo>
                  <a:lnTo>
                    <a:pt x="142719" y="41572"/>
                  </a:lnTo>
                  <a:lnTo>
                    <a:pt x="142486" y="41714"/>
                  </a:lnTo>
                  <a:lnTo>
                    <a:pt x="142234" y="41705"/>
                  </a:lnTo>
                  <a:lnTo>
                    <a:pt x="141761" y="42284"/>
                  </a:lnTo>
                  <a:lnTo>
                    <a:pt x="141763" y="42541"/>
                  </a:lnTo>
                  <a:lnTo>
                    <a:pt x="141683" y="42762"/>
                  </a:lnTo>
                  <a:lnTo>
                    <a:pt x="141420" y="42840"/>
                  </a:lnTo>
                  <a:lnTo>
                    <a:pt x="141085" y="42720"/>
                  </a:lnTo>
                  <a:lnTo>
                    <a:pt x="140411" y="43142"/>
                  </a:lnTo>
                  <a:lnTo>
                    <a:pt x="140494" y="43449"/>
                  </a:lnTo>
                  <a:lnTo>
                    <a:pt x="140464" y="43617"/>
                  </a:lnTo>
                  <a:lnTo>
                    <a:pt x="140308" y="43793"/>
                  </a:lnTo>
                  <a:lnTo>
                    <a:pt x="139362" y="44439"/>
                  </a:lnTo>
                  <a:lnTo>
                    <a:pt x="139017" y="44525"/>
                  </a:lnTo>
                  <a:lnTo>
                    <a:pt x="138778" y="44771"/>
                  </a:lnTo>
                  <a:lnTo>
                    <a:pt x="138900" y="45253"/>
                  </a:lnTo>
                  <a:lnTo>
                    <a:pt x="138897" y="45758"/>
                  </a:lnTo>
                  <a:lnTo>
                    <a:pt x="138731" y="45848"/>
                  </a:lnTo>
                  <a:lnTo>
                    <a:pt x="137752" y="45660"/>
                  </a:lnTo>
                  <a:lnTo>
                    <a:pt x="136720" y="45589"/>
                  </a:lnTo>
                  <a:lnTo>
                    <a:pt x="135913" y="45671"/>
                  </a:lnTo>
                  <a:lnTo>
                    <a:pt x="135432" y="45380"/>
                  </a:lnTo>
                  <a:lnTo>
                    <a:pt x="134898" y="44883"/>
                  </a:lnTo>
                  <a:lnTo>
                    <a:pt x="134712" y="45032"/>
                  </a:lnTo>
                  <a:lnTo>
                    <a:pt x="133283" y="45350"/>
                  </a:lnTo>
                  <a:lnTo>
                    <a:pt x="133408" y="46105"/>
                  </a:lnTo>
                  <a:lnTo>
                    <a:pt x="133733" y="46505"/>
                  </a:lnTo>
                  <a:lnTo>
                    <a:pt x="132890" y="47181"/>
                  </a:lnTo>
                  <a:lnTo>
                    <a:pt x="132445" y="47727"/>
                  </a:lnTo>
                  <a:lnTo>
                    <a:pt x="117570" y="69336"/>
                  </a:lnTo>
                  <a:lnTo>
                    <a:pt x="117454" y="69638"/>
                  </a:lnTo>
                  <a:lnTo>
                    <a:pt x="117624" y="69640"/>
                  </a:lnTo>
                  <a:lnTo>
                    <a:pt x="117763" y="69642"/>
                  </a:lnTo>
                  <a:lnTo>
                    <a:pt x="117738" y="71842"/>
                  </a:lnTo>
                  <a:lnTo>
                    <a:pt x="117767" y="72051"/>
                  </a:lnTo>
                  <a:lnTo>
                    <a:pt x="121181" y="72018"/>
                  </a:lnTo>
                  <a:lnTo>
                    <a:pt x="122060" y="72072"/>
                  </a:lnTo>
                  <a:lnTo>
                    <a:pt x="122285" y="72074"/>
                  </a:lnTo>
                  <a:lnTo>
                    <a:pt x="123387" y="71437"/>
                  </a:lnTo>
                  <a:lnTo>
                    <a:pt x="124471" y="70447"/>
                  </a:lnTo>
                  <a:lnTo>
                    <a:pt x="128018" y="67584"/>
                  </a:lnTo>
                  <a:lnTo>
                    <a:pt x="128687" y="67397"/>
                  </a:lnTo>
                  <a:lnTo>
                    <a:pt x="131343" y="68230"/>
                  </a:lnTo>
                  <a:lnTo>
                    <a:pt x="131953" y="68301"/>
                  </a:lnTo>
                  <a:lnTo>
                    <a:pt x="132771" y="68525"/>
                  </a:lnTo>
                  <a:lnTo>
                    <a:pt x="133507" y="68958"/>
                  </a:lnTo>
                  <a:lnTo>
                    <a:pt x="134110" y="68917"/>
                  </a:lnTo>
                  <a:lnTo>
                    <a:pt x="134068" y="70890"/>
                  </a:lnTo>
                  <a:lnTo>
                    <a:pt x="134706" y="70890"/>
                  </a:lnTo>
                  <a:lnTo>
                    <a:pt x="134706" y="72013"/>
                  </a:lnTo>
                  <a:lnTo>
                    <a:pt x="138962" y="72040"/>
                  </a:lnTo>
                  <a:lnTo>
                    <a:pt x="138577" y="74435"/>
                  </a:lnTo>
                  <a:lnTo>
                    <a:pt x="138577" y="74739"/>
                  </a:lnTo>
                  <a:lnTo>
                    <a:pt x="139131" y="74847"/>
                  </a:lnTo>
                  <a:lnTo>
                    <a:pt x="139468" y="76155"/>
                  </a:lnTo>
                  <a:lnTo>
                    <a:pt x="139626" y="77235"/>
                  </a:lnTo>
                  <a:lnTo>
                    <a:pt x="140332" y="78369"/>
                  </a:lnTo>
                  <a:lnTo>
                    <a:pt x="140526" y="84427"/>
                  </a:lnTo>
                  <a:lnTo>
                    <a:pt x="140645" y="91656"/>
                  </a:lnTo>
                  <a:lnTo>
                    <a:pt x="130101" y="91906"/>
                  </a:lnTo>
                  <a:lnTo>
                    <a:pt x="125609" y="91907"/>
                  </a:lnTo>
                  <a:lnTo>
                    <a:pt x="125474" y="91906"/>
                  </a:lnTo>
                  <a:lnTo>
                    <a:pt x="124990" y="99868"/>
                  </a:lnTo>
                  <a:lnTo>
                    <a:pt x="124060" y="113174"/>
                  </a:lnTo>
                  <a:lnTo>
                    <a:pt x="119955" y="113199"/>
                  </a:lnTo>
                  <a:lnTo>
                    <a:pt x="116491" y="113331"/>
                  </a:lnTo>
                  <a:lnTo>
                    <a:pt x="113141" y="113678"/>
                  </a:lnTo>
                  <a:lnTo>
                    <a:pt x="103534" y="113678"/>
                  </a:lnTo>
                  <a:lnTo>
                    <a:pt x="103023" y="113674"/>
                  </a:lnTo>
                  <a:lnTo>
                    <a:pt x="101032" y="113679"/>
                  </a:lnTo>
                  <a:lnTo>
                    <a:pt x="101042" y="114523"/>
                  </a:lnTo>
                  <a:lnTo>
                    <a:pt x="101146" y="121405"/>
                  </a:lnTo>
                  <a:lnTo>
                    <a:pt x="101176" y="123752"/>
                  </a:lnTo>
                  <a:lnTo>
                    <a:pt x="101186" y="124566"/>
                  </a:lnTo>
                  <a:lnTo>
                    <a:pt x="101194" y="128462"/>
                  </a:lnTo>
                  <a:lnTo>
                    <a:pt x="99168" y="128496"/>
                  </a:lnTo>
                  <a:lnTo>
                    <a:pt x="92883" y="128618"/>
                  </a:lnTo>
                  <a:lnTo>
                    <a:pt x="91632" y="128646"/>
                  </a:lnTo>
                  <a:lnTo>
                    <a:pt x="88614" y="128799"/>
                  </a:lnTo>
                  <a:lnTo>
                    <a:pt x="88758" y="138223"/>
                  </a:lnTo>
                  <a:lnTo>
                    <a:pt x="88780" y="140757"/>
                  </a:lnTo>
                  <a:lnTo>
                    <a:pt x="86648" y="140786"/>
                  </a:lnTo>
                  <a:lnTo>
                    <a:pt x="86615" y="138387"/>
                  </a:lnTo>
                  <a:lnTo>
                    <a:pt x="83781" y="138435"/>
                  </a:lnTo>
                  <a:lnTo>
                    <a:pt x="82401" y="138480"/>
                  </a:lnTo>
                  <a:lnTo>
                    <a:pt x="82461" y="140861"/>
                  </a:lnTo>
                  <a:lnTo>
                    <a:pt x="78262" y="140967"/>
                  </a:lnTo>
                  <a:lnTo>
                    <a:pt x="78321" y="138622"/>
                  </a:lnTo>
                  <a:lnTo>
                    <a:pt x="78222" y="134152"/>
                  </a:lnTo>
                  <a:lnTo>
                    <a:pt x="78216" y="134436"/>
                  </a:lnTo>
                  <a:lnTo>
                    <a:pt x="76774" y="134444"/>
                  </a:lnTo>
                  <a:lnTo>
                    <a:pt x="76631" y="135870"/>
                  </a:lnTo>
                  <a:lnTo>
                    <a:pt x="76784" y="136196"/>
                  </a:lnTo>
                  <a:lnTo>
                    <a:pt x="76750" y="137464"/>
                  </a:lnTo>
                  <a:lnTo>
                    <a:pt x="76233" y="137483"/>
                  </a:lnTo>
                  <a:lnTo>
                    <a:pt x="76192" y="136272"/>
                  </a:lnTo>
                  <a:lnTo>
                    <a:pt x="75141" y="136304"/>
                  </a:lnTo>
                  <a:lnTo>
                    <a:pt x="75153" y="138154"/>
                  </a:lnTo>
                  <a:lnTo>
                    <a:pt x="74226" y="137130"/>
                  </a:lnTo>
                  <a:lnTo>
                    <a:pt x="74070" y="136793"/>
                  </a:lnTo>
                  <a:lnTo>
                    <a:pt x="73948" y="136164"/>
                  </a:lnTo>
                  <a:lnTo>
                    <a:pt x="74020" y="133942"/>
                  </a:lnTo>
                  <a:lnTo>
                    <a:pt x="72014" y="133635"/>
                  </a:lnTo>
                  <a:lnTo>
                    <a:pt x="71987" y="127909"/>
                  </a:lnTo>
                  <a:lnTo>
                    <a:pt x="71078" y="127957"/>
                  </a:lnTo>
                  <a:lnTo>
                    <a:pt x="71085" y="128851"/>
                  </a:lnTo>
                  <a:lnTo>
                    <a:pt x="69771" y="128862"/>
                  </a:lnTo>
                  <a:lnTo>
                    <a:pt x="69850" y="129397"/>
                  </a:lnTo>
                  <a:lnTo>
                    <a:pt x="69878" y="131214"/>
                  </a:lnTo>
                  <a:lnTo>
                    <a:pt x="68923" y="131356"/>
                  </a:lnTo>
                  <a:lnTo>
                    <a:pt x="68983" y="132487"/>
                  </a:lnTo>
                  <a:lnTo>
                    <a:pt x="67166" y="132502"/>
                  </a:lnTo>
                  <a:lnTo>
                    <a:pt x="66892" y="132177"/>
                  </a:lnTo>
                  <a:lnTo>
                    <a:pt x="66882" y="131650"/>
                  </a:lnTo>
                  <a:lnTo>
                    <a:pt x="66268" y="130518"/>
                  </a:lnTo>
                  <a:lnTo>
                    <a:pt x="66218" y="129351"/>
                  </a:lnTo>
                  <a:lnTo>
                    <a:pt x="66504" y="129502"/>
                  </a:lnTo>
                  <a:lnTo>
                    <a:pt x="66379" y="128054"/>
                  </a:lnTo>
                  <a:lnTo>
                    <a:pt x="65937" y="127266"/>
                  </a:lnTo>
                  <a:lnTo>
                    <a:pt x="65768" y="126604"/>
                  </a:lnTo>
                  <a:lnTo>
                    <a:pt x="65633" y="126328"/>
                  </a:lnTo>
                  <a:lnTo>
                    <a:pt x="65315" y="125898"/>
                  </a:lnTo>
                  <a:lnTo>
                    <a:pt x="65077" y="125984"/>
                  </a:lnTo>
                  <a:lnTo>
                    <a:pt x="64407" y="126780"/>
                  </a:lnTo>
                  <a:lnTo>
                    <a:pt x="63458" y="126482"/>
                  </a:lnTo>
                  <a:lnTo>
                    <a:pt x="63072" y="127144"/>
                  </a:lnTo>
                  <a:lnTo>
                    <a:pt x="61019" y="128305"/>
                  </a:lnTo>
                  <a:lnTo>
                    <a:pt x="60684" y="128901"/>
                  </a:lnTo>
                  <a:lnTo>
                    <a:pt x="60527" y="129047"/>
                  </a:lnTo>
                  <a:lnTo>
                    <a:pt x="60280" y="129667"/>
                  </a:lnTo>
                  <a:lnTo>
                    <a:pt x="59991" y="130949"/>
                  </a:lnTo>
                  <a:lnTo>
                    <a:pt x="60069" y="131486"/>
                  </a:lnTo>
                  <a:lnTo>
                    <a:pt x="60222" y="131508"/>
                  </a:lnTo>
                  <a:lnTo>
                    <a:pt x="60241" y="131180"/>
                  </a:lnTo>
                  <a:lnTo>
                    <a:pt x="60546" y="131130"/>
                  </a:lnTo>
                  <a:lnTo>
                    <a:pt x="61349" y="131734"/>
                  </a:lnTo>
                  <a:lnTo>
                    <a:pt x="61405" y="131940"/>
                  </a:lnTo>
                  <a:lnTo>
                    <a:pt x="61283" y="132213"/>
                  </a:lnTo>
                  <a:lnTo>
                    <a:pt x="61554" y="132220"/>
                  </a:lnTo>
                  <a:lnTo>
                    <a:pt x="61855" y="133090"/>
                  </a:lnTo>
                  <a:lnTo>
                    <a:pt x="62235" y="134697"/>
                  </a:lnTo>
                  <a:lnTo>
                    <a:pt x="62542" y="134977"/>
                  </a:lnTo>
                  <a:lnTo>
                    <a:pt x="62406" y="135623"/>
                  </a:lnTo>
                  <a:lnTo>
                    <a:pt x="62050" y="135583"/>
                  </a:lnTo>
                  <a:lnTo>
                    <a:pt x="61558" y="135654"/>
                  </a:lnTo>
                  <a:lnTo>
                    <a:pt x="61416" y="135600"/>
                  </a:lnTo>
                  <a:lnTo>
                    <a:pt x="60904" y="134971"/>
                  </a:lnTo>
                  <a:lnTo>
                    <a:pt x="59747" y="133549"/>
                  </a:lnTo>
                  <a:lnTo>
                    <a:pt x="59427" y="133155"/>
                  </a:lnTo>
                  <a:lnTo>
                    <a:pt x="57168" y="130379"/>
                  </a:lnTo>
                  <a:lnTo>
                    <a:pt x="57064" y="129515"/>
                  </a:lnTo>
                  <a:lnTo>
                    <a:pt x="55897" y="127722"/>
                  </a:lnTo>
                  <a:lnTo>
                    <a:pt x="54353" y="126174"/>
                  </a:lnTo>
                  <a:lnTo>
                    <a:pt x="52433" y="124805"/>
                  </a:lnTo>
                  <a:lnTo>
                    <a:pt x="50072" y="123615"/>
                  </a:lnTo>
                  <a:lnTo>
                    <a:pt x="49214" y="122821"/>
                  </a:lnTo>
                  <a:lnTo>
                    <a:pt x="49043" y="122610"/>
                  </a:lnTo>
                  <a:lnTo>
                    <a:pt x="48710" y="121904"/>
                  </a:lnTo>
                  <a:lnTo>
                    <a:pt x="48827" y="121546"/>
                  </a:lnTo>
                  <a:lnTo>
                    <a:pt x="48399" y="119680"/>
                  </a:lnTo>
                  <a:lnTo>
                    <a:pt x="46946" y="118954"/>
                  </a:lnTo>
                  <a:lnTo>
                    <a:pt x="45611" y="118553"/>
                  </a:lnTo>
                  <a:lnTo>
                    <a:pt x="44832" y="118319"/>
                  </a:lnTo>
                  <a:lnTo>
                    <a:pt x="43241" y="118377"/>
                  </a:lnTo>
                  <a:lnTo>
                    <a:pt x="42815" y="117609"/>
                  </a:lnTo>
                  <a:lnTo>
                    <a:pt x="42669" y="117345"/>
                  </a:lnTo>
                  <a:lnTo>
                    <a:pt x="43266" y="115003"/>
                  </a:lnTo>
                  <a:lnTo>
                    <a:pt x="41252" y="113784"/>
                  </a:lnTo>
                  <a:lnTo>
                    <a:pt x="38791" y="112660"/>
                  </a:lnTo>
                  <a:lnTo>
                    <a:pt x="35733" y="113691"/>
                  </a:lnTo>
                  <a:lnTo>
                    <a:pt x="35640" y="114221"/>
                  </a:lnTo>
                  <a:lnTo>
                    <a:pt x="35474" y="115154"/>
                  </a:lnTo>
                  <a:lnTo>
                    <a:pt x="35421" y="115455"/>
                  </a:lnTo>
                  <a:lnTo>
                    <a:pt x="35395" y="115605"/>
                  </a:lnTo>
                  <a:lnTo>
                    <a:pt x="35137" y="117064"/>
                  </a:lnTo>
                  <a:lnTo>
                    <a:pt x="32153" y="118470"/>
                  </a:lnTo>
                  <a:lnTo>
                    <a:pt x="30736" y="118470"/>
                  </a:lnTo>
                  <a:lnTo>
                    <a:pt x="30707" y="118136"/>
                  </a:lnTo>
                  <a:lnTo>
                    <a:pt x="30646" y="117450"/>
                  </a:lnTo>
                  <a:lnTo>
                    <a:pt x="30285" y="113363"/>
                  </a:lnTo>
                  <a:lnTo>
                    <a:pt x="30273" y="113231"/>
                  </a:lnTo>
                  <a:lnTo>
                    <a:pt x="30099" y="111262"/>
                  </a:lnTo>
                  <a:lnTo>
                    <a:pt x="30064" y="110872"/>
                  </a:lnTo>
                  <a:lnTo>
                    <a:pt x="30027" y="110453"/>
                  </a:lnTo>
                  <a:lnTo>
                    <a:pt x="29962" y="109714"/>
                  </a:lnTo>
                  <a:lnTo>
                    <a:pt x="29916" y="109193"/>
                  </a:lnTo>
                  <a:lnTo>
                    <a:pt x="29694" y="108380"/>
                  </a:lnTo>
                  <a:lnTo>
                    <a:pt x="29609" y="108067"/>
                  </a:lnTo>
                  <a:lnTo>
                    <a:pt x="29553" y="107863"/>
                  </a:lnTo>
                  <a:lnTo>
                    <a:pt x="29464" y="107538"/>
                  </a:lnTo>
                  <a:lnTo>
                    <a:pt x="29090" y="106168"/>
                  </a:lnTo>
                  <a:lnTo>
                    <a:pt x="29021" y="105913"/>
                  </a:lnTo>
                  <a:lnTo>
                    <a:pt x="28842" y="104717"/>
                  </a:lnTo>
                  <a:lnTo>
                    <a:pt x="28779" y="104296"/>
                  </a:lnTo>
                  <a:lnTo>
                    <a:pt x="28651" y="103435"/>
                  </a:lnTo>
                  <a:lnTo>
                    <a:pt x="28573" y="102915"/>
                  </a:lnTo>
                  <a:lnTo>
                    <a:pt x="28472" y="102439"/>
                  </a:lnTo>
                  <a:lnTo>
                    <a:pt x="28190" y="101112"/>
                  </a:lnTo>
                  <a:lnTo>
                    <a:pt x="28121" y="100790"/>
                  </a:lnTo>
                  <a:lnTo>
                    <a:pt x="28044" y="100426"/>
                  </a:lnTo>
                  <a:lnTo>
                    <a:pt x="27941" y="99942"/>
                  </a:lnTo>
                  <a:lnTo>
                    <a:pt x="27835" y="99444"/>
                  </a:lnTo>
                  <a:lnTo>
                    <a:pt x="27807" y="99311"/>
                  </a:lnTo>
                  <a:lnTo>
                    <a:pt x="27772" y="99148"/>
                  </a:lnTo>
                  <a:lnTo>
                    <a:pt x="27584" y="98263"/>
                  </a:lnTo>
                  <a:lnTo>
                    <a:pt x="27337" y="97104"/>
                  </a:lnTo>
                  <a:lnTo>
                    <a:pt x="27281" y="96839"/>
                  </a:lnTo>
                  <a:lnTo>
                    <a:pt x="27232" y="96611"/>
                  </a:lnTo>
                  <a:lnTo>
                    <a:pt x="27162" y="96282"/>
                  </a:lnTo>
                  <a:lnTo>
                    <a:pt x="27133" y="96143"/>
                  </a:lnTo>
                  <a:lnTo>
                    <a:pt x="26831" y="94726"/>
                  </a:lnTo>
                  <a:lnTo>
                    <a:pt x="26722" y="94216"/>
                  </a:lnTo>
                  <a:lnTo>
                    <a:pt x="26471" y="93297"/>
                  </a:lnTo>
                  <a:lnTo>
                    <a:pt x="26315" y="93027"/>
                  </a:lnTo>
                  <a:lnTo>
                    <a:pt x="26169" y="92773"/>
                  </a:lnTo>
                  <a:lnTo>
                    <a:pt x="26080" y="92619"/>
                  </a:lnTo>
                  <a:lnTo>
                    <a:pt x="24993" y="90733"/>
                  </a:lnTo>
                  <a:lnTo>
                    <a:pt x="21010" y="86365"/>
                  </a:lnTo>
                  <a:lnTo>
                    <a:pt x="20891" y="86235"/>
                  </a:lnTo>
                  <a:lnTo>
                    <a:pt x="20952" y="85571"/>
                  </a:lnTo>
                  <a:lnTo>
                    <a:pt x="21006" y="84985"/>
                  </a:lnTo>
                  <a:lnTo>
                    <a:pt x="21043" y="84586"/>
                  </a:lnTo>
                  <a:lnTo>
                    <a:pt x="21059" y="84411"/>
                  </a:lnTo>
                  <a:lnTo>
                    <a:pt x="21115" y="83799"/>
                  </a:lnTo>
                  <a:lnTo>
                    <a:pt x="21411" y="83494"/>
                  </a:lnTo>
                  <a:lnTo>
                    <a:pt x="21605" y="83295"/>
                  </a:lnTo>
                  <a:lnTo>
                    <a:pt x="21936" y="82955"/>
                  </a:lnTo>
                  <a:lnTo>
                    <a:pt x="22482" y="82883"/>
                  </a:lnTo>
                  <a:lnTo>
                    <a:pt x="23785" y="82711"/>
                  </a:lnTo>
                  <a:lnTo>
                    <a:pt x="24894" y="82595"/>
                  </a:lnTo>
                  <a:lnTo>
                    <a:pt x="25396" y="82652"/>
                  </a:lnTo>
                  <a:lnTo>
                    <a:pt x="26410" y="82768"/>
                  </a:lnTo>
                  <a:lnTo>
                    <a:pt x="27153" y="83011"/>
                  </a:lnTo>
                  <a:lnTo>
                    <a:pt x="28163" y="83389"/>
                  </a:lnTo>
                  <a:lnTo>
                    <a:pt x="28353" y="83687"/>
                  </a:lnTo>
                  <a:lnTo>
                    <a:pt x="29021" y="84736"/>
                  </a:lnTo>
                  <a:lnTo>
                    <a:pt x="29329" y="85457"/>
                  </a:lnTo>
                  <a:lnTo>
                    <a:pt x="29991" y="87006"/>
                  </a:lnTo>
                  <a:lnTo>
                    <a:pt x="30285" y="87696"/>
                  </a:lnTo>
                  <a:lnTo>
                    <a:pt x="30341" y="87826"/>
                  </a:lnTo>
                  <a:lnTo>
                    <a:pt x="30448" y="88077"/>
                  </a:lnTo>
                  <a:lnTo>
                    <a:pt x="30669" y="88584"/>
                  </a:lnTo>
                  <a:lnTo>
                    <a:pt x="31482" y="89327"/>
                  </a:lnTo>
                  <a:lnTo>
                    <a:pt x="32377" y="88859"/>
                  </a:lnTo>
                  <a:lnTo>
                    <a:pt x="32547" y="88201"/>
                  </a:lnTo>
                  <a:lnTo>
                    <a:pt x="33197" y="85673"/>
                  </a:lnTo>
                  <a:lnTo>
                    <a:pt x="33421" y="82862"/>
                  </a:lnTo>
                  <a:lnTo>
                    <a:pt x="34092" y="80519"/>
                  </a:lnTo>
                  <a:lnTo>
                    <a:pt x="34547" y="79401"/>
                  </a:lnTo>
                  <a:lnTo>
                    <a:pt x="35638" y="76719"/>
                  </a:lnTo>
                  <a:lnTo>
                    <a:pt x="35808" y="76302"/>
                  </a:lnTo>
                  <a:lnTo>
                    <a:pt x="35837" y="76078"/>
                  </a:lnTo>
                  <a:lnTo>
                    <a:pt x="35860" y="75899"/>
                  </a:lnTo>
                  <a:lnTo>
                    <a:pt x="35881" y="75741"/>
                  </a:lnTo>
                  <a:lnTo>
                    <a:pt x="36071" y="74279"/>
                  </a:lnTo>
                  <a:lnTo>
                    <a:pt x="36450" y="71370"/>
                  </a:lnTo>
                  <a:lnTo>
                    <a:pt x="36479" y="71149"/>
                  </a:lnTo>
                  <a:lnTo>
                    <a:pt x="36479" y="70864"/>
                  </a:lnTo>
                  <a:lnTo>
                    <a:pt x="36479" y="69981"/>
                  </a:lnTo>
                  <a:lnTo>
                    <a:pt x="36479" y="69724"/>
                  </a:lnTo>
                  <a:lnTo>
                    <a:pt x="36479" y="69449"/>
                  </a:lnTo>
                  <a:lnTo>
                    <a:pt x="36506" y="68642"/>
                  </a:lnTo>
                  <a:lnTo>
                    <a:pt x="37300" y="66557"/>
                  </a:lnTo>
                  <a:lnTo>
                    <a:pt x="37255" y="66180"/>
                  </a:lnTo>
                  <a:lnTo>
                    <a:pt x="37214" y="65823"/>
                  </a:lnTo>
                  <a:lnTo>
                    <a:pt x="37185" y="65580"/>
                  </a:lnTo>
                  <a:lnTo>
                    <a:pt x="37120" y="65024"/>
                  </a:lnTo>
                  <a:lnTo>
                    <a:pt x="37103" y="64874"/>
                  </a:lnTo>
                  <a:lnTo>
                    <a:pt x="36927" y="63371"/>
                  </a:lnTo>
                  <a:lnTo>
                    <a:pt x="36904" y="62553"/>
                  </a:lnTo>
                  <a:lnTo>
                    <a:pt x="36900" y="62416"/>
                  </a:lnTo>
                  <a:lnTo>
                    <a:pt x="36870" y="61325"/>
                  </a:lnTo>
                  <a:lnTo>
                    <a:pt x="36861" y="60980"/>
                  </a:lnTo>
                  <a:lnTo>
                    <a:pt x="36852" y="60654"/>
                  </a:lnTo>
                  <a:lnTo>
                    <a:pt x="36865" y="60469"/>
                  </a:lnTo>
                  <a:lnTo>
                    <a:pt x="36881" y="60230"/>
                  </a:lnTo>
                  <a:lnTo>
                    <a:pt x="36905" y="59877"/>
                  </a:lnTo>
                  <a:lnTo>
                    <a:pt x="36953" y="59178"/>
                  </a:lnTo>
                  <a:lnTo>
                    <a:pt x="36998" y="58510"/>
                  </a:lnTo>
                  <a:lnTo>
                    <a:pt x="37013" y="58288"/>
                  </a:lnTo>
                  <a:lnTo>
                    <a:pt x="37032" y="58009"/>
                  </a:lnTo>
                  <a:lnTo>
                    <a:pt x="37047" y="57796"/>
                  </a:lnTo>
                  <a:lnTo>
                    <a:pt x="37076" y="57374"/>
                  </a:lnTo>
                  <a:lnTo>
                    <a:pt x="37048" y="57105"/>
                  </a:lnTo>
                  <a:lnTo>
                    <a:pt x="37029" y="56922"/>
                  </a:lnTo>
                  <a:lnTo>
                    <a:pt x="36996" y="56594"/>
                  </a:lnTo>
                  <a:lnTo>
                    <a:pt x="36875" y="55415"/>
                  </a:lnTo>
                  <a:lnTo>
                    <a:pt x="36860" y="55273"/>
                  </a:lnTo>
                  <a:lnTo>
                    <a:pt x="36821" y="54894"/>
                  </a:lnTo>
                  <a:lnTo>
                    <a:pt x="36804" y="54731"/>
                  </a:lnTo>
                  <a:lnTo>
                    <a:pt x="36777" y="54469"/>
                  </a:lnTo>
                  <a:lnTo>
                    <a:pt x="36620" y="54317"/>
                  </a:lnTo>
                  <a:lnTo>
                    <a:pt x="35808" y="53532"/>
                  </a:lnTo>
                  <a:lnTo>
                    <a:pt x="35431" y="53408"/>
                  </a:lnTo>
                  <a:lnTo>
                    <a:pt x="35167" y="53321"/>
                  </a:lnTo>
                  <a:lnTo>
                    <a:pt x="33755" y="52857"/>
                  </a:lnTo>
                  <a:lnTo>
                    <a:pt x="32675" y="52501"/>
                  </a:lnTo>
                  <a:lnTo>
                    <a:pt x="32627" y="52030"/>
                  </a:lnTo>
                  <a:lnTo>
                    <a:pt x="32586" y="51630"/>
                  </a:lnTo>
                  <a:lnTo>
                    <a:pt x="32566" y="51441"/>
                  </a:lnTo>
                  <a:lnTo>
                    <a:pt x="32377" y="49597"/>
                  </a:lnTo>
                  <a:lnTo>
                    <a:pt x="32431" y="49205"/>
                  </a:lnTo>
                  <a:lnTo>
                    <a:pt x="32750" y="46879"/>
                  </a:lnTo>
                  <a:lnTo>
                    <a:pt x="33270" y="46444"/>
                  </a:lnTo>
                  <a:lnTo>
                    <a:pt x="33645" y="46129"/>
                  </a:lnTo>
                  <a:lnTo>
                    <a:pt x="35659" y="46129"/>
                  </a:lnTo>
                  <a:lnTo>
                    <a:pt x="36017" y="45859"/>
                  </a:lnTo>
                  <a:lnTo>
                    <a:pt x="36405" y="45567"/>
                  </a:lnTo>
                  <a:lnTo>
                    <a:pt x="36479" y="44349"/>
                  </a:lnTo>
                  <a:lnTo>
                    <a:pt x="36255" y="42475"/>
                  </a:lnTo>
                  <a:lnTo>
                    <a:pt x="34511" y="41164"/>
                  </a:lnTo>
                  <a:lnTo>
                    <a:pt x="33897" y="41178"/>
                  </a:lnTo>
                  <a:lnTo>
                    <a:pt x="32781" y="41203"/>
                  </a:lnTo>
                  <a:lnTo>
                    <a:pt x="32616" y="41207"/>
                  </a:lnTo>
                  <a:lnTo>
                    <a:pt x="32322" y="41214"/>
                  </a:lnTo>
                  <a:lnTo>
                    <a:pt x="31775" y="41226"/>
                  </a:lnTo>
                  <a:lnTo>
                    <a:pt x="31265" y="41238"/>
                  </a:lnTo>
                  <a:lnTo>
                    <a:pt x="30438" y="41257"/>
                  </a:lnTo>
                  <a:lnTo>
                    <a:pt x="29174" y="41922"/>
                  </a:lnTo>
                  <a:lnTo>
                    <a:pt x="29003" y="42169"/>
                  </a:lnTo>
                  <a:lnTo>
                    <a:pt x="28680" y="42638"/>
                  </a:lnTo>
                  <a:lnTo>
                    <a:pt x="28275" y="43225"/>
                  </a:lnTo>
                  <a:lnTo>
                    <a:pt x="27890" y="43973"/>
                  </a:lnTo>
                  <a:lnTo>
                    <a:pt x="27692" y="44357"/>
                  </a:lnTo>
                  <a:lnTo>
                    <a:pt x="27623" y="44492"/>
                  </a:lnTo>
                  <a:lnTo>
                    <a:pt x="27325" y="45069"/>
                  </a:lnTo>
                  <a:lnTo>
                    <a:pt x="26982" y="45734"/>
                  </a:lnTo>
                  <a:lnTo>
                    <a:pt x="26757" y="46172"/>
                  </a:lnTo>
                  <a:lnTo>
                    <a:pt x="26521" y="46414"/>
                  </a:lnTo>
                  <a:lnTo>
                    <a:pt x="24373" y="46477"/>
                  </a:lnTo>
                  <a:lnTo>
                    <a:pt x="23427" y="46504"/>
                  </a:lnTo>
                  <a:lnTo>
                    <a:pt x="22458" y="46879"/>
                  </a:lnTo>
                  <a:lnTo>
                    <a:pt x="21712" y="47910"/>
                  </a:lnTo>
                  <a:lnTo>
                    <a:pt x="21977" y="50746"/>
                  </a:lnTo>
                  <a:lnTo>
                    <a:pt x="22010" y="51096"/>
                  </a:lnTo>
                  <a:lnTo>
                    <a:pt x="22371" y="52331"/>
                  </a:lnTo>
                  <a:lnTo>
                    <a:pt x="22446" y="52589"/>
                  </a:lnTo>
                  <a:lnTo>
                    <a:pt x="24173" y="58499"/>
                  </a:lnTo>
                  <a:lnTo>
                    <a:pt x="24448" y="60833"/>
                  </a:lnTo>
                  <a:lnTo>
                    <a:pt x="25088" y="66254"/>
                  </a:lnTo>
                  <a:lnTo>
                    <a:pt x="25128" y="66599"/>
                  </a:lnTo>
                  <a:lnTo>
                    <a:pt x="25247" y="67610"/>
                  </a:lnTo>
                  <a:lnTo>
                    <a:pt x="25278" y="67870"/>
                  </a:lnTo>
                  <a:lnTo>
                    <a:pt x="25366" y="68619"/>
                  </a:lnTo>
                  <a:lnTo>
                    <a:pt x="24844" y="69649"/>
                  </a:lnTo>
                  <a:lnTo>
                    <a:pt x="22010" y="70399"/>
                  </a:lnTo>
                  <a:lnTo>
                    <a:pt x="21361" y="71296"/>
                  </a:lnTo>
                  <a:lnTo>
                    <a:pt x="21264" y="71430"/>
                  </a:lnTo>
                  <a:lnTo>
                    <a:pt x="18252" y="71480"/>
                  </a:lnTo>
                  <a:lnTo>
                    <a:pt x="17629" y="71491"/>
                  </a:lnTo>
                  <a:lnTo>
                    <a:pt x="17081" y="71500"/>
                  </a:lnTo>
                  <a:lnTo>
                    <a:pt x="16910" y="71503"/>
                  </a:lnTo>
                  <a:lnTo>
                    <a:pt x="16269" y="71513"/>
                  </a:lnTo>
                  <a:lnTo>
                    <a:pt x="15921" y="71519"/>
                  </a:lnTo>
                  <a:lnTo>
                    <a:pt x="15671" y="71523"/>
                  </a:lnTo>
                  <a:lnTo>
                    <a:pt x="14179" y="69556"/>
                  </a:lnTo>
                  <a:lnTo>
                    <a:pt x="13060" y="71149"/>
                  </a:lnTo>
                  <a:lnTo>
                    <a:pt x="11867" y="74147"/>
                  </a:lnTo>
                  <a:lnTo>
                    <a:pt x="10876" y="79635"/>
                  </a:lnTo>
                  <a:lnTo>
                    <a:pt x="10731" y="80410"/>
                  </a:lnTo>
                  <a:lnTo>
                    <a:pt x="10223" y="79075"/>
                  </a:lnTo>
                  <a:lnTo>
                    <a:pt x="10109" y="73992"/>
                  </a:lnTo>
                  <a:lnTo>
                    <a:pt x="9485" y="69455"/>
                  </a:lnTo>
                  <a:lnTo>
                    <a:pt x="7943" y="65192"/>
                  </a:lnTo>
                  <a:lnTo>
                    <a:pt x="6928" y="62406"/>
                  </a:lnTo>
                  <a:lnTo>
                    <a:pt x="6776" y="62198"/>
                  </a:lnTo>
                  <a:lnTo>
                    <a:pt x="5303" y="60179"/>
                  </a:lnTo>
                  <a:lnTo>
                    <a:pt x="433" y="51990"/>
                  </a:lnTo>
                  <a:lnTo>
                    <a:pt x="144" y="51505"/>
                  </a:lnTo>
                  <a:lnTo>
                    <a:pt x="0" y="51138"/>
                  </a:lnTo>
                  <a:lnTo>
                    <a:pt x="198" y="50941"/>
                  </a:lnTo>
                  <a:lnTo>
                    <a:pt x="864" y="49702"/>
                  </a:lnTo>
                  <a:lnTo>
                    <a:pt x="824" y="49394"/>
                  </a:lnTo>
                  <a:lnTo>
                    <a:pt x="1393" y="50184"/>
                  </a:lnTo>
                  <a:lnTo>
                    <a:pt x="2467" y="52836"/>
                  </a:lnTo>
                  <a:lnTo>
                    <a:pt x="3616" y="54142"/>
                  </a:lnTo>
                  <a:lnTo>
                    <a:pt x="4100" y="54164"/>
                  </a:lnTo>
                  <a:lnTo>
                    <a:pt x="4100" y="54549"/>
                  </a:lnTo>
                  <a:lnTo>
                    <a:pt x="3774" y="54556"/>
                  </a:lnTo>
                  <a:lnTo>
                    <a:pt x="3698" y="54202"/>
                  </a:lnTo>
                  <a:lnTo>
                    <a:pt x="3645" y="54869"/>
                  </a:lnTo>
                  <a:lnTo>
                    <a:pt x="3776" y="55158"/>
                  </a:lnTo>
                  <a:lnTo>
                    <a:pt x="3934" y="55065"/>
                  </a:lnTo>
                  <a:lnTo>
                    <a:pt x="4293" y="55021"/>
                  </a:lnTo>
                  <a:lnTo>
                    <a:pt x="4338" y="55440"/>
                  </a:lnTo>
                  <a:lnTo>
                    <a:pt x="5044" y="56804"/>
                  </a:lnTo>
                  <a:lnTo>
                    <a:pt x="5857" y="57529"/>
                  </a:lnTo>
                  <a:lnTo>
                    <a:pt x="5857" y="57040"/>
                  </a:lnTo>
                  <a:lnTo>
                    <a:pt x="5854" y="56883"/>
                  </a:lnTo>
                  <a:lnTo>
                    <a:pt x="6155" y="57238"/>
                  </a:lnTo>
                  <a:lnTo>
                    <a:pt x="6450" y="57455"/>
                  </a:lnTo>
                  <a:lnTo>
                    <a:pt x="6855" y="57855"/>
                  </a:lnTo>
                  <a:lnTo>
                    <a:pt x="6272" y="57007"/>
                  </a:lnTo>
                  <a:lnTo>
                    <a:pt x="6630" y="56816"/>
                  </a:lnTo>
                  <a:lnTo>
                    <a:pt x="7095" y="56755"/>
                  </a:lnTo>
                  <a:lnTo>
                    <a:pt x="7084" y="56595"/>
                  </a:lnTo>
                  <a:lnTo>
                    <a:pt x="6633" y="55687"/>
                  </a:lnTo>
                  <a:lnTo>
                    <a:pt x="6642" y="54569"/>
                  </a:lnTo>
                  <a:lnTo>
                    <a:pt x="5984" y="52954"/>
                  </a:lnTo>
                  <a:lnTo>
                    <a:pt x="5821" y="51836"/>
                  </a:lnTo>
                  <a:lnTo>
                    <a:pt x="5456" y="51855"/>
                  </a:lnTo>
                  <a:lnTo>
                    <a:pt x="5101" y="52662"/>
                  </a:lnTo>
                  <a:lnTo>
                    <a:pt x="4309" y="52696"/>
                  </a:lnTo>
                  <a:lnTo>
                    <a:pt x="4316" y="52235"/>
                  </a:lnTo>
                  <a:lnTo>
                    <a:pt x="4826" y="52363"/>
                  </a:lnTo>
                  <a:lnTo>
                    <a:pt x="4833" y="52012"/>
                  </a:lnTo>
                  <a:lnTo>
                    <a:pt x="5022" y="51750"/>
                  </a:lnTo>
                  <a:lnTo>
                    <a:pt x="5403" y="51705"/>
                  </a:lnTo>
                  <a:lnTo>
                    <a:pt x="5526" y="51519"/>
                  </a:lnTo>
                  <a:lnTo>
                    <a:pt x="5493" y="51347"/>
                  </a:lnTo>
                  <a:lnTo>
                    <a:pt x="5187" y="51282"/>
                  </a:lnTo>
                  <a:lnTo>
                    <a:pt x="5037" y="51365"/>
                  </a:lnTo>
                  <a:lnTo>
                    <a:pt x="4756" y="51836"/>
                  </a:lnTo>
                  <a:lnTo>
                    <a:pt x="4784" y="50192"/>
                  </a:lnTo>
                  <a:lnTo>
                    <a:pt x="4943" y="50192"/>
                  </a:lnTo>
                  <a:lnTo>
                    <a:pt x="5985" y="49457"/>
                  </a:lnTo>
                  <a:lnTo>
                    <a:pt x="5053" y="48064"/>
                  </a:lnTo>
                  <a:lnTo>
                    <a:pt x="9558" y="48014"/>
                  </a:lnTo>
                  <a:lnTo>
                    <a:pt x="9788" y="47753"/>
                  </a:lnTo>
                  <a:lnTo>
                    <a:pt x="10593" y="47156"/>
                  </a:lnTo>
                  <a:lnTo>
                    <a:pt x="10909" y="46587"/>
                  </a:lnTo>
                  <a:lnTo>
                    <a:pt x="11056" y="45225"/>
                  </a:lnTo>
                  <a:lnTo>
                    <a:pt x="10549" y="44493"/>
                  </a:lnTo>
                  <a:lnTo>
                    <a:pt x="10306" y="44115"/>
                  </a:lnTo>
                  <a:lnTo>
                    <a:pt x="10227" y="43272"/>
                  </a:lnTo>
                  <a:lnTo>
                    <a:pt x="11281" y="43272"/>
                  </a:lnTo>
                  <a:lnTo>
                    <a:pt x="11329" y="34582"/>
                  </a:lnTo>
                  <a:lnTo>
                    <a:pt x="11327" y="34306"/>
                  </a:lnTo>
                  <a:lnTo>
                    <a:pt x="11325" y="33495"/>
                  </a:lnTo>
                  <a:lnTo>
                    <a:pt x="11324" y="32692"/>
                  </a:lnTo>
                  <a:lnTo>
                    <a:pt x="11328" y="29231"/>
                  </a:lnTo>
                  <a:lnTo>
                    <a:pt x="11713" y="28992"/>
                  </a:lnTo>
                  <a:lnTo>
                    <a:pt x="14057" y="28999"/>
                  </a:lnTo>
                  <a:lnTo>
                    <a:pt x="17823" y="29011"/>
                  </a:lnTo>
                  <a:lnTo>
                    <a:pt x="26875" y="29048"/>
                  </a:lnTo>
                  <a:lnTo>
                    <a:pt x="27114" y="29049"/>
                  </a:lnTo>
                  <a:lnTo>
                    <a:pt x="27632" y="29053"/>
                  </a:lnTo>
                  <a:lnTo>
                    <a:pt x="27948" y="29045"/>
                  </a:lnTo>
                  <a:lnTo>
                    <a:pt x="28077" y="29045"/>
                  </a:lnTo>
                  <a:lnTo>
                    <a:pt x="28561" y="29053"/>
                  </a:lnTo>
                  <a:lnTo>
                    <a:pt x="29077" y="29045"/>
                  </a:lnTo>
                  <a:lnTo>
                    <a:pt x="29768" y="29045"/>
                  </a:lnTo>
                  <a:lnTo>
                    <a:pt x="30383" y="29048"/>
                  </a:lnTo>
                  <a:lnTo>
                    <a:pt x="31247" y="29080"/>
                  </a:lnTo>
                  <a:lnTo>
                    <a:pt x="34543" y="29088"/>
                  </a:lnTo>
                  <a:lnTo>
                    <a:pt x="36989" y="29114"/>
                  </a:lnTo>
                  <a:lnTo>
                    <a:pt x="37220" y="29117"/>
                  </a:lnTo>
                  <a:lnTo>
                    <a:pt x="37697" y="29123"/>
                  </a:lnTo>
                  <a:lnTo>
                    <a:pt x="38055" y="29127"/>
                  </a:lnTo>
                  <a:lnTo>
                    <a:pt x="39236" y="29142"/>
                  </a:lnTo>
                  <a:lnTo>
                    <a:pt x="44843" y="29215"/>
                  </a:lnTo>
                  <a:lnTo>
                    <a:pt x="45395" y="28977"/>
                  </a:lnTo>
                  <a:lnTo>
                    <a:pt x="45646" y="28868"/>
                  </a:lnTo>
                  <a:lnTo>
                    <a:pt x="45971" y="28728"/>
                  </a:lnTo>
                  <a:lnTo>
                    <a:pt x="46156" y="28648"/>
                  </a:lnTo>
                  <a:lnTo>
                    <a:pt x="101152" y="28923"/>
                  </a:lnTo>
                  <a:lnTo>
                    <a:pt x="101206" y="14342"/>
                  </a:lnTo>
                  <a:lnTo>
                    <a:pt x="104755" y="14274"/>
                  </a:lnTo>
                  <a:lnTo>
                    <a:pt x="106470" y="15095"/>
                  </a:lnTo>
                  <a:lnTo>
                    <a:pt x="109283" y="16779"/>
                  </a:lnTo>
                  <a:lnTo>
                    <a:pt x="111089" y="17557"/>
                  </a:lnTo>
                  <a:lnTo>
                    <a:pt x="113723" y="17922"/>
                  </a:lnTo>
                  <a:lnTo>
                    <a:pt x="114628" y="17761"/>
                  </a:lnTo>
                  <a:lnTo>
                    <a:pt x="116102" y="18535"/>
                  </a:lnTo>
                  <a:lnTo>
                    <a:pt x="116123" y="14654"/>
                  </a:lnTo>
                  <a:lnTo>
                    <a:pt x="120988" y="14671"/>
                  </a:lnTo>
                  <a:lnTo>
                    <a:pt x="120967" y="15552"/>
                  </a:lnTo>
                  <a:lnTo>
                    <a:pt x="120676" y="15597"/>
                  </a:lnTo>
                  <a:lnTo>
                    <a:pt x="120442" y="15490"/>
                  </a:lnTo>
                  <a:lnTo>
                    <a:pt x="120204" y="15975"/>
                  </a:lnTo>
                  <a:lnTo>
                    <a:pt x="120140" y="17687"/>
                  </a:lnTo>
                  <a:lnTo>
                    <a:pt x="120386" y="17739"/>
                  </a:lnTo>
                  <a:lnTo>
                    <a:pt x="120386" y="19978"/>
                  </a:lnTo>
                  <a:lnTo>
                    <a:pt x="123025" y="20135"/>
                  </a:lnTo>
                  <a:lnTo>
                    <a:pt x="124321" y="18166"/>
                  </a:lnTo>
                  <a:lnTo>
                    <a:pt x="127716" y="16051"/>
                  </a:lnTo>
                  <a:lnTo>
                    <a:pt x="128045" y="15639"/>
                  </a:lnTo>
                  <a:lnTo>
                    <a:pt x="128195" y="8222"/>
                  </a:lnTo>
                  <a:lnTo>
                    <a:pt x="128319" y="7188"/>
                  </a:lnTo>
                  <a:lnTo>
                    <a:pt x="128446" y="4563"/>
                  </a:lnTo>
                  <a:lnTo>
                    <a:pt x="128706" y="2757"/>
                  </a:lnTo>
                  <a:lnTo>
                    <a:pt x="129270" y="0"/>
                  </a:lnTo>
                  <a:lnTo>
                    <a:pt x="129444" y="89"/>
                  </a:lnTo>
                  <a:lnTo>
                    <a:pt x="129438" y="1587"/>
                  </a:lnTo>
                  <a:lnTo>
                    <a:pt x="131005" y="1594"/>
                  </a:lnTo>
                  <a:lnTo>
                    <a:pt x="131002" y="5186"/>
                  </a:lnTo>
                  <a:lnTo>
                    <a:pt x="131531" y="5205"/>
                  </a:lnTo>
                  <a:lnTo>
                    <a:pt x="131505" y="11166"/>
                  </a:lnTo>
                  <a:lnTo>
                    <a:pt x="134641" y="11226"/>
                  </a:lnTo>
                  <a:lnTo>
                    <a:pt x="134624" y="13573"/>
                  </a:lnTo>
                  <a:lnTo>
                    <a:pt x="131333" y="13524"/>
                  </a:lnTo>
                  <a:lnTo>
                    <a:pt x="130841" y="19484"/>
                  </a:lnTo>
                  <a:lnTo>
                    <a:pt x="132241" y="19488"/>
                  </a:lnTo>
                  <a:lnTo>
                    <a:pt x="132443" y="19462"/>
                  </a:lnTo>
                  <a:lnTo>
                    <a:pt x="132703" y="19286"/>
                  </a:lnTo>
                  <a:lnTo>
                    <a:pt x="133224" y="19476"/>
                  </a:lnTo>
                  <a:lnTo>
                    <a:pt x="134773" y="19563"/>
                  </a:lnTo>
                  <a:lnTo>
                    <a:pt x="135637" y="19712"/>
                  </a:lnTo>
                  <a:lnTo>
                    <a:pt x="136565" y="20049"/>
                  </a:lnTo>
                  <a:lnTo>
                    <a:pt x="136764" y="20217"/>
                  </a:lnTo>
                  <a:lnTo>
                    <a:pt x="137841" y="20703"/>
                  </a:lnTo>
                  <a:lnTo>
                    <a:pt x="138874" y="20135"/>
                  </a:lnTo>
                  <a:lnTo>
                    <a:pt x="139240" y="19522"/>
                  </a:lnTo>
                  <a:lnTo>
                    <a:pt x="139244" y="19014"/>
                  </a:lnTo>
                  <a:close/>
                </a:path>
              </a:pathLst>
            </a:custGeom>
            <a:solidFill>
              <a:srgbClr val="22496C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59" name="pg159"/>
            <p:cNvSpPr/>
            <p:nvPr/>
          </p:nvSpPr>
          <p:spPr>
            <a:xfrm>
              <a:off x="6442469" y="2860253"/>
              <a:ext cx="117537" cy="196538"/>
            </a:xfrm>
            <a:custGeom>
              <a:avLst/>
              <a:pathLst>
                <a:path w="117537" h="196538">
                  <a:moveTo>
                    <a:pt x="117532" y="3331"/>
                  </a:moveTo>
                  <a:lnTo>
                    <a:pt x="117532" y="3742"/>
                  </a:lnTo>
                  <a:lnTo>
                    <a:pt x="117536" y="15651"/>
                  </a:lnTo>
                  <a:lnTo>
                    <a:pt x="117537" y="17514"/>
                  </a:lnTo>
                  <a:lnTo>
                    <a:pt x="117157" y="17809"/>
                  </a:lnTo>
                  <a:lnTo>
                    <a:pt x="116672" y="17959"/>
                  </a:lnTo>
                  <a:lnTo>
                    <a:pt x="116097" y="17929"/>
                  </a:lnTo>
                  <a:lnTo>
                    <a:pt x="115754" y="18037"/>
                  </a:lnTo>
                  <a:lnTo>
                    <a:pt x="114871" y="18602"/>
                  </a:lnTo>
                  <a:lnTo>
                    <a:pt x="114047" y="18997"/>
                  </a:lnTo>
                  <a:lnTo>
                    <a:pt x="113368" y="19136"/>
                  </a:lnTo>
                  <a:lnTo>
                    <a:pt x="112124" y="19978"/>
                  </a:lnTo>
                  <a:lnTo>
                    <a:pt x="111200" y="20977"/>
                  </a:lnTo>
                  <a:lnTo>
                    <a:pt x="110669" y="21319"/>
                  </a:lnTo>
                  <a:lnTo>
                    <a:pt x="110046" y="21519"/>
                  </a:lnTo>
                  <a:lnTo>
                    <a:pt x="109642" y="21506"/>
                  </a:lnTo>
                  <a:lnTo>
                    <a:pt x="109152" y="21308"/>
                  </a:lnTo>
                  <a:lnTo>
                    <a:pt x="108408" y="20534"/>
                  </a:lnTo>
                  <a:lnTo>
                    <a:pt x="108060" y="20171"/>
                  </a:lnTo>
                  <a:lnTo>
                    <a:pt x="107798" y="19981"/>
                  </a:lnTo>
                  <a:lnTo>
                    <a:pt x="107189" y="19720"/>
                  </a:lnTo>
                  <a:lnTo>
                    <a:pt x="106526" y="19753"/>
                  </a:lnTo>
                  <a:lnTo>
                    <a:pt x="104859" y="20320"/>
                  </a:lnTo>
                  <a:lnTo>
                    <a:pt x="103504" y="20589"/>
                  </a:lnTo>
                  <a:lnTo>
                    <a:pt x="102572" y="21215"/>
                  </a:lnTo>
                  <a:lnTo>
                    <a:pt x="101920" y="21999"/>
                  </a:lnTo>
                  <a:lnTo>
                    <a:pt x="101196" y="23243"/>
                  </a:lnTo>
                  <a:lnTo>
                    <a:pt x="100320" y="24205"/>
                  </a:lnTo>
                  <a:lnTo>
                    <a:pt x="99870" y="24401"/>
                  </a:lnTo>
                  <a:lnTo>
                    <a:pt x="98870" y="25270"/>
                  </a:lnTo>
                  <a:lnTo>
                    <a:pt x="98481" y="25838"/>
                  </a:lnTo>
                  <a:lnTo>
                    <a:pt x="98213" y="26690"/>
                  </a:lnTo>
                  <a:lnTo>
                    <a:pt x="98236" y="27408"/>
                  </a:lnTo>
                  <a:lnTo>
                    <a:pt x="98348" y="28130"/>
                  </a:lnTo>
                  <a:lnTo>
                    <a:pt x="98894" y="28698"/>
                  </a:lnTo>
                  <a:lnTo>
                    <a:pt x="99853" y="29512"/>
                  </a:lnTo>
                  <a:lnTo>
                    <a:pt x="100227" y="29942"/>
                  </a:lnTo>
                  <a:lnTo>
                    <a:pt x="101661" y="32245"/>
                  </a:lnTo>
                  <a:lnTo>
                    <a:pt x="101850" y="32524"/>
                  </a:lnTo>
                  <a:lnTo>
                    <a:pt x="102200" y="33041"/>
                  </a:lnTo>
                  <a:lnTo>
                    <a:pt x="102734" y="33827"/>
                  </a:lnTo>
                  <a:lnTo>
                    <a:pt x="103074" y="33955"/>
                  </a:lnTo>
                  <a:lnTo>
                    <a:pt x="103460" y="34302"/>
                  </a:lnTo>
                  <a:lnTo>
                    <a:pt x="104149" y="36795"/>
                  </a:lnTo>
                  <a:lnTo>
                    <a:pt x="104263" y="37690"/>
                  </a:lnTo>
                  <a:lnTo>
                    <a:pt x="104320" y="38138"/>
                  </a:lnTo>
                  <a:lnTo>
                    <a:pt x="104447" y="38705"/>
                  </a:lnTo>
                  <a:lnTo>
                    <a:pt x="104496" y="38922"/>
                  </a:lnTo>
                  <a:lnTo>
                    <a:pt x="104545" y="39143"/>
                  </a:lnTo>
                  <a:lnTo>
                    <a:pt x="104693" y="39802"/>
                  </a:lnTo>
                  <a:lnTo>
                    <a:pt x="105055" y="40439"/>
                  </a:lnTo>
                  <a:lnTo>
                    <a:pt x="105371" y="40995"/>
                  </a:lnTo>
                  <a:lnTo>
                    <a:pt x="105854" y="41846"/>
                  </a:lnTo>
                  <a:lnTo>
                    <a:pt x="106711" y="42706"/>
                  </a:lnTo>
                  <a:lnTo>
                    <a:pt x="107133" y="42977"/>
                  </a:lnTo>
                  <a:lnTo>
                    <a:pt x="107613" y="44167"/>
                  </a:lnTo>
                  <a:lnTo>
                    <a:pt x="107704" y="44802"/>
                  </a:lnTo>
                  <a:lnTo>
                    <a:pt x="107535" y="46106"/>
                  </a:lnTo>
                  <a:lnTo>
                    <a:pt x="107250" y="46921"/>
                  </a:lnTo>
                  <a:lnTo>
                    <a:pt x="106458" y="48323"/>
                  </a:lnTo>
                  <a:lnTo>
                    <a:pt x="106394" y="48828"/>
                  </a:lnTo>
                  <a:lnTo>
                    <a:pt x="105576" y="50278"/>
                  </a:lnTo>
                  <a:lnTo>
                    <a:pt x="105434" y="50751"/>
                  </a:lnTo>
                  <a:lnTo>
                    <a:pt x="105343" y="51647"/>
                  </a:lnTo>
                  <a:lnTo>
                    <a:pt x="105434" y="53407"/>
                  </a:lnTo>
                  <a:lnTo>
                    <a:pt x="105382" y="55184"/>
                  </a:lnTo>
                  <a:lnTo>
                    <a:pt x="105498" y="55803"/>
                  </a:lnTo>
                  <a:lnTo>
                    <a:pt x="105447" y="55999"/>
                  </a:lnTo>
                  <a:lnTo>
                    <a:pt x="105057" y="56455"/>
                  </a:lnTo>
                  <a:lnTo>
                    <a:pt x="104116" y="56822"/>
                  </a:lnTo>
                  <a:lnTo>
                    <a:pt x="103384" y="57107"/>
                  </a:lnTo>
                  <a:lnTo>
                    <a:pt x="102852" y="57466"/>
                  </a:lnTo>
                  <a:lnTo>
                    <a:pt x="102670" y="57987"/>
                  </a:lnTo>
                  <a:lnTo>
                    <a:pt x="103041" y="58894"/>
                  </a:lnTo>
                  <a:lnTo>
                    <a:pt x="103360" y="59003"/>
                  </a:lnTo>
                  <a:lnTo>
                    <a:pt x="104538" y="59405"/>
                  </a:lnTo>
                  <a:lnTo>
                    <a:pt x="105161" y="59894"/>
                  </a:lnTo>
                  <a:lnTo>
                    <a:pt x="105771" y="60513"/>
                  </a:lnTo>
                  <a:lnTo>
                    <a:pt x="106043" y="61393"/>
                  </a:lnTo>
                  <a:lnTo>
                    <a:pt x="105901" y="62632"/>
                  </a:lnTo>
                  <a:lnTo>
                    <a:pt x="105498" y="63740"/>
                  </a:lnTo>
                  <a:lnTo>
                    <a:pt x="105369" y="64963"/>
                  </a:lnTo>
                  <a:lnTo>
                    <a:pt x="105628" y="66071"/>
                  </a:lnTo>
                  <a:lnTo>
                    <a:pt x="106653" y="68189"/>
                  </a:lnTo>
                  <a:lnTo>
                    <a:pt x="106964" y="69281"/>
                  </a:lnTo>
                  <a:lnTo>
                    <a:pt x="107042" y="69852"/>
                  </a:lnTo>
                  <a:lnTo>
                    <a:pt x="106653" y="71579"/>
                  </a:lnTo>
                  <a:lnTo>
                    <a:pt x="106173" y="72101"/>
                  </a:lnTo>
                  <a:lnTo>
                    <a:pt x="105096" y="74040"/>
                  </a:lnTo>
                  <a:lnTo>
                    <a:pt x="104850" y="75132"/>
                  </a:lnTo>
                  <a:lnTo>
                    <a:pt x="104928" y="77251"/>
                  </a:lnTo>
                  <a:lnTo>
                    <a:pt x="104525" y="78408"/>
                  </a:lnTo>
                  <a:lnTo>
                    <a:pt x="104110" y="78962"/>
                  </a:lnTo>
                  <a:lnTo>
                    <a:pt x="102216" y="80184"/>
                  </a:lnTo>
                  <a:lnTo>
                    <a:pt x="102203" y="80054"/>
                  </a:lnTo>
                  <a:lnTo>
                    <a:pt x="101243" y="80673"/>
                  </a:lnTo>
                  <a:lnTo>
                    <a:pt x="100270" y="81700"/>
                  </a:lnTo>
                  <a:lnTo>
                    <a:pt x="100166" y="81911"/>
                  </a:lnTo>
                  <a:lnTo>
                    <a:pt x="99045" y="84173"/>
                  </a:lnTo>
                  <a:lnTo>
                    <a:pt x="98688" y="85905"/>
                  </a:lnTo>
                  <a:lnTo>
                    <a:pt x="98428" y="88007"/>
                  </a:lnTo>
                  <a:lnTo>
                    <a:pt x="98195" y="89083"/>
                  </a:lnTo>
                  <a:lnTo>
                    <a:pt x="97611" y="90273"/>
                  </a:lnTo>
                  <a:lnTo>
                    <a:pt x="96703" y="91251"/>
                  </a:lnTo>
                  <a:lnTo>
                    <a:pt x="96390" y="91393"/>
                  </a:lnTo>
                  <a:lnTo>
                    <a:pt x="96170" y="91602"/>
                  </a:lnTo>
                  <a:lnTo>
                    <a:pt x="95855" y="92027"/>
                  </a:lnTo>
                  <a:lnTo>
                    <a:pt x="94271" y="94913"/>
                  </a:lnTo>
                  <a:lnTo>
                    <a:pt x="94086" y="95251"/>
                  </a:lnTo>
                  <a:lnTo>
                    <a:pt x="93637" y="96068"/>
                  </a:lnTo>
                  <a:lnTo>
                    <a:pt x="93442" y="96444"/>
                  </a:lnTo>
                  <a:lnTo>
                    <a:pt x="93355" y="96696"/>
                  </a:lnTo>
                  <a:lnTo>
                    <a:pt x="93266" y="97001"/>
                  </a:lnTo>
                  <a:lnTo>
                    <a:pt x="93107" y="97993"/>
                  </a:lnTo>
                  <a:lnTo>
                    <a:pt x="92751" y="99187"/>
                  </a:lnTo>
                  <a:lnTo>
                    <a:pt x="92709" y="100520"/>
                  </a:lnTo>
                  <a:lnTo>
                    <a:pt x="92687" y="101209"/>
                  </a:lnTo>
                  <a:lnTo>
                    <a:pt x="93005" y="102515"/>
                  </a:lnTo>
                  <a:lnTo>
                    <a:pt x="93148" y="103164"/>
                  </a:lnTo>
                  <a:lnTo>
                    <a:pt x="93187" y="103555"/>
                  </a:lnTo>
                  <a:lnTo>
                    <a:pt x="93057" y="104452"/>
                  </a:lnTo>
                  <a:lnTo>
                    <a:pt x="92876" y="105087"/>
                  </a:lnTo>
                  <a:lnTo>
                    <a:pt x="92733" y="105397"/>
                  </a:lnTo>
                  <a:lnTo>
                    <a:pt x="92370" y="105837"/>
                  </a:lnTo>
                  <a:lnTo>
                    <a:pt x="90074" y="107532"/>
                  </a:lnTo>
                  <a:lnTo>
                    <a:pt x="89851" y="107825"/>
                  </a:lnTo>
                  <a:lnTo>
                    <a:pt x="89282" y="108575"/>
                  </a:lnTo>
                  <a:lnTo>
                    <a:pt x="89049" y="109292"/>
                  </a:lnTo>
                  <a:lnTo>
                    <a:pt x="89062" y="109977"/>
                  </a:lnTo>
                  <a:lnTo>
                    <a:pt x="89243" y="111036"/>
                  </a:lnTo>
                  <a:lnTo>
                    <a:pt x="89607" y="111900"/>
                  </a:lnTo>
                  <a:lnTo>
                    <a:pt x="89762" y="112047"/>
                  </a:lnTo>
                  <a:lnTo>
                    <a:pt x="89844" y="112496"/>
                  </a:lnTo>
                  <a:lnTo>
                    <a:pt x="90048" y="113611"/>
                  </a:lnTo>
                  <a:lnTo>
                    <a:pt x="90048" y="114019"/>
                  </a:lnTo>
                  <a:lnTo>
                    <a:pt x="89970" y="115518"/>
                  </a:lnTo>
                  <a:lnTo>
                    <a:pt x="89736" y="116203"/>
                  </a:lnTo>
                  <a:lnTo>
                    <a:pt x="89348" y="116747"/>
                  </a:lnTo>
                  <a:lnTo>
                    <a:pt x="89206" y="117128"/>
                  </a:lnTo>
                  <a:lnTo>
                    <a:pt x="89213" y="117882"/>
                  </a:lnTo>
                  <a:lnTo>
                    <a:pt x="89150" y="118247"/>
                  </a:lnTo>
                  <a:lnTo>
                    <a:pt x="88802" y="119144"/>
                  </a:lnTo>
                  <a:lnTo>
                    <a:pt x="88621" y="120333"/>
                  </a:lnTo>
                  <a:lnTo>
                    <a:pt x="88602" y="120706"/>
                  </a:lnTo>
                  <a:lnTo>
                    <a:pt x="88727" y="122137"/>
                  </a:lnTo>
                  <a:lnTo>
                    <a:pt x="88862" y="122615"/>
                  </a:lnTo>
                  <a:lnTo>
                    <a:pt x="88906" y="122984"/>
                  </a:lnTo>
                  <a:lnTo>
                    <a:pt x="89034" y="124051"/>
                  </a:lnTo>
                  <a:lnTo>
                    <a:pt x="88851" y="126385"/>
                  </a:lnTo>
                  <a:lnTo>
                    <a:pt x="88457" y="126659"/>
                  </a:lnTo>
                  <a:lnTo>
                    <a:pt x="88054" y="127129"/>
                  </a:lnTo>
                  <a:lnTo>
                    <a:pt x="86904" y="127890"/>
                  </a:lnTo>
                  <a:lnTo>
                    <a:pt x="86656" y="128103"/>
                  </a:lnTo>
                  <a:lnTo>
                    <a:pt x="86464" y="128268"/>
                  </a:lnTo>
                  <a:lnTo>
                    <a:pt x="85836" y="129201"/>
                  </a:lnTo>
                  <a:lnTo>
                    <a:pt x="85692" y="129733"/>
                  </a:lnTo>
                  <a:lnTo>
                    <a:pt x="85688" y="130328"/>
                  </a:lnTo>
                  <a:lnTo>
                    <a:pt x="86103" y="133181"/>
                  </a:lnTo>
                  <a:lnTo>
                    <a:pt x="86625" y="134413"/>
                  </a:lnTo>
                  <a:lnTo>
                    <a:pt x="86691" y="134568"/>
                  </a:lnTo>
                  <a:lnTo>
                    <a:pt x="86738" y="134852"/>
                  </a:lnTo>
                  <a:lnTo>
                    <a:pt x="86775" y="135072"/>
                  </a:lnTo>
                  <a:lnTo>
                    <a:pt x="86801" y="135225"/>
                  </a:lnTo>
                  <a:lnTo>
                    <a:pt x="86778" y="135374"/>
                  </a:lnTo>
                  <a:lnTo>
                    <a:pt x="86736" y="135653"/>
                  </a:lnTo>
                  <a:lnTo>
                    <a:pt x="86623" y="135919"/>
                  </a:lnTo>
                  <a:lnTo>
                    <a:pt x="86493" y="136224"/>
                  </a:lnTo>
                  <a:lnTo>
                    <a:pt x="86365" y="136380"/>
                  </a:lnTo>
                  <a:lnTo>
                    <a:pt x="86188" y="136472"/>
                  </a:lnTo>
                  <a:lnTo>
                    <a:pt x="85843" y="136456"/>
                  </a:lnTo>
                  <a:lnTo>
                    <a:pt x="85402" y="136385"/>
                  </a:lnTo>
                  <a:lnTo>
                    <a:pt x="85200" y="136352"/>
                  </a:lnTo>
                  <a:lnTo>
                    <a:pt x="85023" y="136267"/>
                  </a:lnTo>
                  <a:lnTo>
                    <a:pt x="84765" y="136143"/>
                  </a:lnTo>
                  <a:lnTo>
                    <a:pt x="84634" y="136080"/>
                  </a:lnTo>
                  <a:lnTo>
                    <a:pt x="83309" y="135126"/>
                  </a:lnTo>
                  <a:lnTo>
                    <a:pt x="81771" y="134746"/>
                  </a:lnTo>
                  <a:lnTo>
                    <a:pt x="81641" y="134714"/>
                  </a:lnTo>
                  <a:lnTo>
                    <a:pt x="81187" y="134744"/>
                  </a:lnTo>
                  <a:lnTo>
                    <a:pt x="81016" y="134756"/>
                  </a:lnTo>
                  <a:lnTo>
                    <a:pt x="80256" y="135213"/>
                  </a:lnTo>
                  <a:lnTo>
                    <a:pt x="80091" y="135507"/>
                  </a:lnTo>
                  <a:lnTo>
                    <a:pt x="80026" y="135735"/>
                  </a:lnTo>
                  <a:lnTo>
                    <a:pt x="79880" y="136242"/>
                  </a:lnTo>
                  <a:lnTo>
                    <a:pt x="79828" y="136928"/>
                  </a:lnTo>
                  <a:lnTo>
                    <a:pt x="79916" y="137397"/>
                  </a:lnTo>
                  <a:lnTo>
                    <a:pt x="80283" y="138362"/>
                  </a:lnTo>
                  <a:lnTo>
                    <a:pt x="80781" y="139291"/>
                  </a:lnTo>
                  <a:lnTo>
                    <a:pt x="81582" y="140281"/>
                  </a:lnTo>
                  <a:lnTo>
                    <a:pt x="81864" y="140728"/>
                  </a:lnTo>
                  <a:lnTo>
                    <a:pt x="82167" y="141772"/>
                  </a:lnTo>
                  <a:lnTo>
                    <a:pt x="82362" y="142445"/>
                  </a:lnTo>
                  <a:lnTo>
                    <a:pt x="82283" y="143256"/>
                  </a:lnTo>
                  <a:lnTo>
                    <a:pt x="81976" y="143831"/>
                  </a:lnTo>
                  <a:lnTo>
                    <a:pt x="81098" y="144620"/>
                  </a:lnTo>
                  <a:lnTo>
                    <a:pt x="78953" y="145578"/>
                  </a:lnTo>
                  <a:lnTo>
                    <a:pt x="78324" y="146075"/>
                  </a:lnTo>
                  <a:lnTo>
                    <a:pt x="77935" y="146535"/>
                  </a:lnTo>
                  <a:lnTo>
                    <a:pt x="77696" y="147011"/>
                  </a:lnTo>
                  <a:lnTo>
                    <a:pt x="77587" y="147432"/>
                  </a:lnTo>
                  <a:lnTo>
                    <a:pt x="77682" y="148386"/>
                  </a:lnTo>
                  <a:lnTo>
                    <a:pt x="78097" y="149742"/>
                  </a:lnTo>
                  <a:lnTo>
                    <a:pt x="78168" y="150151"/>
                  </a:lnTo>
                  <a:lnTo>
                    <a:pt x="78172" y="150333"/>
                  </a:lnTo>
                  <a:lnTo>
                    <a:pt x="78207" y="152313"/>
                  </a:lnTo>
                  <a:lnTo>
                    <a:pt x="77846" y="154043"/>
                  </a:lnTo>
                  <a:lnTo>
                    <a:pt x="77702" y="154452"/>
                  </a:lnTo>
                  <a:lnTo>
                    <a:pt x="76504" y="155738"/>
                  </a:lnTo>
                  <a:lnTo>
                    <a:pt x="72906" y="158263"/>
                  </a:lnTo>
                  <a:lnTo>
                    <a:pt x="72480" y="158827"/>
                  </a:lnTo>
                  <a:lnTo>
                    <a:pt x="72216" y="159474"/>
                  </a:lnTo>
                  <a:lnTo>
                    <a:pt x="72122" y="159703"/>
                  </a:lnTo>
                  <a:lnTo>
                    <a:pt x="72013" y="160161"/>
                  </a:lnTo>
                  <a:lnTo>
                    <a:pt x="72316" y="161210"/>
                  </a:lnTo>
                  <a:lnTo>
                    <a:pt x="72609" y="161840"/>
                  </a:lnTo>
                  <a:lnTo>
                    <a:pt x="73987" y="163577"/>
                  </a:lnTo>
                  <a:lnTo>
                    <a:pt x="74243" y="163830"/>
                  </a:lnTo>
                  <a:lnTo>
                    <a:pt x="75106" y="164356"/>
                  </a:lnTo>
                  <a:lnTo>
                    <a:pt x="76337" y="166620"/>
                  </a:lnTo>
                  <a:lnTo>
                    <a:pt x="76722" y="167108"/>
                  </a:lnTo>
                  <a:lnTo>
                    <a:pt x="76992" y="167345"/>
                  </a:lnTo>
                  <a:lnTo>
                    <a:pt x="77229" y="168231"/>
                  </a:lnTo>
                  <a:lnTo>
                    <a:pt x="77224" y="168589"/>
                  </a:lnTo>
                  <a:lnTo>
                    <a:pt x="76950" y="169597"/>
                  </a:lnTo>
                  <a:lnTo>
                    <a:pt x="76689" y="169949"/>
                  </a:lnTo>
                  <a:lnTo>
                    <a:pt x="76011" y="170351"/>
                  </a:lnTo>
                  <a:lnTo>
                    <a:pt x="75798" y="170427"/>
                  </a:lnTo>
                  <a:lnTo>
                    <a:pt x="75578" y="170505"/>
                  </a:lnTo>
                  <a:lnTo>
                    <a:pt x="75283" y="170610"/>
                  </a:lnTo>
                  <a:lnTo>
                    <a:pt x="74339" y="170754"/>
                  </a:lnTo>
                  <a:lnTo>
                    <a:pt x="74002" y="170931"/>
                  </a:lnTo>
                  <a:lnTo>
                    <a:pt x="73530" y="171251"/>
                  </a:lnTo>
                  <a:lnTo>
                    <a:pt x="73227" y="171457"/>
                  </a:lnTo>
                  <a:lnTo>
                    <a:pt x="73078" y="171558"/>
                  </a:lnTo>
                  <a:lnTo>
                    <a:pt x="72822" y="171868"/>
                  </a:lnTo>
                  <a:lnTo>
                    <a:pt x="72548" y="172722"/>
                  </a:lnTo>
                  <a:lnTo>
                    <a:pt x="72480" y="173262"/>
                  </a:lnTo>
                  <a:lnTo>
                    <a:pt x="72436" y="174025"/>
                  </a:lnTo>
                  <a:lnTo>
                    <a:pt x="72578" y="176590"/>
                  </a:lnTo>
                  <a:lnTo>
                    <a:pt x="72439" y="178242"/>
                  </a:lnTo>
                  <a:lnTo>
                    <a:pt x="72030" y="179174"/>
                  </a:lnTo>
                  <a:lnTo>
                    <a:pt x="71904" y="179828"/>
                  </a:lnTo>
                  <a:lnTo>
                    <a:pt x="71943" y="180010"/>
                  </a:lnTo>
                  <a:lnTo>
                    <a:pt x="71872" y="180467"/>
                  </a:lnTo>
                  <a:lnTo>
                    <a:pt x="71226" y="182403"/>
                  </a:lnTo>
                  <a:lnTo>
                    <a:pt x="70660" y="183442"/>
                  </a:lnTo>
                  <a:lnTo>
                    <a:pt x="69123" y="184086"/>
                  </a:lnTo>
                  <a:lnTo>
                    <a:pt x="68565" y="184086"/>
                  </a:lnTo>
                  <a:lnTo>
                    <a:pt x="67302" y="183813"/>
                  </a:lnTo>
                  <a:lnTo>
                    <a:pt x="65827" y="183769"/>
                  </a:lnTo>
                  <a:lnTo>
                    <a:pt x="64760" y="183982"/>
                  </a:lnTo>
                  <a:lnTo>
                    <a:pt x="63794" y="184403"/>
                  </a:lnTo>
                  <a:lnTo>
                    <a:pt x="63325" y="184761"/>
                  </a:lnTo>
                  <a:lnTo>
                    <a:pt x="62433" y="185688"/>
                  </a:lnTo>
                  <a:lnTo>
                    <a:pt x="61366" y="186533"/>
                  </a:lnTo>
                  <a:lnTo>
                    <a:pt x="58976" y="188426"/>
                  </a:lnTo>
                  <a:lnTo>
                    <a:pt x="57908" y="189503"/>
                  </a:lnTo>
                  <a:lnTo>
                    <a:pt x="56732" y="190523"/>
                  </a:lnTo>
                  <a:lnTo>
                    <a:pt x="55958" y="191502"/>
                  </a:lnTo>
                  <a:lnTo>
                    <a:pt x="55555" y="191850"/>
                  </a:lnTo>
                  <a:lnTo>
                    <a:pt x="54017" y="192880"/>
                  </a:lnTo>
                  <a:lnTo>
                    <a:pt x="52539" y="194084"/>
                  </a:lnTo>
                  <a:lnTo>
                    <a:pt x="52040" y="194589"/>
                  </a:lnTo>
                  <a:lnTo>
                    <a:pt x="51682" y="195203"/>
                  </a:lnTo>
                  <a:lnTo>
                    <a:pt x="51176" y="195785"/>
                  </a:lnTo>
                  <a:lnTo>
                    <a:pt x="50769" y="196094"/>
                  </a:lnTo>
                  <a:lnTo>
                    <a:pt x="50121" y="196538"/>
                  </a:lnTo>
                  <a:lnTo>
                    <a:pt x="50694" y="196111"/>
                  </a:lnTo>
                  <a:lnTo>
                    <a:pt x="51177" y="195675"/>
                  </a:lnTo>
                  <a:lnTo>
                    <a:pt x="51312" y="195518"/>
                  </a:lnTo>
                  <a:lnTo>
                    <a:pt x="51649" y="195044"/>
                  </a:lnTo>
                  <a:lnTo>
                    <a:pt x="52041" y="194459"/>
                  </a:lnTo>
                  <a:lnTo>
                    <a:pt x="52167" y="194306"/>
                  </a:lnTo>
                  <a:lnTo>
                    <a:pt x="52340" y="194150"/>
                  </a:lnTo>
                  <a:lnTo>
                    <a:pt x="52689" y="193866"/>
                  </a:lnTo>
                  <a:lnTo>
                    <a:pt x="53833" y="193013"/>
                  </a:lnTo>
                  <a:lnTo>
                    <a:pt x="55098" y="192096"/>
                  </a:lnTo>
                  <a:lnTo>
                    <a:pt x="55683" y="191569"/>
                  </a:lnTo>
                  <a:lnTo>
                    <a:pt x="55868" y="191363"/>
                  </a:lnTo>
                  <a:lnTo>
                    <a:pt x="55613" y="191003"/>
                  </a:lnTo>
                  <a:lnTo>
                    <a:pt x="55943" y="190622"/>
                  </a:lnTo>
                  <a:lnTo>
                    <a:pt x="56020" y="190443"/>
                  </a:lnTo>
                  <a:lnTo>
                    <a:pt x="55865" y="188858"/>
                  </a:lnTo>
                  <a:lnTo>
                    <a:pt x="55235" y="188004"/>
                  </a:lnTo>
                  <a:lnTo>
                    <a:pt x="55265" y="187254"/>
                  </a:lnTo>
                  <a:lnTo>
                    <a:pt x="55672" y="186926"/>
                  </a:lnTo>
                  <a:lnTo>
                    <a:pt x="55944" y="186821"/>
                  </a:lnTo>
                  <a:lnTo>
                    <a:pt x="56236" y="186358"/>
                  </a:lnTo>
                  <a:lnTo>
                    <a:pt x="56293" y="186149"/>
                  </a:lnTo>
                  <a:lnTo>
                    <a:pt x="55924" y="185456"/>
                  </a:lnTo>
                  <a:lnTo>
                    <a:pt x="54917" y="185166"/>
                  </a:lnTo>
                  <a:lnTo>
                    <a:pt x="53776" y="185176"/>
                  </a:lnTo>
                  <a:lnTo>
                    <a:pt x="53423" y="184911"/>
                  </a:lnTo>
                  <a:lnTo>
                    <a:pt x="53224" y="184452"/>
                  </a:lnTo>
                  <a:lnTo>
                    <a:pt x="52479" y="184108"/>
                  </a:lnTo>
                  <a:lnTo>
                    <a:pt x="51746" y="184056"/>
                  </a:lnTo>
                  <a:lnTo>
                    <a:pt x="51389" y="184138"/>
                  </a:lnTo>
                  <a:lnTo>
                    <a:pt x="50625" y="184675"/>
                  </a:lnTo>
                  <a:lnTo>
                    <a:pt x="50448" y="184697"/>
                  </a:lnTo>
                  <a:lnTo>
                    <a:pt x="50091" y="184574"/>
                  </a:lnTo>
                  <a:lnTo>
                    <a:pt x="49401" y="184051"/>
                  </a:lnTo>
                  <a:lnTo>
                    <a:pt x="48786" y="184085"/>
                  </a:lnTo>
                  <a:lnTo>
                    <a:pt x="48863" y="183055"/>
                  </a:lnTo>
                  <a:lnTo>
                    <a:pt x="48752" y="182124"/>
                  </a:lnTo>
                  <a:lnTo>
                    <a:pt x="48481" y="181764"/>
                  </a:lnTo>
                  <a:lnTo>
                    <a:pt x="47712" y="181695"/>
                  </a:lnTo>
                  <a:lnTo>
                    <a:pt x="47443" y="181900"/>
                  </a:lnTo>
                  <a:lnTo>
                    <a:pt x="47213" y="182407"/>
                  </a:lnTo>
                  <a:lnTo>
                    <a:pt x="47144" y="182809"/>
                  </a:lnTo>
                  <a:lnTo>
                    <a:pt x="46990" y="182839"/>
                  </a:lnTo>
                  <a:lnTo>
                    <a:pt x="46717" y="182730"/>
                  </a:lnTo>
                  <a:lnTo>
                    <a:pt x="46671" y="182560"/>
                  </a:lnTo>
                  <a:lnTo>
                    <a:pt x="46276" y="182474"/>
                  </a:lnTo>
                  <a:lnTo>
                    <a:pt x="46126" y="182266"/>
                  </a:lnTo>
                  <a:lnTo>
                    <a:pt x="46376" y="181587"/>
                  </a:lnTo>
                  <a:lnTo>
                    <a:pt x="46368" y="181229"/>
                  </a:lnTo>
                  <a:lnTo>
                    <a:pt x="46007" y="181046"/>
                  </a:lnTo>
                  <a:lnTo>
                    <a:pt x="45830" y="181061"/>
                  </a:lnTo>
                  <a:lnTo>
                    <a:pt x="45865" y="180501"/>
                  </a:lnTo>
                  <a:lnTo>
                    <a:pt x="46038" y="179770"/>
                  </a:lnTo>
                  <a:lnTo>
                    <a:pt x="46057" y="179442"/>
                  </a:lnTo>
                  <a:lnTo>
                    <a:pt x="45965" y="178562"/>
                  </a:lnTo>
                  <a:lnTo>
                    <a:pt x="46222" y="177670"/>
                  </a:lnTo>
                  <a:lnTo>
                    <a:pt x="46552" y="177137"/>
                  </a:lnTo>
                  <a:lnTo>
                    <a:pt x="46295" y="176473"/>
                  </a:lnTo>
                  <a:lnTo>
                    <a:pt x="46299" y="176227"/>
                  </a:lnTo>
                  <a:lnTo>
                    <a:pt x="47466" y="176395"/>
                  </a:lnTo>
                  <a:lnTo>
                    <a:pt x="47947" y="176764"/>
                  </a:lnTo>
                  <a:lnTo>
                    <a:pt x="48549" y="176902"/>
                  </a:lnTo>
                  <a:lnTo>
                    <a:pt x="48688" y="176525"/>
                  </a:lnTo>
                  <a:lnTo>
                    <a:pt x="48634" y="176148"/>
                  </a:lnTo>
                  <a:lnTo>
                    <a:pt x="48392" y="176402"/>
                  </a:lnTo>
                  <a:lnTo>
                    <a:pt x="48112" y="176290"/>
                  </a:lnTo>
                  <a:lnTo>
                    <a:pt x="47539" y="175835"/>
                  </a:lnTo>
                  <a:lnTo>
                    <a:pt x="46917" y="175085"/>
                  </a:lnTo>
                  <a:lnTo>
                    <a:pt x="46360" y="174679"/>
                  </a:lnTo>
                  <a:lnTo>
                    <a:pt x="45984" y="174485"/>
                  </a:lnTo>
                  <a:lnTo>
                    <a:pt x="45392" y="174399"/>
                  </a:lnTo>
                  <a:lnTo>
                    <a:pt x="45480" y="173910"/>
                  </a:lnTo>
                  <a:lnTo>
                    <a:pt x="45688" y="173810"/>
                  </a:lnTo>
                  <a:lnTo>
                    <a:pt x="45834" y="173634"/>
                  </a:lnTo>
                  <a:lnTo>
                    <a:pt x="46010" y="172933"/>
                  </a:lnTo>
                  <a:lnTo>
                    <a:pt x="45945" y="172422"/>
                  </a:lnTo>
                  <a:lnTo>
                    <a:pt x="45860" y="172254"/>
                  </a:lnTo>
                  <a:lnTo>
                    <a:pt x="45872" y="171926"/>
                  </a:lnTo>
                  <a:lnTo>
                    <a:pt x="46091" y="171419"/>
                  </a:lnTo>
                  <a:lnTo>
                    <a:pt x="46498" y="171419"/>
                  </a:lnTo>
                  <a:lnTo>
                    <a:pt x="48074" y="173056"/>
                  </a:lnTo>
                  <a:lnTo>
                    <a:pt x="48904" y="173403"/>
                  </a:lnTo>
                  <a:lnTo>
                    <a:pt x="49399" y="173422"/>
                  </a:lnTo>
                  <a:lnTo>
                    <a:pt x="50832" y="173851"/>
                  </a:lnTo>
                  <a:lnTo>
                    <a:pt x="52303" y="175210"/>
                  </a:lnTo>
                  <a:lnTo>
                    <a:pt x="53359" y="175531"/>
                  </a:lnTo>
                  <a:lnTo>
                    <a:pt x="54244" y="174491"/>
                  </a:lnTo>
                  <a:lnTo>
                    <a:pt x="54986" y="172921"/>
                  </a:lnTo>
                  <a:lnTo>
                    <a:pt x="56105" y="172999"/>
                  </a:lnTo>
                  <a:lnTo>
                    <a:pt x="56577" y="172767"/>
                  </a:lnTo>
                  <a:lnTo>
                    <a:pt x="56708" y="172532"/>
                  </a:lnTo>
                  <a:lnTo>
                    <a:pt x="56715" y="172125"/>
                  </a:lnTo>
                  <a:lnTo>
                    <a:pt x="56853" y="171417"/>
                  </a:lnTo>
                  <a:lnTo>
                    <a:pt x="57157" y="170965"/>
                  </a:lnTo>
                  <a:lnTo>
                    <a:pt x="57426" y="170999"/>
                  </a:lnTo>
                  <a:lnTo>
                    <a:pt x="57876" y="171390"/>
                  </a:lnTo>
                  <a:lnTo>
                    <a:pt x="58821" y="171539"/>
                  </a:lnTo>
                  <a:lnTo>
                    <a:pt x="59628" y="172005"/>
                  </a:lnTo>
                  <a:lnTo>
                    <a:pt x="60458" y="172206"/>
                  </a:lnTo>
                  <a:lnTo>
                    <a:pt x="60647" y="172195"/>
                  </a:lnTo>
                  <a:lnTo>
                    <a:pt x="60462" y="171717"/>
                  </a:lnTo>
                  <a:lnTo>
                    <a:pt x="59566" y="170785"/>
                  </a:lnTo>
                  <a:lnTo>
                    <a:pt x="58290" y="169730"/>
                  </a:lnTo>
                  <a:lnTo>
                    <a:pt x="58090" y="169230"/>
                  </a:lnTo>
                  <a:lnTo>
                    <a:pt x="58036" y="168727"/>
                  </a:lnTo>
                  <a:lnTo>
                    <a:pt x="57624" y="168227"/>
                  </a:lnTo>
                  <a:lnTo>
                    <a:pt x="57301" y="168018"/>
                  </a:lnTo>
                  <a:lnTo>
                    <a:pt x="56932" y="167444"/>
                  </a:lnTo>
                  <a:lnTo>
                    <a:pt x="57208" y="166441"/>
                  </a:lnTo>
                  <a:lnTo>
                    <a:pt x="57362" y="166224"/>
                  </a:lnTo>
                  <a:lnTo>
                    <a:pt x="57554" y="166150"/>
                  </a:lnTo>
                  <a:lnTo>
                    <a:pt x="58280" y="164575"/>
                  </a:lnTo>
                  <a:lnTo>
                    <a:pt x="57988" y="164245"/>
                  </a:lnTo>
                  <a:lnTo>
                    <a:pt x="59949" y="163018"/>
                  </a:lnTo>
                  <a:lnTo>
                    <a:pt x="60252" y="162132"/>
                  </a:lnTo>
                  <a:lnTo>
                    <a:pt x="60867" y="161043"/>
                  </a:lnTo>
                  <a:lnTo>
                    <a:pt x="61179" y="161054"/>
                  </a:lnTo>
                  <a:lnTo>
                    <a:pt x="61687" y="160819"/>
                  </a:lnTo>
                  <a:lnTo>
                    <a:pt x="61898" y="160131"/>
                  </a:lnTo>
                  <a:lnTo>
                    <a:pt x="62277" y="159696"/>
                  </a:lnTo>
                  <a:lnTo>
                    <a:pt x="62117" y="159558"/>
                  </a:lnTo>
                  <a:lnTo>
                    <a:pt x="62140" y="159125"/>
                  </a:lnTo>
                  <a:lnTo>
                    <a:pt x="62356" y="158689"/>
                  </a:lnTo>
                  <a:lnTo>
                    <a:pt x="62548" y="158648"/>
                  </a:lnTo>
                  <a:lnTo>
                    <a:pt x="63152" y="158434"/>
                  </a:lnTo>
                  <a:lnTo>
                    <a:pt x="63191" y="158241"/>
                  </a:lnTo>
                  <a:lnTo>
                    <a:pt x="62620" y="156635"/>
                  </a:lnTo>
                  <a:lnTo>
                    <a:pt x="61928" y="155541"/>
                  </a:lnTo>
                  <a:lnTo>
                    <a:pt x="62025" y="154933"/>
                  </a:lnTo>
                  <a:lnTo>
                    <a:pt x="62516" y="154062"/>
                  </a:lnTo>
                  <a:lnTo>
                    <a:pt x="64086" y="152167"/>
                  </a:lnTo>
                  <a:lnTo>
                    <a:pt x="64018" y="151856"/>
                  </a:lnTo>
                  <a:lnTo>
                    <a:pt x="64038" y="151528"/>
                  </a:lnTo>
                  <a:lnTo>
                    <a:pt x="64313" y="151150"/>
                  </a:lnTo>
                  <a:lnTo>
                    <a:pt x="64703" y="151163"/>
                  </a:lnTo>
                  <a:lnTo>
                    <a:pt x="64839" y="151260"/>
                  </a:lnTo>
                  <a:lnTo>
                    <a:pt x="66031" y="150605"/>
                  </a:lnTo>
                  <a:lnTo>
                    <a:pt x="66442" y="150150"/>
                  </a:lnTo>
                  <a:lnTo>
                    <a:pt x="66510" y="149793"/>
                  </a:lnTo>
                  <a:lnTo>
                    <a:pt x="66733" y="149406"/>
                  </a:lnTo>
                  <a:lnTo>
                    <a:pt x="67384" y="149022"/>
                  </a:lnTo>
                  <a:lnTo>
                    <a:pt x="67515" y="148759"/>
                  </a:lnTo>
                  <a:lnTo>
                    <a:pt x="67688" y="148526"/>
                  </a:lnTo>
                  <a:lnTo>
                    <a:pt x="67627" y="148141"/>
                  </a:lnTo>
                  <a:lnTo>
                    <a:pt x="67804" y="147888"/>
                  </a:lnTo>
                  <a:lnTo>
                    <a:pt x="68035" y="147877"/>
                  </a:lnTo>
                  <a:lnTo>
                    <a:pt x="68497" y="148153"/>
                  </a:lnTo>
                  <a:lnTo>
                    <a:pt x="69210" y="148370"/>
                  </a:lnTo>
                  <a:lnTo>
                    <a:pt x="69468" y="148362"/>
                  </a:lnTo>
                  <a:lnTo>
                    <a:pt x="69780" y="147572"/>
                  </a:lnTo>
                  <a:lnTo>
                    <a:pt x="69538" y="147322"/>
                  </a:lnTo>
                  <a:lnTo>
                    <a:pt x="69461" y="147090"/>
                  </a:lnTo>
                  <a:lnTo>
                    <a:pt x="69457" y="146684"/>
                  </a:lnTo>
                  <a:lnTo>
                    <a:pt x="69646" y="146374"/>
                  </a:lnTo>
                  <a:lnTo>
                    <a:pt x="70333" y="145750"/>
                  </a:lnTo>
                  <a:lnTo>
                    <a:pt x="68620" y="145655"/>
                  </a:lnTo>
                  <a:lnTo>
                    <a:pt x="68433" y="145434"/>
                  </a:lnTo>
                  <a:lnTo>
                    <a:pt x="67212" y="144561"/>
                  </a:lnTo>
                  <a:lnTo>
                    <a:pt x="66985" y="144300"/>
                  </a:lnTo>
                  <a:lnTo>
                    <a:pt x="66962" y="143971"/>
                  </a:lnTo>
                  <a:lnTo>
                    <a:pt x="66431" y="143393"/>
                  </a:lnTo>
                  <a:lnTo>
                    <a:pt x="65826" y="142927"/>
                  </a:lnTo>
                  <a:lnTo>
                    <a:pt x="65622" y="142569"/>
                  </a:lnTo>
                  <a:lnTo>
                    <a:pt x="64609" y="142542"/>
                  </a:lnTo>
                  <a:lnTo>
                    <a:pt x="63846" y="142636"/>
                  </a:lnTo>
                  <a:lnTo>
                    <a:pt x="63283" y="142960"/>
                  </a:lnTo>
                  <a:lnTo>
                    <a:pt x="61296" y="144877"/>
                  </a:lnTo>
                  <a:lnTo>
                    <a:pt x="61072" y="145181"/>
                  </a:lnTo>
                  <a:lnTo>
                    <a:pt x="57487" y="144976"/>
                  </a:lnTo>
                  <a:lnTo>
                    <a:pt x="55213" y="144835"/>
                  </a:lnTo>
                  <a:lnTo>
                    <a:pt x="55056" y="144850"/>
                  </a:lnTo>
                  <a:lnTo>
                    <a:pt x="52916" y="144739"/>
                  </a:lnTo>
                  <a:lnTo>
                    <a:pt x="52924" y="144463"/>
                  </a:lnTo>
                  <a:lnTo>
                    <a:pt x="51026" y="144360"/>
                  </a:lnTo>
                  <a:lnTo>
                    <a:pt x="51482" y="143845"/>
                  </a:lnTo>
                  <a:lnTo>
                    <a:pt x="52511" y="143599"/>
                  </a:lnTo>
                  <a:lnTo>
                    <a:pt x="53713" y="143111"/>
                  </a:lnTo>
                  <a:lnTo>
                    <a:pt x="55261" y="142261"/>
                  </a:lnTo>
                  <a:lnTo>
                    <a:pt x="55789" y="141363"/>
                  </a:lnTo>
                  <a:lnTo>
                    <a:pt x="56458" y="139755"/>
                  </a:lnTo>
                  <a:lnTo>
                    <a:pt x="56704" y="139046"/>
                  </a:lnTo>
                  <a:lnTo>
                    <a:pt x="56704" y="138509"/>
                  </a:lnTo>
                  <a:lnTo>
                    <a:pt x="58246" y="138027"/>
                  </a:lnTo>
                  <a:lnTo>
                    <a:pt x="59167" y="137818"/>
                  </a:lnTo>
                  <a:lnTo>
                    <a:pt x="58792" y="137020"/>
                  </a:lnTo>
                  <a:lnTo>
                    <a:pt x="58018" y="136710"/>
                  </a:lnTo>
                  <a:lnTo>
                    <a:pt x="56676" y="136968"/>
                  </a:lnTo>
                  <a:lnTo>
                    <a:pt x="56395" y="136860"/>
                  </a:lnTo>
                  <a:lnTo>
                    <a:pt x="56427" y="136570"/>
                  </a:lnTo>
                  <a:lnTo>
                    <a:pt x="56703" y="136789"/>
                  </a:lnTo>
                  <a:lnTo>
                    <a:pt x="56838" y="136461"/>
                  </a:lnTo>
                  <a:lnTo>
                    <a:pt x="57262" y="136319"/>
                  </a:lnTo>
                  <a:lnTo>
                    <a:pt x="57489" y="136088"/>
                  </a:lnTo>
                  <a:lnTo>
                    <a:pt x="57817" y="135454"/>
                  </a:lnTo>
                  <a:lnTo>
                    <a:pt x="57924" y="135032"/>
                  </a:lnTo>
                  <a:lnTo>
                    <a:pt x="57161" y="134491"/>
                  </a:lnTo>
                  <a:lnTo>
                    <a:pt x="56790" y="134040"/>
                  </a:lnTo>
                  <a:lnTo>
                    <a:pt x="56500" y="132854"/>
                  </a:lnTo>
                  <a:lnTo>
                    <a:pt x="56145" y="132527"/>
                  </a:lnTo>
                  <a:lnTo>
                    <a:pt x="56010" y="132210"/>
                  </a:lnTo>
                  <a:lnTo>
                    <a:pt x="56326" y="131605"/>
                  </a:lnTo>
                  <a:lnTo>
                    <a:pt x="56473" y="131527"/>
                  </a:lnTo>
                  <a:lnTo>
                    <a:pt x="56600" y="131624"/>
                  </a:lnTo>
                  <a:lnTo>
                    <a:pt x="56596" y="132142"/>
                  </a:lnTo>
                  <a:lnTo>
                    <a:pt x="56697" y="132414"/>
                  </a:lnTo>
                  <a:lnTo>
                    <a:pt x="56947" y="132418"/>
                  </a:lnTo>
                  <a:lnTo>
                    <a:pt x="57337" y="132216"/>
                  </a:lnTo>
                  <a:lnTo>
                    <a:pt x="57452" y="132044"/>
                  </a:lnTo>
                  <a:lnTo>
                    <a:pt x="57506" y="131765"/>
                  </a:lnTo>
                  <a:lnTo>
                    <a:pt x="57475" y="131403"/>
                  </a:lnTo>
                  <a:lnTo>
                    <a:pt x="58115" y="129993"/>
                  </a:lnTo>
                  <a:lnTo>
                    <a:pt x="58280" y="129251"/>
                  </a:lnTo>
                  <a:lnTo>
                    <a:pt x="58203" y="128922"/>
                  </a:lnTo>
                  <a:lnTo>
                    <a:pt x="58218" y="128553"/>
                  </a:lnTo>
                  <a:lnTo>
                    <a:pt x="58735" y="127833"/>
                  </a:lnTo>
                  <a:lnTo>
                    <a:pt x="58708" y="127080"/>
                  </a:lnTo>
                  <a:lnTo>
                    <a:pt x="58850" y="126516"/>
                  </a:lnTo>
                  <a:lnTo>
                    <a:pt x="58958" y="126233"/>
                  </a:lnTo>
                  <a:lnTo>
                    <a:pt x="59270" y="126002"/>
                  </a:lnTo>
                  <a:lnTo>
                    <a:pt x="59625" y="125539"/>
                  </a:lnTo>
                  <a:lnTo>
                    <a:pt x="59598" y="125349"/>
                  </a:lnTo>
                  <a:lnTo>
                    <a:pt x="59274" y="124909"/>
                  </a:lnTo>
                  <a:lnTo>
                    <a:pt x="61435" y="124546"/>
                  </a:lnTo>
                  <a:lnTo>
                    <a:pt x="61929" y="124565"/>
                  </a:lnTo>
                  <a:lnTo>
                    <a:pt x="62446" y="124964"/>
                  </a:lnTo>
                  <a:lnTo>
                    <a:pt x="63557" y="125273"/>
                  </a:lnTo>
                  <a:lnTo>
                    <a:pt x="64225" y="125132"/>
                  </a:lnTo>
                  <a:lnTo>
                    <a:pt x="64827" y="125359"/>
                  </a:lnTo>
                  <a:lnTo>
                    <a:pt x="65448" y="125729"/>
                  </a:lnTo>
                  <a:lnTo>
                    <a:pt x="66019" y="126732"/>
                  </a:lnTo>
                  <a:lnTo>
                    <a:pt x="66536" y="127217"/>
                  </a:lnTo>
                  <a:lnTo>
                    <a:pt x="66736" y="127221"/>
                  </a:lnTo>
                  <a:lnTo>
                    <a:pt x="67022" y="126967"/>
                  </a:lnTo>
                  <a:lnTo>
                    <a:pt x="67713" y="125990"/>
                  </a:lnTo>
                  <a:lnTo>
                    <a:pt x="68643" y="125420"/>
                  </a:lnTo>
                  <a:lnTo>
                    <a:pt x="68335" y="123648"/>
                  </a:lnTo>
                  <a:lnTo>
                    <a:pt x="68421" y="122958"/>
                  </a:lnTo>
                  <a:lnTo>
                    <a:pt x="68842" y="121254"/>
                  </a:lnTo>
                  <a:lnTo>
                    <a:pt x="69499" y="120900"/>
                  </a:lnTo>
                  <a:lnTo>
                    <a:pt x="69603" y="120482"/>
                  </a:lnTo>
                  <a:lnTo>
                    <a:pt x="69059" y="120456"/>
                  </a:lnTo>
                  <a:lnTo>
                    <a:pt x="68603" y="120277"/>
                  </a:lnTo>
                  <a:lnTo>
                    <a:pt x="68144" y="119393"/>
                  </a:lnTo>
                  <a:lnTo>
                    <a:pt x="67688" y="119052"/>
                  </a:lnTo>
                  <a:lnTo>
                    <a:pt x="67457" y="118836"/>
                  </a:lnTo>
                  <a:lnTo>
                    <a:pt x="67102" y="118877"/>
                  </a:lnTo>
                  <a:lnTo>
                    <a:pt x="66233" y="119196"/>
                  </a:lnTo>
                  <a:lnTo>
                    <a:pt x="65739" y="119239"/>
                  </a:lnTo>
                  <a:lnTo>
                    <a:pt x="64450" y="119168"/>
                  </a:lnTo>
                  <a:lnTo>
                    <a:pt x="63813" y="118108"/>
                  </a:lnTo>
                  <a:lnTo>
                    <a:pt x="63589" y="117862"/>
                  </a:lnTo>
                  <a:lnTo>
                    <a:pt x="63407" y="117847"/>
                  </a:lnTo>
                  <a:lnTo>
                    <a:pt x="63206" y="117978"/>
                  </a:lnTo>
                  <a:lnTo>
                    <a:pt x="63098" y="117717"/>
                  </a:lnTo>
                  <a:lnTo>
                    <a:pt x="63079" y="117437"/>
                  </a:lnTo>
                  <a:lnTo>
                    <a:pt x="63202" y="117213"/>
                  </a:lnTo>
                  <a:lnTo>
                    <a:pt x="63245" y="116893"/>
                  </a:lnTo>
                  <a:lnTo>
                    <a:pt x="63094" y="116467"/>
                  </a:lnTo>
                  <a:lnTo>
                    <a:pt x="62708" y="115807"/>
                  </a:lnTo>
                  <a:lnTo>
                    <a:pt x="62469" y="115535"/>
                  </a:lnTo>
                  <a:lnTo>
                    <a:pt x="62399" y="115084"/>
                  </a:lnTo>
                  <a:lnTo>
                    <a:pt x="62376" y="114778"/>
                  </a:lnTo>
                  <a:lnTo>
                    <a:pt x="62716" y="114058"/>
                  </a:lnTo>
                  <a:lnTo>
                    <a:pt x="62754" y="113827"/>
                  </a:lnTo>
                  <a:lnTo>
                    <a:pt x="62654" y="112659"/>
                  </a:lnTo>
                  <a:lnTo>
                    <a:pt x="61263" y="112343"/>
                  </a:lnTo>
                  <a:lnTo>
                    <a:pt x="60413" y="113186"/>
                  </a:lnTo>
                  <a:lnTo>
                    <a:pt x="60139" y="113585"/>
                  </a:lnTo>
                  <a:lnTo>
                    <a:pt x="60769" y="115315"/>
                  </a:lnTo>
                  <a:lnTo>
                    <a:pt x="60970" y="115550"/>
                  </a:lnTo>
                  <a:lnTo>
                    <a:pt x="60808" y="116188"/>
                  </a:lnTo>
                  <a:lnTo>
                    <a:pt x="59772" y="116233"/>
                  </a:lnTo>
                  <a:lnTo>
                    <a:pt x="59943" y="116550"/>
                  </a:lnTo>
                  <a:lnTo>
                    <a:pt x="60170" y="117496"/>
                  </a:lnTo>
                  <a:lnTo>
                    <a:pt x="58708" y="117576"/>
                  </a:lnTo>
                  <a:lnTo>
                    <a:pt x="58525" y="117456"/>
                  </a:lnTo>
                  <a:lnTo>
                    <a:pt x="58346" y="117210"/>
                  </a:lnTo>
                  <a:lnTo>
                    <a:pt x="58332" y="115991"/>
                  </a:lnTo>
                  <a:lnTo>
                    <a:pt x="58792" y="115786"/>
                  </a:lnTo>
                  <a:lnTo>
                    <a:pt x="59101" y="115830"/>
                  </a:lnTo>
                  <a:lnTo>
                    <a:pt x="59680" y="116076"/>
                  </a:lnTo>
                  <a:lnTo>
                    <a:pt x="59174" y="115446"/>
                  </a:lnTo>
                  <a:lnTo>
                    <a:pt x="58830" y="115219"/>
                  </a:lnTo>
                  <a:lnTo>
                    <a:pt x="58645" y="114835"/>
                  </a:lnTo>
                  <a:lnTo>
                    <a:pt x="58861" y="114201"/>
                  </a:lnTo>
                  <a:lnTo>
                    <a:pt x="57200" y="114134"/>
                  </a:lnTo>
                  <a:lnTo>
                    <a:pt x="57314" y="111020"/>
                  </a:lnTo>
                  <a:lnTo>
                    <a:pt x="56122" y="111128"/>
                  </a:lnTo>
                  <a:lnTo>
                    <a:pt x="55959" y="113225"/>
                  </a:lnTo>
                  <a:lnTo>
                    <a:pt x="54961" y="111808"/>
                  </a:lnTo>
                  <a:lnTo>
                    <a:pt x="54835" y="111294"/>
                  </a:lnTo>
                  <a:lnTo>
                    <a:pt x="55221" y="111222"/>
                  </a:lnTo>
                  <a:lnTo>
                    <a:pt x="55352" y="109995"/>
                  </a:lnTo>
                  <a:lnTo>
                    <a:pt x="54684" y="110010"/>
                  </a:lnTo>
                  <a:lnTo>
                    <a:pt x="55482" y="109678"/>
                  </a:lnTo>
                  <a:lnTo>
                    <a:pt x="56030" y="109618"/>
                  </a:lnTo>
                  <a:lnTo>
                    <a:pt x="57399" y="109657"/>
                  </a:lnTo>
                  <a:lnTo>
                    <a:pt x="58075" y="109859"/>
                  </a:lnTo>
                  <a:lnTo>
                    <a:pt x="59501" y="109855"/>
                  </a:lnTo>
                  <a:lnTo>
                    <a:pt x="58913" y="108270"/>
                  </a:lnTo>
                  <a:lnTo>
                    <a:pt x="57980" y="106611"/>
                  </a:lnTo>
                  <a:lnTo>
                    <a:pt x="57998" y="105828"/>
                  </a:lnTo>
                  <a:lnTo>
                    <a:pt x="57497" y="106454"/>
                  </a:lnTo>
                  <a:lnTo>
                    <a:pt x="57081" y="107310"/>
                  </a:lnTo>
                  <a:lnTo>
                    <a:pt x="55685" y="107104"/>
                  </a:lnTo>
                  <a:lnTo>
                    <a:pt x="54686" y="106601"/>
                  </a:lnTo>
                  <a:lnTo>
                    <a:pt x="54373" y="106545"/>
                  </a:lnTo>
                  <a:lnTo>
                    <a:pt x="53688" y="107589"/>
                  </a:lnTo>
                  <a:lnTo>
                    <a:pt x="53252" y="108095"/>
                  </a:lnTo>
                  <a:lnTo>
                    <a:pt x="52417" y="107443"/>
                  </a:lnTo>
                  <a:lnTo>
                    <a:pt x="51339" y="107345"/>
                  </a:lnTo>
                  <a:lnTo>
                    <a:pt x="51169" y="107629"/>
                  </a:lnTo>
                  <a:lnTo>
                    <a:pt x="51157" y="107882"/>
                  </a:lnTo>
                  <a:lnTo>
                    <a:pt x="50136" y="107641"/>
                  </a:lnTo>
                  <a:lnTo>
                    <a:pt x="50712" y="105374"/>
                  </a:lnTo>
                  <a:lnTo>
                    <a:pt x="50377" y="105350"/>
                  </a:lnTo>
                  <a:lnTo>
                    <a:pt x="50269" y="105159"/>
                  </a:lnTo>
                  <a:lnTo>
                    <a:pt x="50037" y="105055"/>
                  </a:lnTo>
                  <a:lnTo>
                    <a:pt x="49631" y="105103"/>
                  </a:lnTo>
                  <a:lnTo>
                    <a:pt x="49190" y="105290"/>
                  </a:lnTo>
                  <a:lnTo>
                    <a:pt x="48579" y="105700"/>
                  </a:lnTo>
                  <a:lnTo>
                    <a:pt x="47566" y="106651"/>
                  </a:lnTo>
                  <a:lnTo>
                    <a:pt x="46875" y="107490"/>
                  </a:lnTo>
                  <a:lnTo>
                    <a:pt x="46681" y="107609"/>
                  </a:lnTo>
                  <a:lnTo>
                    <a:pt x="46036" y="107501"/>
                  </a:lnTo>
                  <a:lnTo>
                    <a:pt x="45696" y="107158"/>
                  </a:lnTo>
                  <a:lnTo>
                    <a:pt x="45274" y="107017"/>
                  </a:lnTo>
                  <a:lnTo>
                    <a:pt x="43829" y="107274"/>
                  </a:lnTo>
                  <a:lnTo>
                    <a:pt x="43037" y="107804"/>
                  </a:lnTo>
                  <a:lnTo>
                    <a:pt x="42322" y="108051"/>
                  </a:lnTo>
                  <a:lnTo>
                    <a:pt x="40768" y="107868"/>
                  </a:lnTo>
                  <a:lnTo>
                    <a:pt x="39933" y="108085"/>
                  </a:lnTo>
                  <a:lnTo>
                    <a:pt x="38893" y="107855"/>
                  </a:lnTo>
                  <a:lnTo>
                    <a:pt x="38574" y="107724"/>
                  </a:lnTo>
                  <a:lnTo>
                    <a:pt x="37917" y="107410"/>
                  </a:lnTo>
                  <a:lnTo>
                    <a:pt x="34551" y="107043"/>
                  </a:lnTo>
                  <a:lnTo>
                    <a:pt x="33955" y="107793"/>
                  </a:lnTo>
                  <a:lnTo>
                    <a:pt x="33393" y="108725"/>
                  </a:lnTo>
                  <a:lnTo>
                    <a:pt x="33259" y="108840"/>
                  </a:lnTo>
                  <a:lnTo>
                    <a:pt x="32908" y="108751"/>
                  </a:lnTo>
                  <a:lnTo>
                    <a:pt x="32856" y="108249"/>
                  </a:lnTo>
                  <a:lnTo>
                    <a:pt x="32931" y="107703"/>
                  </a:lnTo>
                  <a:lnTo>
                    <a:pt x="33329" y="107322"/>
                  </a:lnTo>
                  <a:lnTo>
                    <a:pt x="34149" y="106032"/>
                  </a:lnTo>
                  <a:lnTo>
                    <a:pt x="34130" y="105902"/>
                  </a:lnTo>
                  <a:lnTo>
                    <a:pt x="33875" y="105607"/>
                  </a:lnTo>
                  <a:lnTo>
                    <a:pt x="33098" y="105010"/>
                  </a:lnTo>
                  <a:lnTo>
                    <a:pt x="32340" y="104611"/>
                  </a:lnTo>
                  <a:lnTo>
                    <a:pt x="31656" y="104779"/>
                  </a:lnTo>
                  <a:lnTo>
                    <a:pt x="31486" y="104909"/>
                  </a:lnTo>
                  <a:lnTo>
                    <a:pt x="31397" y="105275"/>
                  </a:lnTo>
                  <a:lnTo>
                    <a:pt x="31262" y="105368"/>
                  </a:lnTo>
                  <a:lnTo>
                    <a:pt x="30396" y="105644"/>
                  </a:lnTo>
                  <a:lnTo>
                    <a:pt x="30125" y="105558"/>
                  </a:lnTo>
                  <a:lnTo>
                    <a:pt x="29696" y="105222"/>
                  </a:lnTo>
                  <a:lnTo>
                    <a:pt x="29062" y="105278"/>
                  </a:lnTo>
                  <a:lnTo>
                    <a:pt x="28061" y="105234"/>
                  </a:lnTo>
                  <a:lnTo>
                    <a:pt x="28014" y="104854"/>
                  </a:lnTo>
                  <a:lnTo>
                    <a:pt x="26850" y="102411"/>
                  </a:lnTo>
                  <a:lnTo>
                    <a:pt x="26552" y="102296"/>
                  </a:lnTo>
                  <a:lnTo>
                    <a:pt x="26131" y="102441"/>
                  </a:lnTo>
                  <a:lnTo>
                    <a:pt x="25576" y="102445"/>
                  </a:lnTo>
                  <a:lnTo>
                    <a:pt x="25477" y="105796"/>
                  </a:lnTo>
                  <a:lnTo>
                    <a:pt x="23368" y="105997"/>
                  </a:lnTo>
                  <a:lnTo>
                    <a:pt x="22680" y="105251"/>
                  </a:lnTo>
                  <a:lnTo>
                    <a:pt x="22585" y="104826"/>
                  </a:lnTo>
                  <a:lnTo>
                    <a:pt x="22472" y="104666"/>
                  </a:lnTo>
                  <a:lnTo>
                    <a:pt x="21885" y="104863"/>
                  </a:lnTo>
                  <a:lnTo>
                    <a:pt x="21162" y="104601"/>
                  </a:lnTo>
                  <a:lnTo>
                    <a:pt x="20458" y="104478"/>
                  </a:lnTo>
                  <a:lnTo>
                    <a:pt x="19402" y="104416"/>
                  </a:lnTo>
                  <a:lnTo>
                    <a:pt x="18750" y="103228"/>
                  </a:lnTo>
                  <a:lnTo>
                    <a:pt x="18352" y="102306"/>
                  </a:lnTo>
                  <a:lnTo>
                    <a:pt x="18495" y="101740"/>
                  </a:lnTo>
                  <a:lnTo>
                    <a:pt x="18496" y="101242"/>
                  </a:lnTo>
                  <a:lnTo>
                    <a:pt x="18164" y="100176"/>
                  </a:lnTo>
                  <a:lnTo>
                    <a:pt x="17557" y="100261"/>
                  </a:lnTo>
                  <a:lnTo>
                    <a:pt x="17514" y="100467"/>
                  </a:lnTo>
                  <a:lnTo>
                    <a:pt x="17595" y="101075"/>
                  </a:lnTo>
                  <a:lnTo>
                    <a:pt x="16918" y="101571"/>
                  </a:lnTo>
                  <a:lnTo>
                    <a:pt x="16291" y="102705"/>
                  </a:lnTo>
                  <a:lnTo>
                    <a:pt x="16295" y="102474"/>
                  </a:lnTo>
                  <a:lnTo>
                    <a:pt x="16709" y="101411"/>
                  </a:lnTo>
                  <a:lnTo>
                    <a:pt x="15951" y="101414"/>
                  </a:lnTo>
                  <a:lnTo>
                    <a:pt x="14805" y="101988"/>
                  </a:lnTo>
                  <a:lnTo>
                    <a:pt x="14130" y="102582"/>
                  </a:lnTo>
                  <a:lnTo>
                    <a:pt x="13477" y="102814"/>
                  </a:lnTo>
                  <a:lnTo>
                    <a:pt x="12981" y="102515"/>
                  </a:lnTo>
                  <a:lnTo>
                    <a:pt x="12691" y="102459"/>
                  </a:lnTo>
                  <a:lnTo>
                    <a:pt x="11388" y="102437"/>
                  </a:lnTo>
                  <a:lnTo>
                    <a:pt x="10917" y="102273"/>
                  </a:lnTo>
                  <a:lnTo>
                    <a:pt x="10005" y="102200"/>
                  </a:lnTo>
                  <a:lnTo>
                    <a:pt x="9900" y="102743"/>
                  </a:lnTo>
                  <a:lnTo>
                    <a:pt x="9324" y="103174"/>
                  </a:lnTo>
                  <a:lnTo>
                    <a:pt x="9041" y="102941"/>
                  </a:lnTo>
                  <a:lnTo>
                    <a:pt x="8604" y="101945"/>
                  </a:lnTo>
                  <a:lnTo>
                    <a:pt x="8801" y="101681"/>
                  </a:lnTo>
                  <a:lnTo>
                    <a:pt x="8898" y="101098"/>
                  </a:lnTo>
                  <a:lnTo>
                    <a:pt x="8716" y="100930"/>
                  </a:lnTo>
                  <a:lnTo>
                    <a:pt x="8074" y="101398"/>
                  </a:lnTo>
                  <a:lnTo>
                    <a:pt x="7172" y="100420"/>
                  </a:lnTo>
                  <a:lnTo>
                    <a:pt x="6983" y="100062"/>
                  </a:lnTo>
                  <a:lnTo>
                    <a:pt x="6673" y="99018"/>
                  </a:lnTo>
                  <a:lnTo>
                    <a:pt x="6316" y="98436"/>
                  </a:lnTo>
                  <a:lnTo>
                    <a:pt x="5658" y="98421"/>
                  </a:lnTo>
                  <a:lnTo>
                    <a:pt x="3956" y="98356"/>
                  </a:lnTo>
                  <a:lnTo>
                    <a:pt x="4231" y="97782"/>
                  </a:lnTo>
                  <a:lnTo>
                    <a:pt x="4703" y="97029"/>
                  </a:lnTo>
                  <a:lnTo>
                    <a:pt x="5528" y="96668"/>
                  </a:lnTo>
                  <a:lnTo>
                    <a:pt x="5822" y="96217"/>
                  </a:lnTo>
                  <a:lnTo>
                    <a:pt x="5297" y="94370"/>
                  </a:lnTo>
                  <a:lnTo>
                    <a:pt x="4895" y="94221"/>
                  </a:lnTo>
                  <a:lnTo>
                    <a:pt x="4666" y="94004"/>
                  </a:lnTo>
                  <a:lnTo>
                    <a:pt x="4180" y="92688"/>
                  </a:lnTo>
                  <a:lnTo>
                    <a:pt x="3905" y="92411"/>
                  </a:lnTo>
                  <a:lnTo>
                    <a:pt x="3263" y="92023"/>
                  </a:lnTo>
                  <a:lnTo>
                    <a:pt x="1951" y="90684"/>
                  </a:lnTo>
                  <a:lnTo>
                    <a:pt x="2276" y="90233"/>
                  </a:lnTo>
                  <a:lnTo>
                    <a:pt x="2354" y="89945"/>
                  </a:lnTo>
                  <a:lnTo>
                    <a:pt x="1847" y="89289"/>
                  </a:lnTo>
                  <a:lnTo>
                    <a:pt x="1433" y="88882"/>
                  </a:lnTo>
                  <a:lnTo>
                    <a:pt x="1189" y="88509"/>
                  </a:lnTo>
                  <a:lnTo>
                    <a:pt x="225" y="88159"/>
                  </a:lnTo>
                  <a:lnTo>
                    <a:pt x="287" y="87521"/>
                  </a:lnTo>
                  <a:lnTo>
                    <a:pt x="0" y="86370"/>
                  </a:lnTo>
                  <a:lnTo>
                    <a:pt x="4561" y="86500"/>
                  </a:lnTo>
                  <a:lnTo>
                    <a:pt x="6154" y="86554"/>
                  </a:lnTo>
                  <a:lnTo>
                    <a:pt x="6134" y="86766"/>
                  </a:lnTo>
                  <a:lnTo>
                    <a:pt x="5960" y="87012"/>
                  </a:lnTo>
                  <a:lnTo>
                    <a:pt x="6223" y="87270"/>
                  </a:lnTo>
                  <a:lnTo>
                    <a:pt x="6405" y="87307"/>
                  </a:lnTo>
                  <a:lnTo>
                    <a:pt x="6594" y="87255"/>
                  </a:lnTo>
                  <a:lnTo>
                    <a:pt x="6900" y="86848"/>
                  </a:lnTo>
                  <a:lnTo>
                    <a:pt x="7314" y="86583"/>
                  </a:lnTo>
                  <a:lnTo>
                    <a:pt x="11288" y="86706"/>
                  </a:lnTo>
                  <a:lnTo>
                    <a:pt x="11315" y="85726"/>
                  </a:lnTo>
                  <a:lnTo>
                    <a:pt x="11988" y="85660"/>
                  </a:lnTo>
                  <a:lnTo>
                    <a:pt x="12185" y="85887"/>
                  </a:lnTo>
                  <a:lnTo>
                    <a:pt x="12325" y="86234"/>
                  </a:lnTo>
                  <a:lnTo>
                    <a:pt x="12681" y="86372"/>
                  </a:lnTo>
                  <a:lnTo>
                    <a:pt x="13173" y="86331"/>
                  </a:lnTo>
                  <a:lnTo>
                    <a:pt x="13316" y="86242"/>
                  </a:lnTo>
                  <a:lnTo>
                    <a:pt x="14376" y="85046"/>
                  </a:lnTo>
                  <a:lnTo>
                    <a:pt x="14403" y="84171"/>
                  </a:lnTo>
                  <a:lnTo>
                    <a:pt x="15376" y="83817"/>
                  </a:lnTo>
                  <a:lnTo>
                    <a:pt x="15179" y="83456"/>
                  </a:lnTo>
                  <a:lnTo>
                    <a:pt x="15171" y="83109"/>
                  </a:lnTo>
                  <a:lnTo>
                    <a:pt x="15473" y="82754"/>
                  </a:lnTo>
                  <a:lnTo>
                    <a:pt x="16171" y="82430"/>
                  </a:lnTo>
                  <a:lnTo>
                    <a:pt x="16202" y="82161"/>
                  </a:lnTo>
                  <a:lnTo>
                    <a:pt x="16120" y="81583"/>
                  </a:lnTo>
                  <a:lnTo>
                    <a:pt x="16504" y="81430"/>
                  </a:lnTo>
                  <a:lnTo>
                    <a:pt x="16647" y="81408"/>
                  </a:lnTo>
                  <a:lnTo>
                    <a:pt x="17251" y="81658"/>
                  </a:lnTo>
                  <a:lnTo>
                    <a:pt x="17728" y="81718"/>
                  </a:lnTo>
                  <a:lnTo>
                    <a:pt x="20118" y="81883"/>
                  </a:lnTo>
                  <a:lnTo>
                    <a:pt x="21032" y="82226"/>
                  </a:lnTo>
                  <a:lnTo>
                    <a:pt x="21756" y="82152"/>
                  </a:lnTo>
                  <a:lnTo>
                    <a:pt x="22655" y="82231"/>
                  </a:lnTo>
                  <a:lnTo>
                    <a:pt x="22504" y="82764"/>
                  </a:lnTo>
                  <a:lnTo>
                    <a:pt x="22519" y="83160"/>
                  </a:lnTo>
                  <a:lnTo>
                    <a:pt x="22939" y="83660"/>
                  </a:lnTo>
                  <a:lnTo>
                    <a:pt x="23725" y="83193"/>
                  </a:lnTo>
                  <a:lnTo>
                    <a:pt x="23984" y="82730"/>
                  </a:lnTo>
                  <a:lnTo>
                    <a:pt x="25293" y="81782"/>
                  </a:lnTo>
                  <a:lnTo>
                    <a:pt x="25684" y="81793"/>
                  </a:lnTo>
                  <a:lnTo>
                    <a:pt x="26235" y="82382"/>
                  </a:lnTo>
                  <a:lnTo>
                    <a:pt x="26461" y="82991"/>
                  </a:lnTo>
                  <a:lnTo>
                    <a:pt x="26520" y="81320"/>
                  </a:lnTo>
                  <a:lnTo>
                    <a:pt x="26839" y="81069"/>
                  </a:lnTo>
                  <a:lnTo>
                    <a:pt x="27148" y="81174"/>
                  </a:lnTo>
                  <a:lnTo>
                    <a:pt x="27253" y="81576"/>
                  </a:lnTo>
                  <a:lnTo>
                    <a:pt x="27094" y="81934"/>
                  </a:lnTo>
                  <a:lnTo>
                    <a:pt x="26754" y="82322"/>
                  </a:lnTo>
                  <a:lnTo>
                    <a:pt x="26940" y="82460"/>
                  </a:lnTo>
                  <a:lnTo>
                    <a:pt x="27494" y="82419"/>
                  </a:lnTo>
                  <a:lnTo>
                    <a:pt x="28168" y="81498"/>
                  </a:lnTo>
                  <a:lnTo>
                    <a:pt x="28373" y="80486"/>
                  </a:lnTo>
                  <a:lnTo>
                    <a:pt x="28582" y="79956"/>
                  </a:lnTo>
                  <a:lnTo>
                    <a:pt x="28760" y="79683"/>
                  </a:lnTo>
                  <a:lnTo>
                    <a:pt x="28039" y="80281"/>
                  </a:lnTo>
                  <a:lnTo>
                    <a:pt x="27404" y="80408"/>
                  </a:lnTo>
                  <a:lnTo>
                    <a:pt x="27326" y="79897"/>
                  </a:lnTo>
                  <a:lnTo>
                    <a:pt x="27465" y="78398"/>
                  </a:lnTo>
                  <a:lnTo>
                    <a:pt x="28066" y="77227"/>
                  </a:lnTo>
                  <a:lnTo>
                    <a:pt x="28193" y="76316"/>
                  </a:lnTo>
                  <a:lnTo>
                    <a:pt x="28422" y="75608"/>
                  </a:lnTo>
                  <a:lnTo>
                    <a:pt x="29150" y="74197"/>
                  </a:lnTo>
                  <a:lnTo>
                    <a:pt x="31687" y="75646"/>
                  </a:lnTo>
                  <a:lnTo>
                    <a:pt x="31746" y="75145"/>
                  </a:lnTo>
                  <a:lnTo>
                    <a:pt x="31166" y="74537"/>
                  </a:lnTo>
                  <a:lnTo>
                    <a:pt x="30701" y="72818"/>
                  </a:lnTo>
                  <a:lnTo>
                    <a:pt x="30721" y="72449"/>
                  </a:lnTo>
                  <a:lnTo>
                    <a:pt x="30837" y="72065"/>
                  </a:lnTo>
                  <a:lnTo>
                    <a:pt x="31509" y="72092"/>
                  </a:lnTo>
                  <a:lnTo>
                    <a:pt x="31605" y="70949"/>
                  </a:lnTo>
                  <a:lnTo>
                    <a:pt x="31457" y="70546"/>
                  </a:lnTo>
                  <a:lnTo>
                    <a:pt x="31201" y="70416"/>
                  </a:lnTo>
                  <a:lnTo>
                    <a:pt x="30214" y="70496"/>
                  </a:lnTo>
                  <a:lnTo>
                    <a:pt x="29994" y="71128"/>
                  </a:lnTo>
                  <a:lnTo>
                    <a:pt x="29994" y="71471"/>
                  </a:lnTo>
                  <a:lnTo>
                    <a:pt x="29646" y="71501"/>
                  </a:lnTo>
                  <a:lnTo>
                    <a:pt x="28971" y="70174"/>
                  </a:lnTo>
                  <a:lnTo>
                    <a:pt x="28886" y="68663"/>
                  </a:lnTo>
                  <a:lnTo>
                    <a:pt x="28921" y="67966"/>
                  </a:lnTo>
                  <a:lnTo>
                    <a:pt x="29204" y="67511"/>
                  </a:lnTo>
                  <a:lnTo>
                    <a:pt x="29336" y="66862"/>
                  </a:lnTo>
                  <a:lnTo>
                    <a:pt x="29017" y="66146"/>
                  </a:lnTo>
                  <a:lnTo>
                    <a:pt x="28412" y="66761"/>
                  </a:lnTo>
                  <a:lnTo>
                    <a:pt x="28044" y="66724"/>
                  </a:lnTo>
                  <a:lnTo>
                    <a:pt x="27776" y="66467"/>
                  </a:lnTo>
                  <a:lnTo>
                    <a:pt x="27710" y="65870"/>
                  </a:lnTo>
                  <a:lnTo>
                    <a:pt x="27209" y="65217"/>
                  </a:lnTo>
                  <a:lnTo>
                    <a:pt x="26627" y="65397"/>
                  </a:lnTo>
                  <a:lnTo>
                    <a:pt x="26289" y="65336"/>
                  </a:lnTo>
                  <a:lnTo>
                    <a:pt x="26290" y="65199"/>
                  </a:lnTo>
                  <a:lnTo>
                    <a:pt x="26452" y="65156"/>
                  </a:lnTo>
                  <a:lnTo>
                    <a:pt x="26856" y="64997"/>
                  </a:lnTo>
                  <a:lnTo>
                    <a:pt x="26953" y="64718"/>
                  </a:lnTo>
                  <a:lnTo>
                    <a:pt x="26930" y="64583"/>
                  </a:lnTo>
                  <a:lnTo>
                    <a:pt x="26572" y="64211"/>
                  </a:lnTo>
                  <a:lnTo>
                    <a:pt x="26184" y="64065"/>
                  </a:lnTo>
                  <a:lnTo>
                    <a:pt x="25812" y="63815"/>
                  </a:lnTo>
                  <a:lnTo>
                    <a:pt x="25645" y="63443"/>
                  </a:lnTo>
                  <a:lnTo>
                    <a:pt x="25707" y="63219"/>
                  </a:lnTo>
                  <a:lnTo>
                    <a:pt x="25963" y="62879"/>
                  </a:lnTo>
                  <a:lnTo>
                    <a:pt x="26366" y="62995"/>
                  </a:lnTo>
                  <a:lnTo>
                    <a:pt x="26782" y="63047"/>
                  </a:lnTo>
                  <a:lnTo>
                    <a:pt x="27193" y="62517"/>
                  </a:lnTo>
                  <a:lnTo>
                    <a:pt x="27352" y="62099"/>
                  </a:lnTo>
                  <a:lnTo>
                    <a:pt x="27259" y="61686"/>
                  </a:lnTo>
                  <a:lnTo>
                    <a:pt x="27309" y="60944"/>
                  </a:lnTo>
                  <a:lnTo>
                    <a:pt x="28054" y="60138"/>
                  </a:lnTo>
                  <a:lnTo>
                    <a:pt x="28716" y="60791"/>
                  </a:lnTo>
                  <a:lnTo>
                    <a:pt x="29622" y="61684"/>
                  </a:lnTo>
                  <a:lnTo>
                    <a:pt x="31210" y="61732"/>
                  </a:lnTo>
                  <a:lnTo>
                    <a:pt x="31299" y="61230"/>
                  </a:lnTo>
                  <a:lnTo>
                    <a:pt x="31928" y="60315"/>
                  </a:lnTo>
                  <a:lnTo>
                    <a:pt x="32529" y="60046"/>
                  </a:lnTo>
                  <a:lnTo>
                    <a:pt x="32812" y="60102"/>
                  </a:lnTo>
                  <a:lnTo>
                    <a:pt x="32952" y="60095"/>
                  </a:lnTo>
                  <a:lnTo>
                    <a:pt x="33321" y="58916"/>
                  </a:lnTo>
                  <a:lnTo>
                    <a:pt x="33811" y="58133"/>
                  </a:lnTo>
                  <a:lnTo>
                    <a:pt x="35057" y="56545"/>
                  </a:lnTo>
                  <a:lnTo>
                    <a:pt x="35668" y="55493"/>
                  </a:lnTo>
                  <a:lnTo>
                    <a:pt x="35763" y="55246"/>
                  </a:lnTo>
                  <a:lnTo>
                    <a:pt x="35835" y="53733"/>
                  </a:lnTo>
                  <a:lnTo>
                    <a:pt x="36302" y="53211"/>
                  </a:lnTo>
                  <a:lnTo>
                    <a:pt x="36651" y="53286"/>
                  </a:lnTo>
                  <a:lnTo>
                    <a:pt x="36989" y="53596"/>
                  </a:lnTo>
                  <a:lnTo>
                    <a:pt x="37602" y="53835"/>
                  </a:lnTo>
                  <a:lnTo>
                    <a:pt x="38286" y="53686"/>
                  </a:lnTo>
                  <a:lnTo>
                    <a:pt x="38337" y="53466"/>
                  </a:lnTo>
                  <a:lnTo>
                    <a:pt x="39540" y="51326"/>
                  </a:lnTo>
                  <a:lnTo>
                    <a:pt x="40655" y="51373"/>
                  </a:lnTo>
                  <a:lnTo>
                    <a:pt x="41385" y="50653"/>
                  </a:lnTo>
                  <a:lnTo>
                    <a:pt x="41788" y="49385"/>
                  </a:lnTo>
                  <a:lnTo>
                    <a:pt x="42254" y="48948"/>
                  </a:lnTo>
                  <a:lnTo>
                    <a:pt x="42269" y="48665"/>
                  </a:lnTo>
                  <a:lnTo>
                    <a:pt x="42214" y="47113"/>
                  </a:lnTo>
                  <a:lnTo>
                    <a:pt x="41600" y="47125"/>
                  </a:lnTo>
                  <a:lnTo>
                    <a:pt x="41340" y="47401"/>
                  </a:lnTo>
                  <a:lnTo>
                    <a:pt x="41138" y="47800"/>
                  </a:lnTo>
                  <a:lnTo>
                    <a:pt x="40770" y="47811"/>
                  </a:lnTo>
                  <a:lnTo>
                    <a:pt x="40786" y="47249"/>
                  </a:lnTo>
                  <a:lnTo>
                    <a:pt x="40926" y="46234"/>
                  </a:lnTo>
                  <a:lnTo>
                    <a:pt x="40865" y="45853"/>
                  </a:lnTo>
                  <a:lnTo>
                    <a:pt x="41289" y="45208"/>
                  </a:lnTo>
                  <a:lnTo>
                    <a:pt x="41926" y="44630"/>
                  </a:lnTo>
                  <a:lnTo>
                    <a:pt x="42439" y="44514"/>
                  </a:lnTo>
                  <a:lnTo>
                    <a:pt x="42873" y="43392"/>
                  </a:lnTo>
                  <a:lnTo>
                    <a:pt x="43632" y="43126"/>
                  </a:lnTo>
                  <a:lnTo>
                    <a:pt x="45653" y="43417"/>
                  </a:lnTo>
                  <a:lnTo>
                    <a:pt x="45789" y="42391"/>
                  </a:lnTo>
                  <a:lnTo>
                    <a:pt x="45785" y="41753"/>
                  </a:lnTo>
                  <a:lnTo>
                    <a:pt x="46749" y="40545"/>
                  </a:lnTo>
                  <a:lnTo>
                    <a:pt x="47309" y="40073"/>
                  </a:lnTo>
                  <a:lnTo>
                    <a:pt x="48231" y="39861"/>
                  </a:lnTo>
                  <a:lnTo>
                    <a:pt x="50836" y="39936"/>
                  </a:lnTo>
                  <a:lnTo>
                    <a:pt x="50980" y="40066"/>
                  </a:lnTo>
                  <a:lnTo>
                    <a:pt x="51003" y="40452"/>
                  </a:lnTo>
                  <a:lnTo>
                    <a:pt x="50941" y="40650"/>
                  </a:lnTo>
                  <a:lnTo>
                    <a:pt x="50249" y="41321"/>
                  </a:lnTo>
                  <a:lnTo>
                    <a:pt x="49767" y="41451"/>
                  </a:lnTo>
                  <a:lnTo>
                    <a:pt x="48833" y="42275"/>
                  </a:lnTo>
                  <a:lnTo>
                    <a:pt x="48747" y="43937"/>
                  </a:lnTo>
                  <a:lnTo>
                    <a:pt x="49661" y="44256"/>
                  </a:lnTo>
                  <a:lnTo>
                    <a:pt x="49735" y="43469"/>
                  </a:lnTo>
                  <a:lnTo>
                    <a:pt x="50746" y="43096"/>
                  </a:lnTo>
                  <a:lnTo>
                    <a:pt x="51372" y="42630"/>
                  </a:lnTo>
                  <a:lnTo>
                    <a:pt x="51815" y="42093"/>
                  </a:lnTo>
                  <a:lnTo>
                    <a:pt x="51991" y="41743"/>
                  </a:lnTo>
                  <a:lnTo>
                    <a:pt x="52422" y="41799"/>
                  </a:lnTo>
                  <a:lnTo>
                    <a:pt x="52574" y="42217"/>
                  </a:lnTo>
                  <a:lnTo>
                    <a:pt x="52567" y="42829"/>
                  </a:lnTo>
                  <a:lnTo>
                    <a:pt x="52145" y="43649"/>
                  </a:lnTo>
                  <a:lnTo>
                    <a:pt x="51881" y="43913"/>
                  </a:lnTo>
                  <a:lnTo>
                    <a:pt x="51639" y="44346"/>
                  </a:lnTo>
                  <a:lnTo>
                    <a:pt x="51651" y="45375"/>
                  </a:lnTo>
                  <a:lnTo>
                    <a:pt x="51759" y="45592"/>
                  </a:lnTo>
                  <a:lnTo>
                    <a:pt x="52101" y="45819"/>
                  </a:lnTo>
                  <a:lnTo>
                    <a:pt x="52676" y="45999"/>
                  </a:lnTo>
                  <a:lnTo>
                    <a:pt x="53555" y="46107"/>
                  </a:lnTo>
                  <a:lnTo>
                    <a:pt x="53827" y="46462"/>
                  </a:lnTo>
                  <a:lnTo>
                    <a:pt x="54297" y="46134"/>
                  </a:lnTo>
                  <a:lnTo>
                    <a:pt x="55012" y="46074"/>
                  </a:lnTo>
                  <a:lnTo>
                    <a:pt x="55351" y="44818"/>
                  </a:lnTo>
                  <a:lnTo>
                    <a:pt x="53501" y="42121"/>
                  </a:lnTo>
                  <a:lnTo>
                    <a:pt x="51146" y="39143"/>
                  </a:lnTo>
                  <a:lnTo>
                    <a:pt x="50301" y="38194"/>
                  </a:lnTo>
                  <a:lnTo>
                    <a:pt x="50573" y="37799"/>
                  </a:lnTo>
                  <a:lnTo>
                    <a:pt x="51514" y="37068"/>
                  </a:lnTo>
                  <a:lnTo>
                    <a:pt x="51967" y="36996"/>
                  </a:lnTo>
                  <a:lnTo>
                    <a:pt x="52747" y="37240"/>
                  </a:lnTo>
                  <a:lnTo>
                    <a:pt x="53066" y="37591"/>
                  </a:lnTo>
                  <a:lnTo>
                    <a:pt x="54182" y="37617"/>
                  </a:lnTo>
                  <a:lnTo>
                    <a:pt x="54202" y="37207"/>
                  </a:lnTo>
                  <a:lnTo>
                    <a:pt x="54704" y="36842"/>
                  </a:lnTo>
                  <a:lnTo>
                    <a:pt x="55579" y="37334"/>
                  </a:lnTo>
                  <a:lnTo>
                    <a:pt x="56490" y="38359"/>
                  </a:lnTo>
                  <a:lnTo>
                    <a:pt x="56762" y="38762"/>
                  </a:lnTo>
                  <a:lnTo>
                    <a:pt x="56821" y="39154"/>
                  </a:lnTo>
                  <a:lnTo>
                    <a:pt x="57257" y="39612"/>
                  </a:lnTo>
                  <a:lnTo>
                    <a:pt x="57509" y="39757"/>
                  </a:lnTo>
                  <a:lnTo>
                    <a:pt x="59030" y="38453"/>
                  </a:lnTo>
                  <a:lnTo>
                    <a:pt x="60449" y="37698"/>
                  </a:lnTo>
                  <a:lnTo>
                    <a:pt x="61441" y="37634"/>
                  </a:lnTo>
                  <a:lnTo>
                    <a:pt x="62050" y="37233"/>
                  </a:lnTo>
                  <a:lnTo>
                    <a:pt x="62382" y="36388"/>
                  </a:lnTo>
                  <a:lnTo>
                    <a:pt x="62693" y="36172"/>
                  </a:lnTo>
                  <a:lnTo>
                    <a:pt x="62818" y="36314"/>
                  </a:lnTo>
                  <a:lnTo>
                    <a:pt x="63564" y="36019"/>
                  </a:lnTo>
                  <a:lnTo>
                    <a:pt x="63432" y="35452"/>
                  </a:lnTo>
                  <a:lnTo>
                    <a:pt x="62755" y="33446"/>
                  </a:lnTo>
                  <a:lnTo>
                    <a:pt x="63541" y="31876"/>
                  </a:lnTo>
                  <a:lnTo>
                    <a:pt x="63891" y="32092"/>
                  </a:lnTo>
                  <a:lnTo>
                    <a:pt x="64736" y="30988"/>
                  </a:lnTo>
                  <a:lnTo>
                    <a:pt x="64870" y="30945"/>
                  </a:lnTo>
                  <a:lnTo>
                    <a:pt x="65379" y="31432"/>
                  </a:lnTo>
                  <a:lnTo>
                    <a:pt x="65399" y="30957"/>
                  </a:lnTo>
                  <a:lnTo>
                    <a:pt x="68149" y="31015"/>
                  </a:lnTo>
                  <a:lnTo>
                    <a:pt x="69889" y="31047"/>
                  </a:lnTo>
                  <a:lnTo>
                    <a:pt x="70142" y="30725"/>
                  </a:lnTo>
                  <a:lnTo>
                    <a:pt x="70224" y="30416"/>
                  </a:lnTo>
                  <a:lnTo>
                    <a:pt x="69897" y="28890"/>
                  </a:lnTo>
                  <a:lnTo>
                    <a:pt x="69466" y="28577"/>
                  </a:lnTo>
                  <a:lnTo>
                    <a:pt x="69349" y="28047"/>
                  </a:lnTo>
                  <a:lnTo>
                    <a:pt x="69312" y="24616"/>
                  </a:lnTo>
                  <a:lnTo>
                    <a:pt x="69165" y="24362"/>
                  </a:lnTo>
                  <a:lnTo>
                    <a:pt x="68441" y="23523"/>
                  </a:lnTo>
                  <a:lnTo>
                    <a:pt x="67911" y="23064"/>
                  </a:lnTo>
                  <a:lnTo>
                    <a:pt x="67015" y="23187"/>
                  </a:lnTo>
                  <a:lnTo>
                    <a:pt x="65660" y="22769"/>
                  </a:lnTo>
                  <a:lnTo>
                    <a:pt x="65645" y="22470"/>
                  </a:lnTo>
                  <a:lnTo>
                    <a:pt x="64476" y="20997"/>
                  </a:lnTo>
                  <a:lnTo>
                    <a:pt x="64449" y="19856"/>
                  </a:lnTo>
                  <a:lnTo>
                    <a:pt x="63845" y="19160"/>
                  </a:lnTo>
                  <a:lnTo>
                    <a:pt x="62388" y="17818"/>
                  </a:lnTo>
                  <a:lnTo>
                    <a:pt x="61523" y="17489"/>
                  </a:lnTo>
                  <a:lnTo>
                    <a:pt x="60826" y="17355"/>
                  </a:lnTo>
                  <a:lnTo>
                    <a:pt x="60895" y="16054"/>
                  </a:lnTo>
                  <a:lnTo>
                    <a:pt x="61090" y="15483"/>
                  </a:lnTo>
                  <a:lnTo>
                    <a:pt x="61343" y="15252"/>
                  </a:lnTo>
                  <a:lnTo>
                    <a:pt x="61414" y="15065"/>
                  </a:lnTo>
                  <a:lnTo>
                    <a:pt x="61456" y="13204"/>
                  </a:lnTo>
                  <a:lnTo>
                    <a:pt x="64103" y="13134"/>
                  </a:lnTo>
                  <a:lnTo>
                    <a:pt x="65838" y="13406"/>
                  </a:lnTo>
                  <a:lnTo>
                    <a:pt x="65869" y="12022"/>
                  </a:lnTo>
                  <a:lnTo>
                    <a:pt x="68368" y="12060"/>
                  </a:lnTo>
                  <a:lnTo>
                    <a:pt x="68942" y="11233"/>
                  </a:lnTo>
                  <a:lnTo>
                    <a:pt x="69351" y="10879"/>
                  </a:lnTo>
                  <a:lnTo>
                    <a:pt x="69698" y="10886"/>
                  </a:lnTo>
                  <a:lnTo>
                    <a:pt x="69948" y="10267"/>
                  </a:lnTo>
                  <a:lnTo>
                    <a:pt x="70109" y="8958"/>
                  </a:lnTo>
                  <a:lnTo>
                    <a:pt x="70072" y="8257"/>
                  </a:lnTo>
                  <a:lnTo>
                    <a:pt x="70312" y="8026"/>
                  </a:lnTo>
                  <a:lnTo>
                    <a:pt x="71128" y="8832"/>
                  </a:lnTo>
                  <a:lnTo>
                    <a:pt x="72649" y="11323"/>
                  </a:lnTo>
                  <a:lnTo>
                    <a:pt x="72688" y="9440"/>
                  </a:lnTo>
                  <a:lnTo>
                    <a:pt x="72391" y="8996"/>
                  </a:lnTo>
                  <a:lnTo>
                    <a:pt x="72336" y="8396"/>
                  </a:lnTo>
                  <a:lnTo>
                    <a:pt x="72339" y="7527"/>
                  </a:lnTo>
                  <a:lnTo>
                    <a:pt x="72546" y="7344"/>
                  </a:lnTo>
                  <a:lnTo>
                    <a:pt x="72761" y="7411"/>
                  </a:lnTo>
                  <a:lnTo>
                    <a:pt x="72909" y="7746"/>
                  </a:lnTo>
                  <a:lnTo>
                    <a:pt x="73186" y="7836"/>
                  </a:lnTo>
                  <a:lnTo>
                    <a:pt x="74496" y="7798"/>
                  </a:lnTo>
                  <a:lnTo>
                    <a:pt x="75058" y="7749"/>
                  </a:lnTo>
                  <a:lnTo>
                    <a:pt x="75873" y="7551"/>
                  </a:lnTo>
                  <a:lnTo>
                    <a:pt x="76181" y="7290"/>
                  </a:lnTo>
                  <a:lnTo>
                    <a:pt x="76813" y="6924"/>
                  </a:lnTo>
                  <a:lnTo>
                    <a:pt x="78790" y="7263"/>
                  </a:lnTo>
                  <a:lnTo>
                    <a:pt x="79165" y="7137"/>
                  </a:lnTo>
                  <a:lnTo>
                    <a:pt x="79551" y="6890"/>
                  </a:lnTo>
                  <a:lnTo>
                    <a:pt x="80106" y="7167"/>
                  </a:lnTo>
                  <a:lnTo>
                    <a:pt x="80039" y="7390"/>
                  </a:lnTo>
                  <a:lnTo>
                    <a:pt x="78681" y="7588"/>
                  </a:lnTo>
                  <a:lnTo>
                    <a:pt x="77808" y="7499"/>
                  </a:lnTo>
                  <a:lnTo>
                    <a:pt x="77227" y="7819"/>
                  </a:lnTo>
                  <a:lnTo>
                    <a:pt x="76431" y="8808"/>
                  </a:lnTo>
                  <a:lnTo>
                    <a:pt x="76342" y="8991"/>
                  </a:lnTo>
                  <a:lnTo>
                    <a:pt x="76331" y="11262"/>
                  </a:lnTo>
                  <a:lnTo>
                    <a:pt x="77574" y="10836"/>
                  </a:lnTo>
                  <a:lnTo>
                    <a:pt x="78136" y="10594"/>
                  </a:lnTo>
                  <a:lnTo>
                    <a:pt x="78451" y="10374"/>
                  </a:lnTo>
                  <a:lnTo>
                    <a:pt x="81274" y="10337"/>
                  </a:lnTo>
                  <a:lnTo>
                    <a:pt x="81256" y="10900"/>
                  </a:lnTo>
                  <a:lnTo>
                    <a:pt x="81442" y="11583"/>
                  </a:lnTo>
                  <a:lnTo>
                    <a:pt x="81721" y="12176"/>
                  </a:lnTo>
                  <a:lnTo>
                    <a:pt x="82168" y="12707"/>
                  </a:lnTo>
                  <a:lnTo>
                    <a:pt x="82358" y="12705"/>
                  </a:lnTo>
                  <a:lnTo>
                    <a:pt x="83110" y="12992"/>
                  </a:lnTo>
                  <a:lnTo>
                    <a:pt x="83078" y="14887"/>
                  </a:lnTo>
                  <a:lnTo>
                    <a:pt x="83827" y="15208"/>
                  </a:lnTo>
                  <a:lnTo>
                    <a:pt x="85626" y="15136"/>
                  </a:lnTo>
                  <a:lnTo>
                    <a:pt x="85639" y="14418"/>
                  </a:lnTo>
                  <a:lnTo>
                    <a:pt x="85905" y="13243"/>
                  </a:lnTo>
                  <a:lnTo>
                    <a:pt x="85960" y="11908"/>
                  </a:lnTo>
                  <a:lnTo>
                    <a:pt x="85910" y="11707"/>
                  </a:lnTo>
                  <a:lnTo>
                    <a:pt x="85746" y="11543"/>
                  </a:lnTo>
                  <a:lnTo>
                    <a:pt x="85555" y="11177"/>
                  </a:lnTo>
                  <a:lnTo>
                    <a:pt x="85345" y="10349"/>
                  </a:lnTo>
                  <a:lnTo>
                    <a:pt x="86698" y="10350"/>
                  </a:lnTo>
                  <a:lnTo>
                    <a:pt x="87014" y="10499"/>
                  </a:lnTo>
                  <a:lnTo>
                    <a:pt x="87096" y="10838"/>
                  </a:lnTo>
                  <a:lnTo>
                    <a:pt x="87368" y="11085"/>
                  </a:lnTo>
                  <a:lnTo>
                    <a:pt x="88043" y="11301"/>
                  </a:lnTo>
                  <a:lnTo>
                    <a:pt x="88589" y="11338"/>
                  </a:lnTo>
                  <a:lnTo>
                    <a:pt x="88675" y="10790"/>
                  </a:lnTo>
                  <a:lnTo>
                    <a:pt x="89019" y="11523"/>
                  </a:lnTo>
                  <a:lnTo>
                    <a:pt x="89313" y="13673"/>
                  </a:lnTo>
                  <a:lnTo>
                    <a:pt x="89499" y="13593"/>
                  </a:lnTo>
                  <a:lnTo>
                    <a:pt x="94898" y="13625"/>
                  </a:lnTo>
                  <a:lnTo>
                    <a:pt x="94851" y="13118"/>
                  </a:lnTo>
                  <a:lnTo>
                    <a:pt x="95155" y="12104"/>
                  </a:lnTo>
                  <a:lnTo>
                    <a:pt x="95934" y="11552"/>
                  </a:lnTo>
                  <a:lnTo>
                    <a:pt x="97514" y="10903"/>
                  </a:lnTo>
                  <a:lnTo>
                    <a:pt x="97813" y="10639"/>
                  </a:lnTo>
                  <a:lnTo>
                    <a:pt x="97810" y="7354"/>
                  </a:lnTo>
                  <a:lnTo>
                    <a:pt x="98660" y="8397"/>
                  </a:lnTo>
                  <a:lnTo>
                    <a:pt x="98852" y="8222"/>
                  </a:lnTo>
                  <a:lnTo>
                    <a:pt x="99749" y="8517"/>
                  </a:lnTo>
                  <a:lnTo>
                    <a:pt x="100376" y="8860"/>
                  </a:lnTo>
                  <a:lnTo>
                    <a:pt x="99167" y="8972"/>
                  </a:lnTo>
                  <a:lnTo>
                    <a:pt x="101091" y="9655"/>
                  </a:lnTo>
                  <a:lnTo>
                    <a:pt x="101324" y="9226"/>
                  </a:lnTo>
                  <a:lnTo>
                    <a:pt x="103004" y="9346"/>
                  </a:lnTo>
                  <a:lnTo>
                    <a:pt x="102919" y="9022"/>
                  </a:lnTo>
                  <a:lnTo>
                    <a:pt x="102591" y="8488"/>
                  </a:lnTo>
                  <a:lnTo>
                    <a:pt x="102350" y="7724"/>
                  </a:lnTo>
                  <a:lnTo>
                    <a:pt x="102550" y="6717"/>
                  </a:lnTo>
                  <a:lnTo>
                    <a:pt x="102465" y="5609"/>
                  </a:lnTo>
                  <a:lnTo>
                    <a:pt x="102488" y="4569"/>
                  </a:lnTo>
                  <a:lnTo>
                    <a:pt x="102984" y="4267"/>
                  </a:lnTo>
                  <a:lnTo>
                    <a:pt x="103433" y="4200"/>
                  </a:lnTo>
                  <a:lnTo>
                    <a:pt x="103958" y="4353"/>
                  </a:lnTo>
                  <a:lnTo>
                    <a:pt x="104960" y="3573"/>
                  </a:lnTo>
                  <a:lnTo>
                    <a:pt x="104979" y="2439"/>
                  </a:lnTo>
                  <a:lnTo>
                    <a:pt x="105162" y="1705"/>
                  </a:lnTo>
                  <a:lnTo>
                    <a:pt x="105177" y="1052"/>
                  </a:lnTo>
                  <a:lnTo>
                    <a:pt x="105455" y="194"/>
                  </a:lnTo>
                  <a:lnTo>
                    <a:pt x="106784" y="0"/>
                  </a:lnTo>
                  <a:lnTo>
                    <a:pt x="107104" y="238"/>
                  </a:lnTo>
                  <a:lnTo>
                    <a:pt x="107565" y="846"/>
                  </a:lnTo>
                  <a:lnTo>
                    <a:pt x="108443" y="2386"/>
                  </a:lnTo>
                  <a:lnTo>
                    <a:pt x="108214" y="3064"/>
                  </a:lnTo>
                  <a:lnTo>
                    <a:pt x="108440" y="4150"/>
                  </a:lnTo>
                  <a:lnTo>
                    <a:pt x="108729" y="4604"/>
                  </a:lnTo>
                  <a:lnTo>
                    <a:pt x="109213" y="4828"/>
                  </a:lnTo>
                  <a:lnTo>
                    <a:pt x="110527" y="4395"/>
                  </a:lnTo>
                  <a:lnTo>
                    <a:pt x="110695" y="4276"/>
                  </a:lnTo>
                  <a:lnTo>
                    <a:pt x="111335" y="4059"/>
                  </a:lnTo>
                  <a:lnTo>
                    <a:pt x="112498" y="4101"/>
                  </a:lnTo>
                  <a:lnTo>
                    <a:pt x="112782" y="4649"/>
                  </a:lnTo>
                  <a:lnTo>
                    <a:pt x="112751" y="5354"/>
                  </a:lnTo>
                  <a:lnTo>
                    <a:pt x="113231" y="5540"/>
                  </a:lnTo>
                  <a:lnTo>
                    <a:pt x="113640" y="5544"/>
                  </a:lnTo>
                  <a:lnTo>
                    <a:pt x="113996" y="5414"/>
                  </a:lnTo>
                  <a:lnTo>
                    <a:pt x="114261" y="5104"/>
                  </a:lnTo>
                  <a:lnTo>
                    <a:pt x="114163" y="4709"/>
                  </a:lnTo>
                  <a:lnTo>
                    <a:pt x="113984" y="4492"/>
                  </a:lnTo>
                  <a:lnTo>
                    <a:pt x="114136" y="3944"/>
                  </a:lnTo>
                  <a:lnTo>
                    <a:pt x="115041" y="3743"/>
                  </a:lnTo>
                  <a:lnTo>
                    <a:pt x="115389" y="3523"/>
                  </a:lnTo>
                  <a:lnTo>
                    <a:pt x="115513" y="3308"/>
                  </a:lnTo>
                  <a:close/>
                </a:path>
              </a:pathLst>
            </a:custGeom>
            <a:solidFill>
              <a:srgbClr val="22496C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60" name="pg160"/>
            <p:cNvSpPr/>
            <p:nvPr/>
          </p:nvSpPr>
          <p:spPr>
            <a:xfrm>
              <a:off x="4872839" y="1957100"/>
              <a:ext cx="181878" cy="385756"/>
            </a:xfrm>
            <a:custGeom>
              <a:avLst/>
              <a:pathLst>
                <a:path w="181878" h="385756">
                  <a:moveTo>
                    <a:pt x="159824" y="0"/>
                  </a:moveTo>
                  <a:lnTo>
                    <a:pt x="159819" y="685"/>
                  </a:lnTo>
                  <a:lnTo>
                    <a:pt x="159764" y="7129"/>
                  </a:lnTo>
                  <a:lnTo>
                    <a:pt x="159771" y="9789"/>
                  </a:lnTo>
                  <a:lnTo>
                    <a:pt x="159772" y="10302"/>
                  </a:lnTo>
                  <a:lnTo>
                    <a:pt x="159733" y="17555"/>
                  </a:lnTo>
                  <a:lnTo>
                    <a:pt x="159748" y="19712"/>
                  </a:lnTo>
                  <a:lnTo>
                    <a:pt x="159775" y="28352"/>
                  </a:lnTo>
                  <a:lnTo>
                    <a:pt x="159706" y="34135"/>
                  </a:lnTo>
                  <a:lnTo>
                    <a:pt x="159644" y="34806"/>
                  </a:lnTo>
                  <a:lnTo>
                    <a:pt x="159457" y="34877"/>
                  </a:lnTo>
                  <a:lnTo>
                    <a:pt x="159113" y="35008"/>
                  </a:lnTo>
                  <a:lnTo>
                    <a:pt x="158060" y="35102"/>
                  </a:lnTo>
                  <a:lnTo>
                    <a:pt x="157811" y="35180"/>
                  </a:lnTo>
                  <a:lnTo>
                    <a:pt x="157304" y="35338"/>
                  </a:lnTo>
                  <a:lnTo>
                    <a:pt x="157079" y="35408"/>
                  </a:lnTo>
                  <a:lnTo>
                    <a:pt x="156433" y="35554"/>
                  </a:lnTo>
                  <a:lnTo>
                    <a:pt x="155138" y="36094"/>
                  </a:lnTo>
                  <a:lnTo>
                    <a:pt x="154934" y="36243"/>
                  </a:lnTo>
                  <a:lnTo>
                    <a:pt x="154483" y="36717"/>
                  </a:lnTo>
                  <a:lnTo>
                    <a:pt x="154108" y="37570"/>
                  </a:lnTo>
                  <a:lnTo>
                    <a:pt x="153900" y="38676"/>
                  </a:lnTo>
                  <a:lnTo>
                    <a:pt x="153768" y="39064"/>
                  </a:lnTo>
                  <a:lnTo>
                    <a:pt x="153593" y="39388"/>
                  </a:lnTo>
                  <a:lnTo>
                    <a:pt x="153346" y="39623"/>
                  </a:lnTo>
                  <a:lnTo>
                    <a:pt x="153287" y="39768"/>
                  </a:lnTo>
                  <a:lnTo>
                    <a:pt x="153198" y="40349"/>
                  </a:lnTo>
                  <a:lnTo>
                    <a:pt x="153253" y="40614"/>
                  </a:lnTo>
                  <a:lnTo>
                    <a:pt x="153326" y="41631"/>
                  </a:lnTo>
                  <a:lnTo>
                    <a:pt x="153173" y="42246"/>
                  </a:lnTo>
                  <a:lnTo>
                    <a:pt x="152990" y="42574"/>
                  </a:lnTo>
                  <a:lnTo>
                    <a:pt x="152799" y="42794"/>
                  </a:lnTo>
                  <a:lnTo>
                    <a:pt x="152471" y="43010"/>
                  </a:lnTo>
                  <a:lnTo>
                    <a:pt x="152369" y="43263"/>
                  </a:lnTo>
                  <a:lnTo>
                    <a:pt x="152386" y="43781"/>
                  </a:lnTo>
                  <a:lnTo>
                    <a:pt x="152318" y="44209"/>
                  </a:lnTo>
                  <a:lnTo>
                    <a:pt x="151821" y="44511"/>
                  </a:lnTo>
                  <a:lnTo>
                    <a:pt x="151489" y="44620"/>
                  </a:lnTo>
                  <a:lnTo>
                    <a:pt x="150723" y="44717"/>
                  </a:lnTo>
                  <a:lnTo>
                    <a:pt x="149599" y="44587"/>
                  </a:lnTo>
                  <a:lnTo>
                    <a:pt x="149343" y="44446"/>
                  </a:lnTo>
                  <a:lnTo>
                    <a:pt x="149098" y="44234"/>
                  </a:lnTo>
                  <a:lnTo>
                    <a:pt x="148174" y="43980"/>
                  </a:lnTo>
                  <a:lnTo>
                    <a:pt x="147731" y="43908"/>
                  </a:lnTo>
                  <a:lnTo>
                    <a:pt x="146765" y="43602"/>
                  </a:lnTo>
                  <a:lnTo>
                    <a:pt x="146136" y="43196"/>
                  </a:lnTo>
                  <a:lnTo>
                    <a:pt x="145902" y="42999"/>
                  </a:lnTo>
                  <a:lnTo>
                    <a:pt x="145687" y="42706"/>
                  </a:lnTo>
                  <a:lnTo>
                    <a:pt x="145490" y="42537"/>
                  </a:lnTo>
                  <a:lnTo>
                    <a:pt x="145282" y="42585"/>
                  </a:lnTo>
                  <a:lnTo>
                    <a:pt x="145519" y="42724"/>
                  </a:lnTo>
                  <a:lnTo>
                    <a:pt x="145372" y="42552"/>
                  </a:lnTo>
                  <a:lnTo>
                    <a:pt x="145595" y="42838"/>
                  </a:lnTo>
                  <a:lnTo>
                    <a:pt x="145404" y="42779"/>
                  </a:lnTo>
                  <a:lnTo>
                    <a:pt x="144846" y="42458"/>
                  </a:lnTo>
                  <a:lnTo>
                    <a:pt x="144076" y="42275"/>
                  </a:lnTo>
                  <a:lnTo>
                    <a:pt x="142969" y="42610"/>
                  </a:lnTo>
                  <a:lnTo>
                    <a:pt x="141551" y="43210"/>
                  </a:lnTo>
                  <a:lnTo>
                    <a:pt x="140845" y="43795"/>
                  </a:lnTo>
                  <a:lnTo>
                    <a:pt x="140236" y="44406"/>
                  </a:lnTo>
                  <a:lnTo>
                    <a:pt x="140249" y="44745"/>
                  </a:lnTo>
                  <a:lnTo>
                    <a:pt x="140207" y="44874"/>
                  </a:lnTo>
                  <a:lnTo>
                    <a:pt x="140062" y="45579"/>
                  </a:lnTo>
                  <a:lnTo>
                    <a:pt x="139100" y="46912"/>
                  </a:lnTo>
                  <a:lnTo>
                    <a:pt x="138896" y="47524"/>
                  </a:lnTo>
                  <a:lnTo>
                    <a:pt x="138922" y="48087"/>
                  </a:lnTo>
                  <a:lnTo>
                    <a:pt x="138705" y="48363"/>
                  </a:lnTo>
                  <a:lnTo>
                    <a:pt x="137782" y="48869"/>
                  </a:lnTo>
                  <a:lnTo>
                    <a:pt x="137531" y="49264"/>
                  </a:lnTo>
                  <a:lnTo>
                    <a:pt x="137493" y="49603"/>
                  </a:lnTo>
                  <a:lnTo>
                    <a:pt x="137540" y="49834"/>
                  </a:lnTo>
                  <a:lnTo>
                    <a:pt x="137676" y="49995"/>
                  </a:lnTo>
                  <a:lnTo>
                    <a:pt x="137957" y="50136"/>
                  </a:lnTo>
                  <a:lnTo>
                    <a:pt x="137948" y="50278"/>
                  </a:lnTo>
                  <a:lnTo>
                    <a:pt x="137748" y="50509"/>
                  </a:lnTo>
                  <a:lnTo>
                    <a:pt x="137060" y="51042"/>
                  </a:lnTo>
                  <a:lnTo>
                    <a:pt x="136719" y="51209"/>
                  </a:lnTo>
                  <a:lnTo>
                    <a:pt x="136243" y="51228"/>
                  </a:lnTo>
                  <a:lnTo>
                    <a:pt x="135256" y="50744"/>
                  </a:lnTo>
                  <a:lnTo>
                    <a:pt x="134214" y="50845"/>
                  </a:lnTo>
                  <a:lnTo>
                    <a:pt x="132967" y="50179"/>
                  </a:lnTo>
                  <a:lnTo>
                    <a:pt x="132180" y="49978"/>
                  </a:lnTo>
                  <a:lnTo>
                    <a:pt x="131483" y="49679"/>
                  </a:lnTo>
                  <a:lnTo>
                    <a:pt x="130270" y="49436"/>
                  </a:lnTo>
                  <a:lnTo>
                    <a:pt x="129964" y="49418"/>
                  </a:lnTo>
                  <a:lnTo>
                    <a:pt x="128845" y="49820"/>
                  </a:lnTo>
                  <a:lnTo>
                    <a:pt x="128624" y="50106"/>
                  </a:lnTo>
                  <a:lnTo>
                    <a:pt x="128015" y="50434"/>
                  </a:lnTo>
                  <a:lnTo>
                    <a:pt x="127760" y="50743"/>
                  </a:lnTo>
                  <a:lnTo>
                    <a:pt x="127233" y="51074"/>
                  </a:lnTo>
                  <a:lnTo>
                    <a:pt x="126586" y="51827"/>
                  </a:lnTo>
                  <a:lnTo>
                    <a:pt x="126403" y="52285"/>
                  </a:lnTo>
                  <a:lnTo>
                    <a:pt x="126441" y="52702"/>
                  </a:lnTo>
                  <a:lnTo>
                    <a:pt x="126356" y="53451"/>
                  </a:lnTo>
                  <a:lnTo>
                    <a:pt x="126437" y="54018"/>
                  </a:lnTo>
                  <a:lnTo>
                    <a:pt x="126330" y="54435"/>
                  </a:lnTo>
                  <a:lnTo>
                    <a:pt x="126147" y="54700"/>
                  </a:lnTo>
                  <a:lnTo>
                    <a:pt x="125663" y="54774"/>
                  </a:lnTo>
                  <a:lnTo>
                    <a:pt x="125165" y="54670"/>
                  </a:lnTo>
                  <a:lnTo>
                    <a:pt x="124511" y="54968"/>
                  </a:lnTo>
                  <a:lnTo>
                    <a:pt x="123988" y="54990"/>
                  </a:lnTo>
                  <a:lnTo>
                    <a:pt x="122640" y="55527"/>
                  </a:lnTo>
                  <a:lnTo>
                    <a:pt x="121080" y="56295"/>
                  </a:lnTo>
                  <a:lnTo>
                    <a:pt x="119618" y="56519"/>
                  </a:lnTo>
                  <a:lnTo>
                    <a:pt x="118900" y="56925"/>
                  </a:lnTo>
                  <a:lnTo>
                    <a:pt x="118225" y="57447"/>
                  </a:lnTo>
                  <a:lnTo>
                    <a:pt x="117774" y="57459"/>
                  </a:lnTo>
                  <a:lnTo>
                    <a:pt x="117306" y="57261"/>
                  </a:lnTo>
                  <a:lnTo>
                    <a:pt x="117132" y="57262"/>
                  </a:lnTo>
                  <a:lnTo>
                    <a:pt x="115474" y="57414"/>
                  </a:lnTo>
                  <a:lnTo>
                    <a:pt x="114819" y="57633"/>
                  </a:lnTo>
                  <a:lnTo>
                    <a:pt x="114713" y="57994"/>
                  </a:lnTo>
                  <a:lnTo>
                    <a:pt x="114895" y="58870"/>
                  </a:lnTo>
                  <a:lnTo>
                    <a:pt x="114865" y="59097"/>
                  </a:lnTo>
                  <a:lnTo>
                    <a:pt x="114589" y="59157"/>
                  </a:lnTo>
                  <a:lnTo>
                    <a:pt x="113263" y="58888"/>
                  </a:lnTo>
                  <a:lnTo>
                    <a:pt x="112273" y="59339"/>
                  </a:lnTo>
                  <a:lnTo>
                    <a:pt x="111597" y="59882"/>
                  </a:lnTo>
                  <a:lnTo>
                    <a:pt x="110194" y="60776"/>
                  </a:lnTo>
                  <a:lnTo>
                    <a:pt x="109850" y="61160"/>
                  </a:lnTo>
                  <a:lnTo>
                    <a:pt x="109846" y="61350"/>
                  </a:lnTo>
                  <a:lnTo>
                    <a:pt x="109982" y="61633"/>
                  </a:lnTo>
                  <a:lnTo>
                    <a:pt x="109982" y="61786"/>
                  </a:lnTo>
                  <a:lnTo>
                    <a:pt x="109846" y="62129"/>
                  </a:lnTo>
                  <a:lnTo>
                    <a:pt x="109464" y="62222"/>
                  </a:lnTo>
                  <a:lnTo>
                    <a:pt x="109132" y="62412"/>
                  </a:lnTo>
                  <a:lnTo>
                    <a:pt x="108508" y="62900"/>
                  </a:lnTo>
                  <a:lnTo>
                    <a:pt x="107858" y="62889"/>
                  </a:lnTo>
                  <a:lnTo>
                    <a:pt x="107527" y="62602"/>
                  </a:lnTo>
                  <a:lnTo>
                    <a:pt x="106303" y="62907"/>
                  </a:lnTo>
                  <a:lnTo>
                    <a:pt x="106074" y="63202"/>
                  </a:lnTo>
                  <a:lnTo>
                    <a:pt x="105131" y="63761"/>
                  </a:lnTo>
                  <a:lnTo>
                    <a:pt x="104579" y="64186"/>
                  </a:lnTo>
                  <a:lnTo>
                    <a:pt x="104053" y="65199"/>
                  </a:lnTo>
                  <a:lnTo>
                    <a:pt x="104007" y="65579"/>
                  </a:lnTo>
                  <a:lnTo>
                    <a:pt x="102695" y="66936"/>
                  </a:lnTo>
                  <a:lnTo>
                    <a:pt x="102665" y="66061"/>
                  </a:lnTo>
                  <a:lnTo>
                    <a:pt x="102461" y="65386"/>
                  </a:lnTo>
                  <a:lnTo>
                    <a:pt x="102660" y="64831"/>
                  </a:lnTo>
                  <a:lnTo>
                    <a:pt x="102795" y="63516"/>
                  </a:lnTo>
                  <a:lnTo>
                    <a:pt x="103071" y="62934"/>
                  </a:lnTo>
                  <a:lnTo>
                    <a:pt x="103083" y="62707"/>
                  </a:lnTo>
                  <a:lnTo>
                    <a:pt x="102943" y="62480"/>
                  </a:lnTo>
                  <a:lnTo>
                    <a:pt x="102667" y="62339"/>
                  </a:lnTo>
                  <a:lnTo>
                    <a:pt x="101622" y="62440"/>
                  </a:lnTo>
                  <a:lnTo>
                    <a:pt x="101482" y="62369"/>
                  </a:lnTo>
                  <a:lnTo>
                    <a:pt x="101723" y="60763"/>
                  </a:lnTo>
                  <a:lnTo>
                    <a:pt x="101553" y="60555"/>
                  </a:lnTo>
                  <a:lnTo>
                    <a:pt x="101111" y="60305"/>
                  </a:lnTo>
                  <a:lnTo>
                    <a:pt x="100235" y="59001"/>
                  </a:lnTo>
                  <a:lnTo>
                    <a:pt x="100146" y="58044"/>
                  </a:lnTo>
                  <a:lnTo>
                    <a:pt x="99871" y="57000"/>
                  </a:lnTo>
                  <a:lnTo>
                    <a:pt x="99124" y="56288"/>
                  </a:lnTo>
                  <a:lnTo>
                    <a:pt x="98962" y="56281"/>
                  </a:lnTo>
                  <a:lnTo>
                    <a:pt x="98643" y="56448"/>
                  </a:lnTo>
                  <a:lnTo>
                    <a:pt x="97963" y="55971"/>
                  </a:lnTo>
                  <a:lnTo>
                    <a:pt x="95766" y="55661"/>
                  </a:lnTo>
                  <a:lnTo>
                    <a:pt x="94826" y="55385"/>
                  </a:lnTo>
                  <a:lnTo>
                    <a:pt x="94635" y="55467"/>
                  </a:lnTo>
                  <a:lnTo>
                    <a:pt x="94733" y="55679"/>
                  </a:lnTo>
                  <a:lnTo>
                    <a:pt x="95047" y="55553"/>
                  </a:lnTo>
                  <a:lnTo>
                    <a:pt x="95489" y="55698"/>
                  </a:lnTo>
                  <a:lnTo>
                    <a:pt x="95234" y="55784"/>
                  </a:lnTo>
                  <a:lnTo>
                    <a:pt x="94512" y="55716"/>
                  </a:lnTo>
                  <a:lnTo>
                    <a:pt x="93840" y="55124"/>
                  </a:lnTo>
                  <a:lnTo>
                    <a:pt x="92509" y="54677"/>
                  </a:lnTo>
                  <a:lnTo>
                    <a:pt x="92310" y="54349"/>
                  </a:lnTo>
                  <a:lnTo>
                    <a:pt x="92013" y="54104"/>
                  </a:lnTo>
                  <a:lnTo>
                    <a:pt x="91706" y="53980"/>
                  </a:lnTo>
                  <a:lnTo>
                    <a:pt x="90851" y="53052"/>
                  </a:lnTo>
                  <a:lnTo>
                    <a:pt x="90749" y="52851"/>
                  </a:lnTo>
                  <a:lnTo>
                    <a:pt x="90672" y="52251"/>
                  </a:lnTo>
                  <a:lnTo>
                    <a:pt x="90813" y="51908"/>
                  </a:lnTo>
                  <a:lnTo>
                    <a:pt x="90587" y="51595"/>
                  </a:lnTo>
                  <a:lnTo>
                    <a:pt x="90094" y="51260"/>
                  </a:lnTo>
                  <a:lnTo>
                    <a:pt x="89711" y="51175"/>
                  </a:lnTo>
                  <a:lnTo>
                    <a:pt x="89171" y="50519"/>
                  </a:lnTo>
                  <a:lnTo>
                    <a:pt x="89158" y="50359"/>
                  </a:lnTo>
                  <a:lnTo>
                    <a:pt x="89715" y="49684"/>
                  </a:lnTo>
                  <a:lnTo>
                    <a:pt x="89817" y="49401"/>
                  </a:lnTo>
                  <a:lnTo>
                    <a:pt x="89608" y="47773"/>
                  </a:lnTo>
                  <a:lnTo>
                    <a:pt x="89629" y="46648"/>
                  </a:lnTo>
                  <a:lnTo>
                    <a:pt x="88918" y="47207"/>
                  </a:lnTo>
                  <a:lnTo>
                    <a:pt x="88850" y="47397"/>
                  </a:lnTo>
                  <a:lnTo>
                    <a:pt x="89008" y="47568"/>
                  </a:lnTo>
                  <a:lnTo>
                    <a:pt x="89459" y="47706"/>
                  </a:lnTo>
                  <a:lnTo>
                    <a:pt x="89723" y="49144"/>
                  </a:lnTo>
                  <a:lnTo>
                    <a:pt x="89698" y="49457"/>
                  </a:lnTo>
                  <a:lnTo>
                    <a:pt x="89502" y="49774"/>
                  </a:lnTo>
                  <a:lnTo>
                    <a:pt x="89132" y="50161"/>
                  </a:lnTo>
                  <a:lnTo>
                    <a:pt x="88996" y="50165"/>
                  </a:lnTo>
                  <a:lnTo>
                    <a:pt x="88988" y="50519"/>
                  </a:lnTo>
                  <a:lnTo>
                    <a:pt x="89396" y="51078"/>
                  </a:lnTo>
                  <a:lnTo>
                    <a:pt x="89656" y="51260"/>
                  </a:lnTo>
                  <a:lnTo>
                    <a:pt x="90183" y="51387"/>
                  </a:lnTo>
                  <a:lnTo>
                    <a:pt x="90596" y="51767"/>
                  </a:lnTo>
                  <a:lnTo>
                    <a:pt x="90575" y="52091"/>
                  </a:lnTo>
                  <a:lnTo>
                    <a:pt x="90541" y="52285"/>
                  </a:lnTo>
                  <a:lnTo>
                    <a:pt x="90664" y="53045"/>
                  </a:lnTo>
                  <a:lnTo>
                    <a:pt x="91536" y="53998"/>
                  </a:lnTo>
                  <a:lnTo>
                    <a:pt x="92013" y="54271"/>
                  </a:lnTo>
                  <a:lnTo>
                    <a:pt x="92429" y="54743"/>
                  </a:lnTo>
                  <a:lnTo>
                    <a:pt x="93687" y="55209"/>
                  </a:lnTo>
                  <a:lnTo>
                    <a:pt x="94448" y="55850"/>
                  </a:lnTo>
                  <a:lnTo>
                    <a:pt x="95158" y="55910"/>
                  </a:lnTo>
                  <a:lnTo>
                    <a:pt x="95919" y="55758"/>
                  </a:lnTo>
                  <a:lnTo>
                    <a:pt x="96705" y="56049"/>
                  </a:lnTo>
                  <a:lnTo>
                    <a:pt x="96212" y="55940"/>
                  </a:lnTo>
                  <a:lnTo>
                    <a:pt x="96939" y="56198"/>
                  </a:lnTo>
                  <a:lnTo>
                    <a:pt x="97304" y="56015"/>
                  </a:lnTo>
                  <a:lnTo>
                    <a:pt x="97989" y="56120"/>
                  </a:lnTo>
                  <a:lnTo>
                    <a:pt x="98159" y="56198"/>
                  </a:lnTo>
                  <a:lnTo>
                    <a:pt x="98371" y="56474"/>
                  </a:lnTo>
                  <a:lnTo>
                    <a:pt x="98588" y="56556"/>
                  </a:lnTo>
                  <a:lnTo>
                    <a:pt x="99021" y="56411"/>
                  </a:lnTo>
                  <a:lnTo>
                    <a:pt x="99162" y="56445"/>
                  </a:lnTo>
                  <a:lnTo>
                    <a:pt x="99429" y="56885"/>
                  </a:lnTo>
                  <a:lnTo>
                    <a:pt x="99833" y="57306"/>
                  </a:lnTo>
                  <a:lnTo>
                    <a:pt x="100070" y="58275"/>
                  </a:lnTo>
                  <a:lnTo>
                    <a:pt x="100078" y="58826"/>
                  </a:lnTo>
                  <a:lnTo>
                    <a:pt x="100222" y="59188"/>
                  </a:lnTo>
                  <a:lnTo>
                    <a:pt x="100953" y="60305"/>
                  </a:lnTo>
                  <a:lnTo>
                    <a:pt x="101617" y="60797"/>
                  </a:lnTo>
                  <a:lnTo>
                    <a:pt x="101468" y="61385"/>
                  </a:lnTo>
                  <a:lnTo>
                    <a:pt x="101460" y="61974"/>
                  </a:lnTo>
                  <a:lnTo>
                    <a:pt x="101363" y="62414"/>
                  </a:lnTo>
                  <a:lnTo>
                    <a:pt x="101558" y="62492"/>
                  </a:lnTo>
                  <a:lnTo>
                    <a:pt x="102603" y="62439"/>
                  </a:lnTo>
                  <a:lnTo>
                    <a:pt x="102943" y="62629"/>
                  </a:lnTo>
                  <a:lnTo>
                    <a:pt x="103003" y="62834"/>
                  </a:lnTo>
                  <a:lnTo>
                    <a:pt x="102672" y="63475"/>
                  </a:lnTo>
                  <a:lnTo>
                    <a:pt x="102579" y="64716"/>
                  </a:lnTo>
                  <a:lnTo>
                    <a:pt x="102338" y="65334"/>
                  </a:lnTo>
                  <a:lnTo>
                    <a:pt x="102555" y="66143"/>
                  </a:lnTo>
                  <a:lnTo>
                    <a:pt x="102521" y="66597"/>
                  </a:lnTo>
                  <a:lnTo>
                    <a:pt x="102275" y="67167"/>
                  </a:lnTo>
                  <a:lnTo>
                    <a:pt x="102034" y="67424"/>
                  </a:lnTo>
                  <a:lnTo>
                    <a:pt x="101516" y="68590"/>
                  </a:lnTo>
                  <a:lnTo>
                    <a:pt x="101458" y="69347"/>
                  </a:lnTo>
                  <a:lnTo>
                    <a:pt x="101670" y="69723"/>
                  </a:lnTo>
                  <a:lnTo>
                    <a:pt x="101967" y="69980"/>
                  </a:lnTo>
                  <a:lnTo>
                    <a:pt x="102061" y="70319"/>
                  </a:lnTo>
                  <a:lnTo>
                    <a:pt x="101849" y="71396"/>
                  </a:lnTo>
                  <a:lnTo>
                    <a:pt x="101846" y="71843"/>
                  </a:lnTo>
                  <a:lnTo>
                    <a:pt x="100671" y="72626"/>
                  </a:lnTo>
                  <a:lnTo>
                    <a:pt x="100108" y="72801"/>
                  </a:lnTo>
                  <a:lnTo>
                    <a:pt x="99785" y="72990"/>
                  </a:lnTo>
                  <a:lnTo>
                    <a:pt x="99352" y="73549"/>
                  </a:lnTo>
                  <a:lnTo>
                    <a:pt x="98830" y="73966"/>
                  </a:lnTo>
                  <a:lnTo>
                    <a:pt x="98414" y="74532"/>
                  </a:lnTo>
                  <a:lnTo>
                    <a:pt x="98320" y="74897"/>
                  </a:lnTo>
                  <a:lnTo>
                    <a:pt x="98273" y="75482"/>
                  </a:lnTo>
                  <a:lnTo>
                    <a:pt x="97340" y="76026"/>
                  </a:lnTo>
                  <a:lnTo>
                    <a:pt x="96929" y="75892"/>
                  </a:lnTo>
                  <a:lnTo>
                    <a:pt x="96869" y="75564"/>
                  </a:lnTo>
                  <a:lnTo>
                    <a:pt x="96602" y="75504"/>
                  </a:lnTo>
                  <a:lnTo>
                    <a:pt x="96224" y="75753"/>
                  </a:lnTo>
                  <a:lnTo>
                    <a:pt x="95864" y="76159"/>
                  </a:lnTo>
                  <a:lnTo>
                    <a:pt x="95376" y="76543"/>
                  </a:lnTo>
                  <a:lnTo>
                    <a:pt x="95104" y="76491"/>
                  </a:lnTo>
                  <a:lnTo>
                    <a:pt x="94701" y="76204"/>
                  </a:lnTo>
                  <a:lnTo>
                    <a:pt x="94307" y="76301"/>
                  </a:lnTo>
                  <a:lnTo>
                    <a:pt x="94451" y="76640"/>
                  </a:lnTo>
                  <a:lnTo>
                    <a:pt x="94383" y="76774"/>
                  </a:lnTo>
                  <a:lnTo>
                    <a:pt x="93777" y="76528"/>
                  </a:lnTo>
                  <a:lnTo>
                    <a:pt x="93374" y="76558"/>
                  </a:lnTo>
                  <a:lnTo>
                    <a:pt x="93132" y="76703"/>
                  </a:lnTo>
                  <a:lnTo>
                    <a:pt x="92072" y="76580"/>
                  </a:lnTo>
                  <a:lnTo>
                    <a:pt x="91873" y="76464"/>
                  </a:lnTo>
                  <a:lnTo>
                    <a:pt x="91648" y="75887"/>
                  </a:lnTo>
                  <a:lnTo>
                    <a:pt x="91007" y="75727"/>
                  </a:lnTo>
                  <a:lnTo>
                    <a:pt x="90583" y="75421"/>
                  </a:lnTo>
                  <a:lnTo>
                    <a:pt x="89955" y="75410"/>
                  </a:lnTo>
                  <a:lnTo>
                    <a:pt x="89743" y="75313"/>
                  </a:lnTo>
                  <a:lnTo>
                    <a:pt x="89777" y="75082"/>
                  </a:lnTo>
                  <a:lnTo>
                    <a:pt x="90129" y="74702"/>
                  </a:lnTo>
                  <a:lnTo>
                    <a:pt x="90180" y="74341"/>
                  </a:lnTo>
                  <a:lnTo>
                    <a:pt x="90010" y="74020"/>
                  </a:lnTo>
                  <a:lnTo>
                    <a:pt x="89675" y="73763"/>
                  </a:lnTo>
                  <a:lnTo>
                    <a:pt x="89229" y="73689"/>
                  </a:lnTo>
                  <a:lnTo>
                    <a:pt x="88945" y="73536"/>
                  </a:lnTo>
                  <a:lnTo>
                    <a:pt x="88614" y="72985"/>
                  </a:lnTo>
                  <a:lnTo>
                    <a:pt x="88185" y="72627"/>
                  </a:lnTo>
                  <a:lnTo>
                    <a:pt x="87642" y="72669"/>
                  </a:lnTo>
                  <a:lnTo>
                    <a:pt x="86466" y="72457"/>
                  </a:lnTo>
                  <a:lnTo>
                    <a:pt x="85970" y="72658"/>
                  </a:lnTo>
                  <a:lnTo>
                    <a:pt x="85644" y="73038"/>
                  </a:lnTo>
                  <a:lnTo>
                    <a:pt x="84923" y="73199"/>
                  </a:lnTo>
                  <a:lnTo>
                    <a:pt x="84600" y="73106"/>
                  </a:lnTo>
                  <a:lnTo>
                    <a:pt x="83558" y="72387"/>
                  </a:lnTo>
                  <a:lnTo>
                    <a:pt x="83040" y="72725"/>
                  </a:lnTo>
                  <a:lnTo>
                    <a:pt x="83176" y="72755"/>
                  </a:lnTo>
                  <a:lnTo>
                    <a:pt x="83481" y="72551"/>
                  </a:lnTo>
                  <a:lnTo>
                    <a:pt x="83677" y="72521"/>
                  </a:lnTo>
                  <a:lnTo>
                    <a:pt x="84537" y="73211"/>
                  </a:lnTo>
                  <a:lnTo>
                    <a:pt x="84885" y="73329"/>
                  </a:lnTo>
                  <a:lnTo>
                    <a:pt x="85580" y="73221"/>
                  </a:lnTo>
                  <a:lnTo>
                    <a:pt x="86102" y="72725"/>
                  </a:lnTo>
                  <a:lnTo>
                    <a:pt x="86636" y="72557"/>
                  </a:lnTo>
                  <a:lnTo>
                    <a:pt x="87511" y="72773"/>
                  </a:lnTo>
                  <a:lnTo>
                    <a:pt x="88194" y="72758"/>
                  </a:lnTo>
                  <a:lnTo>
                    <a:pt x="88347" y="72858"/>
                  </a:lnTo>
                  <a:lnTo>
                    <a:pt x="88567" y="73305"/>
                  </a:lnTo>
                  <a:lnTo>
                    <a:pt x="88911" y="73663"/>
                  </a:lnTo>
                  <a:lnTo>
                    <a:pt x="89760" y="73920"/>
                  </a:lnTo>
                  <a:lnTo>
                    <a:pt x="90035" y="74210"/>
                  </a:lnTo>
                  <a:lnTo>
                    <a:pt x="90091" y="74609"/>
                  </a:lnTo>
                  <a:lnTo>
                    <a:pt x="89692" y="75112"/>
                  </a:lnTo>
                  <a:lnTo>
                    <a:pt x="89667" y="75403"/>
                  </a:lnTo>
                  <a:lnTo>
                    <a:pt x="90422" y="75496"/>
                  </a:lnTo>
                  <a:lnTo>
                    <a:pt x="90914" y="75790"/>
                  </a:lnTo>
                  <a:lnTo>
                    <a:pt x="91563" y="75917"/>
                  </a:lnTo>
                  <a:lnTo>
                    <a:pt x="91707" y="76118"/>
                  </a:lnTo>
                  <a:lnTo>
                    <a:pt x="91745" y="76464"/>
                  </a:lnTo>
                  <a:lnTo>
                    <a:pt x="92017" y="76636"/>
                  </a:lnTo>
                  <a:lnTo>
                    <a:pt x="93060" y="76777"/>
                  </a:lnTo>
                  <a:lnTo>
                    <a:pt x="93790" y="76606"/>
                  </a:lnTo>
                  <a:lnTo>
                    <a:pt x="94362" y="76878"/>
                  </a:lnTo>
                  <a:lnTo>
                    <a:pt x="94532" y="76722"/>
                  </a:lnTo>
                  <a:lnTo>
                    <a:pt x="94536" y="76480"/>
                  </a:lnTo>
                  <a:lnTo>
                    <a:pt x="94443" y="76267"/>
                  </a:lnTo>
                  <a:lnTo>
                    <a:pt x="94710" y="76275"/>
                  </a:lnTo>
                  <a:lnTo>
                    <a:pt x="95066" y="76539"/>
                  </a:lnTo>
                  <a:lnTo>
                    <a:pt x="95355" y="76636"/>
                  </a:lnTo>
                  <a:lnTo>
                    <a:pt x="96114" y="76055"/>
                  </a:lnTo>
                  <a:lnTo>
                    <a:pt x="96347" y="75761"/>
                  </a:lnTo>
                  <a:lnTo>
                    <a:pt x="96759" y="75627"/>
                  </a:lnTo>
                  <a:lnTo>
                    <a:pt x="96962" y="76022"/>
                  </a:lnTo>
                  <a:lnTo>
                    <a:pt x="97246" y="76134"/>
                  </a:lnTo>
                  <a:lnTo>
                    <a:pt x="97743" y="75948"/>
                  </a:lnTo>
                  <a:lnTo>
                    <a:pt x="98087" y="75661"/>
                  </a:lnTo>
                  <a:lnTo>
                    <a:pt x="98562" y="75613"/>
                  </a:lnTo>
                  <a:lnTo>
                    <a:pt x="98714" y="75881"/>
                  </a:lnTo>
                  <a:lnTo>
                    <a:pt x="98824" y="76723"/>
                  </a:lnTo>
                  <a:lnTo>
                    <a:pt x="99247" y="77670"/>
                  </a:lnTo>
                  <a:lnTo>
                    <a:pt x="99454" y="78423"/>
                  </a:lnTo>
                  <a:lnTo>
                    <a:pt x="99263" y="78870"/>
                  </a:lnTo>
                  <a:lnTo>
                    <a:pt x="98919" y="79257"/>
                  </a:lnTo>
                  <a:lnTo>
                    <a:pt x="98254" y="79514"/>
                  </a:lnTo>
                  <a:lnTo>
                    <a:pt x="97991" y="79719"/>
                  </a:lnTo>
                  <a:lnTo>
                    <a:pt x="97490" y="80352"/>
                  </a:lnTo>
                  <a:lnTo>
                    <a:pt x="97129" y="80989"/>
                  </a:lnTo>
                  <a:lnTo>
                    <a:pt x="96667" y="82073"/>
                  </a:lnTo>
                  <a:lnTo>
                    <a:pt x="96335" y="84159"/>
                  </a:lnTo>
                  <a:lnTo>
                    <a:pt x="95737" y="85437"/>
                  </a:lnTo>
                  <a:lnTo>
                    <a:pt x="95152" y="86070"/>
                  </a:lnTo>
                  <a:lnTo>
                    <a:pt x="94063" y="86998"/>
                  </a:lnTo>
                  <a:lnTo>
                    <a:pt x="93406" y="87337"/>
                  </a:lnTo>
                  <a:lnTo>
                    <a:pt x="93195" y="87545"/>
                  </a:lnTo>
                  <a:lnTo>
                    <a:pt x="92445" y="88628"/>
                  </a:lnTo>
                  <a:lnTo>
                    <a:pt x="91763" y="88848"/>
                  </a:lnTo>
                  <a:lnTo>
                    <a:pt x="90700" y="89679"/>
                  </a:lnTo>
                  <a:lnTo>
                    <a:pt x="90183" y="90257"/>
                  </a:lnTo>
                  <a:lnTo>
                    <a:pt x="89442" y="90380"/>
                  </a:lnTo>
                  <a:lnTo>
                    <a:pt x="89019" y="90529"/>
                  </a:lnTo>
                  <a:lnTo>
                    <a:pt x="88519" y="90905"/>
                  </a:lnTo>
                  <a:lnTo>
                    <a:pt x="88751" y="90904"/>
                  </a:lnTo>
                  <a:lnTo>
                    <a:pt x="88488" y="91044"/>
                  </a:lnTo>
                  <a:lnTo>
                    <a:pt x="87739" y="91111"/>
                  </a:lnTo>
                  <a:lnTo>
                    <a:pt x="87540" y="91303"/>
                  </a:lnTo>
                  <a:lnTo>
                    <a:pt x="87469" y="91913"/>
                  </a:lnTo>
                  <a:lnTo>
                    <a:pt x="87149" y="92024"/>
                  </a:lnTo>
                  <a:lnTo>
                    <a:pt x="85956" y="92172"/>
                  </a:lnTo>
                  <a:lnTo>
                    <a:pt x="85555" y="92436"/>
                  </a:lnTo>
                  <a:lnTo>
                    <a:pt x="85101" y="92934"/>
                  </a:lnTo>
                  <a:lnTo>
                    <a:pt x="85036" y="93329"/>
                  </a:lnTo>
                  <a:lnTo>
                    <a:pt x="85143" y="93843"/>
                  </a:lnTo>
                  <a:lnTo>
                    <a:pt x="84996" y="94620"/>
                  </a:lnTo>
                  <a:lnTo>
                    <a:pt x="84766" y="95834"/>
                  </a:lnTo>
                  <a:lnTo>
                    <a:pt x="84977" y="96326"/>
                  </a:lnTo>
                  <a:lnTo>
                    <a:pt x="84284" y="97588"/>
                  </a:lnTo>
                  <a:lnTo>
                    <a:pt x="84197" y="98656"/>
                  </a:lnTo>
                  <a:lnTo>
                    <a:pt x="84102" y="99825"/>
                  </a:lnTo>
                  <a:lnTo>
                    <a:pt x="83837" y="101403"/>
                  </a:lnTo>
                  <a:lnTo>
                    <a:pt x="83374" y="102403"/>
                  </a:lnTo>
                  <a:lnTo>
                    <a:pt x="83181" y="103152"/>
                  </a:lnTo>
                  <a:lnTo>
                    <a:pt x="82958" y="104595"/>
                  </a:lnTo>
                  <a:lnTo>
                    <a:pt x="82782" y="104900"/>
                  </a:lnTo>
                  <a:lnTo>
                    <a:pt x="82761" y="105059"/>
                  </a:lnTo>
                  <a:lnTo>
                    <a:pt x="82730" y="105288"/>
                  </a:lnTo>
                  <a:lnTo>
                    <a:pt x="82693" y="105565"/>
                  </a:lnTo>
                  <a:lnTo>
                    <a:pt x="82670" y="105738"/>
                  </a:lnTo>
                  <a:lnTo>
                    <a:pt x="82795" y="106101"/>
                  </a:lnTo>
                  <a:lnTo>
                    <a:pt x="82800" y="106237"/>
                  </a:lnTo>
                  <a:lnTo>
                    <a:pt x="82807" y="106466"/>
                  </a:lnTo>
                  <a:lnTo>
                    <a:pt x="82805" y="106692"/>
                  </a:lnTo>
                  <a:lnTo>
                    <a:pt x="82646" y="107470"/>
                  </a:lnTo>
                  <a:lnTo>
                    <a:pt x="82656" y="108027"/>
                  </a:lnTo>
                  <a:lnTo>
                    <a:pt x="82834" y="108875"/>
                  </a:lnTo>
                  <a:lnTo>
                    <a:pt x="83313" y="109856"/>
                  </a:lnTo>
                  <a:lnTo>
                    <a:pt x="83371" y="110430"/>
                  </a:lnTo>
                  <a:lnTo>
                    <a:pt x="83063" y="111280"/>
                  </a:lnTo>
                  <a:lnTo>
                    <a:pt x="82863" y="112310"/>
                  </a:lnTo>
                  <a:lnTo>
                    <a:pt x="82866" y="112929"/>
                  </a:lnTo>
                  <a:lnTo>
                    <a:pt x="83274" y="113752"/>
                  </a:lnTo>
                  <a:lnTo>
                    <a:pt x="83056" y="115547"/>
                  </a:lnTo>
                  <a:lnTo>
                    <a:pt x="83212" y="116091"/>
                  </a:lnTo>
                  <a:lnTo>
                    <a:pt x="83551" y="116429"/>
                  </a:lnTo>
                  <a:lnTo>
                    <a:pt x="84596" y="117190"/>
                  </a:lnTo>
                  <a:lnTo>
                    <a:pt x="84855" y="117379"/>
                  </a:lnTo>
                  <a:lnTo>
                    <a:pt x="88051" y="117552"/>
                  </a:lnTo>
                  <a:lnTo>
                    <a:pt x="88397" y="117614"/>
                  </a:lnTo>
                  <a:lnTo>
                    <a:pt x="89646" y="118110"/>
                  </a:lnTo>
                  <a:lnTo>
                    <a:pt x="91053" y="118462"/>
                  </a:lnTo>
                  <a:lnTo>
                    <a:pt x="92509" y="118431"/>
                  </a:lnTo>
                  <a:lnTo>
                    <a:pt x="93881" y="118149"/>
                  </a:lnTo>
                  <a:lnTo>
                    <a:pt x="95355" y="117487"/>
                  </a:lnTo>
                  <a:lnTo>
                    <a:pt x="95926" y="117329"/>
                  </a:lnTo>
                  <a:lnTo>
                    <a:pt x="97050" y="117243"/>
                  </a:lnTo>
                  <a:lnTo>
                    <a:pt x="97191" y="117233"/>
                  </a:lnTo>
                  <a:lnTo>
                    <a:pt x="97525" y="117272"/>
                  </a:lnTo>
                  <a:lnTo>
                    <a:pt x="97939" y="117483"/>
                  </a:lnTo>
                  <a:lnTo>
                    <a:pt x="98672" y="118029"/>
                  </a:lnTo>
                  <a:lnTo>
                    <a:pt x="99666" y="119022"/>
                  </a:lnTo>
                  <a:lnTo>
                    <a:pt x="99929" y="119152"/>
                  </a:lnTo>
                  <a:lnTo>
                    <a:pt x="101134" y="119752"/>
                  </a:lnTo>
                  <a:lnTo>
                    <a:pt x="102988" y="121173"/>
                  </a:lnTo>
                  <a:lnTo>
                    <a:pt x="103665" y="121693"/>
                  </a:lnTo>
                  <a:lnTo>
                    <a:pt x="103836" y="122099"/>
                  </a:lnTo>
                  <a:lnTo>
                    <a:pt x="103851" y="122404"/>
                  </a:lnTo>
                  <a:lnTo>
                    <a:pt x="103711" y="122981"/>
                  </a:lnTo>
                  <a:lnTo>
                    <a:pt x="103643" y="123264"/>
                  </a:lnTo>
                  <a:lnTo>
                    <a:pt x="103413" y="124212"/>
                  </a:lnTo>
                  <a:lnTo>
                    <a:pt x="103449" y="125327"/>
                  </a:lnTo>
                  <a:lnTo>
                    <a:pt x="103588" y="126036"/>
                  </a:lnTo>
                  <a:lnTo>
                    <a:pt x="103891" y="126401"/>
                  </a:lnTo>
                  <a:lnTo>
                    <a:pt x="104997" y="127305"/>
                  </a:lnTo>
                  <a:lnTo>
                    <a:pt x="105506" y="127858"/>
                  </a:lnTo>
                  <a:lnTo>
                    <a:pt x="105646" y="128044"/>
                  </a:lnTo>
                  <a:lnTo>
                    <a:pt x="105951" y="128450"/>
                  </a:lnTo>
                  <a:lnTo>
                    <a:pt x="106789" y="129579"/>
                  </a:lnTo>
                  <a:lnTo>
                    <a:pt x="107669" y="131183"/>
                  </a:lnTo>
                  <a:lnTo>
                    <a:pt x="108018" y="131989"/>
                  </a:lnTo>
                  <a:lnTo>
                    <a:pt x="108153" y="132278"/>
                  </a:lnTo>
                  <a:lnTo>
                    <a:pt x="108761" y="132912"/>
                  </a:lnTo>
                  <a:lnTo>
                    <a:pt x="108963" y="133218"/>
                  </a:lnTo>
                  <a:lnTo>
                    <a:pt x="109240" y="133639"/>
                  </a:lnTo>
                  <a:lnTo>
                    <a:pt x="109612" y="134204"/>
                  </a:lnTo>
                  <a:lnTo>
                    <a:pt x="110003" y="134445"/>
                  </a:lnTo>
                  <a:lnTo>
                    <a:pt x="112090" y="135193"/>
                  </a:lnTo>
                  <a:lnTo>
                    <a:pt x="112345" y="135316"/>
                  </a:lnTo>
                  <a:lnTo>
                    <a:pt x="112909" y="135591"/>
                  </a:lnTo>
                  <a:lnTo>
                    <a:pt x="113074" y="135671"/>
                  </a:lnTo>
                  <a:lnTo>
                    <a:pt x="113184" y="135804"/>
                  </a:lnTo>
                  <a:lnTo>
                    <a:pt x="113916" y="137750"/>
                  </a:lnTo>
                  <a:lnTo>
                    <a:pt x="113971" y="138029"/>
                  </a:lnTo>
                  <a:lnTo>
                    <a:pt x="113953" y="138509"/>
                  </a:lnTo>
                  <a:lnTo>
                    <a:pt x="113644" y="139864"/>
                  </a:lnTo>
                  <a:lnTo>
                    <a:pt x="113553" y="140931"/>
                  </a:lnTo>
                  <a:lnTo>
                    <a:pt x="113499" y="141567"/>
                  </a:lnTo>
                  <a:lnTo>
                    <a:pt x="113603" y="142017"/>
                  </a:lnTo>
                  <a:lnTo>
                    <a:pt x="113931" y="142366"/>
                  </a:lnTo>
                  <a:lnTo>
                    <a:pt x="113965" y="142535"/>
                  </a:lnTo>
                  <a:lnTo>
                    <a:pt x="113773" y="143481"/>
                  </a:lnTo>
                  <a:lnTo>
                    <a:pt x="113460" y="144152"/>
                  </a:lnTo>
                  <a:lnTo>
                    <a:pt x="113479" y="144934"/>
                  </a:lnTo>
                  <a:lnTo>
                    <a:pt x="112433" y="145333"/>
                  </a:lnTo>
                  <a:lnTo>
                    <a:pt x="111705" y="145781"/>
                  </a:lnTo>
                  <a:lnTo>
                    <a:pt x="111004" y="146466"/>
                  </a:lnTo>
                  <a:lnTo>
                    <a:pt x="110629" y="147033"/>
                  </a:lnTo>
                  <a:lnTo>
                    <a:pt x="110537" y="147172"/>
                  </a:lnTo>
                  <a:lnTo>
                    <a:pt x="109992" y="148053"/>
                  </a:lnTo>
                  <a:lnTo>
                    <a:pt x="109804" y="148570"/>
                  </a:lnTo>
                  <a:lnTo>
                    <a:pt x="109873" y="148993"/>
                  </a:lnTo>
                  <a:lnTo>
                    <a:pt x="109747" y="149139"/>
                  </a:lnTo>
                  <a:lnTo>
                    <a:pt x="108248" y="150138"/>
                  </a:lnTo>
                  <a:lnTo>
                    <a:pt x="107502" y="150635"/>
                  </a:lnTo>
                  <a:lnTo>
                    <a:pt x="106695" y="151459"/>
                  </a:lnTo>
                  <a:lnTo>
                    <a:pt x="106568" y="151808"/>
                  </a:lnTo>
                  <a:lnTo>
                    <a:pt x="106522" y="152243"/>
                  </a:lnTo>
                  <a:lnTo>
                    <a:pt x="107110" y="154075"/>
                  </a:lnTo>
                  <a:lnTo>
                    <a:pt x="107188" y="154573"/>
                  </a:lnTo>
                  <a:lnTo>
                    <a:pt x="107182" y="155061"/>
                  </a:lnTo>
                  <a:lnTo>
                    <a:pt x="107054" y="155494"/>
                  </a:lnTo>
                  <a:lnTo>
                    <a:pt x="106426" y="156666"/>
                  </a:lnTo>
                  <a:lnTo>
                    <a:pt x="105755" y="157517"/>
                  </a:lnTo>
                  <a:lnTo>
                    <a:pt x="104783" y="158343"/>
                  </a:lnTo>
                  <a:lnTo>
                    <a:pt x="103450" y="159475"/>
                  </a:lnTo>
                  <a:lnTo>
                    <a:pt x="102820" y="160300"/>
                  </a:lnTo>
                  <a:lnTo>
                    <a:pt x="102652" y="160476"/>
                  </a:lnTo>
                  <a:lnTo>
                    <a:pt x="102233" y="160914"/>
                  </a:lnTo>
                  <a:lnTo>
                    <a:pt x="101916" y="161131"/>
                  </a:lnTo>
                  <a:lnTo>
                    <a:pt x="101686" y="161289"/>
                  </a:lnTo>
                  <a:lnTo>
                    <a:pt x="100971" y="161780"/>
                  </a:lnTo>
                  <a:lnTo>
                    <a:pt x="100665" y="161990"/>
                  </a:lnTo>
                  <a:lnTo>
                    <a:pt x="100435" y="162140"/>
                  </a:lnTo>
                  <a:lnTo>
                    <a:pt x="99432" y="162461"/>
                  </a:lnTo>
                  <a:lnTo>
                    <a:pt x="99134" y="162777"/>
                  </a:lnTo>
                  <a:lnTo>
                    <a:pt x="99023" y="163105"/>
                  </a:lnTo>
                  <a:lnTo>
                    <a:pt x="99023" y="163444"/>
                  </a:lnTo>
                  <a:lnTo>
                    <a:pt x="99185" y="164440"/>
                  </a:lnTo>
                  <a:lnTo>
                    <a:pt x="99522" y="165092"/>
                  </a:lnTo>
                  <a:lnTo>
                    <a:pt x="100216" y="165949"/>
                  </a:lnTo>
                  <a:lnTo>
                    <a:pt x="100347" y="166545"/>
                  </a:lnTo>
                  <a:lnTo>
                    <a:pt x="100341" y="167236"/>
                  </a:lnTo>
                  <a:lnTo>
                    <a:pt x="99888" y="168040"/>
                  </a:lnTo>
                  <a:lnTo>
                    <a:pt x="99407" y="168583"/>
                  </a:lnTo>
                  <a:lnTo>
                    <a:pt x="99233" y="169203"/>
                  </a:lnTo>
                  <a:lnTo>
                    <a:pt x="99589" y="171043"/>
                  </a:lnTo>
                  <a:lnTo>
                    <a:pt x="99595" y="172312"/>
                  </a:lnTo>
                  <a:lnTo>
                    <a:pt x="99819" y="173058"/>
                  </a:lnTo>
                  <a:lnTo>
                    <a:pt x="100052" y="173554"/>
                  </a:lnTo>
                  <a:lnTo>
                    <a:pt x="100278" y="173856"/>
                  </a:lnTo>
                  <a:lnTo>
                    <a:pt x="100341" y="174245"/>
                  </a:lnTo>
                  <a:lnTo>
                    <a:pt x="100042" y="175206"/>
                  </a:lnTo>
                  <a:lnTo>
                    <a:pt x="99523" y="175728"/>
                  </a:lnTo>
                  <a:lnTo>
                    <a:pt x="98992" y="176119"/>
                  </a:lnTo>
                  <a:lnTo>
                    <a:pt x="98758" y="176494"/>
                  </a:lnTo>
                  <a:lnTo>
                    <a:pt x="98362" y="178127"/>
                  </a:lnTo>
                  <a:lnTo>
                    <a:pt x="98304" y="178890"/>
                  </a:lnTo>
                  <a:lnTo>
                    <a:pt x="98382" y="179656"/>
                  </a:lnTo>
                  <a:lnTo>
                    <a:pt x="98633" y="180088"/>
                  </a:lnTo>
                  <a:lnTo>
                    <a:pt x="99820" y="181152"/>
                  </a:lnTo>
                  <a:lnTo>
                    <a:pt x="99984" y="181299"/>
                  </a:lnTo>
                  <a:lnTo>
                    <a:pt x="100250" y="181538"/>
                  </a:lnTo>
                  <a:lnTo>
                    <a:pt x="100232" y="181887"/>
                  </a:lnTo>
                  <a:lnTo>
                    <a:pt x="99666" y="182964"/>
                  </a:lnTo>
                  <a:lnTo>
                    <a:pt x="99554" y="183721"/>
                  </a:lnTo>
                  <a:lnTo>
                    <a:pt x="99562" y="184545"/>
                  </a:lnTo>
                  <a:lnTo>
                    <a:pt x="99679" y="185132"/>
                  </a:lnTo>
                  <a:lnTo>
                    <a:pt x="99954" y="185775"/>
                  </a:lnTo>
                  <a:lnTo>
                    <a:pt x="100057" y="186016"/>
                  </a:lnTo>
                  <a:lnTo>
                    <a:pt x="100192" y="186333"/>
                  </a:lnTo>
                  <a:lnTo>
                    <a:pt x="100280" y="186539"/>
                  </a:lnTo>
                  <a:lnTo>
                    <a:pt x="100637" y="187372"/>
                  </a:lnTo>
                  <a:lnTo>
                    <a:pt x="100824" y="188320"/>
                  </a:lnTo>
                  <a:lnTo>
                    <a:pt x="101121" y="189818"/>
                  </a:lnTo>
                  <a:lnTo>
                    <a:pt x="101480" y="190338"/>
                  </a:lnTo>
                  <a:lnTo>
                    <a:pt x="101780" y="190577"/>
                  </a:lnTo>
                  <a:lnTo>
                    <a:pt x="101921" y="190893"/>
                  </a:lnTo>
                  <a:lnTo>
                    <a:pt x="101913" y="191043"/>
                  </a:lnTo>
                  <a:lnTo>
                    <a:pt x="101793" y="191401"/>
                  </a:lnTo>
                  <a:lnTo>
                    <a:pt x="101219" y="192230"/>
                  </a:lnTo>
                  <a:lnTo>
                    <a:pt x="100984" y="192436"/>
                  </a:lnTo>
                  <a:lnTo>
                    <a:pt x="99993" y="193072"/>
                  </a:lnTo>
                  <a:lnTo>
                    <a:pt x="98538" y="194281"/>
                  </a:lnTo>
                  <a:lnTo>
                    <a:pt x="97448" y="195355"/>
                  </a:lnTo>
                  <a:lnTo>
                    <a:pt x="95170" y="196909"/>
                  </a:lnTo>
                  <a:lnTo>
                    <a:pt x="94835" y="197368"/>
                  </a:lnTo>
                  <a:lnTo>
                    <a:pt x="93928" y="198629"/>
                  </a:lnTo>
                  <a:lnTo>
                    <a:pt x="93796" y="198873"/>
                  </a:lnTo>
                  <a:lnTo>
                    <a:pt x="93699" y="199223"/>
                  </a:lnTo>
                  <a:lnTo>
                    <a:pt x="93681" y="199804"/>
                  </a:lnTo>
                  <a:lnTo>
                    <a:pt x="93702" y="200055"/>
                  </a:lnTo>
                  <a:lnTo>
                    <a:pt x="93764" y="200326"/>
                  </a:lnTo>
                  <a:lnTo>
                    <a:pt x="93845" y="200585"/>
                  </a:lnTo>
                  <a:lnTo>
                    <a:pt x="94455" y="201628"/>
                  </a:lnTo>
                  <a:lnTo>
                    <a:pt x="94606" y="201801"/>
                  </a:lnTo>
                  <a:lnTo>
                    <a:pt x="94948" y="202194"/>
                  </a:lnTo>
                  <a:lnTo>
                    <a:pt x="95645" y="202790"/>
                  </a:lnTo>
                  <a:lnTo>
                    <a:pt x="96824" y="203473"/>
                  </a:lnTo>
                  <a:lnTo>
                    <a:pt x="97921" y="204373"/>
                  </a:lnTo>
                  <a:lnTo>
                    <a:pt x="98668" y="205194"/>
                  </a:lnTo>
                  <a:lnTo>
                    <a:pt x="98998" y="205919"/>
                  </a:lnTo>
                  <a:lnTo>
                    <a:pt x="99018" y="206221"/>
                  </a:lnTo>
                  <a:lnTo>
                    <a:pt x="98936" y="206533"/>
                  </a:lnTo>
                  <a:lnTo>
                    <a:pt x="98212" y="208397"/>
                  </a:lnTo>
                  <a:lnTo>
                    <a:pt x="97808" y="209658"/>
                  </a:lnTo>
                  <a:lnTo>
                    <a:pt x="97816" y="209837"/>
                  </a:lnTo>
                  <a:lnTo>
                    <a:pt x="97860" y="210839"/>
                  </a:lnTo>
                  <a:lnTo>
                    <a:pt x="98091" y="211807"/>
                  </a:lnTo>
                  <a:lnTo>
                    <a:pt x="97923" y="212600"/>
                  </a:lnTo>
                  <a:lnTo>
                    <a:pt x="97928" y="213311"/>
                  </a:lnTo>
                  <a:lnTo>
                    <a:pt x="98040" y="214422"/>
                  </a:lnTo>
                  <a:lnTo>
                    <a:pt x="98157" y="214798"/>
                  </a:lnTo>
                  <a:lnTo>
                    <a:pt x="98329" y="215084"/>
                  </a:lnTo>
                  <a:lnTo>
                    <a:pt x="99174" y="215590"/>
                  </a:lnTo>
                  <a:lnTo>
                    <a:pt x="99965" y="217092"/>
                  </a:lnTo>
                  <a:lnTo>
                    <a:pt x="100458" y="219406"/>
                  </a:lnTo>
                  <a:lnTo>
                    <a:pt x="100479" y="220102"/>
                  </a:lnTo>
                  <a:lnTo>
                    <a:pt x="99582" y="224353"/>
                  </a:lnTo>
                  <a:lnTo>
                    <a:pt x="99434" y="224717"/>
                  </a:lnTo>
                  <a:lnTo>
                    <a:pt x="99323" y="224900"/>
                  </a:lnTo>
                  <a:lnTo>
                    <a:pt x="99091" y="225055"/>
                  </a:lnTo>
                  <a:lnTo>
                    <a:pt x="97565" y="225958"/>
                  </a:lnTo>
                  <a:lnTo>
                    <a:pt x="97446" y="226167"/>
                  </a:lnTo>
                  <a:lnTo>
                    <a:pt x="97375" y="226493"/>
                  </a:lnTo>
                  <a:lnTo>
                    <a:pt x="97331" y="227354"/>
                  </a:lnTo>
                  <a:lnTo>
                    <a:pt x="97456" y="227811"/>
                  </a:lnTo>
                  <a:lnTo>
                    <a:pt x="98019" y="228957"/>
                  </a:lnTo>
                  <a:lnTo>
                    <a:pt x="98729" y="230108"/>
                  </a:lnTo>
                  <a:lnTo>
                    <a:pt x="98824" y="230391"/>
                  </a:lnTo>
                  <a:lnTo>
                    <a:pt x="98784" y="230723"/>
                  </a:lnTo>
                  <a:lnTo>
                    <a:pt x="98344" y="231597"/>
                  </a:lnTo>
                  <a:lnTo>
                    <a:pt x="98084" y="232347"/>
                  </a:lnTo>
                  <a:lnTo>
                    <a:pt x="98153" y="233618"/>
                  </a:lnTo>
                  <a:lnTo>
                    <a:pt x="98580" y="235785"/>
                  </a:lnTo>
                  <a:lnTo>
                    <a:pt x="98580" y="236418"/>
                  </a:lnTo>
                  <a:lnTo>
                    <a:pt x="98539" y="236557"/>
                  </a:lnTo>
                  <a:lnTo>
                    <a:pt x="98394" y="236877"/>
                  </a:lnTo>
                  <a:lnTo>
                    <a:pt x="98050" y="237296"/>
                  </a:lnTo>
                  <a:lnTo>
                    <a:pt x="97674" y="237908"/>
                  </a:lnTo>
                  <a:lnTo>
                    <a:pt x="97622" y="238186"/>
                  </a:lnTo>
                  <a:lnTo>
                    <a:pt x="97721" y="238719"/>
                  </a:lnTo>
                  <a:lnTo>
                    <a:pt x="97622" y="238987"/>
                  </a:lnTo>
                  <a:lnTo>
                    <a:pt x="96615" y="240427"/>
                  </a:lnTo>
                  <a:lnTo>
                    <a:pt x="96476" y="240945"/>
                  </a:lnTo>
                  <a:lnTo>
                    <a:pt x="96286" y="242783"/>
                  </a:lnTo>
                  <a:lnTo>
                    <a:pt x="95995" y="243733"/>
                  </a:lnTo>
                  <a:lnTo>
                    <a:pt x="95532" y="244468"/>
                  </a:lnTo>
                  <a:lnTo>
                    <a:pt x="94590" y="245403"/>
                  </a:lnTo>
                  <a:lnTo>
                    <a:pt x="94036" y="246165"/>
                  </a:lnTo>
                  <a:lnTo>
                    <a:pt x="93390" y="247635"/>
                  </a:lnTo>
                  <a:lnTo>
                    <a:pt x="93121" y="249175"/>
                  </a:lnTo>
                  <a:lnTo>
                    <a:pt x="93127" y="250568"/>
                  </a:lnTo>
                  <a:lnTo>
                    <a:pt x="93553" y="250883"/>
                  </a:lnTo>
                  <a:lnTo>
                    <a:pt x="93703" y="251141"/>
                  </a:lnTo>
                  <a:lnTo>
                    <a:pt x="93765" y="251415"/>
                  </a:lnTo>
                  <a:lnTo>
                    <a:pt x="95645" y="252676"/>
                  </a:lnTo>
                  <a:lnTo>
                    <a:pt x="96260" y="252953"/>
                  </a:lnTo>
                  <a:lnTo>
                    <a:pt x="98480" y="253952"/>
                  </a:lnTo>
                  <a:lnTo>
                    <a:pt x="99655" y="254893"/>
                  </a:lnTo>
                  <a:lnTo>
                    <a:pt x="99850" y="254986"/>
                  </a:lnTo>
                  <a:lnTo>
                    <a:pt x="100017" y="255066"/>
                  </a:lnTo>
                  <a:lnTo>
                    <a:pt x="100536" y="255171"/>
                  </a:lnTo>
                  <a:lnTo>
                    <a:pt x="101503" y="255637"/>
                  </a:lnTo>
                  <a:lnTo>
                    <a:pt x="102215" y="255980"/>
                  </a:lnTo>
                  <a:lnTo>
                    <a:pt x="105336" y="258600"/>
                  </a:lnTo>
                  <a:lnTo>
                    <a:pt x="106925" y="259795"/>
                  </a:lnTo>
                  <a:lnTo>
                    <a:pt x="107503" y="260498"/>
                  </a:lnTo>
                  <a:lnTo>
                    <a:pt x="108798" y="261694"/>
                  </a:lnTo>
                  <a:lnTo>
                    <a:pt x="111165" y="264247"/>
                  </a:lnTo>
                  <a:lnTo>
                    <a:pt x="111627" y="264745"/>
                  </a:lnTo>
                  <a:lnTo>
                    <a:pt x="112109" y="265151"/>
                  </a:lnTo>
                  <a:lnTo>
                    <a:pt x="112781" y="265615"/>
                  </a:lnTo>
                  <a:lnTo>
                    <a:pt x="114682" y="266523"/>
                  </a:lnTo>
                  <a:lnTo>
                    <a:pt x="115856" y="267084"/>
                  </a:lnTo>
                  <a:lnTo>
                    <a:pt x="117201" y="268721"/>
                  </a:lnTo>
                  <a:lnTo>
                    <a:pt x="117454" y="269501"/>
                  </a:lnTo>
                  <a:lnTo>
                    <a:pt x="117455" y="270313"/>
                  </a:lnTo>
                  <a:lnTo>
                    <a:pt x="117092" y="271241"/>
                  </a:lnTo>
                  <a:lnTo>
                    <a:pt x="116992" y="271699"/>
                  </a:lnTo>
                  <a:lnTo>
                    <a:pt x="117001" y="271859"/>
                  </a:lnTo>
                  <a:lnTo>
                    <a:pt x="117066" y="272223"/>
                  </a:lnTo>
                  <a:lnTo>
                    <a:pt x="117237" y="272627"/>
                  </a:lnTo>
                  <a:lnTo>
                    <a:pt x="117385" y="272744"/>
                  </a:lnTo>
                  <a:lnTo>
                    <a:pt x="117682" y="272977"/>
                  </a:lnTo>
                  <a:lnTo>
                    <a:pt x="118130" y="273163"/>
                  </a:lnTo>
                  <a:lnTo>
                    <a:pt x="119094" y="273048"/>
                  </a:lnTo>
                  <a:lnTo>
                    <a:pt x="119824" y="273110"/>
                  </a:lnTo>
                  <a:lnTo>
                    <a:pt x="121257" y="274107"/>
                  </a:lnTo>
                  <a:lnTo>
                    <a:pt x="121473" y="274798"/>
                  </a:lnTo>
                  <a:lnTo>
                    <a:pt x="121808" y="275060"/>
                  </a:lnTo>
                  <a:lnTo>
                    <a:pt x="122004" y="275097"/>
                  </a:lnTo>
                  <a:lnTo>
                    <a:pt x="122408" y="274934"/>
                  </a:lnTo>
                  <a:lnTo>
                    <a:pt x="122764" y="274432"/>
                  </a:lnTo>
                  <a:lnTo>
                    <a:pt x="122985" y="274251"/>
                  </a:lnTo>
                  <a:lnTo>
                    <a:pt x="123530" y="274317"/>
                  </a:lnTo>
                  <a:lnTo>
                    <a:pt x="123689" y="274380"/>
                  </a:lnTo>
                  <a:lnTo>
                    <a:pt x="123830" y="274436"/>
                  </a:lnTo>
                  <a:lnTo>
                    <a:pt x="124083" y="274595"/>
                  </a:lnTo>
                  <a:lnTo>
                    <a:pt x="124272" y="274786"/>
                  </a:lnTo>
                  <a:lnTo>
                    <a:pt x="125106" y="275896"/>
                  </a:lnTo>
                  <a:lnTo>
                    <a:pt x="126331" y="277827"/>
                  </a:lnTo>
                  <a:lnTo>
                    <a:pt x="126543" y="278220"/>
                  </a:lnTo>
                  <a:lnTo>
                    <a:pt x="126600" y="278708"/>
                  </a:lnTo>
                  <a:lnTo>
                    <a:pt x="126547" y="278986"/>
                  </a:lnTo>
                  <a:lnTo>
                    <a:pt x="126353" y="279402"/>
                  </a:lnTo>
                  <a:lnTo>
                    <a:pt x="126310" y="279702"/>
                  </a:lnTo>
                  <a:lnTo>
                    <a:pt x="126512" y="280129"/>
                  </a:lnTo>
                  <a:lnTo>
                    <a:pt x="126843" y="280347"/>
                  </a:lnTo>
                  <a:lnTo>
                    <a:pt x="127081" y="280412"/>
                  </a:lnTo>
                  <a:lnTo>
                    <a:pt x="127313" y="280448"/>
                  </a:lnTo>
                  <a:lnTo>
                    <a:pt x="127732" y="280411"/>
                  </a:lnTo>
                  <a:lnTo>
                    <a:pt x="129446" y="279384"/>
                  </a:lnTo>
                  <a:lnTo>
                    <a:pt x="130284" y="279116"/>
                  </a:lnTo>
                  <a:lnTo>
                    <a:pt x="130611" y="279119"/>
                  </a:lnTo>
                  <a:lnTo>
                    <a:pt x="131362" y="279670"/>
                  </a:lnTo>
                  <a:lnTo>
                    <a:pt x="131856" y="279911"/>
                  </a:lnTo>
                  <a:lnTo>
                    <a:pt x="133795" y="280605"/>
                  </a:lnTo>
                  <a:lnTo>
                    <a:pt x="134228" y="280582"/>
                  </a:lnTo>
                  <a:lnTo>
                    <a:pt x="134972" y="280279"/>
                  </a:lnTo>
                  <a:lnTo>
                    <a:pt x="135457" y="280245"/>
                  </a:lnTo>
                  <a:lnTo>
                    <a:pt x="136857" y="280773"/>
                  </a:lnTo>
                  <a:lnTo>
                    <a:pt x="138816" y="281286"/>
                  </a:lnTo>
                  <a:lnTo>
                    <a:pt x="140679" y="281132"/>
                  </a:lnTo>
                  <a:lnTo>
                    <a:pt x="141650" y="280697"/>
                  </a:lnTo>
                  <a:lnTo>
                    <a:pt x="141930" y="280650"/>
                  </a:lnTo>
                  <a:lnTo>
                    <a:pt x="142621" y="280843"/>
                  </a:lnTo>
                  <a:lnTo>
                    <a:pt x="143279" y="281261"/>
                  </a:lnTo>
                  <a:lnTo>
                    <a:pt x="144007" y="281535"/>
                  </a:lnTo>
                  <a:lnTo>
                    <a:pt x="145872" y="281841"/>
                  </a:lnTo>
                  <a:lnTo>
                    <a:pt x="146057" y="281872"/>
                  </a:lnTo>
                  <a:lnTo>
                    <a:pt x="146279" y="281888"/>
                  </a:lnTo>
                  <a:lnTo>
                    <a:pt x="147386" y="281969"/>
                  </a:lnTo>
                  <a:lnTo>
                    <a:pt x="150077" y="281727"/>
                  </a:lnTo>
                  <a:lnTo>
                    <a:pt x="150956" y="281767"/>
                  </a:lnTo>
                  <a:lnTo>
                    <a:pt x="151333" y="281828"/>
                  </a:lnTo>
                  <a:lnTo>
                    <a:pt x="151814" y="281905"/>
                  </a:lnTo>
                  <a:lnTo>
                    <a:pt x="152766" y="282058"/>
                  </a:lnTo>
                  <a:lnTo>
                    <a:pt x="153060" y="282160"/>
                  </a:lnTo>
                  <a:lnTo>
                    <a:pt x="153502" y="282312"/>
                  </a:lnTo>
                  <a:lnTo>
                    <a:pt x="154301" y="282598"/>
                  </a:lnTo>
                  <a:lnTo>
                    <a:pt x="154609" y="282767"/>
                  </a:lnTo>
                  <a:lnTo>
                    <a:pt x="155173" y="283077"/>
                  </a:lnTo>
                  <a:lnTo>
                    <a:pt x="156208" y="283931"/>
                  </a:lnTo>
                  <a:lnTo>
                    <a:pt x="156350" y="284048"/>
                  </a:lnTo>
                  <a:lnTo>
                    <a:pt x="156685" y="284444"/>
                  </a:lnTo>
                  <a:lnTo>
                    <a:pt x="156802" y="284645"/>
                  </a:lnTo>
                  <a:lnTo>
                    <a:pt x="157111" y="285177"/>
                  </a:lnTo>
                  <a:lnTo>
                    <a:pt x="157532" y="286686"/>
                  </a:lnTo>
                  <a:lnTo>
                    <a:pt x="157904" y="287383"/>
                  </a:lnTo>
                  <a:lnTo>
                    <a:pt x="158479" y="288142"/>
                  </a:lnTo>
                  <a:lnTo>
                    <a:pt x="158541" y="288333"/>
                  </a:lnTo>
                  <a:lnTo>
                    <a:pt x="158616" y="288685"/>
                  </a:lnTo>
                  <a:lnTo>
                    <a:pt x="158552" y="290785"/>
                  </a:lnTo>
                  <a:lnTo>
                    <a:pt x="158649" y="291324"/>
                  </a:lnTo>
                  <a:lnTo>
                    <a:pt x="159310" y="292557"/>
                  </a:lnTo>
                  <a:lnTo>
                    <a:pt x="160103" y="293741"/>
                  </a:lnTo>
                  <a:lnTo>
                    <a:pt x="161224" y="295006"/>
                  </a:lnTo>
                  <a:lnTo>
                    <a:pt x="161419" y="295184"/>
                  </a:lnTo>
                  <a:lnTo>
                    <a:pt x="161585" y="295335"/>
                  </a:lnTo>
                  <a:lnTo>
                    <a:pt x="161948" y="295667"/>
                  </a:lnTo>
                  <a:lnTo>
                    <a:pt x="162840" y="296333"/>
                  </a:lnTo>
                  <a:lnTo>
                    <a:pt x="163614" y="296911"/>
                  </a:lnTo>
                  <a:lnTo>
                    <a:pt x="163804" y="297052"/>
                  </a:lnTo>
                  <a:lnTo>
                    <a:pt x="164620" y="297482"/>
                  </a:lnTo>
                  <a:lnTo>
                    <a:pt x="165543" y="297969"/>
                  </a:lnTo>
                  <a:lnTo>
                    <a:pt x="165704" y="298099"/>
                  </a:lnTo>
                  <a:lnTo>
                    <a:pt x="165883" y="298243"/>
                  </a:lnTo>
                  <a:lnTo>
                    <a:pt x="166086" y="298406"/>
                  </a:lnTo>
                  <a:lnTo>
                    <a:pt x="166217" y="298555"/>
                  </a:lnTo>
                  <a:lnTo>
                    <a:pt x="166459" y="298828"/>
                  </a:lnTo>
                  <a:lnTo>
                    <a:pt x="167066" y="299616"/>
                  </a:lnTo>
                  <a:lnTo>
                    <a:pt x="167295" y="299852"/>
                  </a:lnTo>
                  <a:lnTo>
                    <a:pt x="167727" y="300283"/>
                  </a:lnTo>
                  <a:lnTo>
                    <a:pt x="169173" y="301088"/>
                  </a:lnTo>
                  <a:lnTo>
                    <a:pt x="169941" y="301395"/>
                  </a:lnTo>
                  <a:lnTo>
                    <a:pt x="172508" y="302163"/>
                  </a:lnTo>
                  <a:lnTo>
                    <a:pt x="175763" y="303009"/>
                  </a:lnTo>
                  <a:lnTo>
                    <a:pt x="176624" y="303201"/>
                  </a:lnTo>
                  <a:lnTo>
                    <a:pt x="176689" y="305780"/>
                  </a:lnTo>
                  <a:lnTo>
                    <a:pt x="176619" y="306086"/>
                  </a:lnTo>
                  <a:lnTo>
                    <a:pt x="175932" y="307062"/>
                  </a:lnTo>
                  <a:lnTo>
                    <a:pt x="175352" y="307427"/>
                  </a:lnTo>
                  <a:lnTo>
                    <a:pt x="174951" y="307908"/>
                  </a:lnTo>
                  <a:lnTo>
                    <a:pt x="174637" y="308482"/>
                  </a:lnTo>
                  <a:lnTo>
                    <a:pt x="173900" y="309201"/>
                  </a:lnTo>
                  <a:lnTo>
                    <a:pt x="173052" y="309413"/>
                  </a:lnTo>
                  <a:lnTo>
                    <a:pt x="172076" y="309466"/>
                  </a:lnTo>
                  <a:lnTo>
                    <a:pt x="171522" y="309123"/>
                  </a:lnTo>
                  <a:lnTo>
                    <a:pt x="171311" y="308765"/>
                  </a:lnTo>
                  <a:lnTo>
                    <a:pt x="170839" y="308933"/>
                  </a:lnTo>
                  <a:lnTo>
                    <a:pt x="169690" y="309676"/>
                  </a:lnTo>
                  <a:lnTo>
                    <a:pt x="169921" y="309913"/>
                  </a:lnTo>
                  <a:lnTo>
                    <a:pt x="170285" y="310062"/>
                  </a:lnTo>
                  <a:lnTo>
                    <a:pt x="171340" y="310122"/>
                  </a:lnTo>
                  <a:lnTo>
                    <a:pt x="171340" y="310449"/>
                  </a:lnTo>
                  <a:lnTo>
                    <a:pt x="171526" y="310684"/>
                  </a:lnTo>
                  <a:lnTo>
                    <a:pt x="172271" y="311135"/>
                  </a:lnTo>
                  <a:lnTo>
                    <a:pt x="173023" y="311083"/>
                  </a:lnTo>
                  <a:lnTo>
                    <a:pt x="173420" y="311176"/>
                  </a:lnTo>
                  <a:lnTo>
                    <a:pt x="174231" y="311953"/>
                  </a:lnTo>
                  <a:lnTo>
                    <a:pt x="175869" y="313079"/>
                  </a:lnTo>
                  <a:lnTo>
                    <a:pt x="175901" y="314340"/>
                  </a:lnTo>
                  <a:lnTo>
                    <a:pt x="176367" y="315446"/>
                  </a:lnTo>
                  <a:lnTo>
                    <a:pt x="176623" y="315783"/>
                  </a:lnTo>
                  <a:lnTo>
                    <a:pt x="177298" y="316255"/>
                  </a:lnTo>
                  <a:lnTo>
                    <a:pt x="177666" y="316724"/>
                  </a:lnTo>
                  <a:lnTo>
                    <a:pt x="176963" y="316840"/>
                  </a:lnTo>
                  <a:lnTo>
                    <a:pt x="175239" y="317394"/>
                  </a:lnTo>
                  <a:lnTo>
                    <a:pt x="174454" y="317823"/>
                  </a:lnTo>
                  <a:lnTo>
                    <a:pt x="173251" y="318941"/>
                  </a:lnTo>
                  <a:lnTo>
                    <a:pt x="173251" y="319537"/>
                  </a:lnTo>
                  <a:lnTo>
                    <a:pt x="173231" y="322530"/>
                  </a:lnTo>
                  <a:lnTo>
                    <a:pt x="172900" y="322850"/>
                  </a:lnTo>
                  <a:lnTo>
                    <a:pt x="172124" y="323026"/>
                  </a:lnTo>
                  <a:lnTo>
                    <a:pt x="171967" y="323298"/>
                  </a:lnTo>
                  <a:lnTo>
                    <a:pt x="172140" y="323737"/>
                  </a:lnTo>
                  <a:lnTo>
                    <a:pt x="171934" y="324770"/>
                  </a:lnTo>
                  <a:lnTo>
                    <a:pt x="172681" y="325623"/>
                  </a:lnTo>
                  <a:lnTo>
                    <a:pt x="173237" y="326001"/>
                  </a:lnTo>
                  <a:lnTo>
                    <a:pt x="173239" y="325414"/>
                  </a:lnTo>
                  <a:lnTo>
                    <a:pt x="173359" y="324867"/>
                  </a:lnTo>
                  <a:lnTo>
                    <a:pt x="173846" y="324166"/>
                  </a:lnTo>
                  <a:lnTo>
                    <a:pt x="174759" y="323536"/>
                  </a:lnTo>
                  <a:lnTo>
                    <a:pt x="176006" y="323015"/>
                  </a:lnTo>
                  <a:lnTo>
                    <a:pt x="176407" y="322761"/>
                  </a:lnTo>
                  <a:lnTo>
                    <a:pt x="176783" y="322370"/>
                  </a:lnTo>
                  <a:lnTo>
                    <a:pt x="176895" y="322042"/>
                  </a:lnTo>
                  <a:lnTo>
                    <a:pt x="176730" y="321811"/>
                  </a:lnTo>
                  <a:lnTo>
                    <a:pt x="176317" y="320113"/>
                  </a:lnTo>
                  <a:lnTo>
                    <a:pt x="175970" y="319528"/>
                  </a:lnTo>
                  <a:lnTo>
                    <a:pt x="176281" y="319323"/>
                  </a:lnTo>
                  <a:lnTo>
                    <a:pt x="177251" y="319180"/>
                  </a:lnTo>
                  <a:lnTo>
                    <a:pt x="178392" y="318763"/>
                  </a:lnTo>
                  <a:lnTo>
                    <a:pt x="179450" y="318767"/>
                  </a:lnTo>
                  <a:lnTo>
                    <a:pt x="179780" y="318961"/>
                  </a:lnTo>
                  <a:lnTo>
                    <a:pt x="179789" y="319356"/>
                  </a:lnTo>
                  <a:lnTo>
                    <a:pt x="180333" y="320002"/>
                  </a:lnTo>
                  <a:lnTo>
                    <a:pt x="180833" y="320278"/>
                  </a:lnTo>
                  <a:lnTo>
                    <a:pt x="181366" y="320874"/>
                  </a:lnTo>
                  <a:lnTo>
                    <a:pt x="181741" y="321131"/>
                  </a:lnTo>
                  <a:lnTo>
                    <a:pt x="181832" y="321280"/>
                  </a:lnTo>
                  <a:lnTo>
                    <a:pt x="181861" y="321746"/>
                  </a:lnTo>
                  <a:lnTo>
                    <a:pt x="181746" y="322115"/>
                  </a:lnTo>
                  <a:lnTo>
                    <a:pt x="181878" y="322417"/>
                  </a:lnTo>
                  <a:lnTo>
                    <a:pt x="181435" y="322533"/>
                  </a:lnTo>
                  <a:lnTo>
                    <a:pt x="181265" y="322693"/>
                  </a:lnTo>
                  <a:lnTo>
                    <a:pt x="181166" y="323036"/>
                  </a:lnTo>
                  <a:lnTo>
                    <a:pt x="180988" y="323199"/>
                  </a:lnTo>
                  <a:lnTo>
                    <a:pt x="181009" y="323382"/>
                  </a:lnTo>
                  <a:lnTo>
                    <a:pt x="180922" y="323524"/>
                  </a:lnTo>
                  <a:lnTo>
                    <a:pt x="180723" y="323576"/>
                  </a:lnTo>
                  <a:lnTo>
                    <a:pt x="180513" y="323453"/>
                  </a:lnTo>
                  <a:lnTo>
                    <a:pt x="180286" y="322998"/>
                  </a:lnTo>
                  <a:lnTo>
                    <a:pt x="180047" y="322770"/>
                  </a:lnTo>
                  <a:lnTo>
                    <a:pt x="179919" y="322517"/>
                  </a:lnTo>
                  <a:lnTo>
                    <a:pt x="179571" y="322625"/>
                  </a:lnTo>
                  <a:lnTo>
                    <a:pt x="179357" y="322047"/>
                  </a:lnTo>
                  <a:lnTo>
                    <a:pt x="178911" y="322050"/>
                  </a:lnTo>
                  <a:lnTo>
                    <a:pt x="179068" y="321812"/>
                  </a:lnTo>
                  <a:lnTo>
                    <a:pt x="178961" y="321670"/>
                  </a:lnTo>
                  <a:lnTo>
                    <a:pt x="178783" y="321648"/>
                  </a:lnTo>
                  <a:lnTo>
                    <a:pt x="178262" y="321961"/>
                  </a:lnTo>
                  <a:lnTo>
                    <a:pt x="178180" y="322404"/>
                  </a:lnTo>
                  <a:lnTo>
                    <a:pt x="177514" y="322799"/>
                  </a:lnTo>
                  <a:lnTo>
                    <a:pt x="176816" y="323425"/>
                  </a:lnTo>
                  <a:lnTo>
                    <a:pt x="176151" y="323495"/>
                  </a:lnTo>
                  <a:lnTo>
                    <a:pt x="175895" y="323313"/>
                  </a:lnTo>
                  <a:lnTo>
                    <a:pt x="175636" y="323269"/>
                  </a:lnTo>
                  <a:lnTo>
                    <a:pt x="174763" y="323600"/>
                  </a:lnTo>
                  <a:lnTo>
                    <a:pt x="174654" y="323736"/>
                  </a:lnTo>
                  <a:lnTo>
                    <a:pt x="174816" y="323980"/>
                  </a:lnTo>
                  <a:lnTo>
                    <a:pt x="174722" y="324390"/>
                  </a:lnTo>
                  <a:lnTo>
                    <a:pt x="174091" y="324809"/>
                  </a:lnTo>
                  <a:lnTo>
                    <a:pt x="173980" y="325189"/>
                  </a:lnTo>
                  <a:lnTo>
                    <a:pt x="173837" y="325366"/>
                  </a:lnTo>
                  <a:lnTo>
                    <a:pt x="173316" y="325416"/>
                  </a:lnTo>
                  <a:lnTo>
                    <a:pt x="173286" y="325597"/>
                  </a:lnTo>
                  <a:lnTo>
                    <a:pt x="173577" y="325789"/>
                  </a:lnTo>
                  <a:lnTo>
                    <a:pt x="173601" y="326142"/>
                  </a:lnTo>
                  <a:lnTo>
                    <a:pt x="173417" y="326294"/>
                  </a:lnTo>
                  <a:lnTo>
                    <a:pt x="173181" y="326022"/>
                  </a:lnTo>
                  <a:lnTo>
                    <a:pt x="172905" y="326033"/>
                  </a:lnTo>
                  <a:lnTo>
                    <a:pt x="172871" y="326212"/>
                  </a:lnTo>
                  <a:lnTo>
                    <a:pt x="172719" y="326275"/>
                  </a:lnTo>
                  <a:lnTo>
                    <a:pt x="172492" y="326149"/>
                  </a:lnTo>
                  <a:lnTo>
                    <a:pt x="172240" y="326089"/>
                  </a:lnTo>
                  <a:lnTo>
                    <a:pt x="171876" y="325679"/>
                  </a:lnTo>
                  <a:lnTo>
                    <a:pt x="171756" y="325280"/>
                  </a:lnTo>
                  <a:lnTo>
                    <a:pt x="171380" y="325258"/>
                  </a:lnTo>
                  <a:lnTo>
                    <a:pt x="171079" y="325124"/>
                  </a:lnTo>
                  <a:lnTo>
                    <a:pt x="170451" y="324960"/>
                  </a:lnTo>
                  <a:lnTo>
                    <a:pt x="170393" y="324472"/>
                  </a:lnTo>
                  <a:lnTo>
                    <a:pt x="170146" y="324468"/>
                  </a:lnTo>
                  <a:lnTo>
                    <a:pt x="169869" y="324647"/>
                  </a:lnTo>
                  <a:lnTo>
                    <a:pt x="169406" y="324718"/>
                  </a:lnTo>
                  <a:lnTo>
                    <a:pt x="169059" y="324797"/>
                  </a:lnTo>
                  <a:lnTo>
                    <a:pt x="168906" y="324551"/>
                  </a:lnTo>
                  <a:lnTo>
                    <a:pt x="168708" y="324435"/>
                  </a:lnTo>
                  <a:lnTo>
                    <a:pt x="168225" y="324387"/>
                  </a:lnTo>
                  <a:lnTo>
                    <a:pt x="167903" y="324473"/>
                  </a:lnTo>
                  <a:lnTo>
                    <a:pt x="165940" y="323374"/>
                  </a:lnTo>
                  <a:lnTo>
                    <a:pt x="164549" y="323333"/>
                  </a:lnTo>
                  <a:lnTo>
                    <a:pt x="163806" y="323158"/>
                  </a:lnTo>
                  <a:lnTo>
                    <a:pt x="163149" y="322788"/>
                  </a:lnTo>
                  <a:lnTo>
                    <a:pt x="161852" y="323272"/>
                  </a:lnTo>
                  <a:lnTo>
                    <a:pt x="160158" y="324207"/>
                  </a:lnTo>
                  <a:lnTo>
                    <a:pt x="159807" y="324226"/>
                  </a:lnTo>
                  <a:lnTo>
                    <a:pt x="159468" y="323987"/>
                  </a:lnTo>
                  <a:lnTo>
                    <a:pt x="158688" y="323935"/>
                  </a:lnTo>
                  <a:lnTo>
                    <a:pt x="158077" y="324106"/>
                  </a:lnTo>
                  <a:lnTo>
                    <a:pt x="157494" y="323447"/>
                  </a:lnTo>
                  <a:lnTo>
                    <a:pt x="157221" y="322996"/>
                  </a:lnTo>
                  <a:lnTo>
                    <a:pt x="157366" y="322746"/>
                  </a:lnTo>
                  <a:lnTo>
                    <a:pt x="157321" y="322481"/>
                  </a:lnTo>
                  <a:lnTo>
                    <a:pt x="155924" y="322284"/>
                  </a:lnTo>
                  <a:lnTo>
                    <a:pt x="155024" y="322429"/>
                  </a:lnTo>
                  <a:lnTo>
                    <a:pt x="154842" y="322560"/>
                  </a:lnTo>
                  <a:lnTo>
                    <a:pt x="153124" y="323004"/>
                  </a:lnTo>
                  <a:lnTo>
                    <a:pt x="151215" y="323195"/>
                  </a:lnTo>
                  <a:lnTo>
                    <a:pt x="149960" y="323481"/>
                  </a:lnTo>
                  <a:lnTo>
                    <a:pt x="149779" y="323816"/>
                  </a:lnTo>
                  <a:lnTo>
                    <a:pt x="149774" y="324081"/>
                  </a:lnTo>
                  <a:lnTo>
                    <a:pt x="148465" y="324071"/>
                  </a:lnTo>
                  <a:lnTo>
                    <a:pt x="148375" y="323490"/>
                  </a:lnTo>
                  <a:lnTo>
                    <a:pt x="144521" y="323473"/>
                  </a:lnTo>
                  <a:lnTo>
                    <a:pt x="144543" y="319951"/>
                  </a:lnTo>
                  <a:lnTo>
                    <a:pt x="143239" y="319875"/>
                  </a:lnTo>
                  <a:lnTo>
                    <a:pt x="142934" y="319564"/>
                  </a:lnTo>
                  <a:lnTo>
                    <a:pt x="142128" y="319524"/>
                  </a:lnTo>
                  <a:lnTo>
                    <a:pt x="141303" y="320059"/>
                  </a:lnTo>
                  <a:lnTo>
                    <a:pt x="141295" y="321587"/>
                  </a:lnTo>
                  <a:lnTo>
                    <a:pt x="140952" y="322060"/>
                  </a:lnTo>
                  <a:lnTo>
                    <a:pt x="140694" y="321644"/>
                  </a:lnTo>
                  <a:lnTo>
                    <a:pt x="138031" y="320529"/>
                  </a:lnTo>
                  <a:lnTo>
                    <a:pt x="136103" y="320522"/>
                  </a:lnTo>
                  <a:lnTo>
                    <a:pt x="136087" y="317574"/>
                  </a:lnTo>
                  <a:lnTo>
                    <a:pt x="134124" y="317567"/>
                  </a:lnTo>
                  <a:lnTo>
                    <a:pt x="134126" y="315207"/>
                  </a:lnTo>
                  <a:lnTo>
                    <a:pt x="128926" y="315201"/>
                  </a:lnTo>
                  <a:lnTo>
                    <a:pt x="128909" y="312859"/>
                  </a:lnTo>
                  <a:lnTo>
                    <a:pt x="126428" y="312836"/>
                  </a:lnTo>
                  <a:lnTo>
                    <a:pt x="126411" y="315210"/>
                  </a:lnTo>
                  <a:lnTo>
                    <a:pt x="123136" y="315207"/>
                  </a:lnTo>
                  <a:lnTo>
                    <a:pt x="123149" y="317566"/>
                  </a:lnTo>
                  <a:lnTo>
                    <a:pt x="122038" y="317565"/>
                  </a:lnTo>
                  <a:lnTo>
                    <a:pt x="121818" y="317473"/>
                  </a:lnTo>
                  <a:lnTo>
                    <a:pt x="121826" y="315196"/>
                  </a:lnTo>
                  <a:lnTo>
                    <a:pt x="106916" y="315080"/>
                  </a:lnTo>
                  <a:lnTo>
                    <a:pt x="106895" y="312695"/>
                  </a:lnTo>
                  <a:lnTo>
                    <a:pt x="104269" y="312781"/>
                  </a:lnTo>
                  <a:lnTo>
                    <a:pt x="104304" y="315055"/>
                  </a:lnTo>
                  <a:lnTo>
                    <a:pt x="99024" y="314977"/>
                  </a:lnTo>
                  <a:lnTo>
                    <a:pt x="99002" y="316125"/>
                  </a:lnTo>
                  <a:lnTo>
                    <a:pt x="98415" y="316706"/>
                  </a:lnTo>
                  <a:lnTo>
                    <a:pt x="97340" y="316057"/>
                  </a:lnTo>
                  <a:lnTo>
                    <a:pt x="96001" y="314723"/>
                  </a:lnTo>
                  <a:lnTo>
                    <a:pt x="95297" y="314234"/>
                  </a:lnTo>
                  <a:lnTo>
                    <a:pt x="95300" y="312596"/>
                  </a:lnTo>
                  <a:lnTo>
                    <a:pt x="94530" y="312587"/>
                  </a:lnTo>
                  <a:lnTo>
                    <a:pt x="97430" y="310254"/>
                  </a:lnTo>
                  <a:lnTo>
                    <a:pt x="94281" y="310222"/>
                  </a:lnTo>
                  <a:lnTo>
                    <a:pt x="92735" y="310212"/>
                  </a:lnTo>
                  <a:lnTo>
                    <a:pt x="92706" y="311674"/>
                  </a:lnTo>
                  <a:lnTo>
                    <a:pt x="93297" y="312218"/>
                  </a:lnTo>
                  <a:lnTo>
                    <a:pt x="93450" y="312587"/>
                  </a:lnTo>
                  <a:lnTo>
                    <a:pt x="90113" y="312583"/>
                  </a:lnTo>
                  <a:lnTo>
                    <a:pt x="90093" y="314924"/>
                  </a:lnTo>
                  <a:lnTo>
                    <a:pt x="87484" y="314921"/>
                  </a:lnTo>
                  <a:lnTo>
                    <a:pt x="87499" y="312573"/>
                  </a:lnTo>
                  <a:lnTo>
                    <a:pt x="84882" y="312559"/>
                  </a:lnTo>
                  <a:lnTo>
                    <a:pt x="80299" y="312542"/>
                  </a:lnTo>
                  <a:lnTo>
                    <a:pt x="80299" y="311334"/>
                  </a:lnTo>
                  <a:lnTo>
                    <a:pt x="79592" y="311282"/>
                  </a:lnTo>
                  <a:lnTo>
                    <a:pt x="79551" y="310249"/>
                  </a:lnTo>
                  <a:lnTo>
                    <a:pt x="79356" y="309861"/>
                  </a:lnTo>
                  <a:lnTo>
                    <a:pt x="78190" y="309384"/>
                  </a:lnTo>
                  <a:lnTo>
                    <a:pt x="77793" y="310279"/>
                  </a:lnTo>
                  <a:lnTo>
                    <a:pt x="76995" y="311132"/>
                  </a:lnTo>
                  <a:lnTo>
                    <a:pt x="76705" y="311609"/>
                  </a:lnTo>
                  <a:lnTo>
                    <a:pt x="76565" y="311938"/>
                  </a:lnTo>
                  <a:lnTo>
                    <a:pt x="76602" y="312527"/>
                  </a:lnTo>
                  <a:lnTo>
                    <a:pt x="76862" y="314633"/>
                  </a:lnTo>
                  <a:lnTo>
                    <a:pt x="76536" y="315192"/>
                  </a:lnTo>
                  <a:lnTo>
                    <a:pt x="76391" y="315307"/>
                  </a:lnTo>
                  <a:lnTo>
                    <a:pt x="76035" y="315206"/>
                  </a:lnTo>
                  <a:lnTo>
                    <a:pt x="75647" y="315274"/>
                  </a:lnTo>
                  <a:lnTo>
                    <a:pt x="75171" y="315535"/>
                  </a:lnTo>
                  <a:lnTo>
                    <a:pt x="73629" y="316057"/>
                  </a:lnTo>
                  <a:lnTo>
                    <a:pt x="71343" y="316091"/>
                  </a:lnTo>
                  <a:lnTo>
                    <a:pt x="71505" y="316430"/>
                  </a:lnTo>
                  <a:lnTo>
                    <a:pt x="71980" y="316817"/>
                  </a:lnTo>
                  <a:lnTo>
                    <a:pt x="71013" y="317276"/>
                  </a:lnTo>
                  <a:lnTo>
                    <a:pt x="70776" y="317173"/>
                  </a:lnTo>
                  <a:lnTo>
                    <a:pt x="70729" y="318558"/>
                  </a:lnTo>
                  <a:lnTo>
                    <a:pt x="70805" y="321928"/>
                  </a:lnTo>
                  <a:lnTo>
                    <a:pt x="62906" y="321916"/>
                  </a:lnTo>
                  <a:lnTo>
                    <a:pt x="62901" y="324286"/>
                  </a:lnTo>
                  <a:lnTo>
                    <a:pt x="60274" y="324282"/>
                  </a:lnTo>
                  <a:lnTo>
                    <a:pt x="60283" y="321908"/>
                  </a:lnTo>
                  <a:lnTo>
                    <a:pt x="57651" y="321912"/>
                  </a:lnTo>
                  <a:lnTo>
                    <a:pt x="57631" y="323567"/>
                  </a:lnTo>
                  <a:lnTo>
                    <a:pt x="57519" y="324267"/>
                  </a:lnTo>
                  <a:lnTo>
                    <a:pt x="55041" y="324287"/>
                  </a:lnTo>
                  <a:lnTo>
                    <a:pt x="54858" y="337302"/>
                  </a:lnTo>
                  <a:lnTo>
                    <a:pt x="53666" y="337318"/>
                  </a:lnTo>
                  <a:lnTo>
                    <a:pt x="53745" y="338484"/>
                  </a:lnTo>
                  <a:lnTo>
                    <a:pt x="56282" y="338479"/>
                  </a:lnTo>
                  <a:lnTo>
                    <a:pt x="56279" y="340827"/>
                  </a:lnTo>
                  <a:lnTo>
                    <a:pt x="56947" y="340835"/>
                  </a:lnTo>
                  <a:lnTo>
                    <a:pt x="56956" y="344353"/>
                  </a:lnTo>
                  <a:lnTo>
                    <a:pt x="54339" y="344358"/>
                  </a:lnTo>
                  <a:lnTo>
                    <a:pt x="54348" y="346706"/>
                  </a:lnTo>
                  <a:lnTo>
                    <a:pt x="59590" y="346712"/>
                  </a:lnTo>
                  <a:lnTo>
                    <a:pt x="59599" y="349079"/>
                  </a:lnTo>
                  <a:lnTo>
                    <a:pt x="62220" y="349066"/>
                  </a:lnTo>
                  <a:lnTo>
                    <a:pt x="62214" y="351093"/>
                  </a:lnTo>
                  <a:lnTo>
                    <a:pt x="62213" y="356175"/>
                  </a:lnTo>
                  <a:lnTo>
                    <a:pt x="61834" y="356417"/>
                  </a:lnTo>
                  <a:lnTo>
                    <a:pt x="58340" y="357990"/>
                  </a:lnTo>
                  <a:lnTo>
                    <a:pt x="56977" y="357938"/>
                  </a:lnTo>
                  <a:lnTo>
                    <a:pt x="56995" y="362049"/>
                  </a:lnTo>
                  <a:lnTo>
                    <a:pt x="54395" y="362062"/>
                  </a:lnTo>
                  <a:lnTo>
                    <a:pt x="54382" y="369169"/>
                  </a:lnTo>
                  <a:lnTo>
                    <a:pt x="56993" y="369176"/>
                  </a:lnTo>
                  <a:lnTo>
                    <a:pt x="56995" y="373875"/>
                  </a:lnTo>
                  <a:lnTo>
                    <a:pt x="54389" y="373873"/>
                  </a:lnTo>
                  <a:lnTo>
                    <a:pt x="54415" y="374517"/>
                  </a:lnTo>
                  <a:lnTo>
                    <a:pt x="54604" y="375065"/>
                  </a:lnTo>
                  <a:lnTo>
                    <a:pt x="54676" y="375899"/>
                  </a:lnTo>
                  <a:lnTo>
                    <a:pt x="54008" y="375785"/>
                  </a:lnTo>
                  <a:lnTo>
                    <a:pt x="53125" y="376009"/>
                  </a:lnTo>
                  <a:lnTo>
                    <a:pt x="52686" y="376039"/>
                  </a:lnTo>
                  <a:lnTo>
                    <a:pt x="52238" y="375879"/>
                  </a:lnTo>
                  <a:lnTo>
                    <a:pt x="51839" y="375913"/>
                  </a:lnTo>
                  <a:lnTo>
                    <a:pt x="51571" y="376056"/>
                  </a:lnTo>
                  <a:lnTo>
                    <a:pt x="52202" y="377128"/>
                  </a:lnTo>
                  <a:lnTo>
                    <a:pt x="52946" y="378029"/>
                  </a:lnTo>
                  <a:lnTo>
                    <a:pt x="51768" y="378082"/>
                  </a:lnTo>
                  <a:lnTo>
                    <a:pt x="51772" y="378596"/>
                  </a:lnTo>
                  <a:lnTo>
                    <a:pt x="46613" y="378639"/>
                  </a:lnTo>
                  <a:lnTo>
                    <a:pt x="46591" y="383365"/>
                  </a:lnTo>
                  <a:lnTo>
                    <a:pt x="43988" y="383379"/>
                  </a:lnTo>
                  <a:lnTo>
                    <a:pt x="44014" y="385756"/>
                  </a:lnTo>
                  <a:lnTo>
                    <a:pt x="37606" y="385722"/>
                  </a:lnTo>
                  <a:lnTo>
                    <a:pt x="37294" y="385430"/>
                  </a:lnTo>
                  <a:lnTo>
                    <a:pt x="36597" y="384417"/>
                  </a:lnTo>
                  <a:lnTo>
                    <a:pt x="36369" y="383404"/>
                  </a:lnTo>
                  <a:lnTo>
                    <a:pt x="36077" y="383222"/>
                  </a:lnTo>
                  <a:lnTo>
                    <a:pt x="36006" y="381739"/>
                  </a:lnTo>
                  <a:lnTo>
                    <a:pt x="35595" y="380922"/>
                  </a:lnTo>
                  <a:lnTo>
                    <a:pt x="35596" y="379835"/>
                  </a:lnTo>
                  <a:lnTo>
                    <a:pt x="34413" y="379844"/>
                  </a:lnTo>
                  <a:lnTo>
                    <a:pt x="34956" y="378618"/>
                  </a:lnTo>
                  <a:lnTo>
                    <a:pt x="35011" y="377467"/>
                  </a:lnTo>
                  <a:lnTo>
                    <a:pt x="32517" y="377495"/>
                  </a:lnTo>
                  <a:lnTo>
                    <a:pt x="32311" y="378613"/>
                  </a:lnTo>
                  <a:lnTo>
                    <a:pt x="32302" y="379855"/>
                  </a:lnTo>
                  <a:lnTo>
                    <a:pt x="28450" y="379884"/>
                  </a:lnTo>
                  <a:lnTo>
                    <a:pt x="28418" y="377517"/>
                  </a:lnTo>
                  <a:lnTo>
                    <a:pt x="25809" y="377528"/>
                  </a:lnTo>
                  <a:lnTo>
                    <a:pt x="25805" y="375746"/>
                  </a:lnTo>
                  <a:lnTo>
                    <a:pt x="24031" y="375719"/>
                  </a:lnTo>
                  <a:lnTo>
                    <a:pt x="23853" y="375434"/>
                  </a:lnTo>
                  <a:lnTo>
                    <a:pt x="23467" y="375337"/>
                  </a:lnTo>
                  <a:lnTo>
                    <a:pt x="22321" y="375613"/>
                  </a:lnTo>
                  <a:lnTo>
                    <a:pt x="21902" y="375356"/>
                  </a:lnTo>
                  <a:lnTo>
                    <a:pt x="21593" y="375349"/>
                  </a:lnTo>
                  <a:lnTo>
                    <a:pt x="21002" y="375830"/>
                  </a:lnTo>
                  <a:lnTo>
                    <a:pt x="21103" y="376340"/>
                  </a:lnTo>
                  <a:lnTo>
                    <a:pt x="20608" y="376341"/>
                  </a:lnTo>
                  <a:lnTo>
                    <a:pt x="20625" y="371623"/>
                  </a:lnTo>
                  <a:lnTo>
                    <a:pt x="18837" y="371638"/>
                  </a:lnTo>
                  <a:lnTo>
                    <a:pt x="18684" y="371753"/>
                  </a:lnTo>
                  <a:lnTo>
                    <a:pt x="18545" y="372792"/>
                  </a:lnTo>
                  <a:lnTo>
                    <a:pt x="15433" y="372806"/>
                  </a:lnTo>
                  <a:lnTo>
                    <a:pt x="15422" y="372160"/>
                  </a:lnTo>
                  <a:lnTo>
                    <a:pt x="15410" y="371223"/>
                  </a:lnTo>
                  <a:lnTo>
                    <a:pt x="15463" y="369299"/>
                  </a:lnTo>
                  <a:lnTo>
                    <a:pt x="18016" y="369282"/>
                  </a:lnTo>
                  <a:lnTo>
                    <a:pt x="17989" y="366911"/>
                  </a:lnTo>
                  <a:lnTo>
                    <a:pt x="16208" y="366936"/>
                  </a:lnTo>
                  <a:lnTo>
                    <a:pt x="16027" y="367242"/>
                  </a:lnTo>
                  <a:lnTo>
                    <a:pt x="15447" y="367782"/>
                  </a:lnTo>
                  <a:lnTo>
                    <a:pt x="15428" y="362770"/>
                  </a:lnTo>
                  <a:lnTo>
                    <a:pt x="16025" y="362762"/>
                  </a:lnTo>
                  <a:lnTo>
                    <a:pt x="16029" y="362244"/>
                  </a:lnTo>
                  <a:lnTo>
                    <a:pt x="16248" y="362154"/>
                  </a:lnTo>
                  <a:lnTo>
                    <a:pt x="25823" y="362109"/>
                  </a:lnTo>
                  <a:lnTo>
                    <a:pt x="25804" y="360248"/>
                  </a:lnTo>
                  <a:lnTo>
                    <a:pt x="15422" y="361048"/>
                  </a:lnTo>
                  <a:lnTo>
                    <a:pt x="15419" y="360399"/>
                  </a:lnTo>
                  <a:lnTo>
                    <a:pt x="16150" y="360398"/>
                  </a:lnTo>
                  <a:lnTo>
                    <a:pt x="16738" y="359721"/>
                  </a:lnTo>
                  <a:lnTo>
                    <a:pt x="17402" y="358577"/>
                  </a:lnTo>
                  <a:lnTo>
                    <a:pt x="17653" y="357817"/>
                  </a:lnTo>
                  <a:lnTo>
                    <a:pt x="17917" y="357489"/>
                  </a:lnTo>
                  <a:lnTo>
                    <a:pt x="18497" y="357437"/>
                  </a:lnTo>
                  <a:lnTo>
                    <a:pt x="19271" y="357236"/>
                  </a:lnTo>
                  <a:lnTo>
                    <a:pt x="19070" y="357013"/>
                  </a:lnTo>
                  <a:lnTo>
                    <a:pt x="19008" y="356841"/>
                  </a:lnTo>
                  <a:lnTo>
                    <a:pt x="18980" y="356293"/>
                  </a:lnTo>
                  <a:lnTo>
                    <a:pt x="19117" y="355840"/>
                  </a:lnTo>
                  <a:lnTo>
                    <a:pt x="19293" y="355249"/>
                  </a:lnTo>
                  <a:lnTo>
                    <a:pt x="19263" y="354984"/>
                  </a:lnTo>
                  <a:lnTo>
                    <a:pt x="19119" y="354705"/>
                  </a:lnTo>
                  <a:lnTo>
                    <a:pt x="19245" y="353852"/>
                  </a:lnTo>
                  <a:lnTo>
                    <a:pt x="19246" y="347974"/>
                  </a:lnTo>
                  <a:lnTo>
                    <a:pt x="21869" y="347936"/>
                  </a:lnTo>
                  <a:lnTo>
                    <a:pt x="21884" y="345577"/>
                  </a:lnTo>
                  <a:lnTo>
                    <a:pt x="19268" y="345607"/>
                  </a:lnTo>
                  <a:lnTo>
                    <a:pt x="10169" y="345635"/>
                  </a:lnTo>
                  <a:lnTo>
                    <a:pt x="10180" y="341494"/>
                  </a:lnTo>
                  <a:lnTo>
                    <a:pt x="10230" y="341248"/>
                  </a:lnTo>
                  <a:lnTo>
                    <a:pt x="10457" y="340868"/>
                  </a:lnTo>
                  <a:lnTo>
                    <a:pt x="0" y="340922"/>
                  </a:lnTo>
                  <a:lnTo>
                    <a:pt x="15" y="336095"/>
                  </a:lnTo>
                  <a:lnTo>
                    <a:pt x="829" y="336192"/>
                  </a:lnTo>
                  <a:lnTo>
                    <a:pt x="1167" y="336155"/>
                  </a:lnTo>
                  <a:lnTo>
                    <a:pt x="1328" y="335991"/>
                  </a:lnTo>
                  <a:lnTo>
                    <a:pt x="1369" y="335786"/>
                  </a:lnTo>
                  <a:lnTo>
                    <a:pt x="1194" y="335247"/>
                  </a:lnTo>
                  <a:lnTo>
                    <a:pt x="1147" y="334947"/>
                  </a:lnTo>
                  <a:lnTo>
                    <a:pt x="1882" y="334210"/>
                  </a:lnTo>
                  <a:lnTo>
                    <a:pt x="2245" y="333953"/>
                  </a:lnTo>
                  <a:lnTo>
                    <a:pt x="2868" y="333867"/>
                  </a:lnTo>
                  <a:lnTo>
                    <a:pt x="3058" y="333622"/>
                  </a:lnTo>
                  <a:lnTo>
                    <a:pt x="3120" y="333376"/>
                  </a:lnTo>
                  <a:lnTo>
                    <a:pt x="2976" y="333282"/>
                  </a:lnTo>
                  <a:lnTo>
                    <a:pt x="2675" y="332832"/>
                  </a:lnTo>
                  <a:lnTo>
                    <a:pt x="2667" y="327903"/>
                  </a:lnTo>
                  <a:lnTo>
                    <a:pt x="3341" y="327926"/>
                  </a:lnTo>
                  <a:lnTo>
                    <a:pt x="3445" y="328097"/>
                  </a:lnTo>
                  <a:lnTo>
                    <a:pt x="4031" y="328485"/>
                  </a:lnTo>
                  <a:lnTo>
                    <a:pt x="4659" y="328469"/>
                  </a:lnTo>
                  <a:lnTo>
                    <a:pt x="4712" y="327910"/>
                  </a:lnTo>
                  <a:lnTo>
                    <a:pt x="5319" y="327895"/>
                  </a:lnTo>
                  <a:lnTo>
                    <a:pt x="5265" y="326762"/>
                  </a:lnTo>
                  <a:lnTo>
                    <a:pt x="7887" y="326776"/>
                  </a:lnTo>
                  <a:lnTo>
                    <a:pt x="7948" y="324443"/>
                  </a:lnTo>
                  <a:lnTo>
                    <a:pt x="8179" y="324435"/>
                  </a:lnTo>
                  <a:lnTo>
                    <a:pt x="8439" y="324305"/>
                  </a:lnTo>
                  <a:lnTo>
                    <a:pt x="9294" y="323414"/>
                  </a:lnTo>
                  <a:lnTo>
                    <a:pt x="9724" y="323250"/>
                  </a:lnTo>
                  <a:lnTo>
                    <a:pt x="10265" y="323261"/>
                  </a:lnTo>
                  <a:lnTo>
                    <a:pt x="10527" y="323059"/>
                  </a:lnTo>
                  <a:lnTo>
                    <a:pt x="10847" y="322061"/>
                  </a:lnTo>
                  <a:lnTo>
                    <a:pt x="10132" y="321573"/>
                  </a:lnTo>
                  <a:lnTo>
                    <a:pt x="9203" y="321535"/>
                  </a:lnTo>
                  <a:lnTo>
                    <a:pt x="8657" y="321372"/>
                  </a:lnTo>
                  <a:lnTo>
                    <a:pt x="8203" y="321129"/>
                  </a:lnTo>
                  <a:lnTo>
                    <a:pt x="8000" y="320861"/>
                  </a:lnTo>
                  <a:lnTo>
                    <a:pt x="7987" y="320011"/>
                  </a:lnTo>
                  <a:lnTo>
                    <a:pt x="8058" y="319859"/>
                  </a:lnTo>
                  <a:lnTo>
                    <a:pt x="8624" y="319273"/>
                  </a:lnTo>
                  <a:lnTo>
                    <a:pt x="9466" y="318558"/>
                  </a:lnTo>
                  <a:lnTo>
                    <a:pt x="9855" y="317838"/>
                  </a:lnTo>
                  <a:lnTo>
                    <a:pt x="10657" y="317398"/>
                  </a:lnTo>
                  <a:lnTo>
                    <a:pt x="10595" y="317182"/>
                  </a:lnTo>
                  <a:lnTo>
                    <a:pt x="10342" y="317011"/>
                  </a:lnTo>
                  <a:lnTo>
                    <a:pt x="9615" y="316541"/>
                  </a:lnTo>
                  <a:lnTo>
                    <a:pt x="9119" y="316452"/>
                  </a:lnTo>
                  <a:lnTo>
                    <a:pt x="8494" y="315994"/>
                  </a:lnTo>
                  <a:lnTo>
                    <a:pt x="8308" y="314935"/>
                  </a:lnTo>
                  <a:lnTo>
                    <a:pt x="8213" y="314805"/>
                  </a:lnTo>
                  <a:lnTo>
                    <a:pt x="8051" y="314775"/>
                  </a:lnTo>
                  <a:lnTo>
                    <a:pt x="7968" y="312807"/>
                  </a:lnTo>
                  <a:lnTo>
                    <a:pt x="7947" y="312677"/>
                  </a:lnTo>
                  <a:lnTo>
                    <a:pt x="7728" y="312483"/>
                  </a:lnTo>
                  <a:lnTo>
                    <a:pt x="7765" y="312278"/>
                  </a:lnTo>
                  <a:lnTo>
                    <a:pt x="7964" y="312010"/>
                  </a:lnTo>
                  <a:lnTo>
                    <a:pt x="9233" y="311229"/>
                  </a:lnTo>
                  <a:lnTo>
                    <a:pt x="9990" y="311013"/>
                  </a:lnTo>
                  <a:lnTo>
                    <a:pt x="10544" y="311043"/>
                  </a:lnTo>
                  <a:lnTo>
                    <a:pt x="10768" y="310983"/>
                  </a:lnTo>
                  <a:lnTo>
                    <a:pt x="11351" y="310637"/>
                  </a:lnTo>
                  <a:lnTo>
                    <a:pt x="10681" y="310219"/>
                  </a:lnTo>
                  <a:lnTo>
                    <a:pt x="10441" y="308270"/>
                  </a:lnTo>
                  <a:lnTo>
                    <a:pt x="10418" y="307164"/>
                  </a:lnTo>
                  <a:lnTo>
                    <a:pt x="10503" y="306567"/>
                  </a:lnTo>
                  <a:lnTo>
                    <a:pt x="10639" y="306410"/>
                  </a:lnTo>
                  <a:lnTo>
                    <a:pt x="10651" y="306257"/>
                  </a:lnTo>
                  <a:lnTo>
                    <a:pt x="10672" y="300716"/>
                  </a:lnTo>
                  <a:lnTo>
                    <a:pt x="7661" y="300716"/>
                  </a:lnTo>
                  <a:lnTo>
                    <a:pt x="7388" y="299960"/>
                  </a:lnTo>
                  <a:lnTo>
                    <a:pt x="7338" y="298853"/>
                  </a:lnTo>
                  <a:lnTo>
                    <a:pt x="6754" y="298566"/>
                  </a:lnTo>
                  <a:lnTo>
                    <a:pt x="6720" y="297787"/>
                  </a:lnTo>
                  <a:lnTo>
                    <a:pt x="8058" y="297772"/>
                  </a:lnTo>
                  <a:lnTo>
                    <a:pt x="8057" y="296005"/>
                  </a:lnTo>
                  <a:lnTo>
                    <a:pt x="4412" y="296033"/>
                  </a:lnTo>
                  <a:lnTo>
                    <a:pt x="4146" y="295556"/>
                  </a:lnTo>
                  <a:lnTo>
                    <a:pt x="4096" y="295314"/>
                  </a:lnTo>
                  <a:lnTo>
                    <a:pt x="4078" y="293644"/>
                  </a:lnTo>
                  <a:lnTo>
                    <a:pt x="2743" y="293637"/>
                  </a:lnTo>
                  <a:lnTo>
                    <a:pt x="2730" y="293205"/>
                  </a:lnTo>
                  <a:lnTo>
                    <a:pt x="2445" y="293000"/>
                  </a:lnTo>
                  <a:lnTo>
                    <a:pt x="2752" y="292191"/>
                  </a:lnTo>
                  <a:lnTo>
                    <a:pt x="3133" y="292214"/>
                  </a:lnTo>
                  <a:lnTo>
                    <a:pt x="3721" y="292445"/>
                  </a:lnTo>
                  <a:lnTo>
                    <a:pt x="4098" y="292456"/>
                  </a:lnTo>
                  <a:lnTo>
                    <a:pt x="4122" y="290458"/>
                  </a:lnTo>
                  <a:lnTo>
                    <a:pt x="5850" y="288934"/>
                  </a:lnTo>
                  <a:lnTo>
                    <a:pt x="5503" y="288748"/>
                  </a:lnTo>
                  <a:lnTo>
                    <a:pt x="5410" y="288495"/>
                  </a:lnTo>
                  <a:lnTo>
                    <a:pt x="5396" y="286570"/>
                  </a:lnTo>
                  <a:lnTo>
                    <a:pt x="6473" y="286570"/>
                  </a:lnTo>
                  <a:lnTo>
                    <a:pt x="6855" y="286222"/>
                  </a:lnTo>
                  <a:lnTo>
                    <a:pt x="6990" y="286201"/>
                  </a:lnTo>
                  <a:lnTo>
                    <a:pt x="7384" y="285636"/>
                  </a:lnTo>
                  <a:lnTo>
                    <a:pt x="7778" y="284723"/>
                  </a:lnTo>
                  <a:lnTo>
                    <a:pt x="7770" y="284256"/>
                  </a:lnTo>
                  <a:lnTo>
                    <a:pt x="3243" y="284289"/>
                  </a:lnTo>
                  <a:lnTo>
                    <a:pt x="3009" y="284282"/>
                  </a:lnTo>
                  <a:lnTo>
                    <a:pt x="3048" y="281877"/>
                  </a:lnTo>
                  <a:lnTo>
                    <a:pt x="5681" y="281893"/>
                  </a:lnTo>
                  <a:lnTo>
                    <a:pt x="5746" y="277166"/>
                  </a:lnTo>
                  <a:lnTo>
                    <a:pt x="7031" y="277166"/>
                  </a:lnTo>
                  <a:lnTo>
                    <a:pt x="7044" y="274820"/>
                  </a:lnTo>
                  <a:lnTo>
                    <a:pt x="7044" y="274380"/>
                  </a:lnTo>
                  <a:lnTo>
                    <a:pt x="7233" y="274480"/>
                  </a:lnTo>
                  <a:lnTo>
                    <a:pt x="7785" y="274269"/>
                  </a:lnTo>
                  <a:lnTo>
                    <a:pt x="8067" y="274310"/>
                  </a:lnTo>
                  <a:lnTo>
                    <a:pt x="8934" y="274756"/>
                  </a:lnTo>
                  <a:lnTo>
                    <a:pt x="9093" y="274885"/>
                  </a:lnTo>
                  <a:lnTo>
                    <a:pt x="9183" y="275076"/>
                  </a:lnTo>
                  <a:lnTo>
                    <a:pt x="9314" y="276099"/>
                  </a:lnTo>
                  <a:lnTo>
                    <a:pt x="10743" y="276976"/>
                  </a:lnTo>
                  <a:lnTo>
                    <a:pt x="11000" y="277069"/>
                  </a:lnTo>
                  <a:lnTo>
                    <a:pt x="11039" y="270109"/>
                  </a:lnTo>
                  <a:lnTo>
                    <a:pt x="13660" y="270077"/>
                  </a:lnTo>
                  <a:lnTo>
                    <a:pt x="14324" y="270540"/>
                  </a:lnTo>
                  <a:lnTo>
                    <a:pt x="14571" y="270479"/>
                  </a:lnTo>
                  <a:lnTo>
                    <a:pt x="14983" y="270077"/>
                  </a:lnTo>
                  <a:lnTo>
                    <a:pt x="16319" y="270077"/>
                  </a:lnTo>
                  <a:lnTo>
                    <a:pt x="18939" y="270093"/>
                  </a:lnTo>
                  <a:lnTo>
                    <a:pt x="18952" y="269523"/>
                  </a:lnTo>
                  <a:lnTo>
                    <a:pt x="20642" y="269508"/>
                  </a:lnTo>
                  <a:lnTo>
                    <a:pt x="22235" y="269106"/>
                  </a:lnTo>
                  <a:lnTo>
                    <a:pt x="23760" y="268962"/>
                  </a:lnTo>
                  <a:lnTo>
                    <a:pt x="25424" y="268402"/>
                  </a:lnTo>
                  <a:lnTo>
                    <a:pt x="25887" y="267985"/>
                  </a:lnTo>
                  <a:lnTo>
                    <a:pt x="26147" y="267585"/>
                  </a:lnTo>
                  <a:lnTo>
                    <a:pt x="26866" y="267110"/>
                  </a:lnTo>
                  <a:lnTo>
                    <a:pt x="26878" y="264899"/>
                  </a:lnTo>
                  <a:lnTo>
                    <a:pt x="26878" y="264177"/>
                  </a:lnTo>
                  <a:lnTo>
                    <a:pt x="26873" y="263096"/>
                  </a:lnTo>
                  <a:lnTo>
                    <a:pt x="26865" y="261797"/>
                  </a:lnTo>
                  <a:lnTo>
                    <a:pt x="26878" y="261064"/>
                  </a:lnTo>
                  <a:lnTo>
                    <a:pt x="26887" y="260829"/>
                  </a:lnTo>
                  <a:lnTo>
                    <a:pt x="26891" y="260526"/>
                  </a:lnTo>
                  <a:lnTo>
                    <a:pt x="26898" y="257983"/>
                  </a:lnTo>
                  <a:lnTo>
                    <a:pt x="26904" y="257690"/>
                  </a:lnTo>
                  <a:lnTo>
                    <a:pt x="26904" y="257299"/>
                  </a:lnTo>
                  <a:lnTo>
                    <a:pt x="27073" y="257511"/>
                  </a:lnTo>
                  <a:lnTo>
                    <a:pt x="27203" y="257527"/>
                  </a:lnTo>
                  <a:lnTo>
                    <a:pt x="27700" y="256774"/>
                  </a:lnTo>
                  <a:lnTo>
                    <a:pt x="27044" y="256661"/>
                  </a:lnTo>
                  <a:lnTo>
                    <a:pt x="27024" y="256306"/>
                  </a:lnTo>
                  <a:lnTo>
                    <a:pt x="27285" y="256072"/>
                  </a:lnTo>
                  <a:lnTo>
                    <a:pt x="27435" y="256298"/>
                  </a:lnTo>
                  <a:lnTo>
                    <a:pt x="28033" y="256506"/>
                  </a:lnTo>
                  <a:lnTo>
                    <a:pt x="28396" y="256240"/>
                  </a:lnTo>
                  <a:lnTo>
                    <a:pt x="28474" y="255869"/>
                  </a:lnTo>
                  <a:lnTo>
                    <a:pt x="28368" y="255438"/>
                  </a:lnTo>
                  <a:lnTo>
                    <a:pt x="28409" y="255311"/>
                  </a:lnTo>
                  <a:lnTo>
                    <a:pt x="28967" y="255066"/>
                  </a:lnTo>
                  <a:lnTo>
                    <a:pt x="29310" y="255148"/>
                  </a:lnTo>
                  <a:lnTo>
                    <a:pt x="29498" y="255294"/>
                  </a:lnTo>
                  <a:lnTo>
                    <a:pt x="29433" y="255614"/>
                  </a:lnTo>
                  <a:lnTo>
                    <a:pt x="29693" y="256403"/>
                  </a:lnTo>
                  <a:lnTo>
                    <a:pt x="30408" y="256425"/>
                  </a:lnTo>
                  <a:lnTo>
                    <a:pt x="31110" y="256612"/>
                  </a:lnTo>
                  <a:lnTo>
                    <a:pt x="31234" y="257133"/>
                  </a:lnTo>
                  <a:lnTo>
                    <a:pt x="30984" y="258610"/>
                  </a:lnTo>
                  <a:lnTo>
                    <a:pt x="30705" y="258896"/>
                  </a:lnTo>
                  <a:lnTo>
                    <a:pt x="30783" y="259157"/>
                  </a:lnTo>
                  <a:lnTo>
                    <a:pt x="31058" y="258538"/>
                  </a:lnTo>
                  <a:lnTo>
                    <a:pt x="31548" y="255963"/>
                  </a:lnTo>
                  <a:lnTo>
                    <a:pt x="31608" y="255234"/>
                  </a:lnTo>
                  <a:lnTo>
                    <a:pt x="31419" y="254121"/>
                  </a:lnTo>
                  <a:lnTo>
                    <a:pt x="31636" y="254203"/>
                  </a:lnTo>
                  <a:lnTo>
                    <a:pt x="31715" y="254768"/>
                  </a:lnTo>
                  <a:lnTo>
                    <a:pt x="31725" y="255682"/>
                  </a:lnTo>
                  <a:lnTo>
                    <a:pt x="32262" y="255930"/>
                  </a:lnTo>
                  <a:lnTo>
                    <a:pt x="33314" y="256220"/>
                  </a:lnTo>
                  <a:lnTo>
                    <a:pt x="34766" y="255816"/>
                  </a:lnTo>
                  <a:lnTo>
                    <a:pt x="35336" y="255930"/>
                  </a:lnTo>
                  <a:lnTo>
                    <a:pt x="35868" y="255946"/>
                  </a:lnTo>
                  <a:lnTo>
                    <a:pt x="39864" y="255946"/>
                  </a:lnTo>
                  <a:lnTo>
                    <a:pt x="44689" y="255943"/>
                  </a:lnTo>
                  <a:lnTo>
                    <a:pt x="45157" y="255963"/>
                  </a:lnTo>
                  <a:lnTo>
                    <a:pt x="45144" y="255669"/>
                  </a:lnTo>
                  <a:lnTo>
                    <a:pt x="46127" y="254601"/>
                  </a:lnTo>
                  <a:lnTo>
                    <a:pt x="46726" y="254121"/>
                  </a:lnTo>
                  <a:lnTo>
                    <a:pt x="47092" y="254122"/>
                  </a:lnTo>
                  <a:lnTo>
                    <a:pt x="46999" y="254251"/>
                  </a:lnTo>
                  <a:lnTo>
                    <a:pt x="47087" y="254460"/>
                  </a:lnTo>
                  <a:lnTo>
                    <a:pt x="47479" y="254463"/>
                  </a:lnTo>
                  <a:lnTo>
                    <a:pt x="47699" y="254284"/>
                  </a:lnTo>
                  <a:lnTo>
                    <a:pt x="47738" y="253909"/>
                  </a:lnTo>
                  <a:lnTo>
                    <a:pt x="47436" y="253729"/>
                  </a:lnTo>
                  <a:lnTo>
                    <a:pt x="47985" y="253454"/>
                  </a:lnTo>
                  <a:lnTo>
                    <a:pt x="49098" y="253402"/>
                  </a:lnTo>
                  <a:lnTo>
                    <a:pt x="49131" y="252790"/>
                  </a:lnTo>
                  <a:lnTo>
                    <a:pt x="48737" y="252964"/>
                  </a:lnTo>
                  <a:lnTo>
                    <a:pt x="48170" y="253066"/>
                  </a:lnTo>
                  <a:lnTo>
                    <a:pt x="47894" y="252524"/>
                  </a:lnTo>
                  <a:lnTo>
                    <a:pt x="47907" y="250128"/>
                  </a:lnTo>
                  <a:lnTo>
                    <a:pt x="47424" y="248971"/>
                  </a:lnTo>
                  <a:lnTo>
                    <a:pt x="47050" y="248563"/>
                  </a:lnTo>
                  <a:lnTo>
                    <a:pt x="47123" y="248122"/>
                  </a:lnTo>
                  <a:lnTo>
                    <a:pt x="47274" y="248038"/>
                  </a:lnTo>
                  <a:lnTo>
                    <a:pt x="47774" y="248002"/>
                  </a:lnTo>
                  <a:lnTo>
                    <a:pt x="47819" y="247472"/>
                  </a:lnTo>
                  <a:lnTo>
                    <a:pt x="50365" y="247441"/>
                  </a:lnTo>
                  <a:lnTo>
                    <a:pt x="51344" y="247504"/>
                  </a:lnTo>
                  <a:lnTo>
                    <a:pt x="52162" y="246445"/>
                  </a:lnTo>
                  <a:lnTo>
                    <a:pt x="52823" y="246526"/>
                  </a:lnTo>
                  <a:lnTo>
                    <a:pt x="52966" y="245874"/>
                  </a:lnTo>
                  <a:lnTo>
                    <a:pt x="53556" y="246245"/>
                  </a:lnTo>
                  <a:lnTo>
                    <a:pt x="54328" y="246428"/>
                  </a:lnTo>
                  <a:lnTo>
                    <a:pt x="54341" y="249851"/>
                  </a:lnTo>
                  <a:lnTo>
                    <a:pt x="56974" y="249851"/>
                  </a:lnTo>
                  <a:lnTo>
                    <a:pt x="57000" y="246167"/>
                  </a:lnTo>
                  <a:lnTo>
                    <a:pt x="56357" y="246231"/>
                  </a:lnTo>
                  <a:lnTo>
                    <a:pt x="55969" y="245672"/>
                  </a:lnTo>
                  <a:lnTo>
                    <a:pt x="55454" y="245208"/>
                  </a:lnTo>
                  <a:lnTo>
                    <a:pt x="55175" y="245147"/>
                  </a:lnTo>
                  <a:lnTo>
                    <a:pt x="55106" y="244786"/>
                  </a:lnTo>
                  <a:lnTo>
                    <a:pt x="55132" y="244098"/>
                  </a:lnTo>
                  <a:lnTo>
                    <a:pt x="53965" y="244098"/>
                  </a:lnTo>
                  <a:lnTo>
                    <a:pt x="54289" y="241311"/>
                  </a:lnTo>
                  <a:lnTo>
                    <a:pt x="54354" y="241180"/>
                  </a:lnTo>
                  <a:lnTo>
                    <a:pt x="54523" y="241083"/>
                  </a:lnTo>
                  <a:lnTo>
                    <a:pt x="55028" y="240952"/>
                  </a:lnTo>
                  <a:lnTo>
                    <a:pt x="55106" y="240268"/>
                  </a:lnTo>
                  <a:lnTo>
                    <a:pt x="55028" y="239958"/>
                  </a:lnTo>
                  <a:lnTo>
                    <a:pt x="54341" y="239159"/>
                  </a:lnTo>
                  <a:lnTo>
                    <a:pt x="54367" y="237904"/>
                  </a:lnTo>
                  <a:lnTo>
                    <a:pt x="54626" y="237627"/>
                  </a:lnTo>
                  <a:lnTo>
                    <a:pt x="55054" y="237497"/>
                  </a:lnTo>
                  <a:lnTo>
                    <a:pt x="55015" y="235998"/>
                  </a:lnTo>
                  <a:lnTo>
                    <a:pt x="55067" y="235818"/>
                  </a:lnTo>
                  <a:lnTo>
                    <a:pt x="55664" y="235395"/>
                  </a:lnTo>
                  <a:lnTo>
                    <a:pt x="55716" y="235020"/>
                  </a:lnTo>
                  <a:lnTo>
                    <a:pt x="55521" y="234368"/>
                  </a:lnTo>
                  <a:lnTo>
                    <a:pt x="54899" y="233162"/>
                  </a:lnTo>
                  <a:lnTo>
                    <a:pt x="54354" y="232591"/>
                  </a:lnTo>
                  <a:lnTo>
                    <a:pt x="54354" y="232412"/>
                  </a:lnTo>
                  <a:lnTo>
                    <a:pt x="54589" y="232659"/>
                  </a:lnTo>
                  <a:lnTo>
                    <a:pt x="54940" y="232825"/>
                  </a:lnTo>
                  <a:lnTo>
                    <a:pt x="55463" y="232717"/>
                  </a:lnTo>
                  <a:lnTo>
                    <a:pt x="55949" y="232394"/>
                  </a:lnTo>
                  <a:lnTo>
                    <a:pt x="56059" y="232106"/>
                  </a:lnTo>
                  <a:lnTo>
                    <a:pt x="57513" y="230690"/>
                  </a:lnTo>
                  <a:lnTo>
                    <a:pt x="57995" y="230384"/>
                  </a:lnTo>
                  <a:lnTo>
                    <a:pt x="57986" y="230603"/>
                  </a:lnTo>
                  <a:lnTo>
                    <a:pt x="58583" y="231320"/>
                  </a:lnTo>
                  <a:lnTo>
                    <a:pt x="59141" y="231353"/>
                  </a:lnTo>
                  <a:lnTo>
                    <a:pt x="58764" y="230766"/>
                  </a:lnTo>
                  <a:lnTo>
                    <a:pt x="58155" y="230016"/>
                  </a:lnTo>
                  <a:lnTo>
                    <a:pt x="56442" y="228941"/>
                  </a:lnTo>
                  <a:lnTo>
                    <a:pt x="56974" y="228875"/>
                  </a:lnTo>
                  <a:lnTo>
                    <a:pt x="59011" y="228859"/>
                  </a:lnTo>
                  <a:lnTo>
                    <a:pt x="59828" y="228647"/>
                  </a:lnTo>
                  <a:lnTo>
                    <a:pt x="59517" y="228223"/>
                  </a:lnTo>
                  <a:lnTo>
                    <a:pt x="59543" y="226871"/>
                  </a:lnTo>
                  <a:lnTo>
                    <a:pt x="59698" y="224524"/>
                  </a:lnTo>
                  <a:lnTo>
                    <a:pt x="59776" y="224165"/>
                  </a:lnTo>
                  <a:lnTo>
                    <a:pt x="59802" y="223448"/>
                  </a:lnTo>
                  <a:lnTo>
                    <a:pt x="59750" y="223008"/>
                  </a:lnTo>
                  <a:lnTo>
                    <a:pt x="61379" y="223008"/>
                  </a:lnTo>
                  <a:lnTo>
                    <a:pt x="61651" y="223309"/>
                  </a:lnTo>
                  <a:lnTo>
                    <a:pt x="62474" y="224622"/>
                  </a:lnTo>
                  <a:lnTo>
                    <a:pt x="62708" y="225371"/>
                  </a:lnTo>
                  <a:lnTo>
                    <a:pt x="63409" y="226186"/>
                  </a:lnTo>
                  <a:lnTo>
                    <a:pt x="64070" y="226708"/>
                  </a:lnTo>
                  <a:lnTo>
                    <a:pt x="65302" y="227327"/>
                  </a:lnTo>
                  <a:lnTo>
                    <a:pt x="65614" y="227702"/>
                  </a:lnTo>
                  <a:lnTo>
                    <a:pt x="65847" y="227685"/>
                  </a:lnTo>
                  <a:lnTo>
                    <a:pt x="68922" y="227685"/>
                  </a:lnTo>
                  <a:lnTo>
                    <a:pt x="68909" y="228044"/>
                  </a:lnTo>
                  <a:lnTo>
                    <a:pt x="69207" y="228044"/>
                  </a:lnTo>
                  <a:lnTo>
                    <a:pt x="70232" y="227666"/>
                  </a:lnTo>
                  <a:lnTo>
                    <a:pt x="72814" y="227669"/>
                  </a:lnTo>
                  <a:lnTo>
                    <a:pt x="72814" y="229527"/>
                  </a:lnTo>
                  <a:lnTo>
                    <a:pt x="71685" y="229397"/>
                  </a:lnTo>
                  <a:lnTo>
                    <a:pt x="70595" y="228500"/>
                  </a:lnTo>
                  <a:lnTo>
                    <a:pt x="70232" y="228419"/>
                  </a:lnTo>
                  <a:lnTo>
                    <a:pt x="70206" y="228892"/>
                  </a:lnTo>
                  <a:lnTo>
                    <a:pt x="70502" y="229068"/>
                  </a:lnTo>
                  <a:lnTo>
                    <a:pt x="70595" y="229217"/>
                  </a:lnTo>
                  <a:lnTo>
                    <a:pt x="70626" y="230215"/>
                  </a:lnTo>
                  <a:lnTo>
                    <a:pt x="70569" y="230358"/>
                  </a:lnTo>
                  <a:lnTo>
                    <a:pt x="70219" y="230358"/>
                  </a:lnTo>
                  <a:lnTo>
                    <a:pt x="70245" y="233455"/>
                  </a:lnTo>
                  <a:lnTo>
                    <a:pt x="76770" y="233471"/>
                  </a:lnTo>
                  <a:lnTo>
                    <a:pt x="76744" y="234661"/>
                  </a:lnTo>
                  <a:lnTo>
                    <a:pt x="78184" y="234661"/>
                  </a:lnTo>
                  <a:lnTo>
                    <a:pt x="78220" y="233741"/>
                  </a:lnTo>
                  <a:lnTo>
                    <a:pt x="78055" y="233446"/>
                  </a:lnTo>
                  <a:lnTo>
                    <a:pt x="78158" y="232542"/>
                  </a:lnTo>
                  <a:lnTo>
                    <a:pt x="80688" y="234400"/>
                  </a:lnTo>
                  <a:lnTo>
                    <a:pt x="80727" y="230065"/>
                  </a:lnTo>
                  <a:lnTo>
                    <a:pt x="86007" y="230000"/>
                  </a:lnTo>
                  <a:lnTo>
                    <a:pt x="85955" y="218200"/>
                  </a:lnTo>
                  <a:lnTo>
                    <a:pt x="80688" y="218200"/>
                  </a:lnTo>
                  <a:lnTo>
                    <a:pt x="76040" y="218233"/>
                  </a:lnTo>
                  <a:lnTo>
                    <a:pt x="76014" y="217706"/>
                  </a:lnTo>
                  <a:lnTo>
                    <a:pt x="76721" y="217686"/>
                  </a:lnTo>
                  <a:lnTo>
                    <a:pt x="76731" y="214729"/>
                  </a:lnTo>
                  <a:lnTo>
                    <a:pt x="75408" y="214680"/>
                  </a:lnTo>
                  <a:lnTo>
                    <a:pt x="75356" y="207606"/>
                  </a:lnTo>
                  <a:lnTo>
                    <a:pt x="75032" y="207443"/>
                  </a:lnTo>
                  <a:lnTo>
                    <a:pt x="74681" y="206417"/>
                  </a:lnTo>
                  <a:lnTo>
                    <a:pt x="73938" y="206449"/>
                  </a:lnTo>
                  <a:lnTo>
                    <a:pt x="73814" y="205601"/>
                  </a:lnTo>
                  <a:lnTo>
                    <a:pt x="74435" y="204999"/>
                  </a:lnTo>
                  <a:lnTo>
                    <a:pt x="74863" y="204282"/>
                  </a:lnTo>
                  <a:lnTo>
                    <a:pt x="75330" y="203956"/>
                  </a:lnTo>
                  <a:lnTo>
                    <a:pt x="78353" y="203874"/>
                  </a:lnTo>
                  <a:lnTo>
                    <a:pt x="78379" y="203304"/>
                  </a:lnTo>
                  <a:lnTo>
                    <a:pt x="78586" y="203320"/>
                  </a:lnTo>
                  <a:lnTo>
                    <a:pt x="78573" y="202163"/>
                  </a:lnTo>
                  <a:lnTo>
                    <a:pt x="77924" y="202130"/>
                  </a:lnTo>
                  <a:lnTo>
                    <a:pt x="77989" y="199180"/>
                  </a:lnTo>
                  <a:lnTo>
                    <a:pt x="77976" y="196051"/>
                  </a:lnTo>
                  <a:lnTo>
                    <a:pt x="79987" y="196328"/>
                  </a:lnTo>
                  <a:lnTo>
                    <a:pt x="79921" y="194771"/>
                  </a:lnTo>
                  <a:lnTo>
                    <a:pt x="79702" y="194421"/>
                  </a:lnTo>
                  <a:lnTo>
                    <a:pt x="79448" y="194227"/>
                  </a:lnTo>
                  <a:lnTo>
                    <a:pt x="79257" y="192902"/>
                  </a:lnTo>
                  <a:lnTo>
                    <a:pt x="77596" y="192902"/>
                  </a:lnTo>
                  <a:lnTo>
                    <a:pt x="77578" y="192368"/>
                  </a:lnTo>
                  <a:lnTo>
                    <a:pt x="76887" y="191977"/>
                  </a:lnTo>
                  <a:lnTo>
                    <a:pt x="76317" y="191952"/>
                  </a:lnTo>
                  <a:lnTo>
                    <a:pt x="76141" y="191790"/>
                  </a:lnTo>
                  <a:lnTo>
                    <a:pt x="75914" y="189728"/>
                  </a:lnTo>
                  <a:lnTo>
                    <a:pt x="73840" y="189730"/>
                  </a:lnTo>
                  <a:lnTo>
                    <a:pt x="73148" y="189621"/>
                  </a:lnTo>
                  <a:lnTo>
                    <a:pt x="72967" y="189452"/>
                  </a:lnTo>
                  <a:lnTo>
                    <a:pt x="72901" y="189183"/>
                  </a:lnTo>
                  <a:lnTo>
                    <a:pt x="72929" y="188543"/>
                  </a:lnTo>
                  <a:lnTo>
                    <a:pt x="74526" y="188538"/>
                  </a:lnTo>
                  <a:lnTo>
                    <a:pt x="74533" y="187891"/>
                  </a:lnTo>
                  <a:lnTo>
                    <a:pt x="74201" y="186957"/>
                  </a:lnTo>
                  <a:lnTo>
                    <a:pt x="72997" y="186898"/>
                  </a:lnTo>
                  <a:lnTo>
                    <a:pt x="72683" y="186760"/>
                  </a:lnTo>
                  <a:lnTo>
                    <a:pt x="70880" y="186761"/>
                  </a:lnTo>
                  <a:lnTo>
                    <a:pt x="70867" y="187153"/>
                  </a:lnTo>
                  <a:lnTo>
                    <a:pt x="70596" y="187233"/>
                  </a:lnTo>
                  <a:lnTo>
                    <a:pt x="69812" y="187339"/>
                  </a:lnTo>
                  <a:lnTo>
                    <a:pt x="68195" y="187364"/>
                  </a:lnTo>
                  <a:lnTo>
                    <a:pt x="69064" y="183828"/>
                  </a:lnTo>
                  <a:lnTo>
                    <a:pt x="66354" y="183470"/>
                  </a:lnTo>
                  <a:lnTo>
                    <a:pt x="65523" y="183567"/>
                  </a:lnTo>
                  <a:lnTo>
                    <a:pt x="65510" y="183958"/>
                  </a:lnTo>
                  <a:lnTo>
                    <a:pt x="65510" y="184855"/>
                  </a:lnTo>
                  <a:lnTo>
                    <a:pt x="65216" y="184962"/>
                  </a:lnTo>
                  <a:lnTo>
                    <a:pt x="64646" y="184948"/>
                  </a:lnTo>
                  <a:lnTo>
                    <a:pt x="64646" y="185189"/>
                  </a:lnTo>
                  <a:lnTo>
                    <a:pt x="65180" y="186089"/>
                  </a:lnTo>
                  <a:lnTo>
                    <a:pt x="65161" y="186732"/>
                  </a:lnTo>
                  <a:lnTo>
                    <a:pt x="65017" y="187339"/>
                  </a:lnTo>
                  <a:lnTo>
                    <a:pt x="63304" y="187364"/>
                  </a:lnTo>
                  <a:lnTo>
                    <a:pt x="61994" y="189239"/>
                  </a:lnTo>
                  <a:lnTo>
                    <a:pt x="61910" y="189502"/>
                  </a:lnTo>
                  <a:lnTo>
                    <a:pt x="61942" y="189679"/>
                  </a:lnTo>
                  <a:lnTo>
                    <a:pt x="61696" y="189679"/>
                  </a:lnTo>
                  <a:lnTo>
                    <a:pt x="60788" y="189679"/>
                  </a:lnTo>
                  <a:lnTo>
                    <a:pt x="56948" y="189662"/>
                  </a:lnTo>
                  <a:lnTo>
                    <a:pt x="56299" y="189662"/>
                  </a:lnTo>
                  <a:lnTo>
                    <a:pt x="55663" y="189646"/>
                  </a:lnTo>
                  <a:lnTo>
                    <a:pt x="48490" y="189614"/>
                  </a:lnTo>
                  <a:lnTo>
                    <a:pt x="47973" y="189630"/>
                  </a:lnTo>
                  <a:lnTo>
                    <a:pt x="47725" y="189630"/>
                  </a:lnTo>
                  <a:lnTo>
                    <a:pt x="46907" y="189630"/>
                  </a:lnTo>
                  <a:lnTo>
                    <a:pt x="43664" y="189630"/>
                  </a:lnTo>
                  <a:lnTo>
                    <a:pt x="43859" y="189184"/>
                  </a:lnTo>
                  <a:lnTo>
                    <a:pt x="44857" y="188440"/>
                  </a:lnTo>
                  <a:lnTo>
                    <a:pt x="44533" y="188135"/>
                  </a:lnTo>
                  <a:lnTo>
                    <a:pt x="44248" y="187739"/>
                  </a:lnTo>
                  <a:lnTo>
                    <a:pt x="44053" y="186680"/>
                  </a:lnTo>
                  <a:lnTo>
                    <a:pt x="44339" y="186322"/>
                  </a:lnTo>
                  <a:lnTo>
                    <a:pt x="46972" y="183909"/>
                  </a:lnTo>
                  <a:lnTo>
                    <a:pt x="46982" y="182845"/>
                  </a:lnTo>
                  <a:lnTo>
                    <a:pt x="46973" y="183481"/>
                  </a:lnTo>
                  <a:lnTo>
                    <a:pt x="46629" y="183495"/>
                  </a:lnTo>
                  <a:lnTo>
                    <a:pt x="46336" y="182559"/>
                  </a:lnTo>
                  <a:lnTo>
                    <a:pt x="49164" y="182589"/>
                  </a:lnTo>
                  <a:lnTo>
                    <a:pt x="49553" y="182426"/>
                  </a:lnTo>
                  <a:lnTo>
                    <a:pt x="49658" y="182124"/>
                  </a:lnTo>
                  <a:lnTo>
                    <a:pt x="49631" y="179949"/>
                  </a:lnTo>
                  <a:lnTo>
                    <a:pt x="49022" y="179981"/>
                  </a:lnTo>
                  <a:lnTo>
                    <a:pt x="48785" y="179124"/>
                  </a:lnTo>
                  <a:lnTo>
                    <a:pt x="48736" y="178727"/>
                  </a:lnTo>
                  <a:lnTo>
                    <a:pt x="49035" y="177993"/>
                  </a:lnTo>
                  <a:lnTo>
                    <a:pt x="49644" y="177912"/>
                  </a:lnTo>
                  <a:lnTo>
                    <a:pt x="46985" y="177847"/>
                  </a:lnTo>
                  <a:lnTo>
                    <a:pt x="46985" y="176070"/>
                  </a:lnTo>
                  <a:lnTo>
                    <a:pt x="47011" y="174815"/>
                  </a:lnTo>
                  <a:lnTo>
                    <a:pt x="47620" y="174717"/>
                  </a:lnTo>
                  <a:lnTo>
                    <a:pt x="47945" y="174261"/>
                  </a:lnTo>
                  <a:lnTo>
                    <a:pt x="47888" y="172599"/>
                  </a:lnTo>
                  <a:lnTo>
                    <a:pt x="47694" y="172590"/>
                  </a:lnTo>
                  <a:lnTo>
                    <a:pt x="47478" y="171930"/>
                  </a:lnTo>
                  <a:lnTo>
                    <a:pt x="49761" y="168475"/>
                  </a:lnTo>
                  <a:lnTo>
                    <a:pt x="49774" y="166128"/>
                  </a:lnTo>
                  <a:lnTo>
                    <a:pt x="49032" y="165402"/>
                  </a:lnTo>
                  <a:lnTo>
                    <a:pt x="48360" y="165134"/>
                  </a:lnTo>
                  <a:lnTo>
                    <a:pt x="48420" y="163784"/>
                  </a:lnTo>
                  <a:lnTo>
                    <a:pt x="48723" y="163651"/>
                  </a:lnTo>
                  <a:lnTo>
                    <a:pt x="49525" y="163656"/>
                  </a:lnTo>
                  <a:lnTo>
                    <a:pt x="49696" y="163472"/>
                  </a:lnTo>
                  <a:lnTo>
                    <a:pt x="49683" y="163113"/>
                  </a:lnTo>
                  <a:lnTo>
                    <a:pt x="49683" y="160277"/>
                  </a:lnTo>
                  <a:lnTo>
                    <a:pt x="47595" y="160277"/>
                  </a:lnTo>
                  <a:lnTo>
                    <a:pt x="47374" y="160178"/>
                  </a:lnTo>
                  <a:lnTo>
                    <a:pt x="47431" y="160550"/>
                  </a:lnTo>
                  <a:lnTo>
                    <a:pt x="47157" y="161151"/>
                  </a:lnTo>
                  <a:lnTo>
                    <a:pt x="47140" y="161451"/>
                  </a:lnTo>
                  <a:lnTo>
                    <a:pt x="43378" y="161402"/>
                  </a:lnTo>
                  <a:lnTo>
                    <a:pt x="43541" y="161247"/>
                  </a:lnTo>
                  <a:lnTo>
                    <a:pt x="44849" y="160609"/>
                  </a:lnTo>
                  <a:lnTo>
                    <a:pt x="45338" y="160477"/>
                  </a:lnTo>
                  <a:lnTo>
                    <a:pt x="45026" y="160375"/>
                  </a:lnTo>
                  <a:lnTo>
                    <a:pt x="44305" y="160710"/>
                  </a:lnTo>
                  <a:lnTo>
                    <a:pt x="43015" y="160799"/>
                  </a:lnTo>
                  <a:lnTo>
                    <a:pt x="41303" y="160799"/>
                  </a:lnTo>
                  <a:lnTo>
                    <a:pt x="41419" y="161163"/>
                  </a:lnTo>
                  <a:lnTo>
                    <a:pt x="41471" y="161646"/>
                  </a:lnTo>
                  <a:lnTo>
                    <a:pt x="40221" y="162332"/>
                  </a:lnTo>
                  <a:lnTo>
                    <a:pt x="39279" y="162347"/>
                  </a:lnTo>
                  <a:lnTo>
                    <a:pt x="39109" y="162515"/>
                  </a:lnTo>
                  <a:lnTo>
                    <a:pt x="39072" y="163081"/>
                  </a:lnTo>
                  <a:lnTo>
                    <a:pt x="38769" y="163126"/>
                  </a:lnTo>
                  <a:lnTo>
                    <a:pt x="38125" y="163048"/>
                  </a:lnTo>
                  <a:lnTo>
                    <a:pt x="37748" y="162298"/>
                  </a:lnTo>
                  <a:lnTo>
                    <a:pt x="37709" y="161337"/>
                  </a:lnTo>
                  <a:lnTo>
                    <a:pt x="35854" y="161337"/>
                  </a:lnTo>
                  <a:lnTo>
                    <a:pt x="35632" y="161591"/>
                  </a:lnTo>
                  <a:lnTo>
                    <a:pt x="33232" y="161383"/>
                  </a:lnTo>
                  <a:lnTo>
                    <a:pt x="32191" y="161548"/>
                  </a:lnTo>
                  <a:lnTo>
                    <a:pt x="31093" y="161272"/>
                  </a:lnTo>
                  <a:lnTo>
                    <a:pt x="27760" y="161321"/>
                  </a:lnTo>
                  <a:lnTo>
                    <a:pt x="23142" y="161272"/>
                  </a:lnTo>
                  <a:lnTo>
                    <a:pt x="23077" y="160620"/>
                  </a:lnTo>
                  <a:lnTo>
                    <a:pt x="22960" y="152210"/>
                  </a:lnTo>
                  <a:lnTo>
                    <a:pt x="23025" y="149505"/>
                  </a:lnTo>
                  <a:lnTo>
                    <a:pt x="23067" y="148316"/>
                  </a:lnTo>
                  <a:lnTo>
                    <a:pt x="22411" y="148166"/>
                  </a:lnTo>
                  <a:lnTo>
                    <a:pt x="22217" y="148172"/>
                  </a:lnTo>
                  <a:lnTo>
                    <a:pt x="21875" y="148398"/>
                  </a:lnTo>
                  <a:lnTo>
                    <a:pt x="21822" y="148636"/>
                  </a:lnTo>
                  <a:lnTo>
                    <a:pt x="21796" y="148652"/>
                  </a:lnTo>
                  <a:lnTo>
                    <a:pt x="21729" y="148448"/>
                  </a:lnTo>
                  <a:lnTo>
                    <a:pt x="21703" y="148656"/>
                  </a:lnTo>
                  <a:lnTo>
                    <a:pt x="21806" y="148917"/>
                  </a:lnTo>
                  <a:lnTo>
                    <a:pt x="21997" y="149254"/>
                  </a:lnTo>
                  <a:lnTo>
                    <a:pt x="21403" y="149121"/>
                  </a:lnTo>
                  <a:lnTo>
                    <a:pt x="21438" y="149379"/>
                  </a:lnTo>
                  <a:lnTo>
                    <a:pt x="21626" y="149698"/>
                  </a:lnTo>
                  <a:lnTo>
                    <a:pt x="21537" y="150035"/>
                  </a:lnTo>
                  <a:lnTo>
                    <a:pt x="21585" y="150489"/>
                  </a:lnTo>
                  <a:lnTo>
                    <a:pt x="21237" y="150999"/>
                  </a:lnTo>
                  <a:lnTo>
                    <a:pt x="20832" y="151232"/>
                  </a:lnTo>
                  <a:lnTo>
                    <a:pt x="20508" y="150935"/>
                  </a:lnTo>
                  <a:lnTo>
                    <a:pt x="20291" y="150889"/>
                  </a:lnTo>
                  <a:lnTo>
                    <a:pt x="19851" y="150399"/>
                  </a:lnTo>
                  <a:lnTo>
                    <a:pt x="19790" y="150232"/>
                  </a:lnTo>
                  <a:lnTo>
                    <a:pt x="20372" y="149547"/>
                  </a:lnTo>
                  <a:lnTo>
                    <a:pt x="20399" y="148474"/>
                  </a:lnTo>
                  <a:lnTo>
                    <a:pt x="20907" y="147762"/>
                  </a:lnTo>
                  <a:lnTo>
                    <a:pt x="19457" y="147694"/>
                  </a:lnTo>
                  <a:lnTo>
                    <a:pt x="18050" y="147922"/>
                  </a:lnTo>
                  <a:lnTo>
                    <a:pt x="16433" y="147988"/>
                  </a:lnTo>
                  <a:lnTo>
                    <a:pt x="16164" y="147955"/>
                  </a:lnTo>
                  <a:lnTo>
                    <a:pt x="15714" y="147686"/>
                  </a:lnTo>
                  <a:lnTo>
                    <a:pt x="15516" y="147682"/>
                  </a:lnTo>
                  <a:lnTo>
                    <a:pt x="15091" y="148096"/>
                  </a:lnTo>
                  <a:lnTo>
                    <a:pt x="14708" y="147921"/>
                  </a:lnTo>
                  <a:lnTo>
                    <a:pt x="14014" y="147149"/>
                  </a:lnTo>
                  <a:lnTo>
                    <a:pt x="12423" y="147149"/>
                  </a:lnTo>
                  <a:lnTo>
                    <a:pt x="11632" y="147145"/>
                  </a:lnTo>
                  <a:lnTo>
                    <a:pt x="10971" y="147383"/>
                  </a:lnTo>
                  <a:lnTo>
                    <a:pt x="10415" y="147175"/>
                  </a:lnTo>
                  <a:lnTo>
                    <a:pt x="10407" y="145990"/>
                  </a:lnTo>
                  <a:lnTo>
                    <a:pt x="9754" y="145942"/>
                  </a:lnTo>
                  <a:lnTo>
                    <a:pt x="9809" y="142465"/>
                  </a:lnTo>
                  <a:lnTo>
                    <a:pt x="9787" y="137763"/>
                  </a:lnTo>
                  <a:lnTo>
                    <a:pt x="7153" y="137741"/>
                  </a:lnTo>
                  <a:lnTo>
                    <a:pt x="7131" y="135378"/>
                  </a:lnTo>
                  <a:lnTo>
                    <a:pt x="8455" y="135386"/>
                  </a:lnTo>
                  <a:lnTo>
                    <a:pt x="8479" y="133757"/>
                  </a:lnTo>
                  <a:lnTo>
                    <a:pt x="8661" y="133616"/>
                  </a:lnTo>
                  <a:lnTo>
                    <a:pt x="9213" y="133541"/>
                  </a:lnTo>
                  <a:lnTo>
                    <a:pt x="9655" y="133194"/>
                  </a:lnTo>
                  <a:lnTo>
                    <a:pt x="9739" y="132997"/>
                  </a:lnTo>
                  <a:lnTo>
                    <a:pt x="9676" y="130936"/>
                  </a:lnTo>
                  <a:lnTo>
                    <a:pt x="9823" y="130739"/>
                  </a:lnTo>
                  <a:lnTo>
                    <a:pt x="10059" y="130627"/>
                  </a:lnTo>
                  <a:lnTo>
                    <a:pt x="10995" y="130616"/>
                  </a:lnTo>
                  <a:lnTo>
                    <a:pt x="11008" y="127335"/>
                  </a:lnTo>
                  <a:lnTo>
                    <a:pt x="11339" y="126544"/>
                  </a:lnTo>
                  <a:lnTo>
                    <a:pt x="12535" y="126538"/>
                  </a:lnTo>
                  <a:lnTo>
                    <a:pt x="13121" y="126296"/>
                  </a:lnTo>
                  <a:lnTo>
                    <a:pt x="13341" y="125763"/>
                  </a:lnTo>
                  <a:lnTo>
                    <a:pt x="13784" y="125513"/>
                  </a:lnTo>
                  <a:lnTo>
                    <a:pt x="13833" y="125274"/>
                  </a:lnTo>
                  <a:lnTo>
                    <a:pt x="13844" y="124719"/>
                  </a:lnTo>
                  <a:lnTo>
                    <a:pt x="14447" y="124183"/>
                  </a:lnTo>
                  <a:lnTo>
                    <a:pt x="15308" y="123174"/>
                  </a:lnTo>
                  <a:lnTo>
                    <a:pt x="15219" y="122876"/>
                  </a:lnTo>
                  <a:lnTo>
                    <a:pt x="15367" y="122343"/>
                  </a:lnTo>
                  <a:lnTo>
                    <a:pt x="15853" y="121769"/>
                  </a:lnTo>
                  <a:lnTo>
                    <a:pt x="16326" y="121755"/>
                  </a:lnTo>
                  <a:lnTo>
                    <a:pt x="16267" y="121121"/>
                  </a:lnTo>
                  <a:lnTo>
                    <a:pt x="15798" y="120886"/>
                  </a:lnTo>
                  <a:lnTo>
                    <a:pt x="15558" y="120901"/>
                  </a:lnTo>
                  <a:lnTo>
                    <a:pt x="15284" y="120662"/>
                  </a:lnTo>
                  <a:lnTo>
                    <a:pt x="15554" y="119679"/>
                  </a:lnTo>
                  <a:lnTo>
                    <a:pt x="15845" y="119623"/>
                  </a:lnTo>
                  <a:lnTo>
                    <a:pt x="16339" y="119731"/>
                  </a:lnTo>
                  <a:lnTo>
                    <a:pt x="17429" y="118685"/>
                  </a:lnTo>
                  <a:lnTo>
                    <a:pt x="17638" y="118049"/>
                  </a:lnTo>
                  <a:lnTo>
                    <a:pt x="17320" y="118044"/>
                  </a:lnTo>
                  <a:lnTo>
                    <a:pt x="15644" y="118159"/>
                  </a:lnTo>
                  <a:lnTo>
                    <a:pt x="13861" y="118866"/>
                  </a:lnTo>
                  <a:lnTo>
                    <a:pt x="13869" y="117753"/>
                  </a:lnTo>
                  <a:lnTo>
                    <a:pt x="13176" y="117755"/>
                  </a:lnTo>
                  <a:lnTo>
                    <a:pt x="12992" y="117618"/>
                  </a:lnTo>
                  <a:lnTo>
                    <a:pt x="12984" y="117409"/>
                  </a:lnTo>
                  <a:lnTo>
                    <a:pt x="13220" y="116615"/>
                  </a:lnTo>
                  <a:lnTo>
                    <a:pt x="13225" y="116142"/>
                  </a:lnTo>
                  <a:lnTo>
                    <a:pt x="12691" y="115921"/>
                  </a:lnTo>
                  <a:lnTo>
                    <a:pt x="12110" y="115799"/>
                  </a:lnTo>
                  <a:lnTo>
                    <a:pt x="12047" y="114842"/>
                  </a:lnTo>
                  <a:lnTo>
                    <a:pt x="12271" y="114227"/>
                  </a:lnTo>
                  <a:lnTo>
                    <a:pt x="14936" y="114235"/>
                  </a:lnTo>
                  <a:lnTo>
                    <a:pt x="14972" y="109518"/>
                  </a:lnTo>
                  <a:lnTo>
                    <a:pt x="14985" y="107164"/>
                  </a:lnTo>
                  <a:lnTo>
                    <a:pt x="12297" y="107149"/>
                  </a:lnTo>
                  <a:lnTo>
                    <a:pt x="12293" y="103613"/>
                  </a:lnTo>
                  <a:lnTo>
                    <a:pt x="10927" y="103650"/>
                  </a:lnTo>
                  <a:lnTo>
                    <a:pt x="10352" y="104157"/>
                  </a:lnTo>
                  <a:lnTo>
                    <a:pt x="9714" y="104217"/>
                  </a:lnTo>
                  <a:lnTo>
                    <a:pt x="9671" y="104660"/>
                  </a:lnTo>
                  <a:lnTo>
                    <a:pt x="9540" y="104765"/>
                  </a:lnTo>
                  <a:lnTo>
                    <a:pt x="8263" y="104765"/>
                  </a:lnTo>
                  <a:lnTo>
                    <a:pt x="8246" y="104288"/>
                  </a:lnTo>
                  <a:lnTo>
                    <a:pt x="7802" y="104124"/>
                  </a:lnTo>
                  <a:lnTo>
                    <a:pt x="7434" y="104113"/>
                  </a:lnTo>
                  <a:lnTo>
                    <a:pt x="6914" y="104277"/>
                  </a:lnTo>
                  <a:lnTo>
                    <a:pt x="6779" y="104389"/>
                  </a:lnTo>
                  <a:lnTo>
                    <a:pt x="6615" y="104743"/>
                  </a:lnTo>
                  <a:lnTo>
                    <a:pt x="6428" y="104739"/>
                  </a:lnTo>
                  <a:lnTo>
                    <a:pt x="6902" y="104154"/>
                  </a:lnTo>
                  <a:lnTo>
                    <a:pt x="6944" y="103998"/>
                  </a:lnTo>
                  <a:lnTo>
                    <a:pt x="6926" y="102396"/>
                  </a:lnTo>
                  <a:lnTo>
                    <a:pt x="4211" y="102389"/>
                  </a:lnTo>
                  <a:lnTo>
                    <a:pt x="4186" y="97631"/>
                  </a:lnTo>
                  <a:lnTo>
                    <a:pt x="4141" y="93712"/>
                  </a:lnTo>
                  <a:lnTo>
                    <a:pt x="3874" y="93507"/>
                  </a:lnTo>
                  <a:lnTo>
                    <a:pt x="2170" y="93544"/>
                  </a:lnTo>
                  <a:lnTo>
                    <a:pt x="1625" y="93443"/>
                  </a:lnTo>
                  <a:lnTo>
                    <a:pt x="1482" y="90190"/>
                  </a:lnTo>
                  <a:lnTo>
                    <a:pt x="3242" y="90245"/>
                  </a:lnTo>
                  <a:lnTo>
                    <a:pt x="5595" y="90334"/>
                  </a:lnTo>
                  <a:lnTo>
                    <a:pt x="9000" y="90457"/>
                  </a:lnTo>
                  <a:lnTo>
                    <a:pt x="9920" y="90489"/>
                  </a:lnTo>
                  <a:lnTo>
                    <a:pt x="10915" y="90524"/>
                  </a:lnTo>
                  <a:lnTo>
                    <a:pt x="12035" y="90564"/>
                  </a:lnTo>
                  <a:lnTo>
                    <a:pt x="14175" y="90639"/>
                  </a:lnTo>
                  <a:lnTo>
                    <a:pt x="14268" y="91258"/>
                  </a:lnTo>
                  <a:lnTo>
                    <a:pt x="14284" y="93024"/>
                  </a:lnTo>
                  <a:lnTo>
                    <a:pt x="15359" y="93062"/>
                  </a:lnTo>
                  <a:lnTo>
                    <a:pt x="16697" y="92757"/>
                  </a:lnTo>
                  <a:lnTo>
                    <a:pt x="17654" y="92440"/>
                  </a:lnTo>
                  <a:lnTo>
                    <a:pt x="17705" y="91945"/>
                  </a:lnTo>
                  <a:lnTo>
                    <a:pt x="18559" y="91936"/>
                  </a:lnTo>
                  <a:lnTo>
                    <a:pt x="18662" y="91778"/>
                  </a:lnTo>
                  <a:lnTo>
                    <a:pt x="18707" y="91501"/>
                  </a:lnTo>
                  <a:lnTo>
                    <a:pt x="18673" y="90975"/>
                  </a:lnTo>
                  <a:lnTo>
                    <a:pt x="18972" y="90765"/>
                  </a:lnTo>
                  <a:lnTo>
                    <a:pt x="21113" y="90765"/>
                  </a:lnTo>
                  <a:lnTo>
                    <a:pt x="23218" y="90755"/>
                  </a:lnTo>
                  <a:lnTo>
                    <a:pt x="25304" y="90745"/>
                  </a:lnTo>
                  <a:lnTo>
                    <a:pt x="25592" y="90743"/>
                  </a:lnTo>
                  <a:lnTo>
                    <a:pt x="28098" y="90740"/>
                  </a:lnTo>
                  <a:lnTo>
                    <a:pt x="27460" y="90155"/>
                  </a:lnTo>
                  <a:lnTo>
                    <a:pt x="26265" y="89693"/>
                  </a:lnTo>
                  <a:lnTo>
                    <a:pt x="26138" y="89527"/>
                  </a:lnTo>
                  <a:lnTo>
                    <a:pt x="28286" y="89533"/>
                  </a:lnTo>
                  <a:lnTo>
                    <a:pt x="28281" y="88329"/>
                  </a:lnTo>
                  <a:lnTo>
                    <a:pt x="28277" y="87740"/>
                  </a:lnTo>
                  <a:lnTo>
                    <a:pt x="23253" y="87801"/>
                  </a:lnTo>
                  <a:lnTo>
                    <a:pt x="22936" y="87731"/>
                  </a:lnTo>
                  <a:lnTo>
                    <a:pt x="22889" y="87549"/>
                  </a:lnTo>
                  <a:lnTo>
                    <a:pt x="22905" y="86051"/>
                  </a:lnTo>
                  <a:lnTo>
                    <a:pt x="21608" y="85858"/>
                  </a:lnTo>
                  <a:lnTo>
                    <a:pt x="21477" y="85497"/>
                  </a:lnTo>
                  <a:lnTo>
                    <a:pt x="20634" y="85244"/>
                  </a:lnTo>
                  <a:lnTo>
                    <a:pt x="20243" y="84931"/>
                  </a:lnTo>
                  <a:lnTo>
                    <a:pt x="20236" y="81190"/>
                  </a:lnTo>
                  <a:lnTo>
                    <a:pt x="21372" y="81469"/>
                  </a:lnTo>
                  <a:lnTo>
                    <a:pt x="21495" y="81618"/>
                  </a:lnTo>
                  <a:lnTo>
                    <a:pt x="21453" y="82151"/>
                  </a:lnTo>
                  <a:lnTo>
                    <a:pt x="21305" y="82322"/>
                  </a:lnTo>
                  <a:lnTo>
                    <a:pt x="20953" y="82438"/>
                  </a:lnTo>
                  <a:lnTo>
                    <a:pt x="20810" y="82706"/>
                  </a:lnTo>
                  <a:lnTo>
                    <a:pt x="21793" y="83421"/>
                  </a:lnTo>
                  <a:lnTo>
                    <a:pt x="22187" y="83332"/>
                  </a:lnTo>
                  <a:lnTo>
                    <a:pt x="22594" y="82866"/>
                  </a:lnTo>
                  <a:lnTo>
                    <a:pt x="22352" y="82784"/>
                  </a:lnTo>
                  <a:lnTo>
                    <a:pt x="22293" y="82493"/>
                  </a:lnTo>
                  <a:lnTo>
                    <a:pt x="22454" y="82195"/>
                  </a:lnTo>
                  <a:lnTo>
                    <a:pt x="23178" y="81841"/>
                  </a:lnTo>
                  <a:lnTo>
                    <a:pt x="23768" y="81818"/>
                  </a:lnTo>
                  <a:lnTo>
                    <a:pt x="24014" y="82045"/>
                  </a:lnTo>
                  <a:lnTo>
                    <a:pt x="24686" y="82126"/>
                  </a:lnTo>
                  <a:lnTo>
                    <a:pt x="26832" y="80912"/>
                  </a:lnTo>
                  <a:lnTo>
                    <a:pt x="27133" y="80830"/>
                  </a:lnTo>
                  <a:lnTo>
                    <a:pt x="27812" y="80890"/>
                  </a:lnTo>
                  <a:lnTo>
                    <a:pt x="28787" y="80562"/>
                  </a:lnTo>
                  <a:lnTo>
                    <a:pt x="29590" y="80121"/>
                  </a:lnTo>
                  <a:lnTo>
                    <a:pt x="29610" y="78356"/>
                  </a:lnTo>
                  <a:lnTo>
                    <a:pt x="25568" y="78371"/>
                  </a:lnTo>
                  <a:lnTo>
                    <a:pt x="25535" y="80111"/>
                  </a:lnTo>
                  <a:lnTo>
                    <a:pt x="22987" y="80142"/>
                  </a:lnTo>
                  <a:lnTo>
                    <a:pt x="22964" y="77787"/>
                  </a:lnTo>
                  <a:lnTo>
                    <a:pt x="24131" y="77734"/>
                  </a:lnTo>
                  <a:lnTo>
                    <a:pt x="24393" y="75972"/>
                  </a:lnTo>
                  <a:lnTo>
                    <a:pt x="24168" y="75435"/>
                  </a:lnTo>
                  <a:lnTo>
                    <a:pt x="24299" y="74597"/>
                  </a:lnTo>
                  <a:lnTo>
                    <a:pt x="24587" y="73897"/>
                  </a:lnTo>
                  <a:lnTo>
                    <a:pt x="25045" y="73725"/>
                  </a:lnTo>
                  <a:lnTo>
                    <a:pt x="25245" y="73543"/>
                  </a:lnTo>
                  <a:lnTo>
                    <a:pt x="25253" y="72716"/>
                  </a:lnTo>
                  <a:lnTo>
                    <a:pt x="25160" y="72250"/>
                  </a:lnTo>
                  <a:lnTo>
                    <a:pt x="25036" y="71188"/>
                  </a:lnTo>
                  <a:lnTo>
                    <a:pt x="25223" y="70905"/>
                  </a:lnTo>
                  <a:lnTo>
                    <a:pt x="24695" y="70843"/>
                  </a:lnTo>
                  <a:lnTo>
                    <a:pt x="24251" y="70998"/>
                  </a:lnTo>
                  <a:lnTo>
                    <a:pt x="24264" y="71967"/>
                  </a:lnTo>
                  <a:lnTo>
                    <a:pt x="17660" y="71841"/>
                  </a:lnTo>
                  <a:lnTo>
                    <a:pt x="17700" y="69639"/>
                  </a:lnTo>
                  <a:lnTo>
                    <a:pt x="17660" y="64968"/>
                  </a:lnTo>
                  <a:lnTo>
                    <a:pt x="11974" y="64694"/>
                  </a:lnTo>
                  <a:lnTo>
                    <a:pt x="11995" y="64374"/>
                  </a:lnTo>
                  <a:lnTo>
                    <a:pt x="12785" y="64057"/>
                  </a:lnTo>
                  <a:lnTo>
                    <a:pt x="14136" y="63693"/>
                  </a:lnTo>
                  <a:lnTo>
                    <a:pt x="14319" y="63573"/>
                  </a:lnTo>
                  <a:lnTo>
                    <a:pt x="14866" y="62889"/>
                  </a:lnTo>
                  <a:lnTo>
                    <a:pt x="14872" y="61682"/>
                  </a:lnTo>
                  <a:lnTo>
                    <a:pt x="14655" y="61833"/>
                  </a:lnTo>
                  <a:lnTo>
                    <a:pt x="14409" y="61520"/>
                  </a:lnTo>
                  <a:lnTo>
                    <a:pt x="13992" y="61438"/>
                  </a:lnTo>
                  <a:lnTo>
                    <a:pt x="13491" y="61740"/>
                  </a:lnTo>
                  <a:lnTo>
                    <a:pt x="13121" y="62101"/>
                  </a:lnTo>
                  <a:lnTo>
                    <a:pt x="12815" y="62817"/>
                  </a:lnTo>
                  <a:lnTo>
                    <a:pt x="12645" y="63063"/>
                  </a:lnTo>
                  <a:lnTo>
                    <a:pt x="11937" y="63117"/>
                  </a:lnTo>
                  <a:lnTo>
                    <a:pt x="11873" y="62753"/>
                  </a:lnTo>
                  <a:lnTo>
                    <a:pt x="12548" y="61259"/>
                  </a:lnTo>
                  <a:lnTo>
                    <a:pt x="12862" y="61062"/>
                  </a:lnTo>
                  <a:lnTo>
                    <a:pt x="13325" y="60909"/>
                  </a:lnTo>
                  <a:lnTo>
                    <a:pt x="13546" y="60726"/>
                  </a:lnTo>
                  <a:lnTo>
                    <a:pt x="12603" y="58975"/>
                  </a:lnTo>
                  <a:lnTo>
                    <a:pt x="13011" y="58461"/>
                  </a:lnTo>
                  <a:lnTo>
                    <a:pt x="13655" y="57747"/>
                  </a:lnTo>
                  <a:lnTo>
                    <a:pt x="12102" y="57664"/>
                  </a:lnTo>
                  <a:lnTo>
                    <a:pt x="12230" y="53711"/>
                  </a:lnTo>
                  <a:lnTo>
                    <a:pt x="12226" y="52001"/>
                  </a:lnTo>
                  <a:lnTo>
                    <a:pt x="11588" y="51270"/>
                  </a:lnTo>
                  <a:lnTo>
                    <a:pt x="11124" y="51125"/>
                  </a:lnTo>
                  <a:lnTo>
                    <a:pt x="10451" y="49888"/>
                  </a:lnTo>
                  <a:lnTo>
                    <a:pt x="9529" y="49860"/>
                  </a:lnTo>
                  <a:lnTo>
                    <a:pt x="9801" y="48491"/>
                  </a:lnTo>
                  <a:lnTo>
                    <a:pt x="10039" y="48245"/>
                  </a:lnTo>
                  <a:lnTo>
                    <a:pt x="10941" y="47556"/>
                  </a:lnTo>
                  <a:lnTo>
                    <a:pt x="12018" y="47556"/>
                  </a:lnTo>
                  <a:lnTo>
                    <a:pt x="12005" y="45205"/>
                  </a:lnTo>
                  <a:lnTo>
                    <a:pt x="6613" y="45206"/>
                  </a:lnTo>
                  <a:lnTo>
                    <a:pt x="6568" y="41927"/>
                  </a:lnTo>
                  <a:lnTo>
                    <a:pt x="6616" y="37469"/>
                  </a:lnTo>
                  <a:lnTo>
                    <a:pt x="7925" y="37646"/>
                  </a:lnTo>
                  <a:lnTo>
                    <a:pt x="9032" y="37296"/>
                  </a:lnTo>
                  <a:lnTo>
                    <a:pt x="9965" y="38018"/>
                  </a:lnTo>
                  <a:lnTo>
                    <a:pt x="10464" y="38264"/>
                  </a:lnTo>
                  <a:lnTo>
                    <a:pt x="11469" y="38983"/>
                  </a:lnTo>
                  <a:lnTo>
                    <a:pt x="11469" y="39125"/>
                  </a:lnTo>
                  <a:lnTo>
                    <a:pt x="12602" y="39713"/>
                  </a:lnTo>
                  <a:lnTo>
                    <a:pt x="12891" y="39784"/>
                  </a:lnTo>
                  <a:lnTo>
                    <a:pt x="14987" y="39558"/>
                  </a:lnTo>
                  <a:lnTo>
                    <a:pt x="15038" y="39401"/>
                  </a:lnTo>
                  <a:lnTo>
                    <a:pt x="15298" y="39286"/>
                  </a:lnTo>
                  <a:lnTo>
                    <a:pt x="16477" y="39256"/>
                  </a:lnTo>
                  <a:lnTo>
                    <a:pt x="17657" y="38784"/>
                  </a:lnTo>
                  <a:lnTo>
                    <a:pt x="18028" y="39134"/>
                  </a:lnTo>
                  <a:lnTo>
                    <a:pt x="18776" y="40085"/>
                  </a:lnTo>
                  <a:lnTo>
                    <a:pt x="19010" y="40424"/>
                  </a:lnTo>
                  <a:lnTo>
                    <a:pt x="19053" y="40681"/>
                  </a:lnTo>
                  <a:lnTo>
                    <a:pt x="18784" y="41195"/>
                  </a:lnTo>
                  <a:lnTo>
                    <a:pt x="18294" y="41433"/>
                  </a:lnTo>
                  <a:lnTo>
                    <a:pt x="17876" y="42219"/>
                  </a:lnTo>
                  <a:lnTo>
                    <a:pt x="17744" y="43020"/>
                  </a:lnTo>
                  <a:lnTo>
                    <a:pt x="17769" y="43191"/>
                  </a:lnTo>
                  <a:lnTo>
                    <a:pt x="17939" y="43296"/>
                  </a:lnTo>
                  <a:lnTo>
                    <a:pt x="17845" y="44127"/>
                  </a:lnTo>
                  <a:lnTo>
                    <a:pt x="17624" y="44477"/>
                  </a:lnTo>
                  <a:lnTo>
                    <a:pt x="17147" y="44905"/>
                  </a:lnTo>
                  <a:lnTo>
                    <a:pt x="17118" y="45187"/>
                  </a:lnTo>
                  <a:lnTo>
                    <a:pt x="17551" y="45181"/>
                  </a:lnTo>
                  <a:lnTo>
                    <a:pt x="18539" y="44865"/>
                  </a:lnTo>
                  <a:lnTo>
                    <a:pt x="18945" y="44893"/>
                  </a:lnTo>
                  <a:lnTo>
                    <a:pt x="19236" y="45215"/>
                  </a:lnTo>
                  <a:lnTo>
                    <a:pt x="19998" y="45230"/>
                  </a:lnTo>
                  <a:lnTo>
                    <a:pt x="20124" y="42905"/>
                  </a:lnTo>
                  <a:lnTo>
                    <a:pt x="20211" y="39321"/>
                  </a:lnTo>
                  <a:lnTo>
                    <a:pt x="24286" y="39375"/>
                  </a:lnTo>
                  <a:lnTo>
                    <a:pt x="24375" y="38097"/>
                  </a:lnTo>
                  <a:lnTo>
                    <a:pt x="24348" y="34114"/>
                  </a:lnTo>
                  <a:lnTo>
                    <a:pt x="25759" y="33991"/>
                  </a:lnTo>
                  <a:lnTo>
                    <a:pt x="25835" y="31718"/>
                  </a:lnTo>
                  <a:lnTo>
                    <a:pt x="25856" y="28078"/>
                  </a:lnTo>
                  <a:lnTo>
                    <a:pt x="31382" y="28049"/>
                  </a:lnTo>
                  <a:lnTo>
                    <a:pt x="39376" y="28232"/>
                  </a:lnTo>
                  <a:lnTo>
                    <a:pt x="39427" y="26523"/>
                  </a:lnTo>
                  <a:lnTo>
                    <a:pt x="41133" y="26157"/>
                  </a:lnTo>
                  <a:lnTo>
                    <a:pt x="44059" y="26309"/>
                  </a:lnTo>
                  <a:lnTo>
                    <a:pt x="44485" y="24700"/>
                  </a:lnTo>
                  <a:lnTo>
                    <a:pt x="44656" y="24461"/>
                  </a:lnTo>
                  <a:lnTo>
                    <a:pt x="44837" y="24581"/>
                  </a:lnTo>
                  <a:lnTo>
                    <a:pt x="44916" y="21063"/>
                  </a:lnTo>
                  <a:lnTo>
                    <a:pt x="50441" y="21119"/>
                  </a:lnTo>
                  <a:lnTo>
                    <a:pt x="51107" y="21111"/>
                  </a:lnTo>
                  <a:lnTo>
                    <a:pt x="55300" y="21135"/>
                  </a:lnTo>
                  <a:lnTo>
                    <a:pt x="55694" y="21137"/>
                  </a:lnTo>
                  <a:lnTo>
                    <a:pt x="61144" y="21096"/>
                  </a:lnTo>
                  <a:lnTo>
                    <a:pt x="61803" y="20631"/>
                  </a:lnTo>
                  <a:lnTo>
                    <a:pt x="62200" y="20445"/>
                  </a:lnTo>
                  <a:lnTo>
                    <a:pt x="62460" y="20419"/>
                  </a:lnTo>
                  <a:lnTo>
                    <a:pt x="62951" y="20527"/>
                  </a:lnTo>
                  <a:lnTo>
                    <a:pt x="63868" y="21210"/>
                  </a:lnTo>
                  <a:lnTo>
                    <a:pt x="63911" y="22331"/>
                  </a:lnTo>
                  <a:lnTo>
                    <a:pt x="71985" y="22268"/>
                  </a:lnTo>
                  <a:lnTo>
                    <a:pt x="81479" y="22305"/>
                  </a:lnTo>
                  <a:lnTo>
                    <a:pt x="81455" y="26468"/>
                  </a:lnTo>
                  <a:lnTo>
                    <a:pt x="82675" y="26478"/>
                  </a:lnTo>
                  <a:lnTo>
                    <a:pt x="82686" y="23156"/>
                  </a:lnTo>
                  <a:lnTo>
                    <a:pt x="82827" y="22567"/>
                  </a:lnTo>
                  <a:lnTo>
                    <a:pt x="84606" y="19949"/>
                  </a:lnTo>
                  <a:lnTo>
                    <a:pt x="85497" y="19054"/>
                  </a:lnTo>
                  <a:lnTo>
                    <a:pt x="85492" y="17597"/>
                  </a:lnTo>
                  <a:lnTo>
                    <a:pt x="89806" y="17570"/>
                  </a:lnTo>
                  <a:lnTo>
                    <a:pt x="89838" y="17815"/>
                  </a:lnTo>
                  <a:lnTo>
                    <a:pt x="89761" y="18486"/>
                  </a:lnTo>
                  <a:lnTo>
                    <a:pt x="90094" y="19529"/>
                  </a:lnTo>
                  <a:lnTo>
                    <a:pt x="89728" y="20341"/>
                  </a:lnTo>
                  <a:lnTo>
                    <a:pt x="89608" y="20155"/>
                  </a:lnTo>
                  <a:lnTo>
                    <a:pt x="88481" y="20595"/>
                  </a:lnTo>
                  <a:lnTo>
                    <a:pt x="88251" y="20744"/>
                  </a:lnTo>
                  <a:lnTo>
                    <a:pt x="87930" y="21151"/>
                  </a:lnTo>
                  <a:lnTo>
                    <a:pt x="88219" y="21153"/>
                  </a:lnTo>
                  <a:lnTo>
                    <a:pt x="88302" y="24321"/>
                  </a:lnTo>
                  <a:lnTo>
                    <a:pt x="88724" y="23989"/>
                  </a:lnTo>
                  <a:lnTo>
                    <a:pt x="93602" y="19133"/>
                  </a:lnTo>
                  <a:lnTo>
                    <a:pt x="93594" y="22397"/>
                  </a:lnTo>
                  <a:lnTo>
                    <a:pt x="90910" y="22390"/>
                  </a:lnTo>
                  <a:lnTo>
                    <a:pt x="90786" y="23526"/>
                  </a:lnTo>
                  <a:lnTo>
                    <a:pt x="90913" y="24935"/>
                  </a:lnTo>
                  <a:lnTo>
                    <a:pt x="90906" y="25937"/>
                  </a:lnTo>
                  <a:lnTo>
                    <a:pt x="101633" y="25946"/>
                  </a:lnTo>
                  <a:lnTo>
                    <a:pt x="101460" y="23577"/>
                  </a:lnTo>
                  <a:lnTo>
                    <a:pt x="101766" y="21203"/>
                  </a:lnTo>
                  <a:lnTo>
                    <a:pt x="105794" y="21213"/>
                  </a:lnTo>
                  <a:lnTo>
                    <a:pt x="105675" y="23892"/>
                  </a:lnTo>
                  <a:lnTo>
                    <a:pt x="106003" y="23664"/>
                  </a:lnTo>
                  <a:lnTo>
                    <a:pt x="106720" y="22420"/>
                  </a:lnTo>
                  <a:lnTo>
                    <a:pt x="107394" y="21723"/>
                  </a:lnTo>
                  <a:lnTo>
                    <a:pt x="107176" y="21451"/>
                  </a:lnTo>
                  <a:lnTo>
                    <a:pt x="107355" y="21213"/>
                  </a:lnTo>
                  <a:lnTo>
                    <a:pt x="115280" y="21215"/>
                  </a:lnTo>
                  <a:lnTo>
                    <a:pt x="115312" y="23636"/>
                  </a:lnTo>
                  <a:lnTo>
                    <a:pt x="115634" y="23637"/>
                  </a:lnTo>
                  <a:lnTo>
                    <a:pt x="115884" y="23182"/>
                  </a:lnTo>
                  <a:lnTo>
                    <a:pt x="115935" y="22929"/>
                  </a:lnTo>
                  <a:lnTo>
                    <a:pt x="115954" y="21640"/>
                  </a:lnTo>
                  <a:lnTo>
                    <a:pt x="115886" y="21220"/>
                  </a:lnTo>
                  <a:lnTo>
                    <a:pt x="118040" y="21245"/>
                  </a:lnTo>
                  <a:lnTo>
                    <a:pt x="118227" y="20328"/>
                  </a:lnTo>
                  <a:lnTo>
                    <a:pt x="118487" y="19843"/>
                  </a:lnTo>
                  <a:lnTo>
                    <a:pt x="118807" y="19504"/>
                  </a:lnTo>
                  <a:lnTo>
                    <a:pt x="120382" y="18516"/>
                  </a:lnTo>
                  <a:lnTo>
                    <a:pt x="120791" y="18174"/>
                  </a:lnTo>
                  <a:lnTo>
                    <a:pt x="120996" y="17093"/>
                  </a:lnTo>
                  <a:lnTo>
                    <a:pt x="121014" y="16501"/>
                  </a:lnTo>
                  <a:lnTo>
                    <a:pt x="144999" y="16590"/>
                  </a:lnTo>
                  <a:lnTo>
                    <a:pt x="145131" y="15648"/>
                  </a:lnTo>
                  <a:lnTo>
                    <a:pt x="145088" y="14813"/>
                  </a:lnTo>
                  <a:lnTo>
                    <a:pt x="145311" y="14485"/>
                  </a:lnTo>
                  <a:lnTo>
                    <a:pt x="146062" y="14080"/>
                  </a:lnTo>
                  <a:lnTo>
                    <a:pt x="146421" y="13785"/>
                  </a:lnTo>
                  <a:lnTo>
                    <a:pt x="147174" y="12623"/>
                  </a:lnTo>
                  <a:lnTo>
                    <a:pt x="147229" y="12434"/>
                  </a:lnTo>
                  <a:lnTo>
                    <a:pt x="147213" y="11919"/>
                  </a:lnTo>
                  <a:lnTo>
                    <a:pt x="146982" y="11640"/>
                  </a:lnTo>
                  <a:lnTo>
                    <a:pt x="147012" y="11107"/>
                  </a:lnTo>
                  <a:lnTo>
                    <a:pt x="147881" y="9789"/>
                  </a:lnTo>
                  <a:lnTo>
                    <a:pt x="148608" y="8422"/>
                  </a:lnTo>
                  <a:lnTo>
                    <a:pt x="149120" y="6088"/>
                  </a:lnTo>
                  <a:lnTo>
                    <a:pt x="149505" y="4908"/>
                  </a:lnTo>
                  <a:lnTo>
                    <a:pt x="149894" y="4829"/>
                  </a:lnTo>
                  <a:lnTo>
                    <a:pt x="157227" y="4817"/>
                  </a:lnTo>
                  <a:lnTo>
                    <a:pt x="157332" y="3763"/>
                  </a:lnTo>
                  <a:lnTo>
                    <a:pt x="157422" y="107"/>
                  </a:lnTo>
                  <a:lnTo>
                    <a:pt x="158996" y="111"/>
                  </a:lnTo>
                  <a:close/>
                </a:path>
              </a:pathLst>
            </a:custGeom>
            <a:solidFill>
              <a:srgbClr val="22496C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61" name="pg161"/>
            <p:cNvSpPr/>
            <p:nvPr/>
          </p:nvSpPr>
          <p:spPr>
            <a:xfrm>
              <a:off x="4933762" y="2024939"/>
              <a:ext cx="4040" cy="8178"/>
            </a:xfrm>
            <a:custGeom>
              <a:avLst/>
              <a:pathLst>
                <a:path w="4040" h="8178">
                  <a:moveTo>
                    <a:pt x="1352" y="1353"/>
                  </a:moveTo>
                  <a:lnTo>
                    <a:pt x="1159" y="1479"/>
                  </a:lnTo>
                  <a:lnTo>
                    <a:pt x="1074" y="1624"/>
                  </a:lnTo>
                  <a:lnTo>
                    <a:pt x="934" y="2574"/>
                  </a:lnTo>
                  <a:lnTo>
                    <a:pt x="984" y="3479"/>
                  </a:lnTo>
                  <a:lnTo>
                    <a:pt x="1073" y="3975"/>
                  </a:lnTo>
                  <a:lnTo>
                    <a:pt x="1073" y="5026"/>
                  </a:lnTo>
                  <a:lnTo>
                    <a:pt x="899" y="5644"/>
                  </a:lnTo>
                  <a:lnTo>
                    <a:pt x="0" y="6955"/>
                  </a:lnTo>
                  <a:lnTo>
                    <a:pt x="12" y="7172"/>
                  </a:lnTo>
                  <a:lnTo>
                    <a:pt x="190" y="7421"/>
                  </a:lnTo>
                  <a:lnTo>
                    <a:pt x="453" y="7641"/>
                  </a:lnTo>
                  <a:lnTo>
                    <a:pt x="1348" y="8096"/>
                  </a:lnTo>
                  <a:lnTo>
                    <a:pt x="1717" y="8178"/>
                  </a:lnTo>
                  <a:lnTo>
                    <a:pt x="1900" y="8066"/>
                  </a:lnTo>
                  <a:lnTo>
                    <a:pt x="2422" y="7265"/>
                  </a:lnTo>
                  <a:lnTo>
                    <a:pt x="2545" y="6926"/>
                  </a:lnTo>
                  <a:lnTo>
                    <a:pt x="2566" y="6714"/>
                  </a:lnTo>
                  <a:lnTo>
                    <a:pt x="2473" y="6338"/>
                  </a:lnTo>
                  <a:lnTo>
                    <a:pt x="3199" y="5093"/>
                  </a:lnTo>
                  <a:lnTo>
                    <a:pt x="2983" y="4635"/>
                  </a:lnTo>
                  <a:lnTo>
                    <a:pt x="3042" y="4203"/>
                  </a:lnTo>
                  <a:lnTo>
                    <a:pt x="3191" y="4054"/>
                  </a:lnTo>
                  <a:lnTo>
                    <a:pt x="3823" y="3838"/>
                  </a:lnTo>
                  <a:lnTo>
                    <a:pt x="4040" y="3480"/>
                  </a:lnTo>
                  <a:lnTo>
                    <a:pt x="4002" y="3324"/>
                  </a:lnTo>
                  <a:lnTo>
                    <a:pt x="3345" y="2254"/>
                  </a:lnTo>
                  <a:lnTo>
                    <a:pt x="2819" y="1699"/>
                  </a:lnTo>
                  <a:lnTo>
                    <a:pt x="2806" y="1308"/>
                  </a:lnTo>
                  <a:lnTo>
                    <a:pt x="2331" y="193"/>
                  </a:lnTo>
                  <a:lnTo>
                    <a:pt x="1423" y="0"/>
                  </a:lnTo>
                  <a:lnTo>
                    <a:pt x="1282" y="387"/>
                  </a:lnTo>
                  <a:lnTo>
                    <a:pt x="1341" y="1229"/>
                  </a:lnTo>
                  <a:lnTo>
                    <a:pt x="1503" y="1203"/>
                  </a:lnTo>
                  <a:lnTo>
                    <a:pt x="1728" y="879"/>
                  </a:lnTo>
                  <a:lnTo>
                    <a:pt x="2237" y="886"/>
                  </a:lnTo>
                  <a:lnTo>
                    <a:pt x="1834" y="1207"/>
                  </a:lnTo>
                  <a:close/>
                </a:path>
              </a:pathLst>
            </a:custGeom>
            <a:solidFill>
              <a:srgbClr val="22496C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62" name="pg162"/>
            <p:cNvSpPr/>
            <p:nvPr/>
          </p:nvSpPr>
          <p:spPr>
            <a:xfrm>
              <a:off x="4928012" y="2030902"/>
              <a:ext cx="15181" cy="7375"/>
            </a:xfrm>
            <a:custGeom>
              <a:avLst/>
              <a:pathLst>
                <a:path w="15181" h="7375">
                  <a:moveTo>
                    <a:pt x="0" y="6955"/>
                  </a:moveTo>
                  <a:lnTo>
                    <a:pt x="555" y="7145"/>
                  </a:lnTo>
                  <a:lnTo>
                    <a:pt x="1115" y="7107"/>
                  </a:lnTo>
                  <a:lnTo>
                    <a:pt x="1615" y="7375"/>
                  </a:lnTo>
                  <a:lnTo>
                    <a:pt x="2501" y="7241"/>
                  </a:lnTo>
                  <a:lnTo>
                    <a:pt x="2683" y="7189"/>
                  </a:lnTo>
                  <a:lnTo>
                    <a:pt x="2950" y="6976"/>
                  </a:lnTo>
                  <a:lnTo>
                    <a:pt x="2988" y="6790"/>
                  </a:lnTo>
                  <a:lnTo>
                    <a:pt x="2755" y="6321"/>
                  </a:lnTo>
                  <a:lnTo>
                    <a:pt x="3319" y="6008"/>
                  </a:lnTo>
                  <a:lnTo>
                    <a:pt x="3344" y="5534"/>
                  </a:lnTo>
                  <a:lnTo>
                    <a:pt x="3539" y="5300"/>
                  </a:lnTo>
                  <a:lnTo>
                    <a:pt x="4917" y="5546"/>
                  </a:lnTo>
                  <a:lnTo>
                    <a:pt x="5825" y="5467"/>
                  </a:lnTo>
                  <a:lnTo>
                    <a:pt x="6287" y="5516"/>
                  </a:lnTo>
                  <a:lnTo>
                    <a:pt x="6325" y="5386"/>
                  </a:lnTo>
                  <a:lnTo>
                    <a:pt x="6011" y="4983"/>
                  </a:lnTo>
                  <a:lnTo>
                    <a:pt x="5214" y="4141"/>
                  </a:lnTo>
                  <a:lnTo>
                    <a:pt x="5511" y="4193"/>
                  </a:lnTo>
                  <a:lnTo>
                    <a:pt x="5808" y="3970"/>
                  </a:lnTo>
                  <a:lnTo>
                    <a:pt x="5859" y="3772"/>
                  </a:lnTo>
                  <a:lnTo>
                    <a:pt x="5291" y="3455"/>
                  </a:lnTo>
                  <a:lnTo>
                    <a:pt x="5325" y="3288"/>
                  </a:lnTo>
                  <a:lnTo>
                    <a:pt x="5571" y="3079"/>
                  </a:lnTo>
                  <a:lnTo>
                    <a:pt x="6126" y="3213"/>
                  </a:lnTo>
                  <a:lnTo>
                    <a:pt x="6482" y="3631"/>
                  </a:lnTo>
                  <a:lnTo>
                    <a:pt x="6665" y="3497"/>
                  </a:lnTo>
                  <a:lnTo>
                    <a:pt x="6737" y="2994"/>
                  </a:lnTo>
                  <a:lnTo>
                    <a:pt x="6919" y="2755"/>
                  </a:lnTo>
                  <a:lnTo>
                    <a:pt x="7229" y="2547"/>
                  </a:lnTo>
                  <a:lnTo>
                    <a:pt x="7886" y="2513"/>
                  </a:lnTo>
                  <a:lnTo>
                    <a:pt x="8370" y="2629"/>
                  </a:lnTo>
                  <a:lnTo>
                    <a:pt x="8764" y="2953"/>
                  </a:lnTo>
                  <a:lnTo>
                    <a:pt x="8883" y="3188"/>
                  </a:lnTo>
                  <a:lnTo>
                    <a:pt x="9561" y="3214"/>
                  </a:lnTo>
                  <a:lnTo>
                    <a:pt x="10266" y="3032"/>
                  </a:lnTo>
                  <a:lnTo>
                    <a:pt x="10495" y="2768"/>
                  </a:lnTo>
                  <a:lnTo>
                    <a:pt x="10860" y="2645"/>
                  </a:lnTo>
                  <a:lnTo>
                    <a:pt x="11199" y="2369"/>
                  </a:lnTo>
                  <a:lnTo>
                    <a:pt x="11377" y="2153"/>
                  </a:lnTo>
                  <a:lnTo>
                    <a:pt x="11505" y="1859"/>
                  </a:lnTo>
                  <a:lnTo>
                    <a:pt x="11738" y="1680"/>
                  </a:lnTo>
                  <a:lnTo>
                    <a:pt x="12740" y="1491"/>
                  </a:lnTo>
                  <a:lnTo>
                    <a:pt x="13273" y="1252"/>
                  </a:lnTo>
                  <a:lnTo>
                    <a:pt x="13455" y="895"/>
                  </a:lnTo>
                  <a:lnTo>
                    <a:pt x="13667" y="723"/>
                  </a:lnTo>
                  <a:lnTo>
                    <a:pt x="14206" y="920"/>
                  </a:lnTo>
                  <a:lnTo>
                    <a:pt x="14384" y="1132"/>
                  </a:lnTo>
                  <a:lnTo>
                    <a:pt x="14427" y="1419"/>
                  </a:lnTo>
                  <a:lnTo>
                    <a:pt x="14634" y="1378"/>
                  </a:lnTo>
                  <a:lnTo>
                    <a:pt x="14969" y="991"/>
                  </a:lnTo>
                  <a:lnTo>
                    <a:pt x="15181" y="111"/>
                  </a:lnTo>
                  <a:lnTo>
                    <a:pt x="14841" y="0"/>
                  </a:lnTo>
                  <a:lnTo>
                    <a:pt x="14986" y="353"/>
                  </a:lnTo>
                  <a:lnTo>
                    <a:pt x="14710" y="454"/>
                  </a:lnTo>
                  <a:lnTo>
                    <a:pt x="14642" y="316"/>
                  </a:lnTo>
                  <a:lnTo>
                    <a:pt x="14498" y="253"/>
                  </a:lnTo>
                  <a:lnTo>
                    <a:pt x="14125" y="250"/>
                  </a:lnTo>
                  <a:lnTo>
                    <a:pt x="13794" y="533"/>
                  </a:lnTo>
                  <a:lnTo>
                    <a:pt x="13408" y="548"/>
                  </a:lnTo>
                  <a:lnTo>
                    <a:pt x="13200" y="753"/>
                  </a:lnTo>
                  <a:lnTo>
                    <a:pt x="13162" y="954"/>
                  </a:lnTo>
                  <a:lnTo>
                    <a:pt x="12825" y="1159"/>
                  </a:lnTo>
                  <a:lnTo>
                    <a:pt x="11616" y="1483"/>
                  </a:lnTo>
                  <a:lnTo>
                    <a:pt x="11200" y="1959"/>
                  </a:lnTo>
                  <a:lnTo>
                    <a:pt x="10601" y="2462"/>
                  </a:lnTo>
                  <a:lnTo>
                    <a:pt x="9837" y="2946"/>
                  </a:lnTo>
                  <a:lnTo>
                    <a:pt x="9197" y="2927"/>
                  </a:lnTo>
                  <a:lnTo>
                    <a:pt x="8790" y="2454"/>
                  </a:lnTo>
                  <a:lnTo>
                    <a:pt x="7857" y="2215"/>
                  </a:lnTo>
                  <a:lnTo>
                    <a:pt x="7725" y="2256"/>
                  </a:lnTo>
                  <a:lnTo>
                    <a:pt x="7526" y="2401"/>
                  </a:lnTo>
                  <a:lnTo>
                    <a:pt x="7361" y="2423"/>
                  </a:lnTo>
                  <a:lnTo>
                    <a:pt x="6847" y="2196"/>
                  </a:lnTo>
                  <a:lnTo>
                    <a:pt x="6508" y="2256"/>
                  </a:lnTo>
                  <a:lnTo>
                    <a:pt x="5651" y="1790"/>
                  </a:lnTo>
                  <a:lnTo>
                    <a:pt x="5426" y="1973"/>
                  </a:lnTo>
                  <a:lnTo>
                    <a:pt x="5465" y="2241"/>
                  </a:lnTo>
                  <a:lnTo>
                    <a:pt x="5719" y="2444"/>
                  </a:lnTo>
                  <a:lnTo>
                    <a:pt x="5650" y="2122"/>
                  </a:lnTo>
                  <a:lnTo>
                    <a:pt x="6265" y="2304"/>
                  </a:lnTo>
                  <a:lnTo>
                    <a:pt x="6707" y="2714"/>
                  </a:lnTo>
                  <a:lnTo>
                    <a:pt x="6542" y="3310"/>
                  </a:lnTo>
                  <a:lnTo>
                    <a:pt x="6406" y="3359"/>
                  </a:lnTo>
                  <a:lnTo>
                    <a:pt x="6279" y="3180"/>
                  </a:lnTo>
                  <a:lnTo>
                    <a:pt x="5897" y="2993"/>
                  </a:lnTo>
                  <a:lnTo>
                    <a:pt x="5677" y="2967"/>
                  </a:lnTo>
                  <a:lnTo>
                    <a:pt x="5325" y="3113"/>
                  </a:lnTo>
                  <a:lnTo>
                    <a:pt x="5138" y="3470"/>
                  </a:lnTo>
                  <a:lnTo>
                    <a:pt x="5312" y="3683"/>
                  </a:lnTo>
                  <a:lnTo>
                    <a:pt x="5617" y="3742"/>
                  </a:lnTo>
                  <a:lnTo>
                    <a:pt x="5736" y="3888"/>
                  </a:lnTo>
                  <a:lnTo>
                    <a:pt x="5498" y="4033"/>
                  </a:lnTo>
                  <a:lnTo>
                    <a:pt x="5087" y="4055"/>
                  </a:lnTo>
                  <a:lnTo>
                    <a:pt x="4955" y="4212"/>
                  </a:lnTo>
                  <a:lnTo>
                    <a:pt x="4985" y="4379"/>
                  </a:lnTo>
                  <a:lnTo>
                    <a:pt x="5905" y="5069"/>
                  </a:lnTo>
                  <a:lnTo>
                    <a:pt x="6189" y="5423"/>
                  </a:lnTo>
                  <a:lnTo>
                    <a:pt x="5100" y="5452"/>
                  </a:lnTo>
                  <a:lnTo>
                    <a:pt x="4120" y="5259"/>
                  </a:lnTo>
                  <a:lnTo>
                    <a:pt x="3382" y="5240"/>
                  </a:lnTo>
                  <a:lnTo>
                    <a:pt x="3255" y="5370"/>
                  </a:lnTo>
                  <a:lnTo>
                    <a:pt x="3052" y="6034"/>
                  </a:lnTo>
                  <a:lnTo>
                    <a:pt x="2734" y="5982"/>
                  </a:lnTo>
                  <a:lnTo>
                    <a:pt x="2602" y="6410"/>
                  </a:lnTo>
                  <a:lnTo>
                    <a:pt x="2887" y="6764"/>
                  </a:lnTo>
                  <a:lnTo>
                    <a:pt x="2755" y="7010"/>
                  </a:lnTo>
                  <a:lnTo>
                    <a:pt x="1751" y="7275"/>
                  </a:lnTo>
                  <a:lnTo>
                    <a:pt x="1021" y="6977"/>
                  </a:lnTo>
                  <a:lnTo>
                    <a:pt x="466" y="7059"/>
                  </a:lnTo>
                  <a:lnTo>
                    <a:pt x="139" y="6929"/>
                  </a:lnTo>
                  <a:close/>
                </a:path>
              </a:pathLst>
            </a:custGeom>
            <a:solidFill>
              <a:srgbClr val="22496C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63" name="pg163"/>
            <p:cNvSpPr/>
            <p:nvPr/>
          </p:nvSpPr>
          <p:spPr>
            <a:xfrm>
              <a:off x="4958243" y="1980334"/>
              <a:ext cx="2184" cy="11832"/>
            </a:xfrm>
            <a:custGeom>
              <a:avLst/>
              <a:pathLst>
                <a:path w="2184" h="11832">
                  <a:moveTo>
                    <a:pt x="187" y="7362"/>
                  </a:moveTo>
                  <a:lnTo>
                    <a:pt x="178" y="6859"/>
                  </a:lnTo>
                  <a:lnTo>
                    <a:pt x="285" y="6561"/>
                  </a:lnTo>
                  <a:lnTo>
                    <a:pt x="544" y="6113"/>
                  </a:lnTo>
                  <a:lnTo>
                    <a:pt x="941" y="5834"/>
                  </a:lnTo>
                  <a:lnTo>
                    <a:pt x="1201" y="5304"/>
                  </a:lnTo>
                  <a:lnTo>
                    <a:pt x="1515" y="3583"/>
                  </a:lnTo>
                  <a:lnTo>
                    <a:pt x="1476" y="2447"/>
                  </a:lnTo>
                  <a:lnTo>
                    <a:pt x="1164" y="994"/>
                  </a:lnTo>
                  <a:lnTo>
                    <a:pt x="728" y="0"/>
                  </a:lnTo>
                  <a:lnTo>
                    <a:pt x="707" y="163"/>
                  </a:lnTo>
                  <a:lnTo>
                    <a:pt x="1232" y="1683"/>
                  </a:lnTo>
                  <a:lnTo>
                    <a:pt x="1331" y="2231"/>
                  </a:lnTo>
                  <a:lnTo>
                    <a:pt x="1340" y="3773"/>
                  </a:lnTo>
                  <a:lnTo>
                    <a:pt x="1017" y="5316"/>
                  </a:lnTo>
                  <a:lnTo>
                    <a:pt x="251" y="6456"/>
                  </a:lnTo>
                  <a:lnTo>
                    <a:pt x="0" y="7250"/>
                  </a:lnTo>
                  <a:lnTo>
                    <a:pt x="47" y="7391"/>
                  </a:lnTo>
                  <a:lnTo>
                    <a:pt x="358" y="7671"/>
                  </a:lnTo>
                  <a:lnTo>
                    <a:pt x="699" y="7801"/>
                  </a:lnTo>
                  <a:lnTo>
                    <a:pt x="1074" y="7749"/>
                  </a:lnTo>
                  <a:lnTo>
                    <a:pt x="1241" y="7827"/>
                  </a:lnTo>
                  <a:lnTo>
                    <a:pt x="1718" y="8236"/>
                  </a:lnTo>
                  <a:lnTo>
                    <a:pt x="2004" y="8616"/>
                  </a:lnTo>
                  <a:lnTo>
                    <a:pt x="1995" y="8754"/>
                  </a:lnTo>
                  <a:lnTo>
                    <a:pt x="1502" y="9693"/>
                  </a:lnTo>
                  <a:lnTo>
                    <a:pt x="1949" y="10121"/>
                  </a:lnTo>
                  <a:lnTo>
                    <a:pt x="2094" y="10375"/>
                  </a:lnTo>
                  <a:lnTo>
                    <a:pt x="2005" y="10557"/>
                  </a:lnTo>
                  <a:lnTo>
                    <a:pt x="1609" y="10599"/>
                  </a:lnTo>
                  <a:lnTo>
                    <a:pt x="1353" y="10804"/>
                  </a:lnTo>
                  <a:lnTo>
                    <a:pt x="1017" y="11493"/>
                  </a:lnTo>
                  <a:lnTo>
                    <a:pt x="945" y="11832"/>
                  </a:lnTo>
                  <a:lnTo>
                    <a:pt x="1472" y="10792"/>
                  </a:lnTo>
                  <a:lnTo>
                    <a:pt x="1617" y="10692"/>
                  </a:lnTo>
                  <a:lnTo>
                    <a:pt x="2069" y="10628"/>
                  </a:lnTo>
                  <a:lnTo>
                    <a:pt x="2184" y="10423"/>
                  </a:lnTo>
                  <a:lnTo>
                    <a:pt x="2077" y="10114"/>
                  </a:lnTo>
                  <a:lnTo>
                    <a:pt x="1638" y="9686"/>
                  </a:lnTo>
                  <a:lnTo>
                    <a:pt x="1800" y="9268"/>
                  </a:lnTo>
                  <a:lnTo>
                    <a:pt x="2140" y="8612"/>
                  </a:lnTo>
                  <a:lnTo>
                    <a:pt x="1948" y="8329"/>
                  </a:lnTo>
                  <a:lnTo>
                    <a:pt x="1292" y="7741"/>
                  </a:lnTo>
                  <a:lnTo>
                    <a:pt x="1096" y="7644"/>
                  </a:lnTo>
                  <a:lnTo>
                    <a:pt x="772" y="7704"/>
                  </a:lnTo>
                  <a:lnTo>
                    <a:pt x="328" y="7570"/>
                  </a:lnTo>
                  <a:close/>
                </a:path>
              </a:pathLst>
            </a:custGeom>
            <a:solidFill>
              <a:srgbClr val="22496C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64" name="pg164"/>
            <p:cNvSpPr/>
            <p:nvPr/>
          </p:nvSpPr>
          <p:spPr>
            <a:xfrm>
              <a:off x="3332620" y="2981695"/>
              <a:ext cx="219508" cy="169031"/>
            </a:xfrm>
            <a:custGeom>
              <a:avLst/>
              <a:pathLst>
                <a:path w="219508" h="169031">
                  <a:moveTo>
                    <a:pt x="176465" y="4809"/>
                  </a:moveTo>
                  <a:lnTo>
                    <a:pt x="180651" y="4871"/>
                  </a:lnTo>
                  <a:lnTo>
                    <a:pt x="184243" y="4754"/>
                  </a:lnTo>
                  <a:lnTo>
                    <a:pt x="184111" y="11851"/>
                  </a:lnTo>
                  <a:lnTo>
                    <a:pt x="183944" y="16704"/>
                  </a:lnTo>
                  <a:lnTo>
                    <a:pt x="181497" y="16720"/>
                  </a:lnTo>
                  <a:lnTo>
                    <a:pt x="181531" y="21484"/>
                  </a:lnTo>
                  <a:lnTo>
                    <a:pt x="183588" y="21602"/>
                  </a:lnTo>
                  <a:lnTo>
                    <a:pt x="183253" y="21651"/>
                  </a:lnTo>
                  <a:lnTo>
                    <a:pt x="183234" y="21882"/>
                  </a:lnTo>
                  <a:lnTo>
                    <a:pt x="183859" y="24966"/>
                  </a:lnTo>
                  <a:lnTo>
                    <a:pt x="183714" y="27607"/>
                  </a:lnTo>
                  <a:lnTo>
                    <a:pt x="183923" y="28476"/>
                  </a:lnTo>
                  <a:lnTo>
                    <a:pt x="191299" y="28501"/>
                  </a:lnTo>
                  <a:lnTo>
                    <a:pt x="191325" y="31757"/>
                  </a:lnTo>
                  <a:lnTo>
                    <a:pt x="191210" y="33159"/>
                  </a:lnTo>
                  <a:lnTo>
                    <a:pt x="195733" y="33059"/>
                  </a:lnTo>
                  <a:lnTo>
                    <a:pt x="202476" y="33118"/>
                  </a:lnTo>
                  <a:lnTo>
                    <a:pt x="207644" y="33069"/>
                  </a:lnTo>
                  <a:lnTo>
                    <a:pt x="207687" y="29228"/>
                  </a:lnTo>
                  <a:lnTo>
                    <a:pt x="206094" y="28911"/>
                  </a:lnTo>
                  <a:lnTo>
                    <a:pt x="205046" y="28814"/>
                  </a:lnTo>
                  <a:lnTo>
                    <a:pt x="204854" y="28728"/>
                  </a:lnTo>
                  <a:lnTo>
                    <a:pt x="204669" y="28377"/>
                  </a:lnTo>
                  <a:lnTo>
                    <a:pt x="205247" y="27795"/>
                  </a:lnTo>
                  <a:lnTo>
                    <a:pt x="205893" y="27423"/>
                  </a:lnTo>
                  <a:lnTo>
                    <a:pt x="206244" y="27057"/>
                  </a:lnTo>
                  <a:lnTo>
                    <a:pt x="207018" y="25823"/>
                  </a:lnTo>
                  <a:lnTo>
                    <a:pt x="207384" y="25398"/>
                  </a:lnTo>
                  <a:lnTo>
                    <a:pt x="208085" y="24324"/>
                  </a:lnTo>
                  <a:lnTo>
                    <a:pt x="208216" y="23943"/>
                  </a:lnTo>
                  <a:lnTo>
                    <a:pt x="208220" y="23716"/>
                  </a:lnTo>
                  <a:lnTo>
                    <a:pt x="208886" y="23474"/>
                  </a:lnTo>
                  <a:lnTo>
                    <a:pt x="209318" y="23477"/>
                  </a:lnTo>
                  <a:lnTo>
                    <a:pt x="209818" y="23369"/>
                  </a:lnTo>
                  <a:lnTo>
                    <a:pt x="210762" y="22885"/>
                  </a:lnTo>
                  <a:lnTo>
                    <a:pt x="211001" y="22527"/>
                  </a:lnTo>
                  <a:lnTo>
                    <a:pt x="211583" y="22240"/>
                  </a:lnTo>
                  <a:lnTo>
                    <a:pt x="214185" y="21614"/>
                  </a:lnTo>
                  <a:lnTo>
                    <a:pt x="214170" y="22021"/>
                  </a:lnTo>
                  <a:lnTo>
                    <a:pt x="213978" y="22607"/>
                  </a:lnTo>
                  <a:lnTo>
                    <a:pt x="214113" y="22972"/>
                  </a:lnTo>
                  <a:lnTo>
                    <a:pt x="214841" y="22934"/>
                  </a:lnTo>
                  <a:lnTo>
                    <a:pt x="214841" y="23583"/>
                  </a:lnTo>
                  <a:lnTo>
                    <a:pt x="219501" y="23414"/>
                  </a:lnTo>
                  <a:lnTo>
                    <a:pt x="219496" y="33114"/>
                  </a:lnTo>
                  <a:lnTo>
                    <a:pt x="219508" y="37824"/>
                  </a:lnTo>
                  <a:lnTo>
                    <a:pt x="219483" y="45162"/>
                  </a:lnTo>
                  <a:lnTo>
                    <a:pt x="219485" y="46362"/>
                  </a:lnTo>
                  <a:lnTo>
                    <a:pt x="219474" y="63354"/>
                  </a:lnTo>
                  <a:lnTo>
                    <a:pt x="219431" y="70868"/>
                  </a:lnTo>
                  <a:lnTo>
                    <a:pt x="206686" y="70821"/>
                  </a:lnTo>
                  <a:lnTo>
                    <a:pt x="206552" y="72098"/>
                  </a:lnTo>
                  <a:lnTo>
                    <a:pt x="206609" y="73102"/>
                  </a:lnTo>
                  <a:lnTo>
                    <a:pt x="206486" y="73553"/>
                  </a:lnTo>
                  <a:lnTo>
                    <a:pt x="205992" y="74616"/>
                  </a:lnTo>
                  <a:lnTo>
                    <a:pt x="203787" y="76048"/>
                  </a:lnTo>
                  <a:lnTo>
                    <a:pt x="204604" y="76044"/>
                  </a:lnTo>
                  <a:lnTo>
                    <a:pt x="205102" y="75668"/>
                  </a:lnTo>
                  <a:lnTo>
                    <a:pt x="205811" y="75515"/>
                  </a:lnTo>
                  <a:lnTo>
                    <a:pt x="206137" y="75604"/>
                  </a:lnTo>
                  <a:lnTo>
                    <a:pt x="206329" y="75761"/>
                  </a:lnTo>
                  <a:lnTo>
                    <a:pt x="206363" y="76432"/>
                  </a:lnTo>
                  <a:lnTo>
                    <a:pt x="207011" y="76865"/>
                  </a:lnTo>
                  <a:lnTo>
                    <a:pt x="207184" y="77096"/>
                  </a:lnTo>
                  <a:lnTo>
                    <a:pt x="207908" y="78379"/>
                  </a:lnTo>
                  <a:lnTo>
                    <a:pt x="208199" y="79051"/>
                  </a:lnTo>
                  <a:lnTo>
                    <a:pt x="207942" y="79457"/>
                  </a:lnTo>
                  <a:lnTo>
                    <a:pt x="206608" y="80729"/>
                  </a:lnTo>
                  <a:lnTo>
                    <a:pt x="205961" y="81603"/>
                  </a:lnTo>
                  <a:lnTo>
                    <a:pt x="205835" y="82535"/>
                  </a:lnTo>
                  <a:lnTo>
                    <a:pt x="205666" y="82788"/>
                  </a:lnTo>
                  <a:lnTo>
                    <a:pt x="204915" y="83523"/>
                  </a:lnTo>
                  <a:lnTo>
                    <a:pt x="204685" y="84582"/>
                  </a:lnTo>
                  <a:lnTo>
                    <a:pt x="204777" y="85049"/>
                  </a:lnTo>
                  <a:lnTo>
                    <a:pt x="204666" y="85298"/>
                  </a:lnTo>
                  <a:lnTo>
                    <a:pt x="204218" y="85761"/>
                  </a:lnTo>
                  <a:lnTo>
                    <a:pt x="204069" y="85821"/>
                  </a:lnTo>
                  <a:lnTo>
                    <a:pt x="201958" y="85500"/>
                  </a:lnTo>
                  <a:lnTo>
                    <a:pt x="201567" y="85221"/>
                  </a:lnTo>
                  <a:lnTo>
                    <a:pt x="200154" y="85807"/>
                  </a:lnTo>
                  <a:lnTo>
                    <a:pt x="199725" y="86146"/>
                  </a:lnTo>
                  <a:lnTo>
                    <a:pt x="199347" y="86919"/>
                  </a:lnTo>
                  <a:lnTo>
                    <a:pt x="199400" y="87243"/>
                  </a:lnTo>
                  <a:lnTo>
                    <a:pt x="199535" y="87497"/>
                  </a:lnTo>
                  <a:lnTo>
                    <a:pt x="199508" y="87937"/>
                  </a:lnTo>
                  <a:lnTo>
                    <a:pt x="194782" y="87858"/>
                  </a:lnTo>
                  <a:lnTo>
                    <a:pt x="194781" y="89044"/>
                  </a:lnTo>
                  <a:lnTo>
                    <a:pt x="194654" y="90249"/>
                  </a:lnTo>
                  <a:lnTo>
                    <a:pt x="195871" y="91335"/>
                  </a:lnTo>
                  <a:lnTo>
                    <a:pt x="197031" y="91425"/>
                  </a:lnTo>
                  <a:lnTo>
                    <a:pt x="196865" y="92577"/>
                  </a:lnTo>
                  <a:lnTo>
                    <a:pt x="196896" y="93118"/>
                  </a:lnTo>
                  <a:lnTo>
                    <a:pt x="198470" y="93304"/>
                  </a:lnTo>
                  <a:lnTo>
                    <a:pt x="199772" y="94348"/>
                  </a:lnTo>
                  <a:lnTo>
                    <a:pt x="200231" y="94404"/>
                  </a:lnTo>
                  <a:lnTo>
                    <a:pt x="200511" y="95053"/>
                  </a:lnTo>
                  <a:lnTo>
                    <a:pt x="200794" y="95172"/>
                  </a:lnTo>
                  <a:lnTo>
                    <a:pt x="201395" y="95317"/>
                  </a:lnTo>
                  <a:lnTo>
                    <a:pt x="202241" y="95335"/>
                  </a:lnTo>
                  <a:lnTo>
                    <a:pt x="202482" y="95216"/>
                  </a:lnTo>
                  <a:lnTo>
                    <a:pt x="203439" y="95123"/>
                  </a:lnTo>
                  <a:lnTo>
                    <a:pt x="204127" y="95383"/>
                  </a:lnTo>
                  <a:lnTo>
                    <a:pt x="204092" y="103076"/>
                  </a:lnTo>
                  <a:lnTo>
                    <a:pt x="204439" y="103231"/>
                  </a:lnTo>
                  <a:lnTo>
                    <a:pt x="204951" y="103746"/>
                  </a:lnTo>
                  <a:lnTo>
                    <a:pt x="205410" y="104492"/>
                  </a:lnTo>
                  <a:lnTo>
                    <a:pt x="204997" y="105286"/>
                  </a:lnTo>
                  <a:lnTo>
                    <a:pt x="203066" y="107603"/>
                  </a:lnTo>
                  <a:lnTo>
                    <a:pt x="202753" y="108080"/>
                  </a:lnTo>
                  <a:lnTo>
                    <a:pt x="202554" y="108651"/>
                  </a:lnTo>
                  <a:lnTo>
                    <a:pt x="202914" y="109721"/>
                  </a:lnTo>
                  <a:lnTo>
                    <a:pt x="203923" y="111735"/>
                  </a:lnTo>
                  <a:lnTo>
                    <a:pt x="204321" y="112261"/>
                  </a:lnTo>
                  <a:lnTo>
                    <a:pt x="202380" y="113246"/>
                  </a:lnTo>
                  <a:lnTo>
                    <a:pt x="201678" y="113751"/>
                  </a:lnTo>
                  <a:lnTo>
                    <a:pt x="201043" y="114250"/>
                  </a:lnTo>
                  <a:lnTo>
                    <a:pt x="200069" y="114787"/>
                  </a:lnTo>
                  <a:lnTo>
                    <a:pt x="199400" y="114982"/>
                  </a:lnTo>
                  <a:lnTo>
                    <a:pt x="197757" y="115061"/>
                  </a:lnTo>
                  <a:lnTo>
                    <a:pt x="197628" y="115658"/>
                  </a:lnTo>
                  <a:lnTo>
                    <a:pt x="197447" y="115867"/>
                  </a:lnTo>
                  <a:lnTo>
                    <a:pt x="196748" y="115441"/>
                  </a:lnTo>
                  <a:lnTo>
                    <a:pt x="196620" y="115122"/>
                  </a:lnTo>
                  <a:lnTo>
                    <a:pt x="192755" y="115283"/>
                  </a:lnTo>
                  <a:lnTo>
                    <a:pt x="190799" y="116207"/>
                  </a:lnTo>
                  <a:lnTo>
                    <a:pt x="186792" y="116192"/>
                  </a:lnTo>
                  <a:lnTo>
                    <a:pt x="184637" y="116290"/>
                  </a:lnTo>
                  <a:lnTo>
                    <a:pt x="184632" y="120971"/>
                  </a:lnTo>
                  <a:lnTo>
                    <a:pt x="179815" y="120864"/>
                  </a:lnTo>
                  <a:lnTo>
                    <a:pt x="179847" y="118604"/>
                  </a:lnTo>
                  <a:lnTo>
                    <a:pt x="170302" y="118557"/>
                  </a:lnTo>
                  <a:lnTo>
                    <a:pt x="170331" y="113701"/>
                  </a:lnTo>
                  <a:lnTo>
                    <a:pt x="170442" y="111706"/>
                  </a:lnTo>
                  <a:lnTo>
                    <a:pt x="170429" y="105044"/>
                  </a:lnTo>
                  <a:lnTo>
                    <a:pt x="170532" y="104484"/>
                  </a:lnTo>
                  <a:lnTo>
                    <a:pt x="170421" y="103865"/>
                  </a:lnTo>
                  <a:lnTo>
                    <a:pt x="170405" y="100009"/>
                  </a:lnTo>
                  <a:lnTo>
                    <a:pt x="169442" y="100887"/>
                  </a:lnTo>
                  <a:lnTo>
                    <a:pt x="169539" y="101295"/>
                  </a:lnTo>
                  <a:lnTo>
                    <a:pt x="169428" y="101485"/>
                  </a:lnTo>
                  <a:lnTo>
                    <a:pt x="168890" y="101680"/>
                  </a:lnTo>
                  <a:lnTo>
                    <a:pt x="168274" y="102080"/>
                  </a:lnTo>
                  <a:lnTo>
                    <a:pt x="168259" y="102322"/>
                  </a:lnTo>
                  <a:lnTo>
                    <a:pt x="166562" y="103094"/>
                  </a:lnTo>
                  <a:lnTo>
                    <a:pt x="166278" y="103095"/>
                  </a:lnTo>
                  <a:lnTo>
                    <a:pt x="165808" y="102946"/>
                  </a:lnTo>
                  <a:lnTo>
                    <a:pt x="163752" y="101943"/>
                  </a:lnTo>
                  <a:lnTo>
                    <a:pt x="162896" y="101085"/>
                  </a:lnTo>
                  <a:lnTo>
                    <a:pt x="162682" y="100256"/>
                  </a:lnTo>
                  <a:lnTo>
                    <a:pt x="162812" y="99786"/>
                  </a:lnTo>
                  <a:lnTo>
                    <a:pt x="163138" y="99052"/>
                  </a:lnTo>
                  <a:lnTo>
                    <a:pt x="163138" y="98877"/>
                  </a:lnTo>
                  <a:lnTo>
                    <a:pt x="162760" y="98365"/>
                  </a:lnTo>
                  <a:lnTo>
                    <a:pt x="162488" y="98127"/>
                  </a:lnTo>
                  <a:lnTo>
                    <a:pt x="162362" y="97574"/>
                  </a:lnTo>
                  <a:lnTo>
                    <a:pt x="162417" y="94982"/>
                  </a:lnTo>
                  <a:lnTo>
                    <a:pt x="159102" y="94981"/>
                  </a:lnTo>
                  <a:lnTo>
                    <a:pt x="158241" y="94709"/>
                  </a:lnTo>
                  <a:lnTo>
                    <a:pt x="157284" y="94179"/>
                  </a:lnTo>
                  <a:lnTo>
                    <a:pt x="155803" y="93691"/>
                  </a:lnTo>
                  <a:lnTo>
                    <a:pt x="155788" y="94489"/>
                  </a:lnTo>
                  <a:lnTo>
                    <a:pt x="155187" y="95257"/>
                  </a:lnTo>
                  <a:lnTo>
                    <a:pt x="154762" y="96234"/>
                  </a:lnTo>
                  <a:lnTo>
                    <a:pt x="154697" y="96611"/>
                  </a:lnTo>
                  <a:lnTo>
                    <a:pt x="154789" y="97059"/>
                  </a:lnTo>
                  <a:lnTo>
                    <a:pt x="154751" y="97290"/>
                  </a:lnTo>
                  <a:lnTo>
                    <a:pt x="153293" y="97298"/>
                  </a:lnTo>
                  <a:lnTo>
                    <a:pt x="153611" y="98379"/>
                  </a:lnTo>
                  <a:lnTo>
                    <a:pt x="154357" y="99271"/>
                  </a:lnTo>
                  <a:lnTo>
                    <a:pt x="154572" y="99670"/>
                  </a:lnTo>
                  <a:lnTo>
                    <a:pt x="154511" y="100076"/>
                  </a:lnTo>
                  <a:lnTo>
                    <a:pt x="154583" y="100867"/>
                  </a:lnTo>
                  <a:lnTo>
                    <a:pt x="154932" y="101400"/>
                  </a:lnTo>
                  <a:lnTo>
                    <a:pt x="154947" y="101654"/>
                  </a:lnTo>
                  <a:lnTo>
                    <a:pt x="154748" y="102048"/>
                  </a:lnTo>
                  <a:lnTo>
                    <a:pt x="154615" y="102843"/>
                  </a:lnTo>
                  <a:lnTo>
                    <a:pt x="154668" y="103783"/>
                  </a:lnTo>
                  <a:lnTo>
                    <a:pt x="153636" y="105081"/>
                  </a:lnTo>
                  <a:lnTo>
                    <a:pt x="153606" y="105335"/>
                  </a:lnTo>
                  <a:lnTo>
                    <a:pt x="153353" y="105346"/>
                  </a:lnTo>
                  <a:lnTo>
                    <a:pt x="151701" y="104914"/>
                  </a:lnTo>
                  <a:lnTo>
                    <a:pt x="150133" y="104628"/>
                  </a:lnTo>
                  <a:lnTo>
                    <a:pt x="149196" y="104665"/>
                  </a:lnTo>
                  <a:lnTo>
                    <a:pt x="148936" y="104897"/>
                  </a:lnTo>
                  <a:lnTo>
                    <a:pt x="148388" y="105997"/>
                  </a:lnTo>
                  <a:lnTo>
                    <a:pt x="148774" y="106385"/>
                  </a:lnTo>
                  <a:lnTo>
                    <a:pt x="149480" y="106788"/>
                  </a:lnTo>
                  <a:lnTo>
                    <a:pt x="149752" y="107649"/>
                  </a:lnTo>
                  <a:lnTo>
                    <a:pt x="149653" y="107884"/>
                  </a:lnTo>
                  <a:lnTo>
                    <a:pt x="149677" y="108984"/>
                  </a:lnTo>
                  <a:lnTo>
                    <a:pt x="149860" y="109428"/>
                  </a:lnTo>
                  <a:lnTo>
                    <a:pt x="150244" y="111017"/>
                  </a:lnTo>
                  <a:lnTo>
                    <a:pt x="150695" y="112154"/>
                  </a:lnTo>
                  <a:lnTo>
                    <a:pt x="150844" y="112367"/>
                  </a:lnTo>
                  <a:lnTo>
                    <a:pt x="151085" y="112412"/>
                  </a:lnTo>
                  <a:lnTo>
                    <a:pt x="151391" y="112669"/>
                  </a:lnTo>
                  <a:lnTo>
                    <a:pt x="151609" y="113486"/>
                  </a:lnTo>
                  <a:lnTo>
                    <a:pt x="151831" y="113616"/>
                  </a:lnTo>
                  <a:lnTo>
                    <a:pt x="151999" y="113605"/>
                  </a:lnTo>
                  <a:lnTo>
                    <a:pt x="152099" y="113856"/>
                  </a:lnTo>
                  <a:lnTo>
                    <a:pt x="149531" y="113822"/>
                  </a:lnTo>
                  <a:lnTo>
                    <a:pt x="149700" y="115154"/>
                  </a:lnTo>
                  <a:lnTo>
                    <a:pt x="150655" y="115694"/>
                  </a:lnTo>
                  <a:lnTo>
                    <a:pt x="150972" y="115702"/>
                  </a:lnTo>
                  <a:lnTo>
                    <a:pt x="150974" y="118566"/>
                  </a:lnTo>
                  <a:lnTo>
                    <a:pt x="149133" y="118541"/>
                  </a:lnTo>
                  <a:lnTo>
                    <a:pt x="146061" y="117648"/>
                  </a:lnTo>
                  <a:lnTo>
                    <a:pt x="141901" y="115890"/>
                  </a:lnTo>
                  <a:lnTo>
                    <a:pt x="141225" y="115502"/>
                  </a:lnTo>
                  <a:lnTo>
                    <a:pt x="141191" y="118542"/>
                  </a:lnTo>
                  <a:lnTo>
                    <a:pt x="138876" y="118565"/>
                  </a:lnTo>
                  <a:lnTo>
                    <a:pt x="138834" y="119956"/>
                  </a:lnTo>
                  <a:lnTo>
                    <a:pt x="138250" y="119934"/>
                  </a:lnTo>
                  <a:lnTo>
                    <a:pt x="138151" y="119725"/>
                  </a:lnTo>
                  <a:lnTo>
                    <a:pt x="136417" y="119707"/>
                  </a:lnTo>
                  <a:lnTo>
                    <a:pt x="135690" y="117518"/>
                  </a:lnTo>
                  <a:lnTo>
                    <a:pt x="135452" y="115593"/>
                  </a:lnTo>
                  <a:lnTo>
                    <a:pt x="135578" y="115250"/>
                  </a:lnTo>
                  <a:lnTo>
                    <a:pt x="135597" y="114026"/>
                  </a:lnTo>
                  <a:lnTo>
                    <a:pt x="135199" y="112881"/>
                  </a:lnTo>
                  <a:lnTo>
                    <a:pt x="132720" y="111307"/>
                  </a:lnTo>
                  <a:lnTo>
                    <a:pt x="130285" y="110173"/>
                  </a:lnTo>
                  <a:lnTo>
                    <a:pt x="130258" y="111356"/>
                  </a:lnTo>
                  <a:lnTo>
                    <a:pt x="130899" y="112565"/>
                  </a:lnTo>
                  <a:lnTo>
                    <a:pt x="130769" y="113411"/>
                  </a:lnTo>
                  <a:lnTo>
                    <a:pt x="130314" y="114321"/>
                  </a:lnTo>
                  <a:lnTo>
                    <a:pt x="129507" y="115253"/>
                  </a:lnTo>
                  <a:lnTo>
                    <a:pt x="129365" y="115511"/>
                  </a:lnTo>
                  <a:lnTo>
                    <a:pt x="129239" y="116040"/>
                  </a:lnTo>
                  <a:lnTo>
                    <a:pt x="128578" y="117461"/>
                  </a:lnTo>
                  <a:lnTo>
                    <a:pt x="128486" y="118629"/>
                  </a:lnTo>
                  <a:lnTo>
                    <a:pt x="128394" y="119054"/>
                  </a:lnTo>
                  <a:lnTo>
                    <a:pt x="128279" y="119278"/>
                  </a:lnTo>
                  <a:lnTo>
                    <a:pt x="128153" y="119416"/>
                  </a:lnTo>
                  <a:lnTo>
                    <a:pt x="127611" y="119535"/>
                  </a:lnTo>
                  <a:lnTo>
                    <a:pt x="127144" y="119771"/>
                  </a:lnTo>
                  <a:lnTo>
                    <a:pt x="129066" y="119766"/>
                  </a:lnTo>
                  <a:lnTo>
                    <a:pt x="129058" y="123163"/>
                  </a:lnTo>
                  <a:lnTo>
                    <a:pt x="131519" y="123158"/>
                  </a:lnTo>
                  <a:lnTo>
                    <a:pt x="131507" y="125619"/>
                  </a:lnTo>
                  <a:lnTo>
                    <a:pt x="133308" y="125641"/>
                  </a:lnTo>
                  <a:lnTo>
                    <a:pt x="133324" y="126950"/>
                  </a:lnTo>
                  <a:lnTo>
                    <a:pt x="133893" y="126999"/>
                  </a:lnTo>
                  <a:lnTo>
                    <a:pt x="132998" y="129685"/>
                  </a:lnTo>
                  <a:lnTo>
                    <a:pt x="132469" y="130356"/>
                  </a:lnTo>
                  <a:lnTo>
                    <a:pt x="127284" y="130321"/>
                  </a:lnTo>
                  <a:lnTo>
                    <a:pt x="127264" y="132641"/>
                  </a:lnTo>
                  <a:lnTo>
                    <a:pt x="126646" y="132991"/>
                  </a:lnTo>
                  <a:lnTo>
                    <a:pt x="126649" y="136214"/>
                  </a:lnTo>
                  <a:lnTo>
                    <a:pt x="126630" y="136680"/>
                  </a:lnTo>
                  <a:lnTo>
                    <a:pt x="126561" y="136900"/>
                  </a:lnTo>
                  <a:lnTo>
                    <a:pt x="125985" y="137449"/>
                  </a:lnTo>
                  <a:lnTo>
                    <a:pt x="125550" y="137613"/>
                  </a:lnTo>
                  <a:lnTo>
                    <a:pt x="124326" y="139068"/>
                  </a:lnTo>
                  <a:lnTo>
                    <a:pt x="122775" y="140694"/>
                  </a:lnTo>
                  <a:lnTo>
                    <a:pt x="122397" y="140877"/>
                  </a:lnTo>
                  <a:lnTo>
                    <a:pt x="122058" y="140929"/>
                  </a:lnTo>
                  <a:lnTo>
                    <a:pt x="121818" y="141257"/>
                  </a:lnTo>
                  <a:lnTo>
                    <a:pt x="121647" y="141910"/>
                  </a:lnTo>
                  <a:lnTo>
                    <a:pt x="122931" y="142070"/>
                  </a:lnTo>
                  <a:lnTo>
                    <a:pt x="121208" y="142007"/>
                  </a:lnTo>
                  <a:lnTo>
                    <a:pt x="118699" y="142015"/>
                  </a:lnTo>
                  <a:lnTo>
                    <a:pt x="118092" y="142027"/>
                  </a:lnTo>
                  <a:lnTo>
                    <a:pt x="116932" y="142048"/>
                  </a:lnTo>
                  <a:lnTo>
                    <a:pt x="115701" y="142053"/>
                  </a:lnTo>
                  <a:lnTo>
                    <a:pt x="110112" y="142074"/>
                  </a:lnTo>
                  <a:lnTo>
                    <a:pt x="109842" y="142068"/>
                  </a:lnTo>
                  <a:lnTo>
                    <a:pt x="109818" y="146775"/>
                  </a:lnTo>
                  <a:lnTo>
                    <a:pt x="107418" y="146805"/>
                  </a:lnTo>
                  <a:lnTo>
                    <a:pt x="107361" y="151505"/>
                  </a:lnTo>
                  <a:lnTo>
                    <a:pt x="107395" y="153882"/>
                  </a:lnTo>
                  <a:lnTo>
                    <a:pt x="107327" y="156250"/>
                  </a:lnTo>
                  <a:lnTo>
                    <a:pt x="111519" y="156243"/>
                  </a:lnTo>
                  <a:lnTo>
                    <a:pt x="111922" y="157239"/>
                  </a:lnTo>
                  <a:lnTo>
                    <a:pt x="112028" y="159134"/>
                  </a:lnTo>
                  <a:lnTo>
                    <a:pt x="112108" y="159851"/>
                  </a:lnTo>
                  <a:lnTo>
                    <a:pt x="112241" y="160317"/>
                  </a:lnTo>
                  <a:lnTo>
                    <a:pt x="112161" y="161115"/>
                  </a:lnTo>
                  <a:lnTo>
                    <a:pt x="108287" y="161077"/>
                  </a:lnTo>
                  <a:lnTo>
                    <a:pt x="108606" y="162096"/>
                  </a:lnTo>
                  <a:lnTo>
                    <a:pt x="108473" y="163555"/>
                  </a:lnTo>
                  <a:lnTo>
                    <a:pt x="108089" y="164544"/>
                  </a:lnTo>
                  <a:lnTo>
                    <a:pt x="107663" y="165222"/>
                  </a:lnTo>
                  <a:lnTo>
                    <a:pt x="107587" y="165457"/>
                  </a:lnTo>
                  <a:lnTo>
                    <a:pt x="107651" y="166080"/>
                  </a:lnTo>
                  <a:lnTo>
                    <a:pt x="107621" y="166371"/>
                  </a:lnTo>
                  <a:lnTo>
                    <a:pt x="105570" y="168960"/>
                  </a:lnTo>
                  <a:lnTo>
                    <a:pt x="105107" y="169031"/>
                  </a:lnTo>
                  <a:lnTo>
                    <a:pt x="104039" y="168718"/>
                  </a:lnTo>
                  <a:lnTo>
                    <a:pt x="103822" y="168401"/>
                  </a:lnTo>
                  <a:lnTo>
                    <a:pt x="103734" y="168095"/>
                  </a:lnTo>
                  <a:lnTo>
                    <a:pt x="102612" y="168048"/>
                  </a:lnTo>
                  <a:lnTo>
                    <a:pt x="102620" y="162194"/>
                  </a:lnTo>
                  <a:lnTo>
                    <a:pt x="102661" y="152477"/>
                  </a:lnTo>
                  <a:lnTo>
                    <a:pt x="102863" y="152148"/>
                  </a:lnTo>
                  <a:lnTo>
                    <a:pt x="103194" y="151831"/>
                  </a:lnTo>
                  <a:lnTo>
                    <a:pt x="103330" y="149171"/>
                  </a:lnTo>
                  <a:lnTo>
                    <a:pt x="103806" y="149171"/>
                  </a:lnTo>
                  <a:lnTo>
                    <a:pt x="103846" y="143337"/>
                  </a:lnTo>
                  <a:lnTo>
                    <a:pt x="104376" y="142222"/>
                  </a:lnTo>
                  <a:lnTo>
                    <a:pt x="104335" y="142075"/>
                  </a:lnTo>
                  <a:lnTo>
                    <a:pt x="103283" y="142073"/>
                  </a:lnTo>
                  <a:lnTo>
                    <a:pt x="102645" y="142072"/>
                  </a:lnTo>
                  <a:lnTo>
                    <a:pt x="99089" y="142036"/>
                  </a:lnTo>
                  <a:lnTo>
                    <a:pt x="97949" y="142053"/>
                  </a:lnTo>
                  <a:lnTo>
                    <a:pt x="97011" y="142051"/>
                  </a:lnTo>
                  <a:lnTo>
                    <a:pt x="95429" y="142041"/>
                  </a:lnTo>
                  <a:lnTo>
                    <a:pt x="93813" y="142058"/>
                  </a:lnTo>
                  <a:lnTo>
                    <a:pt x="93676" y="142057"/>
                  </a:lnTo>
                  <a:lnTo>
                    <a:pt x="92372" y="142040"/>
                  </a:lnTo>
                  <a:lnTo>
                    <a:pt x="91844" y="142040"/>
                  </a:lnTo>
                  <a:lnTo>
                    <a:pt x="89013" y="142039"/>
                  </a:lnTo>
                  <a:lnTo>
                    <a:pt x="88742" y="142040"/>
                  </a:lnTo>
                  <a:lnTo>
                    <a:pt x="87883" y="142040"/>
                  </a:lnTo>
                  <a:lnTo>
                    <a:pt x="87020" y="142035"/>
                  </a:lnTo>
                  <a:lnTo>
                    <a:pt x="86181" y="142030"/>
                  </a:lnTo>
                  <a:lnTo>
                    <a:pt x="86018" y="142029"/>
                  </a:lnTo>
                  <a:lnTo>
                    <a:pt x="85866" y="142028"/>
                  </a:lnTo>
                  <a:lnTo>
                    <a:pt x="85605" y="142027"/>
                  </a:lnTo>
                  <a:lnTo>
                    <a:pt x="85129" y="142024"/>
                  </a:lnTo>
                  <a:lnTo>
                    <a:pt x="84138" y="142025"/>
                  </a:lnTo>
                  <a:lnTo>
                    <a:pt x="83304" y="142017"/>
                  </a:lnTo>
                  <a:lnTo>
                    <a:pt x="82490" y="142023"/>
                  </a:lnTo>
                  <a:lnTo>
                    <a:pt x="81989" y="142038"/>
                  </a:lnTo>
                  <a:lnTo>
                    <a:pt x="81979" y="143312"/>
                  </a:lnTo>
                  <a:lnTo>
                    <a:pt x="81413" y="143330"/>
                  </a:lnTo>
                  <a:lnTo>
                    <a:pt x="81301" y="144272"/>
                  </a:lnTo>
                  <a:lnTo>
                    <a:pt x="81407" y="146303"/>
                  </a:lnTo>
                  <a:lnTo>
                    <a:pt x="81486" y="146835"/>
                  </a:lnTo>
                  <a:lnTo>
                    <a:pt x="80275" y="146814"/>
                  </a:lnTo>
                  <a:lnTo>
                    <a:pt x="80163" y="147205"/>
                  </a:lnTo>
                  <a:lnTo>
                    <a:pt x="80556" y="147580"/>
                  </a:lnTo>
                  <a:lnTo>
                    <a:pt x="80630" y="149794"/>
                  </a:lnTo>
                  <a:lnTo>
                    <a:pt x="80519" y="150148"/>
                  </a:lnTo>
                  <a:lnTo>
                    <a:pt x="79568" y="150381"/>
                  </a:lnTo>
                  <a:lnTo>
                    <a:pt x="71784" y="150329"/>
                  </a:lnTo>
                  <a:lnTo>
                    <a:pt x="70593" y="150261"/>
                  </a:lnTo>
                  <a:lnTo>
                    <a:pt x="70074" y="151320"/>
                  </a:lnTo>
                  <a:lnTo>
                    <a:pt x="70236" y="152183"/>
                  </a:lnTo>
                  <a:lnTo>
                    <a:pt x="69854" y="152379"/>
                  </a:lnTo>
                  <a:lnTo>
                    <a:pt x="70049" y="153904"/>
                  </a:lnTo>
                  <a:lnTo>
                    <a:pt x="68970" y="153860"/>
                  </a:lnTo>
                  <a:lnTo>
                    <a:pt x="68455" y="153323"/>
                  </a:lnTo>
                  <a:lnTo>
                    <a:pt x="67243" y="152866"/>
                  </a:lnTo>
                  <a:lnTo>
                    <a:pt x="66956" y="152874"/>
                  </a:lnTo>
                  <a:lnTo>
                    <a:pt x="66591" y="153036"/>
                  </a:lnTo>
                  <a:lnTo>
                    <a:pt x="66064" y="153401"/>
                  </a:lnTo>
                  <a:lnTo>
                    <a:pt x="64968" y="153497"/>
                  </a:lnTo>
                  <a:lnTo>
                    <a:pt x="64661" y="153396"/>
                  </a:lnTo>
                  <a:lnTo>
                    <a:pt x="64493" y="153229"/>
                  </a:lnTo>
                  <a:lnTo>
                    <a:pt x="62793" y="152514"/>
                  </a:lnTo>
                  <a:lnTo>
                    <a:pt x="62801" y="151466"/>
                  </a:lnTo>
                  <a:lnTo>
                    <a:pt x="65099" y="151450"/>
                  </a:lnTo>
                  <a:lnTo>
                    <a:pt x="65147" y="148691"/>
                  </a:lnTo>
                  <a:lnTo>
                    <a:pt x="64549" y="148329"/>
                  </a:lnTo>
                  <a:lnTo>
                    <a:pt x="63538" y="148264"/>
                  </a:lnTo>
                  <a:lnTo>
                    <a:pt x="63195" y="148613"/>
                  </a:lnTo>
                  <a:lnTo>
                    <a:pt x="62942" y="149482"/>
                  </a:lnTo>
                  <a:lnTo>
                    <a:pt x="62232" y="151367"/>
                  </a:lnTo>
                  <a:lnTo>
                    <a:pt x="61938" y="151865"/>
                  </a:lnTo>
                  <a:lnTo>
                    <a:pt x="61431" y="152014"/>
                  </a:lnTo>
                  <a:lnTo>
                    <a:pt x="61180" y="152011"/>
                  </a:lnTo>
                  <a:lnTo>
                    <a:pt x="60676" y="151802"/>
                  </a:lnTo>
                  <a:lnTo>
                    <a:pt x="60277" y="151445"/>
                  </a:lnTo>
                  <a:lnTo>
                    <a:pt x="59974" y="151427"/>
                  </a:lnTo>
                  <a:lnTo>
                    <a:pt x="56844" y="151815"/>
                  </a:lnTo>
                  <a:lnTo>
                    <a:pt x="55815" y="152478"/>
                  </a:lnTo>
                  <a:lnTo>
                    <a:pt x="54706" y="153557"/>
                  </a:lnTo>
                  <a:lnTo>
                    <a:pt x="52847" y="153800"/>
                  </a:lnTo>
                  <a:lnTo>
                    <a:pt x="52784" y="154520"/>
                  </a:lnTo>
                  <a:lnTo>
                    <a:pt x="52826" y="154924"/>
                  </a:lnTo>
                  <a:lnTo>
                    <a:pt x="53044" y="155109"/>
                  </a:lnTo>
                  <a:lnTo>
                    <a:pt x="53583" y="155263"/>
                  </a:lnTo>
                  <a:lnTo>
                    <a:pt x="53967" y="155542"/>
                  </a:lnTo>
                  <a:lnTo>
                    <a:pt x="54158" y="155910"/>
                  </a:lnTo>
                  <a:lnTo>
                    <a:pt x="54160" y="156233"/>
                  </a:lnTo>
                  <a:lnTo>
                    <a:pt x="53936" y="156243"/>
                  </a:lnTo>
                  <a:lnTo>
                    <a:pt x="52533" y="156697"/>
                  </a:lnTo>
                  <a:lnTo>
                    <a:pt x="52101" y="157109"/>
                  </a:lnTo>
                  <a:lnTo>
                    <a:pt x="51643" y="157359"/>
                  </a:lnTo>
                  <a:lnTo>
                    <a:pt x="50772" y="157584"/>
                  </a:lnTo>
                  <a:lnTo>
                    <a:pt x="50170" y="157912"/>
                  </a:lnTo>
                  <a:lnTo>
                    <a:pt x="50105" y="158073"/>
                  </a:lnTo>
                  <a:lnTo>
                    <a:pt x="50493" y="158457"/>
                  </a:lnTo>
                  <a:lnTo>
                    <a:pt x="50448" y="158685"/>
                  </a:lnTo>
                  <a:lnTo>
                    <a:pt x="49929" y="159822"/>
                  </a:lnTo>
                  <a:lnTo>
                    <a:pt x="48868" y="159557"/>
                  </a:lnTo>
                  <a:lnTo>
                    <a:pt x="48377" y="159799"/>
                  </a:lnTo>
                  <a:lnTo>
                    <a:pt x="48125" y="159983"/>
                  </a:lnTo>
                  <a:lnTo>
                    <a:pt x="48217" y="158301"/>
                  </a:lnTo>
                  <a:lnTo>
                    <a:pt x="48186" y="157211"/>
                  </a:lnTo>
                  <a:lnTo>
                    <a:pt x="47991" y="153256"/>
                  </a:lnTo>
                  <a:lnTo>
                    <a:pt x="47819" y="151019"/>
                  </a:lnTo>
                  <a:lnTo>
                    <a:pt x="47662" y="147207"/>
                  </a:lnTo>
                  <a:lnTo>
                    <a:pt x="47489" y="145222"/>
                  </a:lnTo>
                  <a:lnTo>
                    <a:pt x="47461" y="144217"/>
                  </a:lnTo>
                  <a:lnTo>
                    <a:pt x="47361" y="142005"/>
                  </a:lnTo>
                  <a:lnTo>
                    <a:pt x="29466" y="142051"/>
                  </a:lnTo>
                  <a:lnTo>
                    <a:pt x="18341" y="142048"/>
                  </a:lnTo>
                  <a:lnTo>
                    <a:pt x="9049" y="142026"/>
                  </a:lnTo>
                  <a:lnTo>
                    <a:pt x="8848" y="142027"/>
                  </a:lnTo>
                  <a:lnTo>
                    <a:pt x="100" y="142046"/>
                  </a:lnTo>
                  <a:lnTo>
                    <a:pt x="100" y="130057"/>
                  </a:lnTo>
                  <a:lnTo>
                    <a:pt x="97" y="122419"/>
                  </a:lnTo>
                  <a:lnTo>
                    <a:pt x="251" y="119992"/>
                  </a:lnTo>
                  <a:lnTo>
                    <a:pt x="65" y="113400"/>
                  </a:lnTo>
                  <a:lnTo>
                    <a:pt x="64" y="113016"/>
                  </a:lnTo>
                  <a:lnTo>
                    <a:pt x="77" y="112331"/>
                  </a:lnTo>
                  <a:lnTo>
                    <a:pt x="25" y="109463"/>
                  </a:lnTo>
                  <a:lnTo>
                    <a:pt x="0" y="108224"/>
                  </a:lnTo>
                  <a:lnTo>
                    <a:pt x="25" y="107718"/>
                  </a:lnTo>
                  <a:lnTo>
                    <a:pt x="412" y="107667"/>
                  </a:lnTo>
                  <a:lnTo>
                    <a:pt x="1446" y="107041"/>
                  </a:lnTo>
                  <a:lnTo>
                    <a:pt x="2763" y="106399"/>
                  </a:lnTo>
                  <a:lnTo>
                    <a:pt x="3502" y="106268"/>
                  </a:lnTo>
                  <a:lnTo>
                    <a:pt x="4492" y="106474"/>
                  </a:lnTo>
                  <a:lnTo>
                    <a:pt x="5915" y="106594"/>
                  </a:lnTo>
                  <a:lnTo>
                    <a:pt x="7012" y="106953"/>
                  </a:lnTo>
                  <a:lnTo>
                    <a:pt x="7148" y="107086"/>
                  </a:lnTo>
                  <a:lnTo>
                    <a:pt x="7204" y="107301"/>
                  </a:lnTo>
                  <a:lnTo>
                    <a:pt x="7796" y="107540"/>
                  </a:lnTo>
                  <a:lnTo>
                    <a:pt x="8531" y="107406"/>
                  </a:lnTo>
                  <a:lnTo>
                    <a:pt x="9475" y="107564"/>
                  </a:lnTo>
                  <a:lnTo>
                    <a:pt x="10574" y="107388"/>
                  </a:lnTo>
                  <a:lnTo>
                    <a:pt x="10814" y="107263"/>
                  </a:lnTo>
                  <a:lnTo>
                    <a:pt x="10862" y="107088"/>
                  </a:lnTo>
                  <a:lnTo>
                    <a:pt x="11030" y="107045"/>
                  </a:lnTo>
                  <a:lnTo>
                    <a:pt x="13089" y="107339"/>
                  </a:lnTo>
                  <a:lnTo>
                    <a:pt x="13434" y="107793"/>
                  </a:lnTo>
                  <a:lnTo>
                    <a:pt x="14165" y="107966"/>
                  </a:lnTo>
                  <a:lnTo>
                    <a:pt x="14457" y="107920"/>
                  </a:lnTo>
                  <a:lnTo>
                    <a:pt x="14665" y="107745"/>
                  </a:lnTo>
                  <a:lnTo>
                    <a:pt x="14672" y="107519"/>
                  </a:lnTo>
                  <a:lnTo>
                    <a:pt x="14604" y="107374"/>
                  </a:lnTo>
                  <a:lnTo>
                    <a:pt x="14776" y="107168"/>
                  </a:lnTo>
                  <a:lnTo>
                    <a:pt x="14936" y="107090"/>
                  </a:lnTo>
                  <a:lnTo>
                    <a:pt x="16167" y="106976"/>
                  </a:lnTo>
                  <a:lnTo>
                    <a:pt x="17464" y="107419"/>
                  </a:lnTo>
                  <a:lnTo>
                    <a:pt x="18602" y="107246"/>
                  </a:lnTo>
                  <a:lnTo>
                    <a:pt x="18639" y="107595"/>
                  </a:lnTo>
                  <a:lnTo>
                    <a:pt x="19253" y="108122"/>
                  </a:lnTo>
                  <a:lnTo>
                    <a:pt x="19810" y="109199"/>
                  </a:lnTo>
                  <a:lnTo>
                    <a:pt x="19507" y="109225"/>
                  </a:lnTo>
                  <a:lnTo>
                    <a:pt x="19176" y="109971"/>
                  </a:lnTo>
                  <a:lnTo>
                    <a:pt x="18965" y="110841"/>
                  </a:lnTo>
                  <a:lnTo>
                    <a:pt x="18931" y="111770"/>
                  </a:lnTo>
                  <a:lnTo>
                    <a:pt x="18651" y="112279"/>
                  </a:lnTo>
                  <a:lnTo>
                    <a:pt x="17736" y="113391"/>
                  </a:lnTo>
                  <a:lnTo>
                    <a:pt x="17397" y="113499"/>
                  </a:lnTo>
                  <a:lnTo>
                    <a:pt x="17058" y="113478"/>
                  </a:lnTo>
                  <a:lnTo>
                    <a:pt x="16535" y="113840"/>
                  </a:lnTo>
                  <a:lnTo>
                    <a:pt x="15944" y="114802"/>
                  </a:lnTo>
                  <a:lnTo>
                    <a:pt x="15935" y="116476"/>
                  </a:lnTo>
                  <a:lnTo>
                    <a:pt x="16540" y="117359"/>
                  </a:lnTo>
                  <a:lnTo>
                    <a:pt x="16730" y="118066"/>
                  </a:lnTo>
                  <a:lnTo>
                    <a:pt x="16915" y="120073"/>
                  </a:lnTo>
                  <a:lnTo>
                    <a:pt x="17230" y="120820"/>
                  </a:lnTo>
                  <a:lnTo>
                    <a:pt x="17424" y="121102"/>
                  </a:lnTo>
                  <a:lnTo>
                    <a:pt x="17564" y="121801"/>
                  </a:lnTo>
                  <a:lnTo>
                    <a:pt x="17595" y="122604"/>
                  </a:lnTo>
                  <a:lnTo>
                    <a:pt x="17220" y="123644"/>
                  </a:lnTo>
                  <a:lnTo>
                    <a:pt x="17419" y="123790"/>
                  </a:lnTo>
                  <a:lnTo>
                    <a:pt x="18175" y="123678"/>
                  </a:lnTo>
                  <a:lnTo>
                    <a:pt x="18740" y="123466"/>
                  </a:lnTo>
                  <a:lnTo>
                    <a:pt x="19816" y="123619"/>
                  </a:lnTo>
                  <a:lnTo>
                    <a:pt x="20259" y="123275"/>
                  </a:lnTo>
                  <a:lnTo>
                    <a:pt x="20522" y="122779"/>
                  </a:lnTo>
                  <a:lnTo>
                    <a:pt x="20534" y="122593"/>
                  </a:lnTo>
                  <a:lnTo>
                    <a:pt x="20446" y="122419"/>
                  </a:lnTo>
                  <a:lnTo>
                    <a:pt x="20510" y="122088"/>
                  </a:lnTo>
                  <a:lnTo>
                    <a:pt x="21149" y="121785"/>
                  </a:lnTo>
                  <a:lnTo>
                    <a:pt x="21598" y="121675"/>
                  </a:lnTo>
                  <a:lnTo>
                    <a:pt x="22221" y="121751"/>
                  </a:lnTo>
                  <a:lnTo>
                    <a:pt x="22314" y="121370"/>
                  </a:lnTo>
                  <a:lnTo>
                    <a:pt x="23531" y="120695"/>
                  </a:lnTo>
                  <a:lnTo>
                    <a:pt x="23453" y="120224"/>
                  </a:lnTo>
                  <a:lnTo>
                    <a:pt x="23374" y="120074"/>
                  </a:lnTo>
                  <a:lnTo>
                    <a:pt x="23304" y="119587"/>
                  </a:lnTo>
                  <a:lnTo>
                    <a:pt x="23117" y="119512"/>
                  </a:lnTo>
                  <a:lnTo>
                    <a:pt x="23091" y="119343"/>
                  </a:lnTo>
                  <a:lnTo>
                    <a:pt x="24208" y="116973"/>
                  </a:lnTo>
                  <a:lnTo>
                    <a:pt x="24156" y="116775"/>
                  </a:lnTo>
                  <a:lnTo>
                    <a:pt x="24492" y="116255"/>
                  </a:lnTo>
                  <a:lnTo>
                    <a:pt x="25269" y="115387"/>
                  </a:lnTo>
                  <a:lnTo>
                    <a:pt x="25202" y="115122"/>
                  </a:lnTo>
                  <a:lnTo>
                    <a:pt x="25046" y="115084"/>
                  </a:lnTo>
                  <a:lnTo>
                    <a:pt x="24871" y="114881"/>
                  </a:lnTo>
                  <a:lnTo>
                    <a:pt x="24806" y="114678"/>
                  </a:lnTo>
                  <a:lnTo>
                    <a:pt x="24870" y="114492"/>
                  </a:lnTo>
                  <a:lnTo>
                    <a:pt x="25653" y="114041"/>
                  </a:lnTo>
                  <a:lnTo>
                    <a:pt x="26290" y="113908"/>
                  </a:lnTo>
                  <a:lnTo>
                    <a:pt x="26197" y="112941"/>
                  </a:lnTo>
                  <a:lnTo>
                    <a:pt x="25985" y="112757"/>
                  </a:lnTo>
                  <a:lnTo>
                    <a:pt x="26005" y="112609"/>
                  </a:lnTo>
                  <a:lnTo>
                    <a:pt x="26299" y="112346"/>
                  </a:lnTo>
                  <a:lnTo>
                    <a:pt x="26707" y="112169"/>
                  </a:lnTo>
                  <a:lnTo>
                    <a:pt x="27279" y="111365"/>
                  </a:lnTo>
                  <a:lnTo>
                    <a:pt x="27284" y="109781"/>
                  </a:lnTo>
                  <a:lnTo>
                    <a:pt x="27763" y="109528"/>
                  </a:lnTo>
                  <a:lnTo>
                    <a:pt x="27603" y="108644"/>
                  </a:lnTo>
                  <a:lnTo>
                    <a:pt x="28436" y="107824"/>
                  </a:lnTo>
                  <a:lnTo>
                    <a:pt x="28527" y="107557"/>
                  </a:lnTo>
                  <a:lnTo>
                    <a:pt x="28435" y="107344"/>
                  </a:lnTo>
                  <a:lnTo>
                    <a:pt x="28700" y="107063"/>
                  </a:lnTo>
                  <a:lnTo>
                    <a:pt x="29240" y="105810"/>
                  </a:lnTo>
                  <a:lnTo>
                    <a:pt x="29392" y="105063"/>
                  </a:lnTo>
                  <a:lnTo>
                    <a:pt x="29745" y="104676"/>
                  </a:lnTo>
                  <a:lnTo>
                    <a:pt x="29979" y="104639"/>
                  </a:lnTo>
                  <a:lnTo>
                    <a:pt x="30113" y="104221"/>
                  </a:lnTo>
                  <a:lnTo>
                    <a:pt x="29979" y="102732"/>
                  </a:lnTo>
                  <a:lnTo>
                    <a:pt x="29624" y="102056"/>
                  </a:lnTo>
                  <a:lnTo>
                    <a:pt x="29363" y="101787"/>
                  </a:lnTo>
                  <a:lnTo>
                    <a:pt x="29317" y="101591"/>
                  </a:lnTo>
                  <a:lnTo>
                    <a:pt x="29264" y="100382"/>
                  </a:lnTo>
                  <a:lnTo>
                    <a:pt x="29667" y="99749"/>
                  </a:lnTo>
                  <a:lnTo>
                    <a:pt x="30407" y="99407"/>
                  </a:lnTo>
                  <a:lnTo>
                    <a:pt x="29972" y="98510"/>
                  </a:lnTo>
                  <a:lnTo>
                    <a:pt x="29667" y="97582"/>
                  </a:lnTo>
                  <a:lnTo>
                    <a:pt x="29460" y="96864"/>
                  </a:lnTo>
                  <a:lnTo>
                    <a:pt x="29564" y="96653"/>
                  </a:lnTo>
                  <a:lnTo>
                    <a:pt x="29706" y="96522"/>
                  </a:lnTo>
                  <a:lnTo>
                    <a:pt x="30109" y="96571"/>
                  </a:lnTo>
                  <a:lnTo>
                    <a:pt x="30939" y="95626"/>
                  </a:lnTo>
                  <a:lnTo>
                    <a:pt x="31458" y="95691"/>
                  </a:lnTo>
                  <a:lnTo>
                    <a:pt x="32913" y="94875"/>
                  </a:lnTo>
                  <a:lnTo>
                    <a:pt x="33785" y="94211"/>
                  </a:lnTo>
                  <a:lnTo>
                    <a:pt x="34549" y="93356"/>
                  </a:lnTo>
                  <a:lnTo>
                    <a:pt x="35336" y="92643"/>
                  </a:lnTo>
                  <a:lnTo>
                    <a:pt x="35686" y="92328"/>
                  </a:lnTo>
                  <a:lnTo>
                    <a:pt x="35527" y="92064"/>
                  </a:lnTo>
                  <a:lnTo>
                    <a:pt x="35336" y="91437"/>
                  </a:lnTo>
                  <a:lnTo>
                    <a:pt x="35752" y="90166"/>
                  </a:lnTo>
                  <a:lnTo>
                    <a:pt x="35743" y="89672"/>
                  </a:lnTo>
                  <a:lnTo>
                    <a:pt x="35566" y="88905"/>
                  </a:lnTo>
                  <a:lnTo>
                    <a:pt x="35207" y="88504"/>
                  </a:lnTo>
                  <a:lnTo>
                    <a:pt x="34792" y="88324"/>
                  </a:lnTo>
                  <a:lnTo>
                    <a:pt x="34441" y="87999"/>
                  </a:lnTo>
                  <a:lnTo>
                    <a:pt x="34415" y="87803"/>
                  </a:lnTo>
                  <a:lnTo>
                    <a:pt x="34480" y="87607"/>
                  </a:lnTo>
                  <a:lnTo>
                    <a:pt x="34377" y="87200"/>
                  </a:lnTo>
                  <a:lnTo>
                    <a:pt x="34182" y="87037"/>
                  </a:lnTo>
                  <a:lnTo>
                    <a:pt x="33456" y="86874"/>
                  </a:lnTo>
                  <a:lnTo>
                    <a:pt x="33001" y="87053"/>
                  </a:lnTo>
                  <a:lnTo>
                    <a:pt x="29252" y="86092"/>
                  </a:lnTo>
                  <a:lnTo>
                    <a:pt x="27216" y="84348"/>
                  </a:lnTo>
                  <a:lnTo>
                    <a:pt x="25906" y="84397"/>
                  </a:lnTo>
                  <a:lnTo>
                    <a:pt x="25646" y="84918"/>
                  </a:lnTo>
                  <a:lnTo>
                    <a:pt x="25548" y="85270"/>
                  </a:lnTo>
                  <a:lnTo>
                    <a:pt x="25678" y="85824"/>
                  </a:lnTo>
                  <a:lnTo>
                    <a:pt x="26068" y="85929"/>
                  </a:lnTo>
                  <a:lnTo>
                    <a:pt x="26210" y="85800"/>
                  </a:lnTo>
                  <a:lnTo>
                    <a:pt x="26210" y="86009"/>
                  </a:lnTo>
                  <a:lnTo>
                    <a:pt x="25896" y="86498"/>
                  </a:lnTo>
                  <a:lnTo>
                    <a:pt x="25409" y="86400"/>
                  </a:lnTo>
                  <a:lnTo>
                    <a:pt x="24753" y="86307"/>
                  </a:lnTo>
                  <a:lnTo>
                    <a:pt x="24524" y="86686"/>
                  </a:lnTo>
                  <a:lnTo>
                    <a:pt x="24311" y="86786"/>
                  </a:lnTo>
                  <a:lnTo>
                    <a:pt x="24082" y="86786"/>
                  </a:lnTo>
                  <a:lnTo>
                    <a:pt x="23942" y="86701"/>
                  </a:lnTo>
                  <a:lnTo>
                    <a:pt x="22704" y="85614"/>
                  </a:lnTo>
                  <a:lnTo>
                    <a:pt x="22658" y="85155"/>
                  </a:lnTo>
                  <a:lnTo>
                    <a:pt x="23154" y="85278"/>
                  </a:lnTo>
                  <a:lnTo>
                    <a:pt x="23168" y="84720"/>
                  </a:lnTo>
                  <a:lnTo>
                    <a:pt x="23014" y="84627"/>
                  </a:lnTo>
                  <a:lnTo>
                    <a:pt x="22940" y="84384"/>
                  </a:lnTo>
                  <a:lnTo>
                    <a:pt x="23132" y="84034"/>
                  </a:lnTo>
                  <a:lnTo>
                    <a:pt x="23367" y="84034"/>
                  </a:lnTo>
                  <a:lnTo>
                    <a:pt x="23677" y="84313"/>
                  </a:lnTo>
                  <a:lnTo>
                    <a:pt x="23883" y="84327"/>
                  </a:lnTo>
                  <a:lnTo>
                    <a:pt x="24532" y="84155"/>
                  </a:lnTo>
                  <a:lnTo>
                    <a:pt x="24819" y="83925"/>
                  </a:lnTo>
                  <a:lnTo>
                    <a:pt x="25105" y="83090"/>
                  </a:lnTo>
                  <a:lnTo>
                    <a:pt x="24971" y="82523"/>
                  </a:lnTo>
                  <a:lnTo>
                    <a:pt x="24605" y="82740"/>
                  </a:lnTo>
                  <a:lnTo>
                    <a:pt x="24274" y="82768"/>
                  </a:lnTo>
                  <a:lnTo>
                    <a:pt x="22962" y="82332"/>
                  </a:lnTo>
                  <a:lnTo>
                    <a:pt x="22299" y="81975"/>
                  </a:lnTo>
                  <a:lnTo>
                    <a:pt x="21769" y="81811"/>
                  </a:lnTo>
                  <a:lnTo>
                    <a:pt x="19495" y="81340"/>
                  </a:lnTo>
                  <a:lnTo>
                    <a:pt x="19291" y="81072"/>
                  </a:lnTo>
                  <a:lnTo>
                    <a:pt x="17723" y="81038"/>
                  </a:lnTo>
                  <a:lnTo>
                    <a:pt x="16945" y="80510"/>
                  </a:lnTo>
                  <a:lnTo>
                    <a:pt x="16580" y="80001"/>
                  </a:lnTo>
                  <a:lnTo>
                    <a:pt x="16905" y="79658"/>
                  </a:lnTo>
                  <a:lnTo>
                    <a:pt x="17074" y="79615"/>
                  </a:lnTo>
                  <a:lnTo>
                    <a:pt x="17322" y="79763"/>
                  </a:lnTo>
                  <a:lnTo>
                    <a:pt x="18599" y="79447"/>
                  </a:lnTo>
                  <a:lnTo>
                    <a:pt x="21074" y="79559"/>
                  </a:lnTo>
                  <a:lnTo>
                    <a:pt x="22104" y="78737"/>
                  </a:lnTo>
                  <a:lnTo>
                    <a:pt x="22805" y="79015"/>
                  </a:lnTo>
                  <a:lnTo>
                    <a:pt x="23327" y="78628"/>
                  </a:lnTo>
                  <a:lnTo>
                    <a:pt x="23940" y="77688"/>
                  </a:lnTo>
                  <a:lnTo>
                    <a:pt x="23631" y="77105"/>
                  </a:lnTo>
                  <a:lnTo>
                    <a:pt x="23648" y="76181"/>
                  </a:lnTo>
                  <a:lnTo>
                    <a:pt x="24271" y="75433"/>
                  </a:lnTo>
                  <a:lnTo>
                    <a:pt x="24375" y="74928"/>
                  </a:lnTo>
                  <a:lnTo>
                    <a:pt x="24803" y="74634"/>
                  </a:lnTo>
                  <a:lnTo>
                    <a:pt x="24985" y="75188"/>
                  </a:lnTo>
                  <a:lnTo>
                    <a:pt x="25413" y="75123"/>
                  </a:lnTo>
                  <a:lnTo>
                    <a:pt x="26035" y="74879"/>
                  </a:lnTo>
                  <a:lnTo>
                    <a:pt x="26123" y="74678"/>
                  </a:lnTo>
                  <a:lnTo>
                    <a:pt x="26052" y="74259"/>
                  </a:lnTo>
                  <a:lnTo>
                    <a:pt x="25581" y="73705"/>
                  </a:lnTo>
                  <a:lnTo>
                    <a:pt x="24725" y="72434"/>
                  </a:lnTo>
                  <a:lnTo>
                    <a:pt x="24051" y="71000"/>
                  </a:lnTo>
                  <a:lnTo>
                    <a:pt x="25135" y="71934"/>
                  </a:lnTo>
                  <a:lnTo>
                    <a:pt x="25488" y="71637"/>
                  </a:lnTo>
                  <a:lnTo>
                    <a:pt x="25670" y="71682"/>
                  </a:lnTo>
                  <a:lnTo>
                    <a:pt x="25946" y="72201"/>
                  </a:lnTo>
                  <a:lnTo>
                    <a:pt x="26259" y="72144"/>
                  </a:lnTo>
                  <a:lnTo>
                    <a:pt x="26280" y="71685"/>
                  </a:lnTo>
                  <a:lnTo>
                    <a:pt x="25727" y="70950"/>
                  </a:lnTo>
                  <a:lnTo>
                    <a:pt x="25810" y="69884"/>
                  </a:lnTo>
                  <a:lnTo>
                    <a:pt x="26003" y="69792"/>
                  </a:lnTo>
                  <a:lnTo>
                    <a:pt x="24323" y="67235"/>
                  </a:lnTo>
                  <a:lnTo>
                    <a:pt x="23752" y="66697"/>
                  </a:lnTo>
                  <a:lnTo>
                    <a:pt x="23350" y="66828"/>
                  </a:lnTo>
                  <a:lnTo>
                    <a:pt x="23238" y="66543"/>
                  </a:lnTo>
                  <a:lnTo>
                    <a:pt x="23279" y="66085"/>
                  </a:lnTo>
                  <a:lnTo>
                    <a:pt x="25071" y="65703"/>
                  </a:lnTo>
                  <a:lnTo>
                    <a:pt x="25379" y="65551"/>
                  </a:lnTo>
                  <a:lnTo>
                    <a:pt x="27034" y="65346"/>
                  </a:lnTo>
                  <a:lnTo>
                    <a:pt x="27594" y="65295"/>
                  </a:lnTo>
                  <a:lnTo>
                    <a:pt x="27851" y="65534"/>
                  </a:lnTo>
                  <a:lnTo>
                    <a:pt x="29007" y="65029"/>
                  </a:lnTo>
                  <a:lnTo>
                    <a:pt x="29991" y="65015"/>
                  </a:lnTo>
                  <a:lnTo>
                    <a:pt x="30010" y="65150"/>
                  </a:lnTo>
                  <a:lnTo>
                    <a:pt x="30987" y="65493"/>
                  </a:lnTo>
                  <a:lnTo>
                    <a:pt x="31809" y="65148"/>
                  </a:lnTo>
                  <a:lnTo>
                    <a:pt x="31653" y="64396"/>
                  </a:lnTo>
                  <a:lnTo>
                    <a:pt x="31380" y="63780"/>
                  </a:lnTo>
                  <a:lnTo>
                    <a:pt x="31367" y="63226"/>
                  </a:lnTo>
                  <a:lnTo>
                    <a:pt x="31926" y="63513"/>
                  </a:lnTo>
                  <a:lnTo>
                    <a:pt x="32107" y="63038"/>
                  </a:lnTo>
                  <a:lnTo>
                    <a:pt x="32217" y="62487"/>
                  </a:lnTo>
                  <a:lnTo>
                    <a:pt x="32210" y="62058"/>
                  </a:lnTo>
                  <a:lnTo>
                    <a:pt x="31935" y="61408"/>
                  </a:lnTo>
                  <a:lnTo>
                    <a:pt x="33402" y="61368"/>
                  </a:lnTo>
                  <a:lnTo>
                    <a:pt x="33780" y="61237"/>
                  </a:lnTo>
                  <a:lnTo>
                    <a:pt x="35022" y="61270"/>
                  </a:lnTo>
                  <a:lnTo>
                    <a:pt x="35027" y="59064"/>
                  </a:lnTo>
                  <a:lnTo>
                    <a:pt x="35687" y="59054"/>
                  </a:lnTo>
                  <a:lnTo>
                    <a:pt x="36764" y="58516"/>
                  </a:lnTo>
                  <a:lnTo>
                    <a:pt x="37166" y="58548"/>
                  </a:lnTo>
                  <a:lnTo>
                    <a:pt x="37566" y="58774"/>
                  </a:lnTo>
                  <a:lnTo>
                    <a:pt x="37738" y="59063"/>
                  </a:lnTo>
                  <a:lnTo>
                    <a:pt x="39877" y="59037"/>
                  </a:lnTo>
                  <a:lnTo>
                    <a:pt x="41161" y="59037"/>
                  </a:lnTo>
                  <a:lnTo>
                    <a:pt x="41771" y="59037"/>
                  </a:lnTo>
                  <a:lnTo>
                    <a:pt x="42121" y="59036"/>
                  </a:lnTo>
                  <a:lnTo>
                    <a:pt x="42964" y="59005"/>
                  </a:lnTo>
                  <a:lnTo>
                    <a:pt x="42977" y="59298"/>
                  </a:lnTo>
                  <a:lnTo>
                    <a:pt x="43665" y="59543"/>
                  </a:lnTo>
                  <a:lnTo>
                    <a:pt x="44002" y="59363"/>
                  </a:lnTo>
                  <a:lnTo>
                    <a:pt x="44768" y="59037"/>
                  </a:lnTo>
                  <a:lnTo>
                    <a:pt x="44794" y="60227"/>
                  </a:lnTo>
                  <a:lnTo>
                    <a:pt x="45805" y="60129"/>
                  </a:lnTo>
                  <a:lnTo>
                    <a:pt x="46830" y="60129"/>
                  </a:lnTo>
                  <a:lnTo>
                    <a:pt x="47219" y="60031"/>
                  </a:lnTo>
                  <a:lnTo>
                    <a:pt x="47219" y="59901"/>
                  </a:lnTo>
                  <a:lnTo>
                    <a:pt x="47219" y="59559"/>
                  </a:lnTo>
                  <a:lnTo>
                    <a:pt x="47180" y="59037"/>
                  </a:lnTo>
                  <a:lnTo>
                    <a:pt x="47855" y="59037"/>
                  </a:lnTo>
                  <a:lnTo>
                    <a:pt x="47831" y="58777"/>
                  </a:lnTo>
                  <a:lnTo>
                    <a:pt x="47868" y="58418"/>
                  </a:lnTo>
                  <a:lnTo>
                    <a:pt x="47661" y="58206"/>
                  </a:lnTo>
                  <a:lnTo>
                    <a:pt x="47232" y="58206"/>
                  </a:lnTo>
                  <a:lnTo>
                    <a:pt x="47232" y="57831"/>
                  </a:lnTo>
                  <a:lnTo>
                    <a:pt x="47635" y="57831"/>
                  </a:lnTo>
                  <a:lnTo>
                    <a:pt x="47852" y="57690"/>
                  </a:lnTo>
                  <a:lnTo>
                    <a:pt x="47860" y="56970"/>
                  </a:lnTo>
                  <a:lnTo>
                    <a:pt x="48452" y="57293"/>
                  </a:lnTo>
                  <a:lnTo>
                    <a:pt x="48452" y="57114"/>
                  </a:lnTo>
                  <a:lnTo>
                    <a:pt x="48011" y="56902"/>
                  </a:lnTo>
                  <a:lnTo>
                    <a:pt x="47258" y="56641"/>
                  </a:lnTo>
                  <a:lnTo>
                    <a:pt x="47596" y="56658"/>
                  </a:lnTo>
                  <a:lnTo>
                    <a:pt x="47557" y="56071"/>
                  </a:lnTo>
                  <a:lnTo>
                    <a:pt x="47894" y="56071"/>
                  </a:lnTo>
                  <a:lnTo>
                    <a:pt x="48478" y="56071"/>
                  </a:lnTo>
                  <a:lnTo>
                    <a:pt x="48737" y="56071"/>
                  </a:lnTo>
                  <a:lnTo>
                    <a:pt x="48711" y="55468"/>
                  </a:lnTo>
                  <a:lnTo>
                    <a:pt x="49697" y="55501"/>
                  </a:lnTo>
                  <a:lnTo>
                    <a:pt x="49710" y="54441"/>
                  </a:lnTo>
                  <a:lnTo>
                    <a:pt x="49704" y="53825"/>
                  </a:lnTo>
                  <a:lnTo>
                    <a:pt x="49710" y="53692"/>
                  </a:lnTo>
                  <a:lnTo>
                    <a:pt x="49710" y="52518"/>
                  </a:lnTo>
                  <a:lnTo>
                    <a:pt x="50605" y="52534"/>
                  </a:lnTo>
                  <a:lnTo>
                    <a:pt x="50865" y="52844"/>
                  </a:lnTo>
                  <a:lnTo>
                    <a:pt x="50839" y="53708"/>
                  </a:lnTo>
                  <a:lnTo>
                    <a:pt x="50848" y="54142"/>
                  </a:lnTo>
                  <a:lnTo>
                    <a:pt x="50831" y="54352"/>
                  </a:lnTo>
                  <a:lnTo>
                    <a:pt x="50346" y="55484"/>
                  </a:lnTo>
                  <a:lnTo>
                    <a:pt x="51130" y="55468"/>
                  </a:lnTo>
                  <a:lnTo>
                    <a:pt x="51150" y="54767"/>
                  </a:lnTo>
                  <a:lnTo>
                    <a:pt x="51192" y="54544"/>
                  </a:lnTo>
                  <a:lnTo>
                    <a:pt x="51721" y="54311"/>
                  </a:lnTo>
                  <a:lnTo>
                    <a:pt x="53316" y="54343"/>
                  </a:lnTo>
                  <a:lnTo>
                    <a:pt x="54536" y="54343"/>
                  </a:lnTo>
                  <a:lnTo>
                    <a:pt x="54705" y="54343"/>
                  </a:lnTo>
                  <a:lnTo>
                    <a:pt x="55159" y="54441"/>
                  </a:lnTo>
                  <a:lnTo>
                    <a:pt x="55146" y="54621"/>
                  </a:lnTo>
                  <a:lnTo>
                    <a:pt x="55768" y="54621"/>
                  </a:lnTo>
                  <a:lnTo>
                    <a:pt x="55768" y="55550"/>
                  </a:lnTo>
                  <a:lnTo>
                    <a:pt x="56489" y="55535"/>
                  </a:lnTo>
                  <a:lnTo>
                    <a:pt x="56975" y="55419"/>
                  </a:lnTo>
                  <a:lnTo>
                    <a:pt x="56975" y="56136"/>
                  </a:lnTo>
                  <a:lnTo>
                    <a:pt x="57662" y="56136"/>
                  </a:lnTo>
                  <a:lnTo>
                    <a:pt x="57558" y="56269"/>
                  </a:lnTo>
                  <a:lnTo>
                    <a:pt x="57434" y="56733"/>
                  </a:lnTo>
                  <a:lnTo>
                    <a:pt x="58687" y="56739"/>
                  </a:lnTo>
                  <a:lnTo>
                    <a:pt x="59414" y="56739"/>
                  </a:lnTo>
                  <a:lnTo>
                    <a:pt x="59806" y="56737"/>
                  </a:lnTo>
                  <a:lnTo>
                    <a:pt x="60633" y="56739"/>
                  </a:lnTo>
                  <a:lnTo>
                    <a:pt x="60581" y="57000"/>
                  </a:lnTo>
                  <a:lnTo>
                    <a:pt x="60581" y="57913"/>
                  </a:lnTo>
                  <a:lnTo>
                    <a:pt x="61788" y="57913"/>
                  </a:lnTo>
                  <a:lnTo>
                    <a:pt x="61930" y="58059"/>
                  </a:lnTo>
                  <a:lnTo>
                    <a:pt x="62981" y="59070"/>
                  </a:lnTo>
                  <a:lnTo>
                    <a:pt x="62962" y="59373"/>
                  </a:lnTo>
                  <a:lnTo>
                    <a:pt x="62955" y="61237"/>
                  </a:lnTo>
                  <a:lnTo>
                    <a:pt x="62955" y="61449"/>
                  </a:lnTo>
                  <a:lnTo>
                    <a:pt x="64369" y="61498"/>
                  </a:lnTo>
                  <a:lnTo>
                    <a:pt x="64577" y="61482"/>
                  </a:lnTo>
                  <a:lnTo>
                    <a:pt x="64797" y="61482"/>
                  </a:lnTo>
                  <a:lnTo>
                    <a:pt x="65701" y="61466"/>
                  </a:lnTo>
                  <a:lnTo>
                    <a:pt x="66600" y="61449"/>
                  </a:lnTo>
                  <a:lnTo>
                    <a:pt x="66588" y="60634"/>
                  </a:lnTo>
                  <a:lnTo>
                    <a:pt x="66587" y="59102"/>
                  </a:lnTo>
                  <a:lnTo>
                    <a:pt x="66639" y="58956"/>
                  </a:lnTo>
                  <a:lnTo>
                    <a:pt x="66894" y="58779"/>
                  </a:lnTo>
                  <a:lnTo>
                    <a:pt x="67262" y="58548"/>
                  </a:lnTo>
                  <a:lnTo>
                    <a:pt x="67262" y="56739"/>
                  </a:lnTo>
                  <a:lnTo>
                    <a:pt x="67589" y="56718"/>
                  </a:lnTo>
                  <a:lnTo>
                    <a:pt x="67758" y="56852"/>
                  </a:lnTo>
                  <a:lnTo>
                    <a:pt x="67768" y="58222"/>
                  </a:lnTo>
                  <a:lnTo>
                    <a:pt x="70388" y="56756"/>
                  </a:lnTo>
                  <a:lnTo>
                    <a:pt x="70622" y="57082"/>
                  </a:lnTo>
                  <a:lnTo>
                    <a:pt x="68533" y="58451"/>
                  </a:lnTo>
                  <a:lnTo>
                    <a:pt x="68403" y="59005"/>
                  </a:lnTo>
                  <a:lnTo>
                    <a:pt x="68429" y="59151"/>
                  </a:lnTo>
                  <a:lnTo>
                    <a:pt x="69143" y="59657"/>
                  </a:lnTo>
                  <a:lnTo>
                    <a:pt x="69286" y="59689"/>
                  </a:lnTo>
                  <a:lnTo>
                    <a:pt x="69545" y="59412"/>
                  </a:lnTo>
                  <a:lnTo>
                    <a:pt x="69804" y="59298"/>
                  </a:lnTo>
                  <a:lnTo>
                    <a:pt x="70622" y="59917"/>
                  </a:lnTo>
                  <a:lnTo>
                    <a:pt x="71322" y="61368"/>
                  </a:lnTo>
                  <a:lnTo>
                    <a:pt x="71945" y="61449"/>
                  </a:lnTo>
                  <a:lnTo>
                    <a:pt x="72464" y="62020"/>
                  </a:lnTo>
                  <a:lnTo>
                    <a:pt x="72490" y="62199"/>
                  </a:lnTo>
                  <a:lnTo>
                    <a:pt x="74278" y="64492"/>
                  </a:lnTo>
                  <a:lnTo>
                    <a:pt x="74864" y="65116"/>
                  </a:lnTo>
                  <a:lnTo>
                    <a:pt x="74877" y="65621"/>
                  </a:lnTo>
                  <a:lnTo>
                    <a:pt x="74760" y="66176"/>
                  </a:lnTo>
                  <a:lnTo>
                    <a:pt x="75006" y="66192"/>
                  </a:lnTo>
                  <a:lnTo>
                    <a:pt x="76537" y="66746"/>
                  </a:lnTo>
                  <a:lnTo>
                    <a:pt x="77110" y="67343"/>
                  </a:lnTo>
                  <a:lnTo>
                    <a:pt x="77166" y="68192"/>
                  </a:lnTo>
                  <a:lnTo>
                    <a:pt x="77580" y="68719"/>
                  </a:lnTo>
                  <a:lnTo>
                    <a:pt x="77975" y="68932"/>
                  </a:lnTo>
                  <a:lnTo>
                    <a:pt x="78495" y="70460"/>
                  </a:lnTo>
                  <a:lnTo>
                    <a:pt x="78418" y="70918"/>
                  </a:lnTo>
                  <a:lnTo>
                    <a:pt x="79573" y="70902"/>
                  </a:lnTo>
                  <a:lnTo>
                    <a:pt x="103487" y="70960"/>
                  </a:lnTo>
                  <a:lnTo>
                    <a:pt x="103475" y="70548"/>
                  </a:lnTo>
                  <a:lnTo>
                    <a:pt x="102798" y="70505"/>
                  </a:lnTo>
                  <a:lnTo>
                    <a:pt x="102622" y="70417"/>
                  </a:lnTo>
                  <a:lnTo>
                    <a:pt x="101966" y="69462"/>
                  </a:lnTo>
                  <a:lnTo>
                    <a:pt x="101741" y="69000"/>
                  </a:lnTo>
                  <a:lnTo>
                    <a:pt x="101764" y="67922"/>
                  </a:lnTo>
                  <a:lnTo>
                    <a:pt x="101312" y="67049"/>
                  </a:lnTo>
                  <a:lnTo>
                    <a:pt x="101237" y="66747"/>
                  </a:lnTo>
                  <a:lnTo>
                    <a:pt x="101353" y="66419"/>
                  </a:lnTo>
                  <a:lnTo>
                    <a:pt x="101547" y="66226"/>
                  </a:lnTo>
                  <a:lnTo>
                    <a:pt x="101570" y="65900"/>
                  </a:lnTo>
                  <a:lnTo>
                    <a:pt x="101275" y="65133"/>
                  </a:lnTo>
                  <a:lnTo>
                    <a:pt x="101056" y="65063"/>
                  </a:lnTo>
                  <a:lnTo>
                    <a:pt x="100653" y="61991"/>
                  </a:lnTo>
                  <a:lnTo>
                    <a:pt x="100724" y="61353"/>
                  </a:lnTo>
                  <a:lnTo>
                    <a:pt x="100615" y="59136"/>
                  </a:lnTo>
                  <a:lnTo>
                    <a:pt x="99008" y="58201"/>
                  </a:lnTo>
                  <a:lnTo>
                    <a:pt x="97791" y="57279"/>
                  </a:lnTo>
                  <a:lnTo>
                    <a:pt x="97192" y="57275"/>
                  </a:lnTo>
                  <a:lnTo>
                    <a:pt x="96611" y="56958"/>
                  </a:lnTo>
                  <a:lnTo>
                    <a:pt x="96231" y="56507"/>
                  </a:lnTo>
                  <a:lnTo>
                    <a:pt x="95606" y="55292"/>
                  </a:lnTo>
                  <a:lnTo>
                    <a:pt x="95646" y="54672"/>
                  </a:lnTo>
                  <a:lnTo>
                    <a:pt x="95593" y="54517"/>
                  </a:lnTo>
                  <a:lnTo>
                    <a:pt x="95429" y="54335"/>
                  </a:lnTo>
                  <a:lnTo>
                    <a:pt x="94539" y="54344"/>
                  </a:lnTo>
                  <a:lnTo>
                    <a:pt x="94447" y="54082"/>
                  </a:lnTo>
                  <a:lnTo>
                    <a:pt x="94384" y="52959"/>
                  </a:lnTo>
                  <a:lnTo>
                    <a:pt x="93710" y="52192"/>
                  </a:lnTo>
                  <a:lnTo>
                    <a:pt x="93446" y="51645"/>
                  </a:lnTo>
                  <a:lnTo>
                    <a:pt x="93430" y="43390"/>
                  </a:lnTo>
                  <a:lnTo>
                    <a:pt x="94734" y="43385"/>
                  </a:lnTo>
                  <a:lnTo>
                    <a:pt x="94750" y="44911"/>
                  </a:lnTo>
                  <a:lnTo>
                    <a:pt x="95752" y="44910"/>
                  </a:lnTo>
                  <a:lnTo>
                    <a:pt x="95771" y="45485"/>
                  </a:lnTo>
                  <a:lnTo>
                    <a:pt x="95814" y="42702"/>
                  </a:lnTo>
                  <a:lnTo>
                    <a:pt x="95822" y="42560"/>
                  </a:lnTo>
                  <a:lnTo>
                    <a:pt x="96696" y="42594"/>
                  </a:lnTo>
                  <a:lnTo>
                    <a:pt x="97873" y="42603"/>
                  </a:lnTo>
                  <a:lnTo>
                    <a:pt x="98032" y="42593"/>
                  </a:lnTo>
                  <a:lnTo>
                    <a:pt x="95830" y="41985"/>
                  </a:lnTo>
                  <a:lnTo>
                    <a:pt x="95853" y="40621"/>
                  </a:lnTo>
                  <a:lnTo>
                    <a:pt x="97856" y="40527"/>
                  </a:lnTo>
                  <a:lnTo>
                    <a:pt x="98292" y="40213"/>
                  </a:lnTo>
                  <a:lnTo>
                    <a:pt x="98292" y="37801"/>
                  </a:lnTo>
                  <a:lnTo>
                    <a:pt x="95853" y="39040"/>
                  </a:lnTo>
                  <a:lnTo>
                    <a:pt x="95918" y="33075"/>
                  </a:lnTo>
                  <a:lnTo>
                    <a:pt x="98380" y="33072"/>
                  </a:lnTo>
                  <a:lnTo>
                    <a:pt x="98351" y="29106"/>
                  </a:lnTo>
                  <a:lnTo>
                    <a:pt x="98363" y="28666"/>
                  </a:lnTo>
                  <a:lnTo>
                    <a:pt x="98370" y="28397"/>
                  </a:lnTo>
                  <a:lnTo>
                    <a:pt x="101018" y="28439"/>
                  </a:lnTo>
                  <a:lnTo>
                    <a:pt x="101033" y="23822"/>
                  </a:lnTo>
                  <a:lnTo>
                    <a:pt x="101032" y="21297"/>
                  </a:lnTo>
                  <a:lnTo>
                    <a:pt x="101028" y="20756"/>
                  </a:lnTo>
                  <a:lnTo>
                    <a:pt x="102695" y="20747"/>
                  </a:lnTo>
                  <a:lnTo>
                    <a:pt x="102768" y="21292"/>
                  </a:lnTo>
                  <a:lnTo>
                    <a:pt x="105674" y="21308"/>
                  </a:lnTo>
                  <a:lnTo>
                    <a:pt x="105700" y="18961"/>
                  </a:lnTo>
                  <a:lnTo>
                    <a:pt x="113029" y="19026"/>
                  </a:lnTo>
                  <a:lnTo>
                    <a:pt x="115481" y="19075"/>
                  </a:lnTo>
                  <a:lnTo>
                    <a:pt x="117986" y="19255"/>
                  </a:lnTo>
                  <a:lnTo>
                    <a:pt x="117981" y="16887"/>
                  </a:lnTo>
                  <a:lnTo>
                    <a:pt x="115468" y="16679"/>
                  </a:lnTo>
                  <a:lnTo>
                    <a:pt x="115429" y="14349"/>
                  </a:lnTo>
                  <a:lnTo>
                    <a:pt x="117974" y="14350"/>
                  </a:lnTo>
                  <a:lnTo>
                    <a:pt x="117962" y="12150"/>
                  </a:lnTo>
                  <a:lnTo>
                    <a:pt x="120391" y="12138"/>
                  </a:lnTo>
                  <a:lnTo>
                    <a:pt x="120351" y="7390"/>
                  </a:lnTo>
                  <a:lnTo>
                    <a:pt x="117917" y="7384"/>
                  </a:lnTo>
                  <a:lnTo>
                    <a:pt x="115313" y="7243"/>
                  </a:lnTo>
                  <a:lnTo>
                    <a:pt x="115129" y="56"/>
                  </a:lnTo>
                  <a:lnTo>
                    <a:pt x="117901" y="81"/>
                  </a:lnTo>
                  <a:lnTo>
                    <a:pt x="127652" y="19"/>
                  </a:lnTo>
                  <a:lnTo>
                    <a:pt x="135028" y="61"/>
                  </a:lnTo>
                  <a:lnTo>
                    <a:pt x="137312" y="33"/>
                  </a:lnTo>
                  <a:lnTo>
                    <a:pt x="157029" y="52"/>
                  </a:lnTo>
                  <a:lnTo>
                    <a:pt x="157064" y="4849"/>
                  </a:lnTo>
                  <a:lnTo>
                    <a:pt x="164317" y="4822"/>
                  </a:lnTo>
                  <a:lnTo>
                    <a:pt x="164452" y="5005"/>
                  </a:lnTo>
                  <a:lnTo>
                    <a:pt x="164301" y="5408"/>
                  </a:lnTo>
                  <a:lnTo>
                    <a:pt x="164292" y="7153"/>
                  </a:lnTo>
                  <a:lnTo>
                    <a:pt x="166710" y="7145"/>
                  </a:lnTo>
                  <a:lnTo>
                    <a:pt x="166619" y="2453"/>
                  </a:lnTo>
                  <a:lnTo>
                    <a:pt x="170929" y="2459"/>
                  </a:lnTo>
                  <a:lnTo>
                    <a:pt x="171612" y="4865"/>
                  </a:lnTo>
                  <a:lnTo>
                    <a:pt x="171327" y="5779"/>
                  </a:lnTo>
                  <a:lnTo>
                    <a:pt x="171661" y="7226"/>
                  </a:lnTo>
                  <a:lnTo>
                    <a:pt x="171903" y="7242"/>
                  </a:lnTo>
                  <a:lnTo>
                    <a:pt x="172101" y="5712"/>
                  </a:lnTo>
                  <a:lnTo>
                    <a:pt x="172052" y="5206"/>
                  </a:lnTo>
                  <a:lnTo>
                    <a:pt x="171817" y="4312"/>
                  </a:lnTo>
                  <a:lnTo>
                    <a:pt x="171734" y="3727"/>
                  </a:lnTo>
                  <a:lnTo>
                    <a:pt x="172157" y="2192"/>
                  </a:lnTo>
                  <a:lnTo>
                    <a:pt x="172376" y="18"/>
                  </a:lnTo>
                  <a:lnTo>
                    <a:pt x="173912" y="0"/>
                  </a:lnTo>
                  <a:lnTo>
                    <a:pt x="174039" y="4816"/>
                  </a:lnTo>
                  <a:close/>
                </a:path>
              </a:pathLst>
            </a:custGeom>
            <a:solidFill>
              <a:srgbClr val="22496C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65" name="pg165"/>
            <p:cNvSpPr/>
            <p:nvPr/>
          </p:nvSpPr>
          <p:spPr>
            <a:xfrm>
              <a:off x="7780699" y="2511429"/>
              <a:ext cx="67104" cy="76660"/>
            </a:xfrm>
            <a:custGeom>
              <a:avLst/>
              <a:pathLst>
                <a:path w="67104" h="76660">
                  <a:moveTo>
                    <a:pt x="14439" y="3636"/>
                  </a:moveTo>
                  <a:lnTo>
                    <a:pt x="15141" y="3501"/>
                  </a:lnTo>
                  <a:lnTo>
                    <a:pt x="15498" y="3432"/>
                  </a:lnTo>
                  <a:lnTo>
                    <a:pt x="18455" y="2864"/>
                  </a:lnTo>
                  <a:lnTo>
                    <a:pt x="20700" y="1707"/>
                  </a:lnTo>
                  <a:lnTo>
                    <a:pt x="23087" y="321"/>
                  </a:lnTo>
                  <a:lnTo>
                    <a:pt x="23498" y="201"/>
                  </a:lnTo>
                  <a:lnTo>
                    <a:pt x="25151" y="0"/>
                  </a:lnTo>
                  <a:lnTo>
                    <a:pt x="26723" y="5"/>
                  </a:lnTo>
                  <a:lnTo>
                    <a:pt x="28880" y="644"/>
                  </a:lnTo>
                  <a:lnTo>
                    <a:pt x="33746" y="4176"/>
                  </a:lnTo>
                  <a:lnTo>
                    <a:pt x="35205" y="3515"/>
                  </a:lnTo>
                  <a:lnTo>
                    <a:pt x="36059" y="2875"/>
                  </a:lnTo>
                  <a:lnTo>
                    <a:pt x="36761" y="2586"/>
                  </a:lnTo>
                  <a:lnTo>
                    <a:pt x="36944" y="2511"/>
                  </a:lnTo>
                  <a:lnTo>
                    <a:pt x="37230" y="2393"/>
                  </a:lnTo>
                  <a:lnTo>
                    <a:pt x="37810" y="2326"/>
                  </a:lnTo>
                  <a:lnTo>
                    <a:pt x="37754" y="5859"/>
                  </a:lnTo>
                  <a:lnTo>
                    <a:pt x="38435" y="10570"/>
                  </a:lnTo>
                  <a:lnTo>
                    <a:pt x="38580" y="11572"/>
                  </a:lnTo>
                  <a:lnTo>
                    <a:pt x="38667" y="12168"/>
                  </a:lnTo>
                  <a:lnTo>
                    <a:pt x="39377" y="17074"/>
                  </a:lnTo>
                  <a:lnTo>
                    <a:pt x="40823" y="22176"/>
                  </a:lnTo>
                  <a:lnTo>
                    <a:pt x="40929" y="22550"/>
                  </a:lnTo>
                  <a:lnTo>
                    <a:pt x="40979" y="22726"/>
                  </a:lnTo>
                  <a:lnTo>
                    <a:pt x="41134" y="23068"/>
                  </a:lnTo>
                  <a:lnTo>
                    <a:pt x="43651" y="28602"/>
                  </a:lnTo>
                  <a:lnTo>
                    <a:pt x="43876" y="29629"/>
                  </a:lnTo>
                  <a:lnTo>
                    <a:pt x="43060" y="30427"/>
                  </a:lnTo>
                  <a:lnTo>
                    <a:pt x="42836" y="30647"/>
                  </a:lnTo>
                  <a:lnTo>
                    <a:pt x="42821" y="31445"/>
                  </a:lnTo>
                  <a:lnTo>
                    <a:pt x="43417" y="31864"/>
                  </a:lnTo>
                  <a:lnTo>
                    <a:pt x="44669" y="32744"/>
                  </a:lnTo>
                  <a:lnTo>
                    <a:pt x="46734" y="33050"/>
                  </a:lnTo>
                  <a:lnTo>
                    <a:pt x="46877" y="33124"/>
                  </a:lnTo>
                  <a:lnTo>
                    <a:pt x="47370" y="33439"/>
                  </a:lnTo>
                  <a:lnTo>
                    <a:pt x="48109" y="34233"/>
                  </a:lnTo>
                  <a:lnTo>
                    <a:pt x="49157" y="35360"/>
                  </a:lnTo>
                  <a:lnTo>
                    <a:pt x="49284" y="36293"/>
                  </a:lnTo>
                  <a:lnTo>
                    <a:pt x="50445" y="36683"/>
                  </a:lnTo>
                  <a:lnTo>
                    <a:pt x="54401" y="38014"/>
                  </a:lnTo>
                  <a:lnTo>
                    <a:pt x="55285" y="37807"/>
                  </a:lnTo>
                  <a:lnTo>
                    <a:pt x="55413" y="36543"/>
                  </a:lnTo>
                  <a:lnTo>
                    <a:pt x="55718" y="36219"/>
                  </a:lnTo>
                  <a:lnTo>
                    <a:pt x="56428" y="35465"/>
                  </a:lnTo>
                  <a:lnTo>
                    <a:pt x="57754" y="34056"/>
                  </a:lnTo>
                  <a:lnTo>
                    <a:pt x="60196" y="32116"/>
                  </a:lnTo>
                  <a:lnTo>
                    <a:pt x="60795" y="31952"/>
                  </a:lnTo>
                  <a:lnTo>
                    <a:pt x="62173" y="31640"/>
                  </a:lnTo>
                  <a:lnTo>
                    <a:pt x="62542" y="31857"/>
                  </a:lnTo>
                  <a:lnTo>
                    <a:pt x="63399" y="32360"/>
                  </a:lnTo>
                  <a:lnTo>
                    <a:pt x="63254" y="33133"/>
                  </a:lnTo>
                  <a:lnTo>
                    <a:pt x="63113" y="33885"/>
                  </a:lnTo>
                  <a:lnTo>
                    <a:pt x="63086" y="34031"/>
                  </a:lnTo>
                  <a:lnTo>
                    <a:pt x="63032" y="34319"/>
                  </a:lnTo>
                  <a:lnTo>
                    <a:pt x="62908" y="36031"/>
                  </a:lnTo>
                  <a:lnTo>
                    <a:pt x="63053" y="36788"/>
                  </a:lnTo>
                  <a:lnTo>
                    <a:pt x="63615" y="37074"/>
                  </a:lnTo>
                  <a:lnTo>
                    <a:pt x="64075" y="37308"/>
                  </a:lnTo>
                  <a:lnTo>
                    <a:pt x="65007" y="37145"/>
                  </a:lnTo>
                  <a:lnTo>
                    <a:pt x="65973" y="36977"/>
                  </a:lnTo>
                  <a:lnTo>
                    <a:pt x="66585" y="36870"/>
                  </a:lnTo>
                  <a:lnTo>
                    <a:pt x="67069" y="38798"/>
                  </a:lnTo>
                  <a:lnTo>
                    <a:pt x="67104" y="40213"/>
                  </a:lnTo>
                  <a:lnTo>
                    <a:pt x="66774" y="40994"/>
                  </a:lnTo>
                  <a:lnTo>
                    <a:pt x="66280" y="41001"/>
                  </a:lnTo>
                  <a:lnTo>
                    <a:pt x="65270" y="41016"/>
                  </a:lnTo>
                  <a:lnTo>
                    <a:pt x="63600" y="42053"/>
                  </a:lnTo>
                  <a:lnTo>
                    <a:pt x="63510" y="42239"/>
                  </a:lnTo>
                  <a:lnTo>
                    <a:pt x="63439" y="42386"/>
                  </a:lnTo>
                  <a:lnTo>
                    <a:pt x="63148" y="42990"/>
                  </a:lnTo>
                  <a:lnTo>
                    <a:pt x="62975" y="43348"/>
                  </a:lnTo>
                  <a:lnTo>
                    <a:pt x="62885" y="43535"/>
                  </a:lnTo>
                  <a:lnTo>
                    <a:pt x="61375" y="46664"/>
                  </a:lnTo>
                  <a:lnTo>
                    <a:pt x="60668" y="47502"/>
                  </a:lnTo>
                  <a:lnTo>
                    <a:pt x="59609" y="48757"/>
                  </a:lnTo>
                  <a:lnTo>
                    <a:pt x="58899" y="49599"/>
                  </a:lnTo>
                  <a:lnTo>
                    <a:pt x="57581" y="49892"/>
                  </a:lnTo>
                  <a:lnTo>
                    <a:pt x="57174" y="49669"/>
                  </a:lnTo>
                  <a:lnTo>
                    <a:pt x="57162" y="49089"/>
                  </a:lnTo>
                  <a:lnTo>
                    <a:pt x="57114" y="48392"/>
                  </a:lnTo>
                  <a:lnTo>
                    <a:pt x="56860" y="47967"/>
                  </a:lnTo>
                  <a:lnTo>
                    <a:pt x="56582" y="47633"/>
                  </a:lnTo>
                  <a:lnTo>
                    <a:pt x="56172" y="47572"/>
                  </a:lnTo>
                  <a:lnTo>
                    <a:pt x="55773" y="47618"/>
                  </a:lnTo>
                  <a:lnTo>
                    <a:pt x="55435" y="47816"/>
                  </a:lnTo>
                  <a:lnTo>
                    <a:pt x="55027" y="48529"/>
                  </a:lnTo>
                  <a:lnTo>
                    <a:pt x="54644" y="48921"/>
                  </a:lnTo>
                  <a:lnTo>
                    <a:pt x="53164" y="50399"/>
                  </a:lnTo>
                  <a:lnTo>
                    <a:pt x="52827" y="50479"/>
                  </a:lnTo>
                  <a:lnTo>
                    <a:pt x="52555" y="50544"/>
                  </a:lnTo>
                  <a:lnTo>
                    <a:pt x="50925" y="50931"/>
                  </a:lnTo>
                  <a:lnTo>
                    <a:pt x="50043" y="51140"/>
                  </a:lnTo>
                  <a:lnTo>
                    <a:pt x="49175" y="51347"/>
                  </a:lnTo>
                  <a:lnTo>
                    <a:pt x="48588" y="50810"/>
                  </a:lnTo>
                  <a:lnTo>
                    <a:pt x="48414" y="50652"/>
                  </a:lnTo>
                  <a:lnTo>
                    <a:pt x="48220" y="50474"/>
                  </a:lnTo>
                  <a:lnTo>
                    <a:pt x="47474" y="50771"/>
                  </a:lnTo>
                  <a:lnTo>
                    <a:pt x="47238" y="50865"/>
                  </a:lnTo>
                  <a:lnTo>
                    <a:pt x="46843" y="51022"/>
                  </a:lnTo>
                  <a:lnTo>
                    <a:pt x="46320" y="51231"/>
                  </a:lnTo>
                  <a:lnTo>
                    <a:pt x="45595" y="51519"/>
                  </a:lnTo>
                  <a:lnTo>
                    <a:pt x="40796" y="52660"/>
                  </a:lnTo>
                  <a:lnTo>
                    <a:pt x="40137" y="52817"/>
                  </a:lnTo>
                  <a:lnTo>
                    <a:pt x="39523" y="52963"/>
                  </a:lnTo>
                  <a:lnTo>
                    <a:pt x="38057" y="54169"/>
                  </a:lnTo>
                  <a:lnTo>
                    <a:pt x="37032" y="54609"/>
                  </a:lnTo>
                  <a:lnTo>
                    <a:pt x="35918" y="54681"/>
                  </a:lnTo>
                  <a:lnTo>
                    <a:pt x="35492" y="54709"/>
                  </a:lnTo>
                  <a:lnTo>
                    <a:pt x="35249" y="54724"/>
                  </a:lnTo>
                  <a:lnTo>
                    <a:pt x="33763" y="54821"/>
                  </a:lnTo>
                  <a:lnTo>
                    <a:pt x="33121" y="54954"/>
                  </a:lnTo>
                  <a:lnTo>
                    <a:pt x="31454" y="55301"/>
                  </a:lnTo>
                  <a:lnTo>
                    <a:pt x="30794" y="55439"/>
                  </a:lnTo>
                  <a:lnTo>
                    <a:pt x="30668" y="56001"/>
                  </a:lnTo>
                  <a:lnTo>
                    <a:pt x="30933" y="57117"/>
                  </a:lnTo>
                  <a:lnTo>
                    <a:pt x="31044" y="57584"/>
                  </a:lnTo>
                  <a:lnTo>
                    <a:pt x="31103" y="57833"/>
                  </a:lnTo>
                  <a:lnTo>
                    <a:pt x="31149" y="58025"/>
                  </a:lnTo>
                  <a:lnTo>
                    <a:pt x="31317" y="58732"/>
                  </a:lnTo>
                  <a:lnTo>
                    <a:pt x="31565" y="59361"/>
                  </a:lnTo>
                  <a:lnTo>
                    <a:pt x="32010" y="59547"/>
                  </a:lnTo>
                  <a:lnTo>
                    <a:pt x="32315" y="59664"/>
                  </a:lnTo>
                  <a:lnTo>
                    <a:pt x="32644" y="59499"/>
                  </a:lnTo>
                  <a:lnTo>
                    <a:pt x="32981" y="59555"/>
                  </a:lnTo>
                  <a:lnTo>
                    <a:pt x="33254" y="59601"/>
                  </a:lnTo>
                  <a:lnTo>
                    <a:pt x="34594" y="59824"/>
                  </a:lnTo>
                  <a:lnTo>
                    <a:pt x="34704" y="60024"/>
                  </a:lnTo>
                  <a:lnTo>
                    <a:pt x="35819" y="62050"/>
                  </a:lnTo>
                  <a:lnTo>
                    <a:pt x="36021" y="62415"/>
                  </a:lnTo>
                  <a:lnTo>
                    <a:pt x="35385" y="64550"/>
                  </a:lnTo>
                  <a:lnTo>
                    <a:pt x="34659" y="65023"/>
                  </a:lnTo>
                  <a:lnTo>
                    <a:pt x="33906" y="64387"/>
                  </a:lnTo>
                  <a:lnTo>
                    <a:pt x="32557" y="64583"/>
                  </a:lnTo>
                  <a:lnTo>
                    <a:pt x="30784" y="65753"/>
                  </a:lnTo>
                  <a:lnTo>
                    <a:pt x="30636" y="65850"/>
                  </a:lnTo>
                  <a:lnTo>
                    <a:pt x="30026" y="66253"/>
                  </a:lnTo>
                  <a:lnTo>
                    <a:pt x="29716" y="66457"/>
                  </a:lnTo>
                  <a:lnTo>
                    <a:pt x="28834" y="67859"/>
                  </a:lnTo>
                  <a:lnTo>
                    <a:pt x="28639" y="68364"/>
                  </a:lnTo>
                  <a:lnTo>
                    <a:pt x="28668" y="68767"/>
                  </a:lnTo>
                  <a:lnTo>
                    <a:pt x="27822" y="69375"/>
                  </a:lnTo>
                  <a:lnTo>
                    <a:pt x="26950" y="68898"/>
                  </a:lnTo>
                  <a:lnTo>
                    <a:pt x="26032" y="68397"/>
                  </a:lnTo>
                  <a:lnTo>
                    <a:pt x="25559" y="68329"/>
                  </a:lnTo>
                  <a:lnTo>
                    <a:pt x="24787" y="68217"/>
                  </a:lnTo>
                  <a:lnTo>
                    <a:pt x="24229" y="68429"/>
                  </a:lnTo>
                  <a:lnTo>
                    <a:pt x="22960" y="69509"/>
                  </a:lnTo>
                  <a:lnTo>
                    <a:pt x="22542" y="69863"/>
                  </a:lnTo>
                  <a:lnTo>
                    <a:pt x="22550" y="70034"/>
                  </a:lnTo>
                  <a:lnTo>
                    <a:pt x="22637" y="72023"/>
                  </a:lnTo>
                  <a:lnTo>
                    <a:pt x="22805" y="73176"/>
                  </a:lnTo>
                  <a:lnTo>
                    <a:pt x="23007" y="73527"/>
                  </a:lnTo>
                  <a:lnTo>
                    <a:pt x="23420" y="74249"/>
                  </a:lnTo>
                  <a:lnTo>
                    <a:pt x="24202" y="74464"/>
                  </a:lnTo>
                  <a:lnTo>
                    <a:pt x="24808" y="74631"/>
                  </a:lnTo>
                  <a:lnTo>
                    <a:pt x="25223" y="74745"/>
                  </a:lnTo>
                  <a:lnTo>
                    <a:pt x="25371" y="74785"/>
                  </a:lnTo>
                  <a:lnTo>
                    <a:pt x="25993" y="75193"/>
                  </a:lnTo>
                  <a:lnTo>
                    <a:pt x="26823" y="75991"/>
                  </a:lnTo>
                  <a:lnTo>
                    <a:pt x="26343" y="76660"/>
                  </a:lnTo>
                  <a:lnTo>
                    <a:pt x="25872" y="76623"/>
                  </a:lnTo>
                  <a:lnTo>
                    <a:pt x="25608" y="76602"/>
                  </a:lnTo>
                  <a:lnTo>
                    <a:pt x="23263" y="76420"/>
                  </a:lnTo>
                  <a:lnTo>
                    <a:pt x="22491" y="76360"/>
                  </a:lnTo>
                  <a:lnTo>
                    <a:pt x="22361" y="76350"/>
                  </a:lnTo>
                  <a:lnTo>
                    <a:pt x="21466" y="73392"/>
                  </a:lnTo>
                  <a:lnTo>
                    <a:pt x="21424" y="70809"/>
                  </a:lnTo>
                  <a:lnTo>
                    <a:pt x="20982" y="70134"/>
                  </a:lnTo>
                  <a:lnTo>
                    <a:pt x="20731" y="70371"/>
                  </a:lnTo>
                  <a:lnTo>
                    <a:pt x="20428" y="70656"/>
                  </a:lnTo>
                  <a:lnTo>
                    <a:pt x="19589" y="71445"/>
                  </a:lnTo>
                  <a:lnTo>
                    <a:pt x="19230" y="71897"/>
                  </a:lnTo>
                  <a:lnTo>
                    <a:pt x="19215" y="72163"/>
                  </a:lnTo>
                  <a:lnTo>
                    <a:pt x="19193" y="72533"/>
                  </a:lnTo>
                  <a:lnTo>
                    <a:pt x="18197" y="72341"/>
                  </a:lnTo>
                  <a:lnTo>
                    <a:pt x="17898" y="72455"/>
                  </a:lnTo>
                  <a:lnTo>
                    <a:pt x="17652" y="73205"/>
                  </a:lnTo>
                  <a:lnTo>
                    <a:pt x="17263" y="73759"/>
                  </a:lnTo>
                  <a:lnTo>
                    <a:pt x="16316" y="74590"/>
                  </a:lnTo>
                  <a:lnTo>
                    <a:pt x="16056" y="74639"/>
                  </a:lnTo>
                  <a:lnTo>
                    <a:pt x="15356" y="73661"/>
                  </a:lnTo>
                  <a:lnTo>
                    <a:pt x="14763" y="74146"/>
                  </a:lnTo>
                  <a:lnTo>
                    <a:pt x="14500" y="74264"/>
                  </a:lnTo>
                  <a:lnTo>
                    <a:pt x="13047" y="73661"/>
                  </a:lnTo>
                  <a:lnTo>
                    <a:pt x="12878" y="73922"/>
                  </a:lnTo>
                  <a:lnTo>
                    <a:pt x="12645" y="73335"/>
                  </a:lnTo>
                  <a:lnTo>
                    <a:pt x="12541" y="72324"/>
                  </a:lnTo>
                  <a:lnTo>
                    <a:pt x="11711" y="71135"/>
                  </a:lnTo>
                  <a:lnTo>
                    <a:pt x="10829" y="71982"/>
                  </a:lnTo>
                  <a:lnTo>
                    <a:pt x="9038" y="69603"/>
                  </a:lnTo>
                  <a:lnTo>
                    <a:pt x="7663" y="67582"/>
                  </a:lnTo>
                  <a:lnTo>
                    <a:pt x="7300" y="67109"/>
                  </a:lnTo>
                  <a:lnTo>
                    <a:pt x="7170" y="66930"/>
                  </a:lnTo>
                  <a:lnTo>
                    <a:pt x="7079" y="66751"/>
                  </a:lnTo>
                  <a:lnTo>
                    <a:pt x="7287" y="65317"/>
                  </a:lnTo>
                  <a:lnTo>
                    <a:pt x="8026" y="65007"/>
                  </a:lnTo>
                  <a:lnTo>
                    <a:pt x="8208" y="64860"/>
                  </a:lnTo>
                  <a:lnTo>
                    <a:pt x="8612" y="64202"/>
                  </a:lnTo>
                  <a:lnTo>
                    <a:pt x="8908" y="63719"/>
                  </a:lnTo>
                  <a:lnTo>
                    <a:pt x="8649" y="63328"/>
                  </a:lnTo>
                  <a:lnTo>
                    <a:pt x="8403" y="62888"/>
                  </a:lnTo>
                  <a:lnTo>
                    <a:pt x="8699" y="62585"/>
                  </a:lnTo>
                  <a:lnTo>
                    <a:pt x="9207" y="62464"/>
                  </a:lnTo>
                  <a:lnTo>
                    <a:pt x="9427" y="62155"/>
                  </a:lnTo>
                  <a:lnTo>
                    <a:pt x="9511" y="61945"/>
                  </a:lnTo>
                  <a:lnTo>
                    <a:pt x="9384" y="61474"/>
                  </a:lnTo>
                  <a:lnTo>
                    <a:pt x="9336" y="61112"/>
                  </a:lnTo>
                  <a:lnTo>
                    <a:pt x="9103" y="60362"/>
                  </a:lnTo>
                  <a:lnTo>
                    <a:pt x="8831" y="60036"/>
                  </a:lnTo>
                  <a:lnTo>
                    <a:pt x="8701" y="59759"/>
                  </a:lnTo>
                  <a:lnTo>
                    <a:pt x="9038" y="59107"/>
                  </a:lnTo>
                  <a:lnTo>
                    <a:pt x="8766" y="58781"/>
                  </a:lnTo>
                  <a:lnTo>
                    <a:pt x="6911" y="59042"/>
                  </a:lnTo>
                  <a:lnTo>
                    <a:pt x="5561" y="59026"/>
                  </a:lnTo>
                  <a:lnTo>
                    <a:pt x="5221" y="58862"/>
                  </a:lnTo>
                  <a:lnTo>
                    <a:pt x="4342" y="57966"/>
                  </a:lnTo>
                  <a:lnTo>
                    <a:pt x="4895" y="53921"/>
                  </a:lnTo>
                  <a:lnTo>
                    <a:pt x="5658" y="52934"/>
                  </a:lnTo>
                  <a:lnTo>
                    <a:pt x="6714" y="50892"/>
                  </a:lnTo>
                  <a:lnTo>
                    <a:pt x="7008" y="50997"/>
                  </a:lnTo>
                  <a:lnTo>
                    <a:pt x="7406" y="51361"/>
                  </a:lnTo>
                  <a:lnTo>
                    <a:pt x="7768" y="51402"/>
                  </a:lnTo>
                  <a:lnTo>
                    <a:pt x="8401" y="51023"/>
                  </a:lnTo>
                  <a:lnTo>
                    <a:pt x="8730" y="51073"/>
                  </a:lnTo>
                  <a:lnTo>
                    <a:pt x="9214" y="51288"/>
                  </a:lnTo>
                  <a:lnTo>
                    <a:pt x="9688" y="51490"/>
                  </a:lnTo>
                  <a:lnTo>
                    <a:pt x="10452" y="50950"/>
                  </a:lnTo>
                  <a:lnTo>
                    <a:pt x="9722" y="49075"/>
                  </a:lnTo>
                  <a:lnTo>
                    <a:pt x="6423" y="45673"/>
                  </a:lnTo>
                  <a:lnTo>
                    <a:pt x="6503" y="45230"/>
                  </a:lnTo>
                  <a:lnTo>
                    <a:pt x="7005" y="42293"/>
                  </a:lnTo>
                  <a:lnTo>
                    <a:pt x="11171" y="39931"/>
                  </a:lnTo>
                  <a:lnTo>
                    <a:pt x="11338" y="40031"/>
                  </a:lnTo>
                  <a:lnTo>
                    <a:pt x="9209" y="35649"/>
                  </a:lnTo>
                  <a:lnTo>
                    <a:pt x="8976" y="34837"/>
                  </a:lnTo>
                  <a:lnTo>
                    <a:pt x="8053" y="33931"/>
                  </a:lnTo>
                  <a:lnTo>
                    <a:pt x="0" y="24593"/>
                  </a:lnTo>
                  <a:lnTo>
                    <a:pt x="760" y="24612"/>
                  </a:lnTo>
                  <a:lnTo>
                    <a:pt x="1731" y="24514"/>
                  </a:lnTo>
                  <a:lnTo>
                    <a:pt x="2221" y="24367"/>
                  </a:lnTo>
                  <a:lnTo>
                    <a:pt x="2493" y="24367"/>
                  </a:lnTo>
                  <a:lnTo>
                    <a:pt x="2730" y="24474"/>
                  </a:lnTo>
                  <a:lnTo>
                    <a:pt x="3484" y="24394"/>
                  </a:lnTo>
                  <a:lnTo>
                    <a:pt x="3950" y="24575"/>
                  </a:lnTo>
                  <a:lnTo>
                    <a:pt x="4159" y="24835"/>
                  </a:lnTo>
                  <a:lnTo>
                    <a:pt x="4487" y="24757"/>
                  </a:lnTo>
                  <a:lnTo>
                    <a:pt x="4748" y="25072"/>
                  </a:lnTo>
                  <a:lnTo>
                    <a:pt x="6599" y="25168"/>
                  </a:lnTo>
                  <a:lnTo>
                    <a:pt x="6455" y="25862"/>
                  </a:lnTo>
                  <a:lnTo>
                    <a:pt x="6723" y="26074"/>
                  </a:lnTo>
                  <a:lnTo>
                    <a:pt x="7223" y="26088"/>
                  </a:lnTo>
                  <a:lnTo>
                    <a:pt x="7589" y="25836"/>
                  </a:lnTo>
                  <a:lnTo>
                    <a:pt x="8078" y="26104"/>
                  </a:lnTo>
                  <a:lnTo>
                    <a:pt x="9962" y="27440"/>
                  </a:lnTo>
                  <a:lnTo>
                    <a:pt x="10938" y="30023"/>
                  </a:lnTo>
                  <a:lnTo>
                    <a:pt x="14901" y="30293"/>
                  </a:lnTo>
                  <a:lnTo>
                    <a:pt x="17210" y="31254"/>
                  </a:lnTo>
                  <a:lnTo>
                    <a:pt x="19467" y="29233"/>
                  </a:lnTo>
                  <a:lnTo>
                    <a:pt x="21664" y="26565"/>
                  </a:lnTo>
                  <a:lnTo>
                    <a:pt x="22127" y="26088"/>
                  </a:lnTo>
                  <a:lnTo>
                    <a:pt x="24034" y="24572"/>
                  </a:lnTo>
                  <a:lnTo>
                    <a:pt x="21128" y="22828"/>
                  </a:lnTo>
                  <a:lnTo>
                    <a:pt x="19299" y="21541"/>
                  </a:lnTo>
                  <a:lnTo>
                    <a:pt x="18339" y="20873"/>
                  </a:lnTo>
                  <a:lnTo>
                    <a:pt x="15057" y="18966"/>
                  </a:lnTo>
                  <a:lnTo>
                    <a:pt x="11853" y="16913"/>
                  </a:lnTo>
                  <a:lnTo>
                    <a:pt x="11399" y="16635"/>
                  </a:lnTo>
                  <a:lnTo>
                    <a:pt x="11905" y="15315"/>
                  </a:lnTo>
                  <a:lnTo>
                    <a:pt x="12099" y="15071"/>
                  </a:lnTo>
                  <a:lnTo>
                    <a:pt x="12683" y="14582"/>
                  </a:lnTo>
                  <a:lnTo>
                    <a:pt x="13760" y="13881"/>
                  </a:lnTo>
                  <a:lnTo>
                    <a:pt x="14330" y="12805"/>
                  </a:lnTo>
                  <a:lnTo>
                    <a:pt x="14035" y="12001"/>
                  </a:lnTo>
                  <a:lnTo>
                    <a:pt x="13982" y="11550"/>
                  </a:lnTo>
                  <a:lnTo>
                    <a:pt x="14031" y="11225"/>
                  </a:lnTo>
                  <a:lnTo>
                    <a:pt x="14261" y="10859"/>
                  </a:lnTo>
                  <a:lnTo>
                    <a:pt x="14694" y="10582"/>
                  </a:lnTo>
                  <a:lnTo>
                    <a:pt x="15316" y="10495"/>
                  </a:lnTo>
                  <a:lnTo>
                    <a:pt x="16615" y="10106"/>
                  </a:lnTo>
                  <a:lnTo>
                    <a:pt x="17372" y="10203"/>
                  </a:lnTo>
                  <a:lnTo>
                    <a:pt x="18040" y="10410"/>
                  </a:lnTo>
                  <a:lnTo>
                    <a:pt x="17924" y="10100"/>
                  </a:lnTo>
                  <a:lnTo>
                    <a:pt x="16638" y="6841"/>
                  </a:lnTo>
                  <a:lnTo>
                    <a:pt x="15394" y="5537"/>
                  </a:lnTo>
                  <a:lnTo>
                    <a:pt x="13567" y="3804"/>
                  </a:lnTo>
                  <a:close/>
                </a:path>
              </a:pathLst>
            </a:custGeom>
            <a:solidFill>
              <a:srgbClr val="56B1F7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66" name="pg166"/>
            <p:cNvSpPr/>
            <p:nvPr/>
          </p:nvSpPr>
          <p:spPr>
            <a:xfrm>
              <a:off x="1438094" y="2655859"/>
              <a:ext cx="387319" cy="669302"/>
            </a:xfrm>
            <a:custGeom>
              <a:avLst/>
              <a:pathLst>
                <a:path w="387319" h="669302">
                  <a:moveTo>
                    <a:pt x="386199" y="20"/>
                  </a:moveTo>
                  <a:lnTo>
                    <a:pt x="387227" y="166"/>
                  </a:lnTo>
                  <a:lnTo>
                    <a:pt x="387227" y="24868"/>
                  </a:lnTo>
                  <a:lnTo>
                    <a:pt x="387068" y="38567"/>
                  </a:lnTo>
                  <a:lnTo>
                    <a:pt x="387183" y="40824"/>
                  </a:lnTo>
                  <a:lnTo>
                    <a:pt x="387231" y="81568"/>
                  </a:lnTo>
                  <a:lnTo>
                    <a:pt x="387319" y="82496"/>
                  </a:lnTo>
                  <a:lnTo>
                    <a:pt x="387173" y="118665"/>
                  </a:lnTo>
                  <a:lnTo>
                    <a:pt x="387278" y="123851"/>
                  </a:lnTo>
                  <a:lnTo>
                    <a:pt x="387211" y="162999"/>
                  </a:lnTo>
                  <a:lnTo>
                    <a:pt x="387213" y="203735"/>
                  </a:lnTo>
                  <a:lnTo>
                    <a:pt x="387194" y="206607"/>
                  </a:lnTo>
                  <a:lnTo>
                    <a:pt x="387185" y="211240"/>
                  </a:lnTo>
                  <a:lnTo>
                    <a:pt x="387037" y="212042"/>
                  </a:lnTo>
                  <a:lnTo>
                    <a:pt x="387185" y="212824"/>
                  </a:lnTo>
                  <a:lnTo>
                    <a:pt x="387179" y="221219"/>
                  </a:lnTo>
                  <a:lnTo>
                    <a:pt x="384917" y="221264"/>
                  </a:lnTo>
                  <a:lnTo>
                    <a:pt x="383076" y="221327"/>
                  </a:lnTo>
                  <a:lnTo>
                    <a:pt x="357587" y="221315"/>
                  </a:lnTo>
                  <a:lnTo>
                    <a:pt x="350607" y="240271"/>
                  </a:lnTo>
                  <a:lnTo>
                    <a:pt x="349082" y="244377"/>
                  </a:lnTo>
                  <a:lnTo>
                    <a:pt x="334043" y="285380"/>
                  </a:lnTo>
                  <a:lnTo>
                    <a:pt x="333183" y="287730"/>
                  </a:lnTo>
                  <a:lnTo>
                    <a:pt x="327296" y="303854"/>
                  </a:lnTo>
                  <a:lnTo>
                    <a:pt x="324618" y="311519"/>
                  </a:lnTo>
                  <a:lnTo>
                    <a:pt x="319325" y="325851"/>
                  </a:lnTo>
                  <a:lnTo>
                    <a:pt x="319455" y="326213"/>
                  </a:lnTo>
                  <a:lnTo>
                    <a:pt x="320311" y="327174"/>
                  </a:lnTo>
                  <a:lnTo>
                    <a:pt x="320532" y="327745"/>
                  </a:lnTo>
                  <a:lnTo>
                    <a:pt x="320804" y="328087"/>
                  </a:lnTo>
                  <a:lnTo>
                    <a:pt x="321168" y="328462"/>
                  </a:lnTo>
                  <a:lnTo>
                    <a:pt x="321531" y="328543"/>
                  </a:lnTo>
                  <a:lnTo>
                    <a:pt x="321959" y="329147"/>
                  </a:lnTo>
                  <a:lnTo>
                    <a:pt x="322192" y="329717"/>
                  </a:lnTo>
                  <a:lnTo>
                    <a:pt x="322140" y="330287"/>
                  </a:lnTo>
                  <a:lnTo>
                    <a:pt x="322192" y="330499"/>
                  </a:lnTo>
                  <a:lnTo>
                    <a:pt x="322633" y="330695"/>
                  </a:lnTo>
                  <a:lnTo>
                    <a:pt x="322854" y="330662"/>
                  </a:lnTo>
                  <a:lnTo>
                    <a:pt x="323308" y="330776"/>
                  </a:lnTo>
                  <a:lnTo>
                    <a:pt x="323814" y="331102"/>
                  </a:lnTo>
                  <a:lnTo>
                    <a:pt x="323555" y="331477"/>
                  </a:lnTo>
                  <a:lnTo>
                    <a:pt x="323593" y="332080"/>
                  </a:lnTo>
                  <a:lnTo>
                    <a:pt x="323957" y="333188"/>
                  </a:lnTo>
                  <a:lnTo>
                    <a:pt x="324112" y="333433"/>
                  </a:lnTo>
                  <a:lnTo>
                    <a:pt x="324618" y="333914"/>
                  </a:lnTo>
                  <a:lnTo>
                    <a:pt x="326292" y="335046"/>
                  </a:lnTo>
                  <a:lnTo>
                    <a:pt x="326824" y="335242"/>
                  </a:lnTo>
                  <a:lnTo>
                    <a:pt x="327031" y="335209"/>
                  </a:lnTo>
                  <a:lnTo>
                    <a:pt x="327628" y="335910"/>
                  </a:lnTo>
                  <a:lnTo>
                    <a:pt x="327835" y="336741"/>
                  </a:lnTo>
                  <a:lnTo>
                    <a:pt x="328744" y="338713"/>
                  </a:lnTo>
                  <a:lnTo>
                    <a:pt x="328562" y="339381"/>
                  </a:lnTo>
                  <a:lnTo>
                    <a:pt x="328653" y="339642"/>
                  </a:lnTo>
                  <a:lnTo>
                    <a:pt x="328925" y="339919"/>
                  </a:lnTo>
                  <a:lnTo>
                    <a:pt x="329159" y="340571"/>
                  </a:lnTo>
                  <a:lnTo>
                    <a:pt x="329016" y="340881"/>
                  </a:lnTo>
                  <a:lnTo>
                    <a:pt x="328938" y="341500"/>
                  </a:lnTo>
                  <a:lnTo>
                    <a:pt x="329068" y="342690"/>
                  </a:lnTo>
                  <a:lnTo>
                    <a:pt x="329405" y="343456"/>
                  </a:lnTo>
                  <a:lnTo>
                    <a:pt x="329626" y="343798"/>
                  </a:lnTo>
                  <a:lnTo>
                    <a:pt x="329717" y="344466"/>
                  </a:lnTo>
                  <a:lnTo>
                    <a:pt x="329756" y="347563"/>
                  </a:lnTo>
                  <a:lnTo>
                    <a:pt x="329224" y="348541"/>
                  </a:lnTo>
                  <a:lnTo>
                    <a:pt x="329289" y="349242"/>
                  </a:lnTo>
                  <a:lnTo>
                    <a:pt x="329016" y="349600"/>
                  </a:lnTo>
                  <a:lnTo>
                    <a:pt x="328809" y="349584"/>
                  </a:lnTo>
                  <a:lnTo>
                    <a:pt x="328536" y="349812"/>
                  </a:lnTo>
                  <a:lnTo>
                    <a:pt x="328419" y="351947"/>
                  </a:lnTo>
                  <a:lnTo>
                    <a:pt x="328329" y="352224"/>
                  </a:lnTo>
                  <a:lnTo>
                    <a:pt x="327615" y="352550"/>
                  </a:lnTo>
                  <a:lnTo>
                    <a:pt x="326889" y="353072"/>
                  </a:lnTo>
                  <a:lnTo>
                    <a:pt x="326772" y="354017"/>
                  </a:lnTo>
                  <a:lnTo>
                    <a:pt x="326513" y="355027"/>
                  </a:lnTo>
                  <a:lnTo>
                    <a:pt x="326396" y="355158"/>
                  </a:lnTo>
                  <a:lnTo>
                    <a:pt x="326357" y="355353"/>
                  </a:lnTo>
                  <a:lnTo>
                    <a:pt x="326409" y="355630"/>
                  </a:lnTo>
                  <a:lnTo>
                    <a:pt x="326629" y="356152"/>
                  </a:lnTo>
                  <a:lnTo>
                    <a:pt x="326681" y="356836"/>
                  </a:lnTo>
                  <a:lnTo>
                    <a:pt x="326318" y="357081"/>
                  </a:lnTo>
                  <a:lnTo>
                    <a:pt x="326110" y="357472"/>
                  </a:lnTo>
                  <a:lnTo>
                    <a:pt x="326487" y="359102"/>
                  </a:lnTo>
                  <a:lnTo>
                    <a:pt x="326422" y="359363"/>
                  </a:lnTo>
                  <a:lnTo>
                    <a:pt x="326415" y="360969"/>
                  </a:lnTo>
                  <a:lnTo>
                    <a:pt x="325942" y="362198"/>
                  </a:lnTo>
                  <a:lnTo>
                    <a:pt x="325397" y="362818"/>
                  </a:lnTo>
                  <a:lnTo>
                    <a:pt x="325254" y="363453"/>
                  </a:lnTo>
                  <a:lnTo>
                    <a:pt x="325436" y="363991"/>
                  </a:lnTo>
                  <a:lnTo>
                    <a:pt x="325332" y="364676"/>
                  </a:lnTo>
                  <a:lnTo>
                    <a:pt x="325176" y="365050"/>
                  </a:lnTo>
                  <a:lnTo>
                    <a:pt x="325475" y="366419"/>
                  </a:lnTo>
                  <a:lnTo>
                    <a:pt x="325825" y="367104"/>
                  </a:lnTo>
                  <a:lnTo>
                    <a:pt x="326655" y="368065"/>
                  </a:lnTo>
                  <a:lnTo>
                    <a:pt x="327667" y="368114"/>
                  </a:lnTo>
                  <a:lnTo>
                    <a:pt x="327953" y="369060"/>
                  </a:lnTo>
                  <a:lnTo>
                    <a:pt x="327226" y="371358"/>
                  </a:lnTo>
                  <a:lnTo>
                    <a:pt x="326837" y="371749"/>
                  </a:lnTo>
                  <a:lnTo>
                    <a:pt x="326344" y="372596"/>
                  </a:lnTo>
                  <a:lnTo>
                    <a:pt x="326435" y="373069"/>
                  </a:lnTo>
                  <a:lnTo>
                    <a:pt x="326707" y="373199"/>
                  </a:lnTo>
                  <a:lnTo>
                    <a:pt x="326811" y="373574"/>
                  </a:lnTo>
                  <a:lnTo>
                    <a:pt x="326759" y="373900"/>
                  </a:lnTo>
                  <a:lnTo>
                    <a:pt x="326513" y="374193"/>
                  </a:lnTo>
                  <a:lnTo>
                    <a:pt x="326526" y="374519"/>
                  </a:lnTo>
                  <a:lnTo>
                    <a:pt x="326629" y="374878"/>
                  </a:lnTo>
                  <a:lnTo>
                    <a:pt x="327239" y="376116"/>
                  </a:lnTo>
                  <a:lnTo>
                    <a:pt x="327512" y="376410"/>
                  </a:lnTo>
                  <a:lnTo>
                    <a:pt x="328303" y="376948"/>
                  </a:lnTo>
                  <a:lnTo>
                    <a:pt x="329354" y="378317"/>
                  </a:lnTo>
                  <a:lnTo>
                    <a:pt x="329354" y="378594"/>
                  </a:lnTo>
                  <a:lnTo>
                    <a:pt x="329263" y="378806"/>
                  </a:lnTo>
                  <a:lnTo>
                    <a:pt x="328835" y="379034"/>
                  </a:lnTo>
                  <a:lnTo>
                    <a:pt x="328121" y="379898"/>
                  </a:lnTo>
                  <a:lnTo>
                    <a:pt x="328121" y="380142"/>
                  </a:lnTo>
                  <a:lnTo>
                    <a:pt x="328316" y="380550"/>
                  </a:lnTo>
                  <a:lnTo>
                    <a:pt x="328355" y="381153"/>
                  </a:lnTo>
                  <a:lnTo>
                    <a:pt x="327823" y="381462"/>
                  </a:lnTo>
                  <a:lnTo>
                    <a:pt x="327576" y="382375"/>
                  </a:lnTo>
                  <a:lnTo>
                    <a:pt x="327574" y="382760"/>
                  </a:lnTo>
                  <a:lnTo>
                    <a:pt x="327187" y="383418"/>
                  </a:lnTo>
                  <a:lnTo>
                    <a:pt x="326824" y="383499"/>
                  </a:lnTo>
                  <a:lnTo>
                    <a:pt x="326591" y="383679"/>
                  </a:lnTo>
                  <a:lnTo>
                    <a:pt x="326539" y="383891"/>
                  </a:lnTo>
                  <a:lnTo>
                    <a:pt x="326655" y="384249"/>
                  </a:lnTo>
                  <a:lnTo>
                    <a:pt x="328420" y="385667"/>
                  </a:lnTo>
                  <a:lnTo>
                    <a:pt x="328692" y="385765"/>
                  </a:lnTo>
                  <a:lnTo>
                    <a:pt x="328913" y="385748"/>
                  </a:lnTo>
                  <a:lnTo>
                    <a:pt x="329107" y="385520"/>
                  </a:lnTo>
                  <a:lnTo>
                    <a:pt x="329419" y="385781"/>
                  </a:lnTo>
                  <a:lnTo>
                    <a:pt x="329730" y="387509"/>
                  </a:lnTo>
                  <a:lnTo>
                    <a:pt x="329522" y="387818"/>
                  </a:lnTo>
                  <a:lnTo>
                    <a:pt x="328887" y="388470"/>
                  </a:lnTo>
                  <a:lnTo>
                    <a:pt x="327940" y="389872"/>
                  </a:lnTo>
                  <a:lnTo>
                    <a:pt x="327857" y="390178"/>
                  </a:lnTo>
                  <a:lnTo>
                    <a:pt x="327771" y="390540"/>
                  </a:lnTo>
                  <a:lnTo>
                    <a:pt x="327162" y="391404"/>
                  </a:lnTo>
                  <a:lnTo>
                    <a:pt x="327434" y="391616"/>
                  </a:lnTo>
                  <a:lnTo>
                    <a:pt x="327771" y="393131"/>
                  </a:lnTo>
                  <a:lnTo>
                    <a:pt x="327836" y="393881"/>
                  </a:lnTo>
                  <a:lnTo>
                    <a:pt x="327758" y="394256"/>
                  </a:lnTo>
                  <a:lnTo>
                    <a:pt x="327460" y="394940"/>
                  </a:lnTo>
                  <a:lnTo>
                    <a:pt x="327006" y="395511"/>
                  </a:lnTo>
                  <a:lnTo>
                    <a:pt x="327071" y="396472"/>
                  </a:lnTo>
                  <a:lnTo>
                    <a:pt x="327265" y="397157"/>
                  </a:lnTo>
                  <a:lnTo>
                    <a:pt x="327058" y="398477"/>
                  </a:lnTo>
                  <a:lnTo>
                    <a:pt x="326565" y="399406"/>
                  </a:lnTo>
                  <a:lnTo>
                    <a:pt x="326487" y="400156"/>
                  </a:lnTo>
                  <a:lnTo>
                    <a:pt x="325670" y="400530"/>
                  </a:lnTo>
                  <a:lnTo>
                    <a:pt x="325579" y="401036"/>
                  </a:lnTo>
                  <a:lnTo>
                    <a:pt x="325631" y="401622"/>
                  </a:lnTo>
                  <a:lnTo>
                    <a:pt x="325371" y="402079"/>
                  </a:lnTo>
                  <a:lnTo>
                    <a:pt x="324554" y="402503"/>
                  </a:lnTo>
                  <a:lnTo>
                    <a:pt x="323594" y="402503"/>
                  </a:lnTo>
                  <a:lnTo>
                    <a:pt x="323348" y="402405"/>
                  </a:lnTo>
                  <a:lnTo>
                    <a:pt x="322764" y="401639"/>
                  </a:lnTo>
                  <a:lnTo>
                    <a:pt x="322323" y="401296"/>
                  </a:lnTo>
                  <a:lnTo>
                    <a:pt x="321103" y="402177"/>
                  </a:lnTo>
                  <a:lnTo>
                    <a:pt x="320602" y="402942"/>
                  </a:lnTo>
                  <a:lnTo>
                    <a:pt x="320611" y="403106"/>
                  </a:lnTo>
                  <a:lnTo>
                    <a:pt x="319965" y="402974"/>
                  </a:lnTo>
                  <a:lnTo>
                    <a:pt x="319106" y="403040"/>
                  </a:lnTo>
                  <a:lnTo>
                    <a:pt x="318496" y="403366"/>
                  </a:lnTo>
                  <a:lnTo>
                    <a:pt x="317627" y="403252"/>
                  </a:lnTo>
                  <a:lnTo>
                    <a:pt x="316849" y="403285"/>
                  </a:lnTo>
                  <a:lnTo>
                    <a:pt x="316693" y="403448"/>
                  </a:lnTo>
                  <a:lnTo>
                    <a:pt x="316187" y="404360"/>
                  </a:lnTo>
                  <a:lnTo>
                    <a:pt x="314851" y="404491"/>
                  </a:lnTo>
                  <a:lnTo>
                    <a:pt x="314176" y="404377"/>
                  </a:lnTo>
                  <a:lnTo>
                    <a:pt x="313048" y="404573"/>
                  </a:lnTo>
                  <a:lnTo>
                    <a:pt x="313541" y="406773"/>
                  </a:lnTo>
                  <a:lnTo>
                    <a:pt x="313476" y="407017"/>
                  </a:lnTo>
                  <a:lnTo>
                    <a:pt x="313061" y="407522"/>
                  </a:lnTo>
                  <a:lnTo>
                    <a:pt x="312138" y="407682"/>
                  </a:lnTo>
                  <a:lnTo>
                    <a:pt x="311563" y="408254"/>
                  </a:lnTo>
                  <a:lnTo>
                    <a:pt x="311224" y="409081"/>
                  </a:lnTo>
                  <a:lnTo>
                    <a:pt x="310690" y="408941"/>
                  </a:lnTo>
                  <a:lnTo>
                    <a:pt x="309763" y="409173"/>
                  </a:lnTo>
                  <a:lnTo>
                    <a:pt x="309706" y="409331"/>
                  </a:lnTo>
                  <a:lnTo>
                    <a:pt x="309657" y="410343"/>
                  </a:lnTo>
                  <a:lnTo>
                    <a:pt x="309067" y="411149"/>
                  </a:lnTo>
                  <a:lnTo>
                    <a:pt x="308754" y="411387"/>
                  </a:lnTo>
                  <a:lnTo>
                    <a:pt x="308263" y="411382"/>
                  </a:lnTo>
                  <a:lnTo>
                    <a:pt x="307604" y="411281"/>
                  </a:lnTo>
                  <a:lnTo>
                    <a:pt x="307268" y="411463"/>
                  </a:lnTo>
                  <a:lnTo>
                    <a:pt x="307243" y="411617"/>
                  </a:lnTo>
                  <a:lnTo>
                    <a:pt x="306954" y="412008"/>
                  </a:lnTo>
                  <a:lnTo>
                    <a:pt x="306330" y="412426"/>
                  </a:lnTo>
                  <a:lnTo>
                    <a:pt x="304753" y="412757"/>
                  </a:lnTo>
                  <a:lnTo>
                    <a:pt x="304420" y="412740"/>
                  </a:lnTo>
                  <a:lnTo>
                    <a:pt x="304341" y="413649"/>
                  </a:lnTo>
                  <a:lnTo>
                    <a:pt x="304812" y="414162"/>
                  </a:lnTo>
                  <a:lnTo>
                    <a:pt x="305410" y="414165"/>
                  </a:lnTo>
                  <a:lnTo>
                    <a:pt x="305929" y="414284"/>
                  </a:lnTo>
                  <a:lnTo>
                    <a:pt x="306274" y="414495"/>
                  </a:lnTo>
                  <a:lnTo>
                    <a:pt x="306426" y="414726"/>
                  </a:lnTo>
                  <a:lnTo>
                    <a:pt x="306720" y="415668"/>
                  </a:lnTo>
                  <a:lnTo>
                    <a:pt x="306625" y="416975"/>
                  </a:lnTo>
                  <a:lnTo>
                    <a:pt x="306525" y="417514"/>
                  </a:lnTo>
                  <a:lnTo>
                    <a:pt x="306206" y="418539"/>
                  </a:lnTo>
                  <a:lnTo>
                    <a:pt x="306250" y="418842"/>
                  </a:lnTo>
                  <a:lnTo>
                    <a:pt x="306175" y="419016"/>
                  </a:lnTo>
                  <a:lnTo>
                    <a:pt x="305800" y="419472"/>
                  </a:lnTo>
                  <a:lnTo>
                    <a:pt x="302364" y="419907"/>
                  </a:lnTo>
                  <a:lnTo>
                    <a:pt x="302046" y="420133"/>
                  </a:lnTo>
                  <a:lnTo>
                    <a:pt x="301613" y="421624"/>
                  </a:lnTo>
                  <a:lnTo>
                    <a:pt x="301072" y="422295"/>
                  </a:lnTo>
                  <a:lnTo>
                    <a:pt x="300735" y="423919"/>
                  </a:lnTo>
                  <a:lnTo>
                    <a:pt x="300075" y="424785"/>
                  </a:lnTo>
                  <a:lnTo>
                    <a:pt x="299822" y="425477"/>
                  </a:lnTo>
                  <a:lnTo>
                    <a:pt x="299276" y="426100"/>
                  </a:lnTo>
                  <a:lnTo>
                    <a:pt x="298940" y="426248"/>
                  </a:lnTo>
                  <a:lnTo>
                    <a:pt x="297046" y="426640"/>
                  </a:lnTo>
                  <a:lnTo>
                    <a:pt x="296059" y="426599"/>
                  </a:lnTo>
                  <a:lnTo>
                    <a:pt x="295501" y="426928"/>
                  </a:lnTo>
                  <a:lnTo>
                    <a:pt x="295152" y="427035"/>
                  </a:lnTo>
                  <a:lnTo>
                    <a:pt x="293790" y="426893"/>
                  </a:lnTo>
                  <a:lnTo>
                    <a:pt x="293542" y="426784"/>
                  </a:lnTo>
                  <a:lnTo>
                    <a:pt x="292894" y="426215"/>
                  </a:lnTo>
                  <a:lnTo>
                    <a:pt x="292710" y="426140"/>
                  </a:lnTo>
                  <a:lnTo>
                    <a:pt x="292290" y="426450"/>
                  </a:lnTo>
                  <a:lnTo>
                    <a:pt x="292290" y="426764"/>
                  </a:lnTo>
                  <a:lnTo>
                    <a:pt x="292188" y="426971"/>
                  </a:lnTo>
                  <a:lnTo>
                    <a:pt x="291040" y="428823"/>
                  </a:lnTo>
                  <a:lnTo>
                    <a:pt x="291099" y="429382"/>
                  </a:lnTo>
                  <a:lnTo>
                    <a:pt x="290782" y="430454"/>
                  </a:lnTo>
                  <a:lnTo>
                    <a:pt x="290618" y="431495"/>
                  </a:lnTo>
                  <a:lnTo>
                    <a:pt x="291035" y="432233"/>
                  </a:lnTo>
                  <a:lnTo>
                    <a:pt x="291166" y="432657"/>
                  </a:lnTo>
                  <a:lnTo>
                    <a:pt x="291052" y="433355"/>
                  </a:lnTo>
                  <a:lnTo>
                    <a:pt x="290942" y="433590"/>
                  </a:lnTo>
                  <a:lnTo>
                    <a:pt x="291030" y="434555"/>
                  </a:lnTo>
                  <a:lnTo>
                    <a:pt x="291406" y="434963"/>
                  </a:lnTo>
                  <a:lnTo>
                    <a:pt x="292103" y="436341"/>
                  </a:lnTo>
                  <a:lnTo>
                    <a:pt x="292115" y="437583"/>
                  </a:lnTo>
                  <a:lnTo>
                    <a:pt x="291964" y="438185"/>
                  </a:lnTo>
                  <a:lnTo>
                    <a:pt x="293234" y="439853"/>
                  </a:lnTo>
                  <a:lnTo>
                    <a:pt x="293438" y="440418"/>
                  </a:lnTo>
                  <a:lnTo>
                    <a:pt x="293437" y="440908"/>
                  </a:lnTo>
                  <a:lnTo>
                    <a:pt x="293142" y="442095"/>
                  </a:lnTo>
                  <a:lnTo>
                    <a:pt x="293408" y="442433"/>
                  </a:lnTo>
                  <a:lnTo>
                    <a:pt x="294518" y="443145"/>
                  </a:lnTo>
                  <a:lnTo>
                    <a:pt x="294886" y="444798"/>
                  </a:lnTo>
                  <a:lnTo>
                    <a:pt x="294879" y="445015"/>
                  </a:lnTo>
                  <a:lnTo>
                    <a:pt x="295235" y="446050"/>
                  </a:lnTo>
                  <a:lnTo>
                    <a:pt x="295433" y="446398"/>
                  </a:lnTo>
                  <a:lnTo>
                    <a:pt x="295950" y="448242"/>
                  </a:lnTo>
                  <a:lnTo>
                    <a:pt x="296666" y="448486"/>
                  </a:lnTo>
                  <a:lnTo>
                    <a:pt x="296889" y="448699"/>
                  </a:lnTo>
                  <a:lnTo>
                    <a:pt x="296973" y="448978"/>
                  </a:lnTo>
                  <a:lnTo>
                    <a:pt x="296560" y="450090"/>
                  </a:lnTo>
                  <a:lnTo>
                    <a:pt x="296192" y="450484"/>
                  </a:lnTo>
                  <a:lnTo>
                    <a:pt x="295858" y="453638"/>
                  </a:lnTo>
                  <a:lnTo>
                    <a:pt x="296238" y="454283"/>
                  </a:lnTo>
                  <a:lnTo>
                    <a:pt x="295328" y="454230"/>
                  </a:lnTo>
                  <a:lnTo>
                    <a:pt x="294368" y="454701"/>
                  </a:lnTo>
                  <a:lnTo>
                    <a:pt x="294201" y="454948"/>
                  </a:lnTo>
                  <a:lnTo>
                    <a:pt x="293917" y="455851"/>
                  </a:lnTo>
                  <a:lnTo>
                    <a:pt x="293142" y="456843"/>
                  </a:lnTo>
                  <a:lnTo>
                    <a:pt x="293059" y="457801"/>
                  </a:lnTo>
                  <a:lnTo>
                    <a:pt x="292456" y="457966"/>
                  </a:lnTo>
                  <a:lnTo>
                    <a:pt x="292205" y="458218"/>
                  </a:lnTo>
                  <a:lnTo>
                    <a:pt x="292188" y="458514"/>
                  </a:lnTo>
                  <a:lnTo>
                    <a:pt x="291900" y="458880"/>
                  </a:lnTo>
                  <a:lnTo>
                    <a:pt x="290980" y="458737"/>
                  </a:lnTo>
                  <a:lnTo>
                    <a:pt x="290655" y="458863"/>
                  </a:lnTo>
                  <a:lnTo>
                    <a:pt x="290292" y="459355"/>
                  </a:lnTo>
                  <a:lnTo>
                    <a:pt x="290220" y="459821"/>
                  </a:lnTo>
                  <a:lnTo>
                    <a:pt x="289587" y="460615"/>
                  </a:lnTo>
                  <a:lnTo>
                    <a:pt x="289310" y="460648"/>
                  </a:lnTo>
                  <a:lnTo>
                    <a:pt x="289066" y="460746"/>
                  </a:lnTo>
                  <a:lnTo>
                    <a:pt x="288881" y="460718"/>
                  </a:lnTo>
                  <a:lnTo>
                    <a:pt x="288353" y="460389"/>
                  </a:lnTo>
                  <a:lnTo>
                    <a:pt x="288107" y="460339"/>
                  </a:lnTo>
                  <a:lnTo>
                    <a:pt x="287201" y="461358"/>
                  </a:lnTo>
                  <a:lnTo>
                    <a:pt x="287242" y="462322"/>
                  </a:lnTo>
                  <a:lnTo>
                    <a:pt x="287064" y="463237"/>
                  </a:lnTo>
                  <a:lnTo>
                    <a:pt x="287666" y="464163"/>
                  </a:lnTo>
                  <a:lnTo>
                    <a:pt x="287599" y="464470"/>
                  </a:lnTo>
                  <a:lnTo>
                    <a:pt x="286648" y="465022"/>
                  </a:lnTo>
                  <a:lnTo>
                    <a:pt x="286407" y="465324"/>
                  </a:lnTo>
                  <a:lnTo>
                    <a:pt x="285847" y="465394"/>
                  </a:lnTo>
                  <a:lnTo>
                    <a:pt x="285325" y="465252"/>
                  </a:lnTo>
                  <a:lnTo>
                    <a:pt x="284944" y="465306"/>
                  </a:lnTo>
                  <a:lnTo>
                    <a:pt x="285069" y="465881"/>
                  </a:lnTo>
                  <a:lnTo>
                    <a:pt x="285625" y="466375"/>
                  </a:lnTo>
                  <a:lnTo>
                    <a:pt x="286012" y="466419"/>
                  </a:lnTo>
                  <a:lnTo>
                    <a:pt x="286482" y="466376"/>
                  </a:lnTo>
                  <a:lnTo>
                    <a:pt x="286928" y="467587"/>
                  </a:lnTo>
                  <a:lnTo>
                    <a:pt x="286945" y="468014"/>
                  </a:lnTo>
                  <a:lnTo>
                    <a:pt x="286778" y="468545"/>
                  </a:lnTo>
                  <a:lnTo>
                    <a:pt x="286725" y="469832"/>
                  </a:lnTo>
                  <a:lnTo>
                    <a:pt x="286519" y="469970"/>
                  </a:lnTo>
                  <a:lnTo>
                    <a:pt x="286306" y="469937"/>
                  </a:lnTo>
                  <a:lnTo>
                    <a:pt x="285988" y="469647"/>
                  </a:lnTo>
                  <a:lnTo>
                    <a:pt x="285720" y="469844"/>
                  </a:lnTo>
                  <a:lnTo>
                    <a:pt x="285608" y="470107"/>
                  </a:lnTo>
                  <a:lnTo>
                    <a:pt x="285810" y="470661"/>
                  </a:lnTo>
                  <a:lnTo>
                    <a:pt x="286683" y="471356"/>
                  </a:lnTo>
                  <a:lnTo>
                    <a:pt x="287274" y="471380"/>
                  </a:lnTo>
                  <a:lnTo>
                    <a:pt x="288063" y="471724"/>
                  </a:lnTo>
                  <a:lnTo>
                    <a:pt x="288316" y="471972"/>
                  </a:lnTo>
                  <a:lnTo>
                    <a:pt x="288563" y="472357"/>
                  </a:lnTo>
                  <a:lnTo>
                    <a:pt x="288705" y="472850"/>
                  </a:lnTo>
                  <a:lnTo>
                    <a:pt x="288786" y="473619"/>
                  </a:lnTo>
                  <a:lnTo>
                    <a:pt x="289007" y="473773"/>
                  </a:lnTo>
                  <a:lnTo>
                    <a:pt x="305677" y="470255"/>
                  </a:lnTo>
                  <a:lnTo>
                    <a:pt x="311591" y="469076"/>
                  </a:lnTo>
                  <a:lnTo>
                    <a:pt x="324620" y="466279"/>
                  </a:lnTo>
                  <a:lnTo>
                    <a:pt x="340175" y="463512"/>
                  </a:lnTo>
                  <a:lnTo>
                    <a:pt x="340453" y="463734"/>
                  </a:lnTo>
                  <a:lnTo>
                    <a:pt x="341583" y="463891"/>
                  </a:lnTo>
                  <a:lnTo>
                    <a:pt x="343204" y="464509"/>
                  </a:lnTo>
                  <a:lnTo>
                    <a:pt x="342907" y="464834"/>
                  </a:lnTo>
                  <a:lnTo>
                    <a:pt x="341703" y="465797"/>
                  </a:lnTo>
                  <a:lnTo>
                    <a:pt x="340046" y="468281"/>
                  </a:lnTo>
                  <a:lnTo>
                    <a:pt x="338620" y="469826"/>
                  </a:lnTo>
                  <a:lnTo>
                    <a:pt x="339142" y="470330"/>
                  </a:lnTo>
                  <a:lnTo>
                    <a:pt x="338718" y="470879"/>
                  </a:lnTo>
                  <a:lnTo>
                    <a:pt x="338729" y="471655"/>
                  </a:lnTo>
                  <a:lnTo>
                    <a:pt x="337841" y="473541"/>
                  </a:lnTo>
                  <a:lnTo>
                    <a:pt x="337643" y="473819"/>
                  </a:lnTo>
                  <a:lnTo>
                    <a:pt x="336937" y="473824"/>
                  </a:lnTo>
                  <a:lnTo>
                    <a:pt x="336916" y="475785"/>
                  </a:lnTo>
                  <a:lnTo>
                    <a:pt x="334609" y="475812"/>
                  </a:lnTo>
                  <a:lnTo>
                    <a:pt x="333645" y="475539"/>
                  </a:lnTo>
                  <a:lnTo>
                    <a:pt x="332175" y="477125"/>
                  </a:lnTo>
                  <a:lnTo>
                    <a:pt x="335877" y="478371"/>
                  </a:lnTo>
                  <a:lnTo>
                    <a:pt x="335618" y="478975"/>
                  </a:lnTo>
                  <a:lnTo>
                    <a:pt x="334525" y="480131"/>
                  </a:lnTo>
                  <a:lnTo>
                    <a:pt x="331106" y="484060"/>
                  </a:lnTo>
                  <a:lnTo>
                    <a:pt x="329710" y="487085"/>
                  </a:lnTo>
                  <a:lnTo>
                    <a:pt x="328591" y="489253"/>
                  </a:lnTo>
                  <a:lnTo>
                    <a:pt x="328459" y="489722"/>
                  </a:lnTo>
                  <a:lnTo>
                    <a:pt x="328965" y="489722"/>
                  </a:lnTo>
                  <a:lnTo>
                    <a:pt x="329613" y="490459"/>
                  </a:lnTo>
                  <a:lnTo>
                    <a:pt x="329505" y="491361"/>
                  </a:lnTo>
                  <a:lnTo>
                    <a:pt x="329526" y="491140"/>
                  </a:lnTo>
                  <a:lnTo>
                    <a:pt x="328858" y="490302"/>
                  </a:lnTo>
                  <a:lnTo>
                    <a:pt x="328744" y="491570"/>
                  </a:lnTo>
                  <a:lnTo>
                    <a:pt x="328786" y="491708"/>
                  </a:lnTo>
                  <a:lnTo>
                    <a:pt x="328973" y="491839"/>
                  </a:lnTo>
                  <a:lnTo>
                    <a:pt x="329125" y="492088"/>
                  </a:lnTo>
                  <a:lnTo>
                    <a:pt x="329129" y="492573"/>
                  </a:lnTo>
                  <a:lnTo>
                    <a:pt x="328696" y="494498"/>
                  </a:lnTo>
                  <a:lnTo>
                    <a:pt x="328377" y="495510"/>
                  </a:lnTo>
                  <a:lnTo>
                    <a:pt x="328419" y="496024"/>
                  </a:lnTo>
                  <a:lnTo>
                    <a:pt x="328001" y="497162"/>
                  </a:lnTo>
                  <a:lnTo>
                    <a:pt x="327834" y="497233"/>
                  </a:lnTo>
                  <a:lnTo>
                    <a:pt x="326989" y="496913"/>
                  </a:lnTo>
                  <a:lnTo>
                    <a:pt x="326193" y="500289"/>
                  </a:lnTo>
                  <a:lnTo>
                    <a:pt x="325778" y="503369"/>
                  </a:lnTo>
                  <a:lnTo>
                    <a:pt x="325738" y="504116"/>
                  </a:lnTo>
                  <a:lnTo>
                    <a:pt x="325839" y="505132"/>
                  </a:lnTo>
                  <a:lnTo>
                    <a:pt x="325663" y="506418"/>
                  </a:lnTo>
                  <a:lnTo>
                    <a:pt x="325669" y="507948"/>
                  </a:lnTo>
                  <a:lnTo>
                    <a:pt x="325887" y="509746"/>
                  </a:lnTo>
                  <a:lnTo>
                    <a:pt x="325535" y="511623"/>
                  </a:lnTo>
                  <a:lnTo>
                    <a:pt x="325091" y="512269"/>
                  </a:lnTo>
                  <a:lnTo>
                    <a:pt x="324993" y="513048"/>
                  </a:lnTo>
                  <a:lnTo>
                    <a:pt x="325027" y="513847"/>
                  </a:lnTo>
                  <a:lnTo>
                    <a:pt x="324394" y="514738"/>
                  </a:lnTo>
                  <a:lnTo>
                    <a:pt x="323979" y="515615"/>
                  </a:lnTo>
                  <a:lnTo>
                    <a:pt x="324106" y="518849"/>
                  </a:lnTo>
                  <a:lnTo>
                    <a:pt x="324137" y="519129"/>
                  </a:lnTo>
                  <a:lnTo>
                    <a:pt x="324560" y="520256"/>
                  </a:lnTo>
                  <a:lnTo>
                    <a:pt x="324549" y="521106"/>
                  </a:lnTo>
                  <a:lnTo>
                    <a:pt x="323586" y="525821"/>
                  </a:lnTo>
                  <a:lnTo>
                    <a:pt x="323669" y="527328"/>
                  </a:lnTo>
                  <a:lnTo>
                    <a:pt x="323251" y="528391"/>
                  </a:lnTo>
                  <a:lnTo>
                    <a:pt x="323118" y="528936"/>
                  </a:lnTo>
                  <a:lnTo>
                    <a:pt x="323114" y="529137"/>
                  </a:lnTo>
                  <a:lnTo>
                    <a:pt x="323564" y="530454"/>
                  </a:lnTo>
                  <a:lnTo>
                    <a:pt x="323715" y="531283"/>
                  </a:lnTo>
                  <a:lnTo>
                    <a:pt x="325010" y="533156"/>
                  </a:lnTo>
                  <a:lnTo>
                    <a:pt x="324825" y="534309"/>
                  </a:lnTo>
                  <a:lnTo>
                    <a:pt x="324792" y="536021"/>
                  </a:lnTo>
                  <a:lnTo>
                    <a:pt x="324679" y="539270"/>
                  </a:lnTo>
                  <a:lnTo>
                    <a:pt x="324281" y="541176"/>
                  </a:lnTo>
                  <a:lnTo>
                    <a:pt x="324504" y="542188"/>
                  </a:lnTo>
                  <a:lnTo>
                    <a:pt x="323882" y="542818"/>
                  </a:lnTo>
                  <a:lnTo>
                    <a:pt x="322844" y="543268"/>
                  </a:lnTo>
                  <a:lnTo>
                    <a:pt x="322632" y="543936"/>
                  </a:lnTo>
                  <a:lnTo>
                    <a:pt x="322635" y="545567"/>
                  </a:lnTo>
                  <a:lnTo>
                    <a:pt x="322487" y="545965"/>
                  </a:lnTo>
                  <a:lnTo>
                    <a:pt x="322362" y="546589"/>
                  </a:lnTo>
                  <a:lnTo>
                    <a:pt x="322494" y="547167"/>
                  </a:lnTo>
                  <a:lnTo>
                    <a:pt x="322603" y="548182"/>
                  </a:lnTo>
                  <a:lnTo>
                    <a:pt x="322451" y="549924"/>
                  </a:lnTo>
                  <a:lnTo>
                    <a:pt x="321260" y="549762"/>
                  </a:lnTo>
                  <a:lnTo>
                    <a:pt x="320718" y="549422"/>
                  </a:lnTo>
                  <a:lnTo>
                    <a:pt x="320553" y="549077"/>
                  </a:lnTo>
                  <a:lnTo>
                    <a:pt x="320029" y="548643"/>
                  </a:lnTo>
                  <a:lnTo>
                    <a:pt x="319143" y="548102"/>
                  </a:lnTo>
                  <a:lnTo>
                    <a:pt x="318621" y="547927"/>
                  </a:lnTo>
                  <a:lnTo>
                    <a:pt x="315884" y="548143"/>
                  </a:lnTo>
                  <a:lnTo>
                    <a:pt x="314930" y="547964"/>
                  </a:lnTo>
                  <a:lnTo>
                    <a:pt x="314737" y="548046"/>
                  </a:lnTo>
                  <a:lnTo>
                    <a:pt x="314479" y="548315"/>
                  </a:lnTo>
                  <a:lnTo>
                    <a:pt x="314381" y="548621"/>
                  </a:lnTo>
                  <a:lnTo>
                    <a:pt x="314483" y="548796"/>
                  </a:lnTo>
                  <a:lnTo>
                    <a:pt x="314290" y="549200"/>
                  </a:lnTo>
                  <a:lnTo>
                    <a:pt x="313501" y="549752"/>
                  </a:lnTo>
                  <a:lnTo>
                    <a:pt x="312572" y="550208"/>
                  </a:lnTo>
                  <a:lnTo>
                    <a:pt x="312466" y="550538"/>
                  </a:lnTo>
                  <a:lnTo>
                    <a:pt x="312466" y="550867"/>
                  </a:lnTo>
                  <a:lnTo>
                    <a:pt x="311588" y="551494"/>
                  </a:lnTo>
                  <a:lnTo>
                    <a:pt x="311115" y="552169"/>
                  </a:lnTo>
                  <a:lnTo>
                    <a:pt x="311199" y="552520"/>
                  </a:lnTo>
                  <a:lnTo>
                    <a:pt x="311797" y="553366"/>
                  </a:lnTo>
                  <a:lnTo>
                    <a:pt x="313057" y="554433"/>
                  </a:lnTo>
                  <a:lnTo>
                    <a:pt x="313148" y="554914"/>
                  </a:lnTo>
                  <a:lnTo>
                    <a:pt x="313284" y="555004"/>
                  </a:lnTo>
                  <a:lnTo>
                    <a:pt x="313837" y="555060"/>
                  </a:lnTo>
                  <a:lnTo>
                    <a:pt x="313988" y="555153"/>
                  </a:lnTo>
                  <a:lnTo>
                    <a:pt x="314568" y="556712"/>
                  </a:lnTo>
                  <a:lnTo>
                    <a:pt x="315173" y="557540"/>
                  </a:lnTo>
                  <a:lnTo>
                    <a:pt x="316455" y="558126"/>
                  </a:lnTo>
                  <a:lnTo>
                    <a:pt x="317964" y="559361"/>
                  </a:lnTo>
                  <a:lnTo>
                    <a:pt x="318565" y="560170"/>
                  </a:lnTo>
                  <a:lnTo>
                    <a:pt x="319031" y="561032"/>
                  </a:lnTo>
                  <a:lnTo>
                    <a:pt x="319238" y="561875"/>
                  </a:lnTo>
                  <a:lnTo>
                    <a:pt x="319374" y="562987"/>
                  </a:lnTo>
                  <a:lnTo>
                    <a:pt x="317922" y="562793"/>
                  </a:lnTo>
                  <a:lnTo>
                    <a:pt x="312062" y="564506"/>
                  </a:lnTo>
                  <a:lnTo>
                    <a:pt x="311703" y="564361"/>
                  </a:lnTo>
                  <a:lnTo>
                    <a:pt x="311310" y="563850"/>
                  </a:lnTo>
                  <a:lnTo>
                    <a:pt x="308938" y="562486"/>
                  </a:lnTo>
                  <a:lnTo>
                    <a:pt x="308768" y="562228"/>
                  </a:lnTo>
                  <a:lnTo>
                    <a:pt x="308142" y="561855"/>
                  </a:lnTo>
                  <a:lnTo>
                    <a:pt x="307572" y="561773"/>
                  </a:lnTo>
                  <a:lnTo>
                    <a:pt x="306422" y="562089"/>
                  </a:lnTo>
                  <a:lnTo>
                    <a:pt x="305012" y="561264"/>
                  </a:lnTo>
                  <a:lnTo>
                    <a:pt x="304652" y="561772"/>
                  </a:lnTo>
                  <a:lnTo>
                    <a:pt x="304701" y="562152"/>
                  </a:lnTo>
                  <a:lnTo>
                    <a:pt x="304834" y="562518"/>
                  </a:lnTo>
                  <a:lnTo>
                    <a:pt x="304739" y="563391"/>
                  </a:lnTo>
                  <a:lnTo>
                    <a:pt x="304561" y="564081"/>
                  </a:lnTo>
                  <a:lnTo>
                    <a:pt x="304565" y="564230"/>
                  </a:lnTo>
                  <a:lnTo>
                    <a:pt x="304886" y="564655"/>
                  </a:lnTo>
                  <a:lnTo>
                    <a:pt x="304043" y="564629"/>
                  </a:lnTo>
                  <a:lnTo>
                    <a:pt x="303362" y="564103"/>
                  </a:lnTo>
                  <a:lnTo>
                    <a:pt x="302773" y="563424"/>
                  </a:lnTo>
                  <a:lnTo>
                    <a:pt x="301601" y="562980"/>
                  </a:lnTo>
                  <a:lnTo>
                    <a:pt x="300629" y="562741"/>
                  </a:lnTo>
                  <a:lnTo>
                    <a:pt x="299601" y="563853"/>
                  </a:lnTo>
                  <a:lnTo>
                    <a:pt x="298867" y="564446"/>
                  </a:lnTo>
                  <a:lnTo>
                    <a:pt x="298421" y="564520"/>
                  </a:lnTo>
                  <a:lnTo>
                    <a:pt x="298017" y="564838"/>
                  </a:lnTo>
                  <a:lnTo>
                    <a:pt x="297197" y="565718"/>
                  </a:lnTo>
                  <a:lnTo>
                    <a:pt x="296656" y="566155"/>
                  </a:lnTo>
                  <a:lnTo>
                    <a:pt x="295847" y="566237"/>
                  </a:lnTo>
                  <a:lnTo>
                    <a:pt x="295564" y="566196"/>
                  </a:lnTo>
                  <a:lnTo>
                    <a:pt x="294509" y="565805"/>
                  </a:lnTo>
                  <a:lnTo>
                    <a:pt x="294316" y="565861"/>
                  </a:lnTo>
                  <a:lnTo>
                    <a:pt x="294256" y="565999"/>
                  </a:lnTo>
                  <a:lnTo>
                    <a:pt x="294895" y="567025"/>
                  </a:lnTo>
                  <a:lnTo>
                    <a:pt x="295039" y="567368"/>
                  </a:lnTo>
                  <a:lnTo>
                    <a:pt x="294813" y="568245"/>
                  </a:lnTo>
                  <a:lnTo>
                    <a:pt x="294491" y="568759"/>
                  </a:lnTo>
                  <a:lnTo>
                    <a:pt x="296164" y="570501"/>
                  </a:lnTo>
                  <a:lnTo>
                    <a:pt x="299961" y="574759"/>
                  </a:lnTo>
                  <a:lnTo>
                    <a:pt x="291140" y="584314"/>
                  </a:lnTo>
                  <a:lnTo>
                    <a:pt x="259699" y="618768"/>
                  </a:lnTo>
                  <a:lnTo>
                    <a:pt x="249676" y="629641"/>
                  </a:lnTo>
                  <a:lnTo>
                    <a:pt x="248018" y="631618"/>
                  </a:lnTo>
                  <a:lnTo>
                    <a:pt x="243958" y="636150"/>
                  </a:lnTo>
                  <a:lnTo>
                    <a:pt x="243543" y="636710"/>
                  </a:lnTo>
                  <a:lnTo>
                    <a:pt x="230853" y="650496"/>
                  </a:lnTo>
                  <a:lnTo>
                    <a:pt x="229470" y="651990"/>
                  </a:lnTo>
                  <a:lnTo>
                    <a:pt x="227015" y="655080"/>
                  </a:lnTo>
                  <a:lnTo>
                    <a:pt x="214286" y="669302"/>
                  </a:lnTo>
                  <a:lnTo>
                    <a:pt x="206043" y="669272"/>
                  </a:lnTo>
                  <a:lnTo>
                    <a:pt x="205665" y="668846"/>
                  </a:lnTo>
                  <a:lnTo>
                    <a:pt x="204386" y="668891"/>
                  </a:lnTo>
                  <a:lnTo>
                    <a:pt x="194896" y="660287"/>
                  </a:lnTo>
                  <a:lnTo>
                    <a:pt x="191782" y="657482"/>
                  </a:lnTo>
                  <a:lnTo>
                    <a:pt x="185686" y="651990"/>
                  </a:lnTo>
                  <a:lnTo>
                    <a:pt x="179248" y="646374"/>
                  </a:lnTo>
                  <a:lnTo>
                    <a:pt x="167220" y="635324"/>
                  </a:lnTo>
                  <a:lnTo>
                    <a:pt x="163032" y="631618"/>
                  </a:lnTo>
                  <a:lnTo>
                    <a:pt x="159754" y="628856"/>
                  </a:lnTo>
                  <a:lnTo>
                    <a:pt x="156396" y="625812"/>
                  </a:lnTo>
                  <a:lnTo>
                    <a:pt x="154101" y="623732"/>
                  </a:lnTo>
                  <a:lnTo>
                    <a:pt x="148440" y="618599"/>
                  </a:lnTo>
                  <a:lnTo>
                    <a:pt x="140212" y="611247"/>
                  </a:lnTo>
                  <a:lnTo>
                    <a:pt x="136689" y="608147"/>
                  </a:lnTo>
                  <a:lnTo>
                    <a:pt x="130034" y="602486"/>
                  </a:lnTo>
                  <a:lnTo>
                    <a:pt x="126259" y="598981"/>
                  </a:lnTo>
                  <a:lnTo>
                    <a:pt x="119477" y="593099"/>
                  </a:lnTo>
                  <a:lnTo>
                    <a:pt x="117557" y="591211"/>
                  </a:lnTo>
                  <a:lnTo>
                    <a:pt x="113818" y="587900"/>
                  </a:lnTo>
                  <a:lnTo>
                    <a:pt x="110084" y="584636"/>
                  </a:lnTo>
                  <a:lnTo>
                    <a:pt x="109796" y="584383"/>
                  </a:lnTo>
                  <a:lnTo>
                    <a:pt x="109378" y="584019"/>
                  </a:lnTo>
                  <a:lnTo>
                    <a:pt x="99681" y="575542"/>
                  </a:lnTo>
                  <a:lnTo>
                    <a:pt x="97603" y="573621"/>
                  </a:lnTo>
                  <a:lnTo>
                    <a:pt x="93935" y="570503"/>
                  </a:lnTo>
                  <a:lnTo>
                    <a:pt x="87561" y="564823"/>
                  </a:lnTo>
                  <a:lnTo>
                    <a:pt x="87243" y="564539"/>
                  </a:lnTo>
                  <a:lnTo>
                    <a:pt x="86909" y="564242"/>
                  </a:lnTo>
                  <a:lnTo>
                    <a:pt x="82149" y="560175"/>
                  </a:lnTo>
                  <a:lnTo>
                    <a:pt x="81387" y="559603"/>
                  </a:lnTo>
                  <a:lnTo>
                    <a:pt x="74587" y="553516"/>
                  </a:lnTo>
                  <a:lnTo>
                    <a:pt x="71707" y="550937"/>
                  </a:lnTo>
                  <a:lnTo>
                    <a:pt x="67326" y="547162"/>
                  </a:lnTo>
                  <a:lnTo>
                    <a:pt x="66055" y="546066"/>
                  </a:lnTo>
                  <a:lnTo>
                    <a:pt x="64639" y="544830"/>
                  </a:lnTo>
                  <a:lnTo>
                    <a:pt x="59208" y="540093"/>
                  </a:lnTo>
                  <a:lnTo>
                    <a:pt x="59044" y="539950"/>
                  </a:lnTo>
                  <a:lnTo>
                    <a:pt x="54218" y="535740"/>
                  </a:lnTo>
                  <a:lnTo>
                    <a:pt x="53927" y="535492"/>
                  </a:lnTo>
                  <a:lnTo>
                    <a:pt x="53210" y="534870"/>
                  </a:lnTo>
                  <a:lnTo>
                    <a:pt x="43631" y="526561"/>
                  </a:lnTo>
                  <a:lnTo>
                    <a:pt x="13335" y="500284"/>
                  </a:lnTo>
                  <a:lnTo>
                    <a:pt x="12853" y="499866"/>
                  </a:lnTo>
                  <a:lnTo>
                    <a:pt x="6972" y="494803"/>
                  </a:lnTo>
                  <a:lnTo>
                    <a:pt x="309" y="489069"/>
                  </a:lnTo>
                  <a:lnTo>
                    <a:pt x="122" y="478000"/>
                  </a:lnTo>
                  <a:lnTo>
                    <a:pt x="0" y="470634"/>
                  </a:lnTo>
                  <a:lnTo>
                    <a:pt x="309" y="470632"/>
                  </a:lnTo>
                  <a:lnTo>
                    <a:pt x="6047" y="470630"/>
                  </a:lnTo>
                  <a:lnTo>
                    <a:pt x="7909" y="470630"/>
                  </a:lnTo>
                  <a:lnTo>
                    <a:pt x="11536" y="470621"/>
                  </a:lnTo>
                  <a:lnTo>
                    <a:pt x="11580" y="472202"/>
                  </a:lnTo>
                  <a:lnTo>
                    <a:pt x="11925" y="472447"/>
                  </a:lnTo>
                  <a:lnTo>
                    <a:pt x="12052" y="472876"/>
                  </a:lnTo>
                  <a:lnTo>
                    <a:pt x="12014" y="473327"/>
                  </a:lnTo>
                  <a:lnTo>
                    <a:pt x="12113" y="473506"/>
                  </a:lnTo>
                  <a:lnTo>
                    <a:pt x="12779" y="474263"/>
                  </a:lnTo>
                  <a:lnTo>
                    <a:pt x="13552" y="474435"/>
                  </a:lnTo>
                  <a:lnTo>
                    <a:pt x="14138" y="474860"/>
                  </a:lnTo>
                  <a:lnTo>
                    <a:pt x="14309" y="475233"/>
                  </a:lnTo>
                  <a:lnTo>
                    <a:pt x="14553" y="475337"/>
                  </a:lnTo>
                  <a:lnTo>
                    <a:pt x="15006" y="475312"/>
                  </a:lnTo>
                  <a:lnTo>
                    <a:pt x="15017" y="476217"/>
                  </a:lnTo>
                  <a:lnTo>
                    <a:pt x="14613" y="476761"/>
                  </a:lnTo>
                  <a:lnTo>
                    <a:pt x="14647" y="477116"/>
                  </a:lnTo>
                  <a:lnTo>
                    <a:pt x="14788" y="477459"/>
                  </a:lnTo>
                  <a:lnTo>
                    <a:pt x="15587" y="478111"/>
                  </a:lnTo>
                  <a:lnTo>
                    <a:pt x="16187" y="478917"/>
                  </a:lnTo>
                  <a:lnTo>
                    <a:pt x="15909" y="479230"/>
                  </a:lnTo>
                  <a:lnTo>
                    <a:pt x="15113" y="480504"/>
                  </a:lnTo>
                  <a:lnTo>
                    <a:pt x="15012" y="480757"/>
                  </a:lnTo>
                  <a:lnTo>
                    <a:pt x="15196" y="480622"/>
                  </a:lnTo>
                  <a:lnTo>
                    <a:pt x="15827" y="481025"/>
                  </a:lnTo>
                  <a:lnTo>
                    <a:pt x="17030" y="480912"/>
                  </a:lnTo>
                  <a:lnTo>
                    <a:pt x="17574" y="481154"/>
                  </a:lnTo>
                  <a:lnTo>
                    <a:pt x="18031" y="481090"/>
                  </a:lnTo>
                  <a:lnTo>
                    <a:pt x="18267" y="480959"/>
                  </a:lnTo>
                  <a:lnTo>
                    <a:pt x="18917" y="480963"/>
                  </a:lnTo>
                  <a:lnTo>
                    <a:pt x="19454" y="480765"/>
                  </a:lnTo>
                  <a:lnTo>
                    <a:pt x="20089" y="480798"/>
                  </a:lnTo>
                  <a:lnTo>
                    <a:pt x="21211" y="480470"/>
                  </a:lnTo>
                  <a:lnTo>
                    <a:pt x="22052" y="480667"/>
                  </a:lnTo>
                  <a:lnTo>
                    <a:pt x="22376" y="481044"/>
                  </a:lnTo>
                  <a:lnTo>
                    <a:pt x="22829" y="481360"/>
                  </a:lnTo>
                  <a:lnTo>
                    <a:pt x="23198" y="481994"/>
                  </a:lnTo>
                  <a:lnTo>
                    <a:pt x="23760" y="481379"/>
                  </a:lnTo>
                  <a:lnTo>
                    <a:pt x="23974" y="481520"/>
                  </a:lnTo>
                  <a:lnTo>
                    <a:pt x="24320" y="481256"/>
                  </a:lnTo>
                  <a:lnTo>
                    <a:pt x="24678" y="480480"/>
                  </a:lnTo>
                  <a:lnTo>
                    <a:pt x="25526" y="479921"/>
                  </a:lnTo>
                  <a:lnTo>
                    <a:pt x="24891" y="479623"/>
                  </a:lnTo>
                  <a:lnTo>
                    <a:pt x="24152" y="479094"/>
                  </a:lnTo>
                  <a:lnTo>
                    <a:pt x="23631" y="478445"/>
                  </a:lnTo>
                  <a:lnTo>
                    <a:pt x="23616" y="476697"/>
                  </a:lnTo>
                  <a:lnTo>
                    <a:pt x="23723" y="476256"/>
                  </a:lnTo>
                  <a:lnTo>
                    <a:pt x="24718" y="476258"/>
                  </a:lnTo>
                  <a:lnTo>
                    <a:pt x="25893" y="475569"/>
                  </a:lnTo>
                  <a:lnTo>
                    <a:pt x="26832" y="474866"/>
                  </a:lnTo>
                  <a:lnTo>
                    <a:pt x="27476" y="474271"/>
                  </a:lnTo>
                  <a:lnTo>
                    <a:pt x="27453" y="473987"/>
                  </a:lnTo>
                  <a:lnTo>
                    <a:pt x="29108" y="473985"/>
                  </a:lnTo>
                  <a:lnTo>
                    <a:pt x="29105" y="474136"/>
                  </a:lnTo>
                  <a:lnTo>
                    <a:pt x="28896" y="474103"/>
                  </a:lnTo>
                  <a:lnTo>
                    <a:pt x="28158" y="475364"/>
                  </a:lnTo>
                  <a:lnTo>
                    <a:pt x="28154" y="475812"/>
                  </a:lnTo>
                  <a:lnTo>
                    <a:pt x="28312" y="476158"/>
                  </a:lnTo>
                  <a:lnTo>
                    <a:pt x="29031" y="476984"/>
                  </a:lnTo>
                  <a:lnTo>
                    <a:pt x="29664" y="476796"/>
                  </a:lnTo>
                  <a:lnTo>
                    <a:pt x="30245" y="476208"/>
                  </a:lnTo>
                  <a:lnTo>
                    <a:pt x="30727" y="474868"/>
                  </a:lnTo>
                  <a:lnTo>
                    <a:pt x="30902" y="474189"/>
                  </a:lnTo>
                  <a:lnTo>
                    <a:pt x="31740" y="473131"/>
                  </a:lnTo>
                  <a:lnTo>
                    <a:pt x="31636" y="472781"/>
                  </a:lnTo>
                  <a:lnTo>
                    <a:pt x="32587" y="472779"/>
                  </a:lnTo>
                  <a:lnTo>
                    <a:pt x="32596" y="475162"/>
                  </a:lnTo>
                  <a:lnTo>
                    <a:pt x="37592" y="475142"/>
                  </a:lnTo>
                  <a:lnTo>
                    <a:pt x="38368" y="475143"/>
                  </a:lnTo>
                  <a:lnTo>
                    <a:pt x="40790" y="475179"/>
                  </a:lnTo>
                  <a:lnTo>
                    <a:pt x="41141" y="475179"/>
                  </a:lnTo>
                  <a:lnTo>
                    <a:pt x="42287" y="475177"/>
                  </a:lnTo>
                  <a:lnTo>
                    <a:pt x="44661" y="474965"/>
                  </a:lnTo>
                  <a:lnTo>
                    <a:pt x="46177" y="474955"/>
                  </a:lnTo>
                  <a:lnTo>
                    <a:pt x="58687" y="475017"/>
                  </a:lnTo>
                  <a:lnTo>
                    <a:pt x="59024" y="474239"/>
                  </a:lnTo>
                  <a:lnTo>
                    <a:pt x="58811" y="474041"/>
                  </a:lnTo>
                  <a:lnTo>
                    <a:pt x="58624" y="473687"/>
                  </a:lnTo>
                  <a:lnTo>
                    <a:pt x="58594" y="473292"/>
                  </a:lnTo>
                  <a:lnTo>
                    <a:pt x="58659" y="472781"/>
                  </a:lnTo>
                  <a:lnTo>
                    <a:pt x="58560" y="472565"/>
                  </a:lnTo>
                  <a:lnTo>
                    <a:pt x="57958" y="472229"/>
                  </a:lnTo>
                  <a:lnTo>
                    <a:pt x="57851" y="472047"/>
                  </a:lnTo>
                  <a:lnTo>
                    <a:pt x="57676" y="470939"/>
                  </a:lnTo>
                  <a:lnTo>
                    <a:pt x="57649" y="470369"/>
                  </a:lnTo>
                  <a:lnTo>
                    <a:pt x="57760" y="470026"/>
                  </a:lnTo>
                  <a:lnTo>
                    <a:pt x="57775" y="469687"/>
                  </a:lnTo>
                  <a:lnTo>
                    <a:pt x="57661" y="468773"/>
                  </a:lnTo>
                  <a:lnTo>
                    <a:pt x="57342" y="467485"/>
                  </a:lnTo>
                  <a:lnTo>
                    <a:pt x="57456" y="467228"/>
                  </a:lnTo>
                  <a:lnTo>
                    <a:pt x="57361" y="466758"/>
                  </a:lnTo>
                  <a:lnTo>
                    <a:pt x="56915" y="466363"/>
                  </a:lnTo>
                  <a:lnTo>
                    <a:pt x="56667" y="466240"/>
                  </a:lnTo>
                  <a:lnTo>
                    <a:pt x="56168" y="465707"/>
                  </a:lnTo>
                  <a:lnTo>
                    <a:pt x="55939" y="465230"/>
                  </a:lnTo>
                  <a:lnTo>
                    <a:pt x="55623" y="463683"/>
                  </a:lnTo>
                  <a:lnTo>
                    <a:pt x="56629" y="462061"/>
                  </a:lnTo>
                  <a:lnTo>
                    <a:pt x="57448" y="459869"/>
                  </a:lnTo>
                  <a:lnTo>
                    <a:pt x="57490" y="458075"/>
                  </a:lnTo>
                  <a:lnTo>
                    <a:pt x="57307" y="457307"/>
                  </a:lnTo>
                  <a:lnTo>
                    <a:pt x="57204" y="457146"/>
                  </a:lnTo>
                  <a:lnTo>
                    <a:pt x="46038" y="457174"/>
                  </a:lnTo>
                  <a:lnTo>
                    <a:pt x="44981" y="456626"/>
                  </a:lnTo>
                  <a:lnTo>
                    <a:pt x="44994" y="456366"/>
                  </a:lnTo>
                  <a:lnTo>
                    <a:pt x="44718" y="455685"/>
                  </a:lnTo>
                  <a:lnTo>
                    <a:pt x="47796" y="454201"/>
                  </a:lnTo>
                  <a:lnTo>
                    <a:pt x="46804" y="453265"/>
                  </a:lnTo>
                  <a:lnTo>
                    <a:pt x="46584" y="452981"/>
                  </a:lnTo>
                  <a:lnTo>
                    <a:pt x="47115" y="452712"/>
                  </a:lnTo>
                  <a:lnTo>
                    <a:pt x="48295" y="451560"/>
                  </a:lnTo>
                  <a:lnTo>
                    <a:pt x="48560" y="450939"/>
                  </a:lnTo>
                  <a:lnTo>
                    <a:pt x="48200" y="450284"/>
                  </a:lnTo>
                  <a:lnTo>
                    <a:pt x="47953" y="449192"/>
                  </a:lnTo>
                  <a:lnTo>
                    <a:pt x="48020" y="448908"/>
                  </a:lnTo>
                  <a:lnTo>
                    <a:pt x="47860" y="447599"/>
                  </a:lnTo>
                  <a:lnTo>
                    <a:pt x="47532" y="446743"/>
                  </a:lnTo>
                  <a:lnTo>
                    <a:pt x="47204" y="446511"/>
                  </a:lnTo>
                  <a:lnTo>
                    <a:pt x="46768" y="446472"/>
                  </a:lnTo>
                  <a:lnTo>
                    <a:pt x="46517" y="446634"/>
                  </a:lnTo>
                  <a:lnTo>
                    <a:pt x="45668" y="448060"/>
                  </a:lnTo>
                  <a:lnTo>
                    <a:pt x="45210" y="448540"/>
                  </a:lnTo>
                  <a:lnTo>
                    <a:pt x="44952" y="448587"/>
                  </a:lnTo>
                  <a:lnTo>
                    <a:pt x="44688" y="448527"/>
                  </a:lnTo>
                  <a:lnTo>
                    <a:pt x="44221" y="448224"/>
                  </a:lnTo>
                  <a:lnTo>
                    <a:pt x="43495" y="448736"/>
                  </a:lnTo>
                  <a:lnTo>
                    <a:pt x="43495" y="449020"/>
                  </a:lnTo>
                  <a:lnTo>
                    <a:pt x="42829" y="449036"/>
                  </a:lnTo>
                  <a:lnTo>
                    <a:pt x="42721" y="448863"/>
                  </a:lnTo>
                  <a:lnTo>
                    <a:pt x="42208" y="447698"/>
                  </a:lnTo>
                  <a:lnTo>
                    <a:pt x="42057" y="447038"/>
                  </a:lnTo>
                  <a:lnTo>
                    <a:pt x="42125" y="446769"/>
                  </a:lnTo>
                  <a:lnTo>
                    <a:pt x="37717" y="448112"/>
                  </a:lnTo>
                  <a:lnTo>
                    <a:pt x="37532" y="446759"/>
                  </a:lnTo>
                  <a:lnTo>
                    <a:pt x="39809" y="446764"/>
                  </a:lnTo>
                  <a:lnTo>
                    <a:pt x="39881" y="443218"/>
                  </a:lnTo>
                  <a:lnTo>
                    <a:pt x="42279" y="443223"/>
                  </a:lnTo>
                  <a:lnTo>
                    <a:pt x="42281" y="438978"/>
                  </a:lnTo>
                  <a:lnTo>
                    <a:pt x="42286" y="435056"/>
                  </a:lnTo>
                  <a:lnTo>
                    <a:pt x="43798" y="435410"/>
                  </a:lnTo>
                  <a:lnTo>
                    <a:pt x="44161" y="435431"/>
                  </a:lnTo>
                  <a:lnTo>
                    <a:pt x="45709" y="435462"/>
                  </a:lnTo>
                  <a:lnTo>
                    <a:pt x="45857" y="435434"/>
                  </a:lnTo>
                  <a:lnTo>
                    <a:pt x="46062" y="435228"/>
                  </a:lnTo>
                  <a:lnTo>
                    <a:pt x="46430" y="435204"/>
                  </a:lnTo>
                  <a:lnTo>
                    <a:pt x="46822" y="435465"/>
                  </a:lnTo>
                  <a:lnTo>
                    <a:pt x="47268" y="436146"/>
                  </a:lnTo>
                  <a:lnTo>
                    <a:pt x="47656" y="436902"/>
                  </a:lnTo>
                  <a:lnTo>
                    <a:pt x="48589" y="437434"/>
                  </a:lnTo>
                  <a:lnTo>
                    <a:pt x="48955" y="437447"/>
                  </a:lnTo>
                  <a:lnTo>
                    <a:pt x="49136" y="437639"/>
                  </a:lnTo>
                  <a:lnTo>
                    <a:pt x="49473" y="438209"/>
                  </a:lnTo>
                  <a:lnTo>
                    <a:pt x="49668" y="438649"/>
                  </a:lnTo>
                  <a:lnTo>
                    <a:pt x="49668" y="438798"/>
                  </a:lnTo>
                  <a:lnTo>
                    <a:pt x="49959" y="439096"/>
                  </a:lnTo>
                  <a:lnTo>
                    <a:pt x="50100" y="439148"/>
                  </a:lnTo>
                  <a:lnTo>
                    <a:pt x="51078" y="439327"/>
                  </a:lnTo>
                  <a:lnTo>
                    <a:pt x="51429" y="439259"/>
                  </a:lnTo>
                  <a:lnTo>
                    <a:pt x="51639" y="439106"/>
                  </a:lnTo>
                  <a:lnTo>
                    <a:pt x="52838" y="437689"/>
                  </a:lnTo>
                  <a:lnTo>
                    <a:pt x="53136" y="437462"/>
                  </a:lnTo>
                  <a:lnTo>
                    <a:pt x="54167" y="437416"/>
                  </a:lnTo>
                  <a:lnTo>
                    <a:pt x="54140" y="436980"/>
                  </a:lnTo>
                  <a:lnTo>
                    <a:pt x="53538" y="436866"/>
                  </a:lnTo>
                  <a:lnTo>
                    <a:pt x="53115" y="436419"/>
                  </a:lnTo>
                  <a:lnTo>
                    <a:pt x="52813" y="435910"/>
                  </a:lnTo>
                  <a:lnTo>
                    <a:pt x="52786" y="435685"/>
                  </a:lnTo>
                  <a:lnTo>
                    <a:pt x="53085" y="435452"/>
                  </a:lnTo>
                  <a:lnTo>
                    <a:pt x="53178" y="435236"/>
                  </a:lnTo>
                  <a:lnTo>
                    <a:pt x="53118" y="434709"/>
                  </a:lnTo>
                  <a:lnTo>
                    <a:pt x="52977" y="434566"/>
                  </a:lnTo>
                  <a:lnTo>
                    <a:pt x="52536" y="434392"/>
                  </a:lnTo>
                  <a:lnTo>
                    <a:pt x="51419" y="434413"/>
                  </a:lnTo>
                  <a:lnTo>
                    <a:pt x="50704" y="434136"/>
                  </a:lnTo>
                  <a:lnTo>
                    <a:pt x="49432" y="433436"/>
                  </a:lnTo>
                  <a:lnTo>
                    <a:pt x="48310" y="433170"/>
                  </a:lnTo>
                  <a:lnTo>
                    <a:pt x="48955" y="432404"/>
                  </a:lnTo>
                  <a:lnTo>
                    <a:pt x="49365" y="432140"/>
                  </a:lnTo>
                  <a:lnTo>
                    <a:pt x="50416" y="431129"/>
                  </a:lnTo>
                  <a:lnTo>
                    <a:pt x="51573" y="430174"/>
                  </a:lnTo>
                  <a:lnTo>
                    <a:pt x="52766" y="429872"/>
                  </a:lnTo>
                  <a:lnTo>
                    <a:pt x="53595" y="429916"/>
                  </a:lnTo>
                  <a:lnTo>
                    <a:pt x="54012" y="429647"/>
                  </a:lnTo>
                  <a:lnTo>
                    <a:pt x="55254" y="428093"/>
                  </a:lnTo>
                  <a:lnTo>
                    <a:pt x="55763" y="427158"/>
                  </a:lnTo>
                  <a:lnTo>
                    <a:pt x="56588" y="426416"/>
                  </a:lnTo>
                  <a:lnTo>
                    <a:pt x="57078" y="426155"/>
                  </a:lnTo>
                  <a:lnTo>
                    <a:pt x="57594" y="426334"/>
                  </a:lnTo>
                  <a:lnTo>
                    <a:pt x="57739" y="426285"/>
                  </a:lnTo>
                  <a:lnTo>
                    <a:pt x="58152" y="425413"/>
                  </a:lnTo>
                  <a:lnTo>
                    <a:pt x="58650" y="424716"/>
                  </a:lnTo>
                  <a:lnTo>
                    <a:pt x="59652" y="423717"/>
                  </a:lnTo>
                  <a:lnTo>
                    <a:pt x="59938" y="423661"/>
                  </a:lnTo>
                  <a:lnTo>
                    <a:pt x="60065" y="423381"/>
                  </a:lnTo>
                  <a:lnTo>
                    <a:pt x="60222" y="422658"/>
                  </a:lnTo>
                  <a:lnTo>
                    <a:pt x="60184" y="422464"/>
                  </a:lnTo>
                  <a:lnTo>
                    <a:pt x="60490" y="421268"/>
                  </a:lnTo>
                  <a:lnTo>
                    <a:pt x="60712" y="420943"/>
                  </a:lnTo>
                  <a:lnTo>
                    <a:pt x="61481" y="420716"/>
                  </a:lnTo>
                  <a:lnTo>
                    <a:pt x="62200" y="419643"/>
                  </a:lnTo>
                  <a:lnTo>
                    <a:pt x="61684" y="418528"/>
                  </a:lnTo>
                  <a:lnTo>
                    <a:pt x="61084" y="417562"/>
                  </a:lnTo>
                  <a:lnTo>
                    <a:pt x="60368" y="417357"/>
                  </a:lnTo>
                  <a:lnTo>
                    <a:pt x="59921" y="416876"/>
                  </a:lnTo>
                  <a:lnTo>
                    <a:pt x="58830" y="415959"/>
                  </a:lnTo>
                  <a:lnTo>
                    <a:pt x="57250" y="415456"/>
                  </a:lnTo>
                  <a:lnTo>
                    <a:pt x="57058" y="415780"/>
                  </a:lnTo>
                  <a:lnTo>
                    <a:pt x="57058" y="416522"/>
                  </a:lnTo>
                  <a:lnTo>
                    <a:pt x="57165" y="416656"/>
                  </a:lnTo>
                  <a:lnTo>
                    <a:pt x="57135" y="416839"/>
                  </a:lnTo>
                  <a:lnTo>
                    <a:pt x="57005" y="416988"/>
                  </a:lnTo>
                  <a:lnTo>
                    <a:pt x="56519" y="416947"/>
                  </a:lnTo>
                  <a:lnTo>
                    <a:pt x="55244" y="416534"/>
                  </a:lnTo>
                  <a:lnTo>
                    <a:pt x="55225" y="417189"/>
                  </a:lnTo>
                  <a:lnTo>
                    <a:pt x="54606" y="418032"/>
                  </a:lnTo>
                  <a:lnTo>
                    <a:pt x="52704" y="418584"/>
                  </a:lnTo>
                  <a:lnTo>
                    <a:pt x="50998" y="419267"/>
                  </a:lnTo>
                  <a:lnTo>
                    <a:pt x="48510" y="419707"/>
                  </a:lnTo>
                  <a:lnTo>
                    <a:pt x="48115" y="420299"/>
                  </a:lnTo>
                  <a:lnTo>
                    <a:pt x="47810" y="420627"/>
                  </a:lnTo>
                  <a:lnTo>
                    <a:pt x="47465" y="420455"/>
                  </a:lnTo>
                  <a:lnTo>
                    <a:pt x="45773" y="420189"/>
                  </a:lnTo>
                  <a:lnTo>
                    <a:pt x="45566" y="420205"/>
                  </a:lnTo>
                  <a:lnTo>
                    <a:pt x="44981" y="420521"/>
                  </a:lnTo>
                  <a:lnTo>
                    <a:pt x="44989" y="418685"/>
                  </a:lnTo>
                  <a:lnTo>
                    <a:pt x="45157" y="416447"/>
                  </a:lnTo>
                  <a:lnTo>
                    <a:pt x="45186" y="416069"/>
                  </a:lnTo>
                  <a:lnTo>
                    <a:pt x="42799" y="416041"/>
                  </a:lnTo>
                  <a:lnTo>
                    <a:pt x="39864" y="416072"/>
                  </a:lnTo>
                  <a:lnTo>
                    <a:pt x="39847" y="415798"/>
                  </a:lnTo>
                  <a:lnTo>
                    <a:pt x="39883" y="413652"/>
                  </a:lnTo>
                  <a:lnTo>
                    <a:pt x="39922" y="404345"/>
                  </a:lnTo>
                  <a:lnTo>
                    <a:pt x="40067" y="404238"/>
                  </a:lnTo>
                  <a:lnTo>
                    <a:pt x="40873" y="404244"/>
                  </a:lnTo>
                  <a:lnTo>
                    <a:pt x="40574" y="403972"/>
                  </a:lnTo>
                  <a:lnTo>
                    <a:pt x="40146" y="403952"/>
                  </a:lnTo>
                  <a:lnTo>
                    <a:pt x="39925" y="404101"/>
                  </a:lnTo>
                  <a:lnTo>
                    <a:pt x="39666" y="404330"/>
                  </a:lnTo>
                  <a:lnTo>
                    <a:pt x="39497" y="404330"/>
                  </a:lnTo>
                  <a:lnTo>
                    <a:pt x="39134" y="404069"/>
                  </a:lnTo>
                  <a:lnTo>
                    <a:pt x="37785" y="404216"/>
                  </a:lnTo>
                  <a:lnTo>
                    <a:pt x="37486" y="404574"/>
                  </a:lnTo>
                  <a:lnTo>
                    <a:pt x="36669" y="405128"/>
                  </a:lnTo>
                  <a:lnTo>
                    <a:pt x="35852" y="405063"/>
                  </a:lnTo>
                  <a:lnTo>
                    <a:pt x="35657" y="405177"/>
                  </a:lnTo>
                  <a:lnTo>
                    <a:pt x="35486" y="405469"/>
                  </a:lnTo>
                  <a:lnTo>
                    <a:pt x="35208" y="405558"/>
                  </a:lnTo>
                  <a:lnTo>
                    <a:pt x="34388" y="405083"/>
                  </a:lnTo>
                  <a:lnTo>
                    <a:pt x="34316" y="404765"/>
                  </a:lnTo>
                  <a:lnTo>
                    <a:pt x="34077" y="404603"/>
                  </a:lnTo>
                  <a:lnTo>
                    <a:pt x="33244" y="404542"/>
                  </a:lnTo>
                  <a:lnTo>
                    <a:pt x="32699" y="404835"/>
                  </a:lnTo>
                  <a:lnTo>
                    <a:pt x="30131" y="403955"/>
                  </a:lnTo>
                  <a:lnTo>
                    <a:pt x="29586" y="403678"/>
                  </a:lnTo>
                  <a:lnTo>
                    <a:pt x="29365" y="403156"/>
                  </a:lnTo>
                  <a:lnTo>
                    <a:pt x="28847" y="402537"/>
                  </a:lnTo>
                  <a:lnTo>
                    <a:pt x="28107" y="402341"/>
                  </a:lnTo>
                  <a:lnTo>
                    <a:pt x="28908" y="402299"/>
                  </a:lnTo>
                  <a:lnTo>
                    <a:pt x="29495" y="401152"/>
                  </a:lnTo>
                  <a:lnTo>
                    <a:pt x="29482" y="400125"/>
                  </a:lnTo>
                  <a:lnTo>
                    <a:pt x="28615" y="400124"/>
                  </a:lnTo>
                  <a:lnTo>
                    <a:pt x="28522" y="399375"/>
                  </a:lnTo>
                  <a:lnTo>
                    <a:pt x="29129" y="398056"/>
                  </a:lnTo>
                  <a:lnTo>
                    <a:pt x="29790" y="397729"/>
                  </a:lnTo>
                  <a:lnTo>
                    <a:pt x="29844" y="397436"/>
                  </a:lnTo>
                  <a:lnTo>
                    <a:pt x="29814" y="396927"/>
                  </a:lnTo>
                  <a:lnTo>
                    <a:pt x="28950" y="396916"/>
                  </a:lnTo>
                  <a:lnTo>
                    <a:pt x="28365" y="396092"/>
                  </a:lnTo>
                  <a:lnTo>
                    <a:pt x="27655" y="395550"/>
                  </a:lnTo>
                  <a:lnTo>
                    <a:pt x="26835" y="395803"/>
                  </a:lnTo>
                  <a:lnTo>
                    <a:pt x="25845" y="395868"/>
                  </a:lnTo>
                  <a:lnTo>
                    <a:pt x="25822" y="395643"/>
                  </a:lnTo>
                  <a:lnTo>
                    <a:pt x="26340" y="395112"/>
                  </a:lnTo>
                  <a:lnTo>
                    <a:pt x="26440" y="394188"/>
                  </a:lnTo>
                  <a:lnTo>
                    <a:pt x="25998" y="393860"/>
                  </a:lnTo>
                  <a:lnTo>
                    <a:pt x="25743" y="393571"/>
                  </a:lnTo>
                  <a:lnTo>
                    <a:pt x="25259" y="391259"/>
                  </a:lnTo>
                  <a:lnTo>
                    <a:pt x="25547" y="390681"/>
                  </a:lnTo>
                  <a:lnTo>
                    <a:pt x="25396" y="390037"/>
                  </a:lnTo>
                  <a:lnTo>
                    <a:pt x="25452" y="389196"/>
                  </a:lnTo>
                  <a:lnTo>
                    <a:pt x="25633" y="388736"/>
                  </a:lnTo>
                  <a:lnTo>
                    <a:pt x="26120" y="388538"/>
                  </a:lnTo>
                  <a:lnTo>
                    <a:pt x="26323" y="387873"/>
                  </a:lnTo>
                  <a:lnTo>
                    <a:pt x="26354" y="387426"/>
                  </a:lnTo>
                  <a:lnTo>
                    <a:pt x="25811" y="386547"/>
                  </a:lnTo>
                  <a:lnTo>
                    <a:pt x="25675" y="386177"/>
                  </a:lnTo>
                  <a:lnTo>
                    <a:pt x="25432" y="386207"/>
                  </a:lnTo>
                  <a:lnTo>
                    <a:pt x="25424" y="385349"/>
                  </a:lnTo>
                  <a:lnTo>
                    <a:pt x="26148" y="384366"/>
                  </a:lnTo>
                  <a:lnTo>
                    <a:pt x="26775" y="383896"/>
                  </a:lnTo>
                  <a:lnTo>
                    <a:pt x="27088" y="383458"/>
                  </a:lnTo>
                  <a:lnTo>
                    <a:pt x="27257" y="382926"/>
                  </a:lnTo>
                  <a:lnTo>
                    <a:pt x="28672" y="380603"/>
                  </a:lnTo>
                  <a:lnTo>
                    <a:pt x="28726" y="380454"/>
                  </a:lnTo>
                  <a:lnTo>
                    <a:pt x="28660" y="380227"/>
                  </a:lnTo>
                  <a:lnTo>
                    <a:pt x="28182" y="379294"/>
                  </a:lnTo>
                  <a:lnTo>
                    <a:pt x="29998" y="374634"/>
                  </a:lnTo>
                  <a:lnTo>
                    <a:pt x="31642" y="372636"/>
                  </a:lnTo>
                  <a:lnTo>
                    <a:pt x="32420" y="372381"/>
                  </a:lnTo>
                  <a:lnTo>
                    <a:pt x="32423" y="371648"/>
                  </a:lnTo>
                  <a:lnTo>
                    <a:pt x="32879" y="370939"/>
                  </a:lnTo>
                  <a:lnTo>
                    <a:pt x="33757" y="370941"/>
                  </a:lnTo>
                  <a:lnTo>
                    <a:pt x="34907" y="370934"/>
                  </a:lnTo>
                  <a:lnTo>
                    <a:pt x="34919" y="378231"/>
                  </a:lnTo>
                  <a:lnTo>
                    <a:pt x="32467" y="378248"/>
                  </a:lnTo>
                  <a:lnTo>
                    <a:pt x="32474" y="377845"/>
                  </a:lnTo>
                  <a:lnTo>
                    <a:pt x="32120" y="377959"/>
                  </a:lnTo>
                  <a:lnTo>
                    <a:pt x="31835" y="378297"/>
                  </a:lnTo>
                  <a:lnTo>
                    <a:pt x="31745" y="378772"/>
                  </a:lnTo>
                  <a:lnTo>
                    <a:pt x="31990" y="379422"/>
                  </a:lnTo>
                  <a:lnTo>
                    <a:pt x="31848" y="379809"/>
                  </a:lnTo>
                  <a:lnTo>
                    <a:pt x="31150" y="380097"/>
                  </a:lnTo>
                  <a:lnTo>
                    <a:pt x="31578" y="380342"/>
                  </a:lnTo>
                  <a:lnTo>
                    <a:pt x="32012" y="380402"/>
                  </a:lnTo>
                  <a:lnTo>
                    <a:pt x="32554" y="380616"/>
                  </a:lnTo>
                  <a:lnTo>
                    <a:pt x="33647" y="381497"/>
                  </a:lnTo>
                  <a:lnTo>
                    <a:pt x="35779" y="382297"/>
                  </a:lnTo>
                  <a:lnTo>
                    <a:pt x="35987" y="382091"/>
                  </a:lnTo>
                  <a:lnTo>
                    <a:pt x="36017" y="381728"/>
                  </a:lnTo>
                  <a:lnTo>
                    <a:pt x="36158" y="381458"/>
                  </a:lnTo>
                  <a:lnTo>
                    <a:pt x="36746" y="381516"/>
                  </a:lnTo>
                  <a:lnTo>
                    <a:pt x="36802" y="382006"/>
                  </a:lnTo>
                  <a:lnTo>
                    <a:pt x="37525" y="382062"/>
                  </a:lnTo>
                  <a:lnTo>
                    <a:pt x="37765" y="381389"/>
                  </a:lnTo>
                  <a:lnTo>
                    <a:pt x="37974" y="381172"/>
                  </a:lnTo>
                  <a:lnTo>
                    <a:pt x="38876" y="381257"/>
                  </a:lnTo>
                  <a:lnTo>
                    <a:pt x="39189" y="379450"/>
                  </a:lnTo>
                  <a:lnTo>
                    <a:pt x="39411" y="377643"/>
                  </a:lnTo>
                  <a:lnTo>
                    <a:pt x="39523" y="373356"/>
                  </a:lnTo>
                  <a:lnTo>
                    <a:pt x="40665" y="370269"/>
                  </a:lnTo>
                  <a:lnTo>
                    <a:pt x="40883" y="369405"/>
                  </a:lnTo>
                  <a:lnTo>
                    <a:pt x="40893" y="369140"/>
                  </a:lnTo>
                  <a:lnTo>
                    <a:pt x="41136" y="369046"/>
                  </a:lnTo>
                  <a:lnTo>
                    <a:pt x="41512" y="369565"/>
                  </a:lnTo>
                  <a:lnTo>
                    <a:pt x="41464" y="369971"/>
                  </a:lnTo>
                  <a:lnTo>
                    <a:pt x="41518" y="370540"/>
                  </a:lnTo>
                  <a:lnTo>
                    <a:pt x="41807" y="371794"/>
                  </a:lnTo>
                  <a:lnTo>
                    <a:pt x="41956" y="372029"/>
                  </a:lnTo>
                  <a:lnTo>
                    <a:pt x="42251" y="372235"/>
                  </a:lnTo>
                  <a:lnTo>
                    <a:pt x="42283" y="371472"/>
                  </a:lnTo>
                  <a:lnTo>
                    <a:pt x="42845" y="371476"/>
                  </a:lnTo>
                  <a:lnTo>
                    <a:pt x="42801" y="372373"/>
                  </a:lnTo>
                  <a:lnTo>
                    <a:pt x="44044" y="372479"/>
                  </a:lnTo>
                  <a:lnTo>
                    <a:pt x="44237" y="372383"/>
                  </a:lnTo>
                  <a:lnTo>
                    <a:pt x="44582" y="371727"/>
                  </a:lnTo>
                  <a:lnTo>
                    <a:pt x="44795" y="371627"/>
                  </a:lnTo>
                  <a:lnTo>
                    <a:pt x="45844" y="372154"/>
                  </a:lnTo>
                  <a:lnTo>
                    <a:pt x="46153" y="372209"/>
                  </a:lnTo>
                  <a:lnTo>
                    <a:pt x="47180" y="372141"/>
                  </a:lnTo>
                  <a:lnTo>
                    <a:pt x="47932" y="371807"/>
                  </a:lnTo>
                  <a:lnTo>
                    <a:pt x="48100" y="371799"/>
                  </a:lnTo>
                  <a:lnTo>
                    <a:pt x="48270" y="372634"/>
                  </a:lnTo>
                  <a:lnTo>
                    <a:pt x="48561" y="373252"/>
                  </a:lnTo>
                  <a:lnTo>
                    <a:pt x="49398" y="373357"/>
                  </a:lnTo>
                  <a:lnTo>
                    <a:pt x="49561" y="373441"/>
                  </a:lnTo>
                  <a:lnTo>
                    <a:pt x="49005" y="374208"/>
                  </a:lnTo>
                  <a:lnTo>
                    <a:pt x="48432" y="374436"/>
                  </a:lnTo>
                  <a:lnTo>
                    <a:pt x="48245" y="375116"/>
                  </a:lnTo>
                  <a:lnTo>
                    <a:pt x="48577" y="375750"/>
                  </a:lnTo>
                  <a:lnTo>
                    <a:pt x="48558" y="376185"/>
                  </a:lnTo>
                  <a:lnTo>
                    <a:pt x="47967" y="375911"/>
                  </a:lnTo>
                  <a:lnTo>
                    <a:pt x="47732" y="376044"/>
                  </a:lnTo>
                  <a:lnTo>
                    <a:pt x="46832" y="377030"/>
                  </a:lnTo>
                  <a:lnTo>
                    <a:pt x="46462" y="377760"/>
                  </a:lnTo>
                  <a:lnTo>
                    <a:pt x="46068" y="377859"/>
                  </a:lnTo>
                  <a:lnTo>
                    <a:pt x="45827" y="378005"/>
                  </a:lnTo>
                  <a:lnTo>
                    <a:pt x="45128" y="378584"/>
                  </a:lnTo>
                  <a:lnTo>
                    <a:pt x="44993" y="378827"/>
                  </a:lnTo>
                  <a:lnTo>
                    <a:pt x="45879" y="379016"/>
                  </a:lnTo>
                  <a:lnTo>
                    <a:pt x="46682" y="379873"/>
                  </a:lnTo>
                  <a:lnTo>
                    <a:pt x="47938" y="380058"/>
                  </a:lnTo>
                  <a:lnTo>
                    <a:pt x="49085" y="379927"/>
                  </a:lnTo>
                  <a:lnTo>
                    <a:pt x="49459" y="380118"/>
                  </a:lnTo>
                  <a:lnTo>
                    <a:pt x="49683" y="380578"/>
                  </a:lnTo>
                  <a:lnTo>
                    <a:pt x="49929" y="381316"/>
                  </a:lnTo>
                  <a:lnTo>
                    <a:pt x="50876" y="384938"/>
                  </a:lnTo>
                  <a:lnTo>
                    <a:pt x="51014" y="385132"/>
                  </a:lnTo>
                  <a:lnTo>
                    <a:pt x="51202" y="385623"/>
                  </a:lnTo>
                  <a:lnTo>
                    <a:pt x="51065" y="386973"/>
                  </a:lnTo>
                  <a:lnTo>
                    <a:pt x="51210" y="387764"/>
                  </a:lnTo>
                  <a:lnTo>
                    <a:pt x="51736" y="388196"/>
                  </a:lnTo>
                  <a:lnTo>
                    <a:pt x="52332" y="388177"/>
                  </a:lnTo>
                  <a:lnTo>
                    <a:pt x="52266" y="389664"/>
                  </a:lnTo>
                  <a:lnTo>
                    <a:pt x="52132" y="389788"/>
                  </a:lnTo>
                  <a:lnTo>
                    <a:pt x="52393" y="390276"/>
                  </a:lnTo>
                  <a:lnTo>
                    <a:pt x="53560" y="392001"/>
                  </a:lnTo>
                  <a:lnTo>
                    <a:pt x="53691" y="392299"/>
                  </a:lnTo>
                  <a:lnTo>
                    <a:pt x="53898" y="392426"/>
                  </a:lnTo>
                  <a:lnTo>
                    <a:pt x="54254" y="392456"/>
                  </a:lnTo>
                  <a:lnTo>
                    <a:pt x="55255" y="392206"/>
                  </a:lnTo>
                  <a:lnTo>
                    <a:pt x="56030" y="392489"/>
                  </a:lnTo>
                  <a:lnTo>
                    <a:pt x="56644" y="392306"/>
                  </a:lnTo>
                  <a:lnTo>
                    <a:pt x="58120" y="392209"/>
                  </a:lnTo>
                  <a:lnTo>
                    <a:pt x="58603" y="392384"/>
                  </a:lnTo>
                  <a:lnTo>
                    <a:pt x="58979" y="393085"/>
                  </a:lnTo>
                  <a:lnTo>
                    <a:pt x="59784" y="393574"/>
                  </a:lnTo>
                  <a:lnTo>
                    <a:pt x="60639" y="393854"/>
                  </a:lnTo>
                  <a:lnTo>
                    <a:pt x="61257" y="393913"/>
                  </a:lnTo>
                  <a:lnTo>
                    <a:pt x="61928" y="394409"/>
                  </a:lnTo>
                  <a:lnTo>
                    <a:pt x="62173" y="394943"/>
                  </a:lnTo>
                  <a:lnTo>
                    <a:pt x="62219" y="395312"/>
                  </a:lnTo>
                  <a:lnTo>
                    <a:pt x="61958" y="395658"/>
                  </a:lnTo>
                  <a:lnTo>
                    <a:pt x="61912" y="395837"/>
                  </a:lnTo>
                  <a:lnTo>
                    <a:pt x="61958" y="396053"/>
                  </a:lnTo>
                  <a:lnTo>
                    <a:pt x="62341" y="396383"/>
                  </a:lnTo>
                  <a:lnTo>
                    <a:pt x="64587" y="396420"/>
                  </a:lnTo>
                  <a:lnTo>
                    <a:pt x="66622" y="396699"/>
                  </a:lnTo>
                  <a:lnTo>
                    <a:pt x="68213" y="396490"/>
                  </a:lnTo>
                  <a:lnTo>
                    <a:pt x="68489" y="396374"/>
                  </a:lnTo>
                  <a:lnTo>
                    <a:pt x="68803" y="396057"/>
                  </a:lnTo>
                  <a:lnTo>
                    <a:pt x="68922" y="394931"/>
                  </a:lnTo>
                  <a:lnTo>
                    <a:pt x="69282" y="393872"/>
                  </a:lnTo>
                  <a:lnTo>
                    <a:pt x="69596" y="393500"/>
                  </a:lnTo>
                  <a:lnTo>
                    <a:pt x="70198" y="393052"/>
                  </a:lnTo>
                  <a:lnTo>
                    <a:pt x="70734" y="392802"/>
                  </a:lnTo>
                  <a:lnTo>
                    <a:pt x="71206" y="392776"/>
                  </a:lnTo>
                  <a:lnTo>
                    <a:pt x="72867" y="392958"/>
                  </a:lnTo>
                  <a:lnTo>
                    <a:pt x="75034" y="392906"/>
                  </a:lnTo>
                  <a:lnTo>
                    <a:pt x="76595" y="392556"/>
                  </a:lnTo>
                  <a:lnTo>
                    <a:pt x="77347" y="392627"/>
                  </a:lnTo>
                  <a:lnTo>
                    <a:pt x="78742" y="392967"/>
                  </a:lnTo>
                  <a:lnTo>
                    <a:pt x="79391" y="392892"/>
                  </a:lnTo>
                  <a:lnTo>
                    <a:pt x="80407" y="392624"/>
                  </a:lnTo>
                  <a:lnTo>
                    <a:pt x="80810" y="392666"/>
                  </a:lnTo>
                  <a:lnTo>
                    <a:pt x="81301" y="392834"/>
                  </a:lnTo>
                  <a:lnTo>
                    <a:pt x="81772" y="392756"/>
                  </a:lnTo>
                  <a:lnTo>
                    <a:pt x="82376" y="392367"/>
                  </a:lnTo>
                  <a:lnTo>
                    <a:pt x="82608" y="392010"/>
                  </a:lnTo>
                  <a:lnTo>
                    <a:pt x="82681" y="391592"/>
                  </a:lnTo>
                  <a:lnTo>
                    <a:pt x="82891" y="391364"/>
                  </a:lnTo>
                  <a:lnTo>
                    <a:pt x="83424" y="391114"/>
                  </a:lnTo>
                  <a:lnTo>
                    <a:pt x="83862" y="391080"/>
                  </a:lnTo>
                  <a:lnTo>
                    <a:pt x="84625" y="390159"/>
                  </a:lnTo>
                  <a:lnTo>
                    <a:pt x="84590" y="389868"/>
                  </a:lnTo>
                  <a:lnTo>
                    <a:pt x="84248" y="389321"/>
                  </a:lnTo>
                  <a:lnTo>
                    <a:pt x="83730" y="389060"/>
                  </a:lnTo>
                  <a:lnTo>
                    <a:pt x="83224" y="388948"/>
                  </a:lnTo>
                  <a:lnTo>
                    <a:pt x="82729" y="389381"/>
                  </a:lnTo>
                  <a:lnTo>
                    <a:pt x="82476" y="389493"/>
                  </a:lnTo>
                  <a:lnTo>
                    <a:pt x="82389" y="389289"/>
                  </a:lnTo>
                  <a:lnTo>
                    <a:pt x="83189" y="388247"/>
                  </a:lnTo>
                  <a:lnTo>
                    <a:pt x="85061" y="388101"/>
                  </a:lnTo>
                  <a:lnTo>
                    <a:pt x="85114" y="387299"/>
                  </a:lnTo>
                  <a:lnTo>
                    <a:pt x="85330" y="386414"/>
                  </a:lnTo>
                  <a:lnTo>
                    <a:pt x="86396" y="385419"/>
                  </a:lnTo>
                  <a:lnTo>
                    <a:pt x="87854" y="383871"/>
                  </a:lnTo>
                  <a:lnTo>
                    <a:pt x="86548" y="380415"/>
                  </a:lnTo>
                  <a:lnTo>
                    <a:pt x="87201" y="380423"/>
                  </a:lnTo>
                  <a:lnTo>
                    <a:pt x="86674" y="377168"/>
                  </a:lnTo>
                  <a:lnTo>
                    <a:pt x="86776" y="371263"/>
                  </a:lnTo>
                  <a:lnTo>
                    <a:pt x="87018" y="369648"/>
                  </a:lnTo>
                  <a:lnTo>
                    <a:pt x="86948" y="367984"/>
                  </a:lnTo>
                  <a:lnTo>
                    <a:pt x="87090" y="367121"/>
                  </a:lnTo>
                  <a:lnTo>
                    <a:pt x="87074" y="366867"/>
                  </a:lnTo>
                  <a:lnTo>
                    <a:pt x="86656" y="366124"/>
                  </a:lnTo>
                  <a:lnTo>
                    <a:pt x="85467" y="363201"/>
                  </a:lnTo>
                  <a:lnTo>
                    <a:pt x="84340" y="361662"/>
                  </a:lnTo>
                  <a:lnTo>
                    <a:pt x="82761" y="359646"/>
                  </a:lnTo>
                  <a:lnTo>
                    <a:pt x="82592" y="359225"/>
                  </a:lnTo>
                  <a:lnTo>
                    <a:pt x="83120" y="355284"/>
                  </a:lnTo>
                  <a:lnTo>
                    <a:pt x="80681" y="354702"/>
                  </a:lnTo>
                  <a:lnTo>
                    <a:pt x="81078" y="354121"/>
                  </a:lnTo>
                  <a:lnTo>
                    <a:pt x="81969" y="353756"/>
                  </a:lnTo>
                  <a:lnTo>
                    <a:pt x="81553" y="353074"/>
                  </a:lnTo>
                  <a:lnTo>
                    <a:pt x="80656" y="352074"/>
                  </a:lnTo>
                  <a:lnTo>
                    <a:pt x="80324" y="351491"/>
                  </a:lnTo>
                  <a:lnTo>
                    <a:pt x="80679" y="351362"/>
                  </a:lnTo>
                  <a:lnTo>
                    <a:pt x="80744" y="351049"/>
                  </a:lnTo>
                  <a:lnTo>
                    <a:pt x="80357" y="349975"/>
                  </a:lnTo>
                  <a:lnTo>
                    <a:pt x="80010" y="349938"/>
                  </a:lnTo>
                  <a:lnTo>
                    <a:pt x="79479" y="350079"/>
                  </a:lnTo>
                  <a:lnTo>
                    <a:pt x="79225" y="350072"/>
                  </a:lnTo>
                  <a:lnTo>
                    <a:pt x="78208" y="349877"/>
                  </a:lnTo>
                  <a:lnTo>
                    <a:pt x="77323" y="349657"/>
                  </a:lnTo>
                  <a:lnTo>
                    <a:pt x="77127" y="349359"/>
                  </a:lnTo>
                  <a:lnTo>
                    <a:pt x="76946" y="349191"/>
                  </a:lnTo>
                  <a:lnTo>
                    <a:pt x="76399" y="348990"/>
                  </a:lnTo>
                  <a:lnTo>
                    <a:pt x="75841" y="349038"/>
                  </a:lnTo>
                  <a:lnTo>
                    <a:pt x="74917" y="349448"/>
                  </a:lnTo>
                  <a:lnTo>
                    <a:pt x="74813" y="349746"/>
                  </a:lnTo>
                  <a:lnTo>
                    <a:pt x="74024" y="350085"/>
                  </a:lnTo>
                  <a:lnTo>
                    <a:pt x="73458" y="350171"/>
                  </a:lnTo>
                  <a:lnTo>
                    <a:pt x="72322" y="350924"/>
                  </a:lnTo>
                  <a:lnTo>
                    <a:pt x="71907" y="350977"/>
                  </a:lnTo>
                  <a:lnTo>
                    <a:pt x="71056" y="350701"/>
                  </a:lnTo>
                  <a:lnTo>
                    <a:pt x="70771" y="350257"/>
                  </a:lnTo>
                  <a:lnTo>
                    <a:pt x="70301" y="349836"/>
                  </a:lnTo>
                  <a:lnTo>
                    <a:pt x="69350" y="349714"/>
                  </a:lnTo>
                  <a:lnTo>
                    <a:pt x="68953" y="349531"/>
                  </a:lnTo>
                  <a:lnTo>
                    <a:pt x="66334" y="346260"/>
                  </a:lnTo>
                  <a:lnTo>
                    <a:pt x="66091" y="346114"/>
                  </a:lnTo>
                  <a:lnTo>
                    <a:pt x="65429" y="346044"/>
                  </a:lnTo>
                  <a:lnTo>
                    <a:pt x="65119" y="345906"/>
                  </a:lnTo>
                  <a:lnTo>
                    <a:pt x="65064" y="345700"/>
                  </a:lnTo>
                  <a:lnTo>
                    <a:pt x="64814" y="345410"/>
                  </a:lnTo>
                  <a:lnTo>
                    <a:pt x="63590" y="344305"/>
                  </a:lnTo>
                  <a:lnTo>
                    <a:pt x="63436" y="343772"/>
                  </a:lnTo>
                  <a:lnTo>
                    <a:pt x="63329" y="343604"/>
                  </a:lnTo>
                  <a:lnTo>
                    <a:pt x="62809" y="343243"/>
                  </a:lnTo>
                  <a:lnTo>
                    <a:pt x="62223" y="342706"/>
                  </a:lnTo>
                  <a:lnTo>
                    <a:pt x="61457" y="341542"/>
                  </a:lnTo>
                  <a:lnTo>
                    <a:pt x="61350" y="340823"/>
                  </a:lnTo>
                  <a:lnTo>
                    <a:pt x="60325" y="340275"/>
                  </a:lnTo>
                  <a:lnTo>
                    <a:pt x="59682" y="339559"/>
                  </a:lnTo>
                  <a:lnTo>
                    <a:pt x="59424" y="339395"/>
                  </a:lnTo>
                  <a:lnTo>
                    <a:pt x="57570" y="338977"/>
                  </a:lnTo>
                  <a:lnTo>
                    <a:pt x="55890" y="338142"/>
                  </a:lnTo>
                  <a:lnTo>
                    <a:pt x="55771" y="338012"/>
                  </a:lnTo>
                  <a:lnTo>
                    <a:pt x="55531" y="337393"/>
                  </a:lnTo>
                  <a:lnTo>
                    <a:pt x="54394" y="336804"/>
                  </a:lnTo>
                  <a:lnTo>
                    <a:pt x="54078" y="336454"/>
                  </a:lnTo>
                  <a:lnTo>
                    <a:pt x="53940" y="336174"/>
                  </a:lnTo>
                  <a:lnTo>
                    <a:pt x="53434" y="335112"/>
                  </a:lnTo>
                  <a:lnTo>
                    <a:pt x="53002" y="333987"/>
                  </a:lnTo>
                  <a:lnTo>
                    <a:pt x="51899" y="332638"/>
                  </a:lnTo>
                  <a:lnTo>
                    <a:pt x="50938" y="331956"/>
                  </a:lnTo>
                  <a:lnTo>
                    <a:pt x="50784" y="331703"/>
                  </a:lnTo>
                  <a:lnTo>
                    <a:pt x="50459" y="330685"/>
                  </a:lnTo>
                  <a:lnTo>
                    <a:pt x="50548" y="330107"/>
                  </a:lnTo>
                  <a:lnTo>
                    <a:pt x="50378" y="329567"/>
                  </a:lnTo>
                  <a:lnTo>
                    <a:pt x="49903" y="328766"/>
                  </a:lnTo>
                  <a:lnTo>
                    <a:pt x="49872" y="328471"/>
                  </a:lnTo>
                  <a:lnTo>
                    <a:pt x="49895" y="328319"/>
                  </a:lnTo>
                  <a:lnTo>
                    <a:pt x="50060" y="328050"/>
                  </a:lnTo>
                  <a:lnTo>
                    <a:pt x="50615" y="327409"/>
                  </a:lnTo>
                  <a:lnTo>
                    <a:pt x="50438" y="327036"/>
                  </a:lnTo>
                  <a:lnTo>
                    <a:pt x="49203" y="326530"/>
                  </a:lnTo>
                  <a:lnTo>
                    <a:pt x="49183" y="326388"/>
                  </a:lnTo>
                  <a:lnTo>
                    <a:pt x="49442" y="325373"/>
                  </a:lnTo>
                  <a:lnTo>
                    <a:pt x="49156" y="324926"/>
                  </a:lnTo>
                  <a:lnTo>
                    <a:pt x="49018" y="324579"/>
                  </a:lnTo>
                  <a:lnTo>
                    <a:pt x="49002" y="323953"/>
                  </a:lnTo>
                  <a:lnTo>
                    <a:pt x="49151" y="323614"/>
                  </a:lnTo>
                  <a:lnTo>
                    <a:pt x="49008" y="323319"/>
                  </a:lnTo>
                  <a:lnTo>
                    <a:pt x="48737" y="322983"/>
                  </a:lnTo>
                  <a:lnTo>
                    <a:pt x="47826" y="322472"/>
                  </a:lnTo>
                  <a:lnTo>
                    <a:pt x="46912" y="321234"/>
                  </a:lnTo>
                  <a:lnTo>
                    <a:pt x="46415" y="320943"/>
                  </a:lnTo>
                  <a:lnTo>
                    <a:pt x="46122" y="320861"/>
                  </a:lnTo>
                  <a:lnTo>
                    <a:pt x="45821" y="320190"/>
                  </a:lnTo>
                  <a:lnTo>
                    <a:pt x="45817" y="319705"/>
                  </a:lnTo>
                  <a:lnTo>
                    <a:pt x="45235" y="318907"/>
                  </a:lnTo>
                  <a:lnTo>
                    <a:pt x="44420" y="318843"/>
                  </a:lnTo>
                  <a:lnTo>
                    <a:pt x="42807" y="318064"/>
                  </a:lnTo>
                  <a:lnTo>
                    <a:pt x="41830" y="316812"/>
                  </a:lnTo>
                  <a:lnTo>
                    <a:pt x="41799" y="316573"/>
                  </a:lnTo>
                  <a:lnTo>
                    <a:pt x="41884" y="316141"/>
                  </a:lnTo>
                  <a:lnTo>
                    <a:pt x="41799" y="315623"/>
                  </a:lnTo>
                  <a:lnTo>
                    <a:pt x="41641" y="315198"/>
                  </a:lnTo>
                  <a:lnTo>
                    <a:pt x="41409" y="314926"/>
                  </a:lnTo>
                  <a:lnTo>
                    <a:pt x="40575" y="314542"/>
                  </a:lnTo>
                  <a:lnTo>
                    <a:pt x="40509" y="314363"/>
                  </a:lnTo>
                  <a:lnTo>
                    <a:pt x="40560" y="313252"/>
                  </a:lnTo>
                  <a:lnTo>
                    <a:pt x="40760" y="312794"/>
                  </a:lnTo>
                  <a:lnTo>
                    <a:pt x="40919" y="311705"/>
                  </a:lnTo>
                  <a:lnTo>
                    <a:pt x="40621" y="310248"/>
                  </a:lnTo>
                  <a:lnTo>
                    <a:pt x="40142" y="309659"/>
                  </a:lnTo>
                  <a:lnTo>
                    <a:pt x="39489" y="308574"/>
                  </a:lnTo>
                  <a:lnTo>
                    <a:pt x="39404" y="308250"/>
                  </a:lnTo>
                  <a:lnTo>
                    <a:pt x="39373" y="307143"/>
                  </a:lnTo>
                  <a:lnTo>
                    <a:pt x="39427" y="305195"/>
                  </a:lnTo>
                  <a:lnTo>
                    <a:pt x="39663" y="304736"/>
                  </a:lnTo>
                  <a:lnTo>
                    <a:pt x="40347" y="303838"/>
                  </a:lnTo>
                  <a:lnTo>
                    <a:pt x="40451" y="303167"/>
                  </a:lnTo>
                  <a:lnTo>
                    <a:pt x="40675" y="303026"/>
                  </a:lnTo>
                  <a:lnTo>
                    <a:pt x="41325" y="303249"/>
                  </a:lnTo>
                  <a:lnTo>
                    <a:pt x="42798" y="302642"/>
                  </a:lnTo>
                  <a:lnTo>
                    <a:pt x="42778" y="302291"/>
                  </a:lnTo>
                  <a:lnTo>
                    <a:pt x="43456" y="299418"/>
                  </a:lnTo>
                  <a:lnTo>
                    <a:pt x="43808" y="298710"/>
                  </a:lnTo>
                  <a:lnTo>
                    <a:pt x="44272" y="298080"/>
                  </a:lnTo>
                  <a:lnTo>
                    <a:pt x="46717" y="296005"/>
                  </a:lnTo>
                  <a:lnTo>
                    <a:pt x="47510" y="295770"/>
                  </a:lnTo>
                  <a:lnTo>
                    <a:pt x="47916" y="295990"/>
                  </a:lnTo>
                  <a:lnTo>
                    <a:pt x="49317" y="295600"/>
                  </a:lnTo>
                  <a:lnTo>
                    <a:pt x="49796" y="295402"/>
                  </a:lnTo>
                  <a:lnTo>
                    <a:pt x="51823" y="294193"/>
                  </a:lnTo>
                  <a:lnTo>
                    <a:pt x="52608" y="293980"/>
                  </a:lnTo>
                  <a:lnTo>
                    <a:pt x="53250" y="293898"/>
                  </a:lnTo>
                  <a:lnTo>
                    <a:pt x="53826" y="293931"/>
                  </a:lnTo>
                  <a:lnTo>
                    <a:pt x="54507" y="294293"/>
                  </a:lnTo>
                  <a:lnTo>
                    <a:pt x="55157" y="294513"/>
                  </a:lnTo>
                  <a:lnTo>
                    <a:pt x="57850" y="294606"/>
                  </a:lnTo>
                  <a:lnTo>
                    <a:pt x="59088" y="294803"/>
                  </a:lnTo>
                  <a:lnTo>
                    <a:pt x="60419" y="295288"/>
                  </a:lnTo>
                  <a:lnTo>
                    <a:pt x="61973" y="296161"/>
                  </a:lnTo>
                  <a:lnTo>
                    <a:pt x="62495" y="296664"/>
                  </a:lnTo>
                  <a:lnTo>
                    <a:pt x="62901" y="297346"/>
                  </a:lnTo>
                  <a:lnTo>
                    <a:pt x="63137" y="298420"/>
                  </a:lnTo>
                  <a:lnTo>
                    <a:pt x="63148" y="298782"/>
                  </a:lnTo>
                  <a:lnTo>
                    <a:pt x="63067" y="299456"/>
                  </a:lnTo>
                  <a:lnTo>
                    <a:pt x="62950" y="299956"/>
                  </a:lnTo>
                  <a:lnTo>
                    <a:pt x="62842" y="300142"/>
                  </a:lnTo>
                  <a:lnTo>
                    <a:pt x="62877" y="300522"/>
                  </a:lnTo>
                  <a:lnTo>
                    <a:pt x="63359" y="301906"/>
                  </a:lnTo>
                  <a:lnTo>
                    <a:pt x="63668" y="302390"/>
                  </a:lnTo>
                  <a:lnTo>
                    <a:pt x="64302" y="302909"/>
                  </a:lnTo>
                  <a:lnTo>
                    <a:pt x="64418" y="303278"/>
                  </a:lnTo>
                  <a:lnTo>
                    <a:pt x="64204" y="304858"/>
                  </a:lnTo>
                  <a:lnTo>
                    <a:pt x="64072" y="305142"/>
                  </a:lnTo>
                  <a:lnTo>
                    <a:pt x="64226" y="306376"/>
                  </a:lnTo>
                  <a:lnTo>
                    <a:pt x="64341" y="306570"/>
                  </a:lnTo>
                  <a:lnTo>
                    <a:pt x="64553" y="307275"/>
                  </a:lnTo>
                  <a:lnTo>
                    <a:pt x="64487" y="308594"/>
                  </a:lnTo>
                  <a:lnTo>
                    <a:pt x="64645" y="308799"/>
                  </a:lnTo>
                  <a:lnTo>
                    <a:pt x="64591" y="309836"/>
                  </a:lnTo>
                  <a:lnTo>
                    <a:pt x="64641" y="310041"/>
                  </a:lnTo>
                  <a:lnTo>
                    <a:pt x="65698" y="311763"/>
                  </a:lnTo>
                  <a:lnTo>
                    <a:pt x="66088" y="312128"/>
                  </a:lnTo>
                  <a:lnTo>
                    <a:pt x="66544" y="312881"/>
                  </a:lnTo>
                  <a:lnTo>
                    <a:pt x="67106" y="315598"/>
                  </a:lnTo>
                  <a:lnTo>
                    <a:pt x="67173" y="318074"/>
                  </a:lnTo>
                  <a:lnTo>
                    <a:pt x="67112" y="318398"/>
                  </a:lnTo>
                  <a:lnTo>
                    <a:pt x="66159" y="320169"/>
                  </a:lnTo>
                  <a:lnTo>
                    <a:pt x="65434" y="321184"/>
                  </a:lnTo>
                  <a:lnTo>
                    <a:pt x="65380" y="321381"/>
                  </a:lnTo>
                  <a:lnTo>
                    <a:pt x="65628" y="322018"/>
                  </a:lnTo>
                  <a:lnTo>
                    <a:pt x="65775" y="322145"/>
                  </a:lnTo>
                  <a:lnTo>
                    <a:pt x="65833" y="322305"/>
                  </a:lnTo>
                  <a:lnTo>
                    <a:pt x="65872" y="323781"/>
                  </a:lnTo>
                  <a:lnTo>
                    <a:pt x="66170" y="325362"/>
                  </a:lnTo>
                  <a:lnTo>
                    <a:pt x="66032" y="325705"/>
                  </a:lnTo>
                  <a:lnTo>
                    <a:pt x="65734" y="326119"/>
                  </a:lnTo>
                  <a:lnTo>
                    <a:pt x="65399" y="326350"/>
                  </a:lnTo>
                  <a:lnTo>
                    <a:pt x="65233" y="326362"/>
                  </a:lnTo>
                  <a:lnTo>
                    <a:pt x="65146" y="326542"/>
                  </a:lnTo>
                  <a:lnTo>
                    <a:pt x="65065" y="327438"/>
                  </a:lnTo>
                  <a:lnTo>
                    <a:pt x="65111" y="328210"/>
                  </a:lnTo>
                  <a:lnTo>
                    <a:pt x="65474" y="328755"/>
                  </a:lnTo>
                  <a:lnTo>
                    <a:pt x="65721" y="329694"/>
                  </a:lnTo>
                  <a:lnTo>
                    <a:pt x="66197" y="330790"/>
                  </a:lnTo>
                  <a:lnTo>
                    <a:pt x="66197" y="331054"/>
                  </a:lnTo>
                  <a:lnTo>
                    <a:pt x="66027" y="331543"/>
                  </a:lnTo>
                  <a:lnTo>
                    <a:pt x="65873" y="331774"/>
                  </a:lnTo>
                  <a:lnTo>
                    <a:pt x="65881" y="331945"/>
                  </a:lnTo>
                  <a:lnTo>
                    <a:pt x="66750" y="333756"/>
                  </a:lnTo>
                  <a:lnTo>
                    <a:pt x="67776" y="334628"/>
                  </a:lnTo>
                  <a:lnTo>
                    <a:pt x="68790" y="335325"/>
                  </a:lnTo>
                  <a:lnTo>
                    <a:pt x="70194" y="336644"/>
                  </a:lnTo>
                  <a:lnTo>
                    <a:pt x="71115" y="337255"/>
                  </a:lnTo>
                  <a:lnTo>
                    <a:pt x="72306" y="337907"/>
                  </a:lnTo>
                  <a:lnTo>
                    <a:pt x="73555" y="338977"/>
                  </a:lnTo>
                  <a:lnTo>
                    <a:pt x="74795" y="339696"/>
                  </a:lnTo>
                  <a:lnTo>
                    <a:pt x="76017" y="340744"/>
                  </a:lnTo>
                  <a:lnTo>
                    <a:pt x="76741" y="341714"/>
                  </a:lnTo>
                  <a:lnTo>
                    <a:pt x="76976" y="342128"/>
                  </a:lnTo>
                  <a:lnTo>
                    <a:pt x="77041" y="342389"/>
                  </a:lnTo>
                  <a:lnTo>
                    <a:pt x="77118" y="343097"/>
                  </a:lnTo>
                  <a:lnTo>
                    <a:pt x="76886" y="343738"/>
                  </a:lnTo>
                  <a:lnTo>
                    <a:pt x="76748" y="343950"/>
                  </a:lnTo>
                  <a:lnTo>
                    <a:pt x="76405" y="344293"/>
                  </a:lnTo>
                  <a:lnTo>
                    <a:pt x="75804" y="344659"/>
                  </a:lnTo>
                  <a:lnTo>
                    <a:pt x="74460" y="345710"/>
                  </a:lnTo>
                  <a:lnTo>
                    <a:pt x="73954" y="346481"/>
                  </a:lnTo>
                  <a:lnTo>
                    <a:pt x="73681" y="347625"/>
                  </a:lnTo>
                  <a:lnTo>
                    <a:pt x="73353" y="348016"/>
                  </a:lnTo>
                  <a:lnTo>
                    <a:pt x="73872" y="348443"/>
                  </a:lnTo>
                  <a:lnTo>
                    <a:pt x="74137" y="348482"/>
                  </a:lnTo>
                  <a:lnTo>
                    <a:pt x="77324" y="347991"/>
                  </a:lnTo>
                  <a:lnTo>
                    <a:pt x="78205" y="347745"/>
                  </a:lnTo>
                  <a:lnTo>
                    <a:pt x="78359" y="347518"/>
                  </a:lnTo>
                  <a:lnTo>
                    <a:pt x="78626" y="346575"/>
                  </a:lnTo>
                  <a:lnTo>
                    <a:pt x="78804" y="346346"/>
                  </a:lnTo>
                  <a:lnTo>
                    <a:pt x="79004" y="346337"/>
                  </a:lnTo>
                  <a:lnTo>
                    <a:pt x="80203" y="343438"/>
                  </a:lnTo>
                  <a:lnTo>
                    <a:pt x="80319" y="342901"/>
                  </a:lnTo>
                  <a:lnTo>
                    <a:pt x="80509" y="341253"/>
                  </a:lnTo>
                  <a:lnTo>
                    <a:pt x="80734" y="338584"/>
                  </a:lnTo>
                  <a:lnTo>
                    <a:pt x="80442" y="337547"/>
                  </a:lnTo>
                  <a:lnTo>
                    <a:pt x="80412" y="335345"/>
                  </a:lnTo>
                  <a:lnTo>
                    <a:pt x="79151" y="331844"/>
                  </a:lnTo>
                  <a:lnTo>
                    <a:pt x="80143" y="327586"/>
                  </a:lnTo>
                  <a:lnTo>
                    <a:pt x="79678" y="325723"/>
                  </a:lnTo>
                  <a:lnTo>
                    <a:pt x="79798" y="324977"/>
                  </a:lnTo>
                  <a:lnTo>
                    <a:pt x="79946" y="322923"/>
                  </a:lnTo>
                  <a:lnTo>
                    <a:pt x="79711" y="321205"/>
                  </a:lnTo>
                  <a:lnTo>
                    <a:pt x="79832" y="319222"/>
                  </a:lnTo>
                  <a:lnTo>
                    <a:pt x="79601" y="317861"/>
                  </a:lnTo>
                  <a:lnTo>
                    <a:pt x="79462" y="317693"/>
                  </a:lnTo>
                  <a:lnTo>
                    <a:pt x="80695" y="316016"/>
                  </a:lnTo>
                  <a:lnTo>
                    <a:pt x="80795" y="315785"/>
                  </a:lnTo>
                  <a:lnTo>
                    <a:pt x="80881" y="314577"/>
                  </a:lnTo>
                  <a:lnTo>
                    <a:pt x="81253" y="312643"/>
                  </a:lnTo>
                  <a:lnTo>
                    <a:pt x="80693" y="312202"/>
                  </a:lnTo>
                  <a:lnTo>
                    <a:pt x="80543" y="311587"/>
                  </a:lnTo>
                  <a:lnTo>
                    <a:pt x="80880" y="310793"/>
                  </a:lnTo>
                  <a:lnTo>
                    <a:pt x="81042" y="310611"/>
                  </a:lnTo>
                  <a:lnTo>
                    <a:pt x="81177" y="310290"/>
                  </a:lnTo>
                  <a:lnTo>
                    <a:pt x="81879" y="307599"/>
                  </a:lnTo>
                  <a:lnTo>
                    <a:pt x="81499" y="306738"/>
                  </a:lnTo>
                  <a:lnTo>
                    <a:pt x="81437" y="306466"/>
                  </a:lnTo>
                  <a:lnTo>
                    <a:pt x="81435" y="306295"/>
                  </a:lnTo>
                  <a:lnTo>
                    <a:pt x="81618" y="305892"/>
                  </a:lnTo>
                  <a:lnTo>
                    <a:pt x="81704" y="305509"/>
                  </a:lnTo>
                  <a:lnTo>
                    <a:pt x="81750" y="305057"/>
                  </a:lnTo>
                  <a:lnTo>
                    <a:pt x="81020" y="303241"/>
                  </a:lnTo>
                  <a:lnTo>
                    <a:pt x="81923" y="303451"/>
                  </a:lnTo>
                  <a:lnTo>
                    <a:pt x="82375" y="303480"/>
                  </a:lnTo>
                  <a:lnTo>
                    <a:pt x="82385" y="301344"/>
                  </a:lnTo>
                  <a:lnTo>
                    <a:pt x="82261" y="300699"/>
                  </a:lnTo>
                  <a:lnTo>
                    <a:pt x="82264" y="299667"/>
                  </a:lnTo>
                  <a:lnTo>
                    <a:pt x="82407" y="298992"/>
                  </a:lnTo>
                  <a:lnTo>
                    <a:pt x="82093" y="298041"/>
                  </a:lnTo>
                  <a:lnTo>
                    <a:pt x="81694" y="297844"/>
                  </a:lnTo>
                  <a:lnTo>
                    <a:pt x="81448" y="297360"/>
                  </a:lnTo>
                  <a:lnTo>
                    <a:pt x="81882" y="294597"/>
                  </a:lnTo>
                  <a:lnTo>
                    <a:pt x="81904" y="293792"/>
                  </a:lnTo>
                  <a:lnTo>
                    <a:pt x="80818" y="293702"/>
                  </a:lnTo>
                  <a:lnTo>
                    <a:pt x="80388" y="293538"/>
                  </a:lnTo>
                  <a:lnTo>
                    <a:pt x="81304" y="292701"/>
                  </a:lnTo>
                  <a:lnTo>
                    <a:pt x="77102" y="286071"/>
                  </a:lnTo>
                  <a:lnTo>
                    <a:pt x="74182" y="281663"/>
                  </a:lnTo>
                  <a:lnTo>
                    <a:pt x="73528" y="281502"/>
                  </a:lnTo>
                  <a:lnTo>
                    <a:pt x="73098" y="280466"/>
                  </a:lnTo>
                  <a:lnTo>
                    <a:pt x="73110" y="280006"/>
                  </a:lnTo>
                  <a:lnTo>
                    <a:pt x="70771" y="276408"/>
                  </a:lnTo>
                  <a:lnTo>
                    <a:pt x="67083" y="276035"/>
                  </a:lnTo>
                  <a:lnTo>
                    <a:pt x="66355" y="276073"/>
                  </a:lnTo>
                  <a:lnTo>
                    <a:pt x="65168" y="275995"/>
                  </a:lnTo>
                  <a:lnTo>
                    <a:pt x="64970" y="275924"/>
                  </a:lnTo>
                  <a:lnTo>
                    <a:pt x="64184" y="275954"/>
                  </a:lnTo>
                  <a:lnTo>
                    <a:pt x="63552" y="276121"/>
                  </a:lnTo>
                  <a:lnTo>
                    <a:pt x="62299" y="277876"/>
                  </a:lnTo>
                  <a:lnTo>
                    <a:pt x="62307" y="278211"/>
                  </a:lnTo>
                  <a:lnTo>
                    <a:pt x="62101" y="278773"/>
                  </a:lnTo>
                  <a:lnTo>
                    <a:pt x="61768" y="279386"/>
                  </a:lnTo>
                  <a:lnTo>
                    <a:pt x="61876" y="280183"/>
                  </a:lnTo>
                  <a:lnTo>
                    <a:pt x="61798" y="280522"/>
                  </a:lnTo>
                  <a:lnTo>
                    <a:pt x="61663" y="280705"/>
                  </a:lnTo>
                  <a:lnTo>
                    <a:pt x="61477" y="280817"/>
                  </a:lnTo>
                  <a:lnTo>
                    <a:pt x="58432" y="281521"/>
                  </a:lnTo>
                  <a:lnTo>
                    <a:pt x="57882" y="282072"/>
                  </a:lnTo>
                  <a:lnTo>
                    <a:pt x="57832" y="282613"/>
                  </a:lnTo>
                  <a:lnTo>
                    <a:pt x="58118" y="283377"/>
                  </a:lnTo>
                  <a:lnTo>
                    <a:pt x="58011" y="283596"/>
                  </a:lnTo>
                  <a:lnTo>
                    <a:pt x="57254" y="283268"/>
                  </a:lnTo>
                  <a:lnTo>
                    <a:pt x="57212" y="282967"/>
                  </a:lnTo>
                  <a:lnTo>
                    <a:pt x="56654" y="282341"/>
                  </a:lnTo>
                  <a:lnTo>
                    <a:pt x="56509" y="282376"/>
                  </a:lnTo>
                  <a:lnTo>
                    <a:pt x="56097" y="283116"/>
                  </a:lnTo>
                  <a:lnTo>
                    <a:pt x="55953" y="283649"/>
                  </a:lnTo>
                  <a:lnTo>
                    <a:pt x="55783" y="283817"/>
                  </a:lnTo>
                  <a:lnTo>
                    <a:pt x="55342" y="284096"/>
                  </a:lnTo>
                  <a:lnTo>
                    <a:pt x="54741" y="284044"/>
                  </a:lnTo>
                  <a:lnTo>
                    <a:pt x="54021" y="284179"/>
                  </a:lnTo>
                  <a:lnTo>
                    <a:pt x="53495" y="284414"/>
                  </a:lnTo>
                  <a:lnTo>
                    <a:pt x="53139" y="284965"/>
                  </a:lnTo>
                  <a:lnTo>
                    <a:pt x="52823" y="285251"/>
                  </a:lnTo>
                  <a:lnTo>
                    <a:pt x="52686" y="285070"/>
                  </a:lnTo>
                  <a:lnTo>
                    <a:pt x="52511" y="284600"/>
                  </a:lnTo>
                  <a:lnTo>
                    <a:pt x="52290" y="284485"/>
                  </a:lnTo>
                  <a:lnTo>
                    <a:pt x="51287" y="284541"/>
                  </a:lnTo>
                  <a:lnTo>
                    <a:pt x="50091" y="284795"/>
                  </a:lnTo>
                  <a:lnTo>
                    <a:pt x="49688" y="284624"/>
                  </a:lnTo>
                  <a:lnTo>
                    <a:pt x="49173" y="284643"/>
                  </a:lnTo>
                  <a:lnTo>
                    <a:pt x="48953" y="284788"/>
                  </a:lnTo>
                  <a:lnTo>
                    <a:pt x="48728" y="285101"/>
                  </a:lnTo>
                  <a:lnTo>
                    <a:pt x="47268" y="285706"/>
                  </a:lnTo>
                  <a:lnTo>
                    <a:pt x="46807" y="286418"/>
                  </a:lnTo>
                  <a:lnTo>
                    <a:pt x="46806" y="286630"/>
                  </a:lnTo>
                  <a:lnTo>
                    <a:pt x="46845" y="286962"/>
                  </a:lnTo>
                  <a:lnTo>
                    <a:pt x="47236" y="287887"/>
                  </a:lnTo>
                  <a:lnTo>
                    <a:pt x="47673" y="288189"/>
                  </a:lnTo>
                  <a:lnTo>
                    <a:pt x="47668" y="289076"/>
                  </a:lnTo>
                  <a:lnTo>
                    <a:pt x="47822" y="290645"/>
                  </a:lnTo>
                  <a:lnTo>
                    <a:pt x="47597" y="292192"/>
                  </a:lnTo>
                  <a:lnTo>
                    <a:pt x="47403" y="292523"/>
                  </a:lnTo>
                  <a:lnTo>
                    <a:pt x="47136" y="292691"/>
                  </a:lnTo>
                  <a:lnTo>
                    <a:pt x="46606" y="292859"/>
                  </a:lnTo>
                  <a:lnTo>
                    <a:pt x="45794" y="292989"/>
                  </a:lnTo>
                  <a:lnTo>
                    <a:pt x="44776" y="293015"/>
                  </a:lnTo>
                  <a:lnTo>
                    <a:pt x="43341" y="293294"/>
                  </a:lnTo>
                  <a:lnTo>
                    <a:pt x="42749" y="293089"/>
                  </a:lnTo>
                  <a:lnTo>
                    <a:pt x="42424" y="293107"/>
                  </a:lnTo>
                  <a:lnTo>
                    <a:pt x="41859" y="293264"/>
                  </a:lnTo>
                  <a:lnTo>
                    <a:pt x="41267" y="293558"/>
                  </a:lnTo>
                  <a:lnTo>
                    <a:pt x="40775" y="294028"/>
                  </a:lnTo>
                  <a:lnTo>
                    <a:pt x="40323" y="294360"/>
                  </a:lnTo>
                  <a:lnTo>
                    <a:pt x="39855" y="294654"/>
                  </a:lnTo>
                  <a:lnTo>
                    <a:pt x="40010" y="295351"/>
                  </a:lnTo>
                  <a:lnTo>
                    <a:pt x="40215" y="295746"/>
                  </a:lnTo>
                  <a:lnTo>
                    <a:pt x="40300" y="296309"/>
                  </a:lnTo>
                  <a:lnTo>
                    <a:pt x="39778" y="298027"/>
                  </a:lnTo>
                  <a:lnTo>
                    <a:pt x="39515" y="298419"/>
                  </a:lnTo>
                  <a:lnTo>
                    <a:pt x="38842" y="298918"/>
                  </a:lnTo>
                  <a:lnTo>
                    <a:pt x="38073" y="299630"/>
                  </a:lnTo>
                  <a:lnTo>
                    <a:pt x="37064" y="299664"/>
                  </a:lnTo>
                  <a:lnTo>
                    <a:pt x="35757" y="299460"/>
                  </a:lnTo>
                  <a:lnTo>
                    <a:pt x="34357" y="300031"/>
                  </a:lnTo>
                  <a:lnTo>
                    <a:pt x="34134" y="300568"/>
                  </a:lnTo>
                  <a:lnTo>
                    <a:pt x="33914" y="300009"/>
                  </a:lnTo>
                  <a:lnTo>
                    <a:pt x="33694" y="298702"/>
                  </a:lnTo>
                  <a:lnTo>
                    <a:pt x="33146" y="297296"/>
                  </a:lnTo>
                  <a:lnTo>
                    <a:pt x="32805" y="296732"/>
                  </a:lnTo>
                  <a:lnTo>
                    <a:pt x="32353" y="296378"/>
                  </a:lnTo>
                  <a:lnTo>
                    <a:pt x="32110" y="296061"/>
                  </a:lnTo>
                  <a:lnTo>
                    <a:pt x="32543" y="295909"/>
                  </a:lnTo>
                  <a:lnTo>
                    <a:pt x="32613" y="295737"/>
                  </a:lnTo>
                  <a:lnTo>
                    <a:pt x="32654" y="292510"/>
                  </a:lnTo>
                  <a:lnTo>
                    <a:pt x="32318" y="291537"/>
                  </a:lnTo>
                  <a:lnTo>
                    <a:pt x="31402" y="289796"/>
                  </a:lnTo>
                  <a:lnTo>
                    <a:pt x="31053" y="289687"/>
                  </a:lnTo>
                  <a:lnTo>
                    <a:pt x="30303" y="290175"/>
                  </a:lnTo>
                  <a:lnTo>
                    <a:pt x="30004" y="290913"/>
                  </a:lnTo>
                  <a:lnTo>
                    <a:pt x="28740" y="286474"/>
                  </a:lnTo>
                  <a:lnTo>
                    <a:pt x="28651" y="286761"/>
                  </a:lnTo>
                  <a:lnTo>
                    <a:pt x="28090" y="287305"/>
                  </a:lnTo>
                  <a:lnTo>
                    <a:pt x="26917" y="288128"/>
                  </a:lnTo>
                  <a:lnTo>
                    <a:pt x="26665" y="288184"/>
                  </a:lnTo>
                  <a:lnTo>
                    <a:pt x="26092" y="288151"/>
                  </a:lnTo>
                  <a:lnTo>
                    <a:pt x="25550" y="288300"/>
                  </a:lnTo>
                  <a:lnTo>
                    <a:pt x="24753" y="288971"/>
                  </a:lnTo>
                  <a:lnTo>
                    <a:pt x="24281" y="288825"/>
                  </a:lnTo>
                  <a:lnTo>
                    <a:pt x="23093" y="289589"/>
                  </a:lnTo>
                  <a:lnTo>
                    <a:pt x="22787" y="290365"/>
                  </a:lnTo>
                  <a:lnTo>
                    <a:pt x="22369" y="290611"/>
                  </a:lnTo>
                  <a:lnTo>
                    <a:pt x="22118" y="290521"/>
                  </a:lnTo>
                  <a:lnTo>
                    <a:pt x="21983" y="290327"/>
                  </a:lnTo>
                  <a:lnTo>
                    <a:pt x="21680" y="289698"/>
                  </a:lnTo>
                  <a:lnTo>
                    <a:pt x="21692" y="289377"/>
                  </a:lnTo>
                  <a:lnTo>
                    <a:pt x="21413" y="289146"/>
                  </a:lnTo>
                  <a:lnTo>
                    <a:pt x="20569" y="288830"/>
                  </a:lnTo>
                  <a:lnTo>
                    <a:pt x="20182" y="288290"/>
                  </a:lnTo>
                  <a:lnTo>
                    <a:pt x="18617" y="286527"/>
                  </a:lnTo>
                  <a:lnTo>
                    <a:pt x="18358" y="285950"/>
                  </a:lnTo>
                  <a:lnTo>
                    <a:pt x="17510" y="285148"/>
                  </a:lnTo>
                  <a:lnTo>
                    <a:pt x="17126" y="283263"/>
                  </a:lnTo>
                  <a:lnTo>
                    <a:pt x="17195" y="282566"/>
                  </a:lnTo>
                  <a:lnTo>
                    <a:pt x="17142" y="279819"/>
                  </a:lnTo>
                  <a:lnTo>
                    <a:pt x="16975" y="278597"/>
                  </a:lnTo>
                  <a:lnTo>
                    <a:pt x="16711" y="277550"/>
                  </a:lnTo>
                  <a:lnTo>
                    <a:pt x="16788" y="276860"/>
                  </a:lnTo>
                  <a:lnTo>
                    <a:pt x="16737" y="276454"/>
                  </a:lnTo>
                  <a:lnTo>
                    <a:pt x="14688" y="274186"/>
                  </a:lnTo>
                  <a:lnTo>
                    <a:pt x="13246" y="273627"/>
                  </a:lnTo>
                  <a:lnTo>
                    <a:pt x="12987" y="273463"/>
                  </a:lnTo>
                  <a:lnTo>
                    <a:pt x="13053" y="272587"/>
                  </a:lnTo>
                  <a:lnTo>
                    <a:pt x="12332" y="271808"/>
                  </a:lnTo>
                  <a:lnTo>
                    <a:pt x="12208" y="271968"/>
                  </a:lnTo>
                  <a:lnTo>
                    <a:pt x="12247" y="272628"/>
                  </a:lnTo>
                  <a:lnTo>
                    <a:pt x="11979" y="274152"/>
                  </a:lnTo>
                  <a:lnTo>
                    <a:pt x="11180" y="276492"/>
                  </a:lnTo>
                  <a:lnTo>
                    <a:pt x="10959" y="278445"/>
                  </a:lnTo>
                  <a:lnTo>
                    <a:pt x="10691" y="280070"/>
                  </a:lnTo>
                  <a:lnTo>
                    <a:pt x="9498" y="280513"/>
                  </a:lnTo>
                  <a:lnTo>
                    <a:pt x="9022" y="281650"/>
                  </a:lnTo>
                  <a:lnTo>
                    <a:pt x="7206" y="284467"/>
                  </a:lnTo>
                  <a:lnTo>
                    <a:pt x="6645" y="284892"/>
                  </a:lnTo>
                  <a:lnTo>
                    <a:pt x="6161" y="285138"/>
                  </a:lnTo>
                  <a:lnTo>
                    <a:pt x="4906" y="286072"/>
                  </a:lnTo>
                  <a:lnTo>
                    <a:pt x="3919" y="286438"/>
                  </a:lnTo>
                  <a:lnTo>
                    <a:pt x="3559" y="286438"/>
                  </a:lnTo>
                  <a:lnTo>
                    <a:pt x="921" y="286017"/>
                  </a:lnTo>
                  <a:lnTo>
                    <a:pt x="931" y="284113"/>
                  </a:lnTo>
                  <a:lnTo>
                    <a:pt x="936" y="283244"/>
                  </a:lnTo>
                  <a:lnTo>
                    <a:pt x="936" y="283070"/>
                  </a:lnTo>
                  <a:lnTo>
                    <a:pt x="939" y="276464"/>
                  </a:lnTo>
                  <a:lnTo>
                    <a:pt x="940" y="273567"/>
                  </a:lnTo>
                  <a:lnTo>
                    <a:pt x="941" y="272076"/>
                  </a:lnTo>
                  <a:lnTo>
                    <a:pt x="957" y="256121"/>
                  </a:lnTo>
                  <a:lnTo>
                    <a:pt x="969" y="244546"/>
                  </a:lnTo>
                  <a:lnTo>
                    <a:pt x="761" y="208513"/>
                  </a:lnTo>
                  <a:lnTo>
                    <a:pt x="638" y="203802"/>
                  </a:lnTo>
                  <a:lnTo>
                    <a:pt x="569" y="190466"/>
                  </a:lnTo>
                  <a:lnTo>
                    <a:pt x="542" y="185095"/>
                  </a:lnTo>
                  <a:lnTo>
                    <a:pt x="541" y="184896"/>
                  </a:lnTo>
                  <a:lnTo>
                    <a:pt x="540" y="184643"/>
                  </a:lnTo>
                  <a:lnTo>
                    <a:pt x="535" y="184338"/>
                  </a:lnTo>
                  <a:lnTo>
                    <a:pt x="529" y="183989"/>
                  </a:lnTo>
                  <a:lnTo>
                    <a:pt x="524" y="183723"/>
                  </a:lnTo>
                  <a:lnTo>
                    <a:pt x="517" y="178459"/>
                  </a:lnTo>
                  <a:lnTo>
                    <a:pt x="515" y="176790"/>
                  </a:lnTo>
                  <a:lnTo>
                    <a:pt x="515" y="176543"/>
                  </a:lnTo>
                  <a:lnTo>
                    <a:pt x="515" y="176404"/>
                  </a:lnTo>
                  <a:lnTo>
                    <a:pt x="463" y="136777"/>
                  </a:lnTo>
                  <a:lnTo>
                    <a:pt x="458" y="133057"/>
                  </a:lnTo>
                  <a:lnTo>
                    <a:pt x="462" y="129370"/>
                  </a:lnTo>
                  <a:lnTo>
                    <a:pt x="466" y="124882"/>
                  </a:lnTo>
                  <a:lnTo>
                    <a:pt x="469" y="121780"/>
                  </a:lnTo>
                  <a:lnTo>
                    <a:pt x="481" y="110437"/>
                  </a:lnTo>
                  <a:lnTo>
                    <a:pt x="509" y="81568"/>
                  </a:lnTo>
                  <a:lnTo>
                    <a:pt x="664" y="62195"/>
                  </a:lnTo>
                  <a:lnTo>
                    <a:pt x="589" y="61196"/>
                  </a:lnTo>
                  <a:lnTo>
                    <a:pt x="619" y="52872"/>
                  </a:lnTo>
                  <a:lnTo>
                    <a:pt x="663" y="40824"/>
                  </a:lnTo>
                  <a:lnTo>
                    <a:pt x="535" y="20452"/>
                  </a:lnTo>
                  <a:lnTo>
                    <a:pt x="537" y="17783"/>
                  </a:lnTo>
                  <a:lnTo>
                    <a:pt x="549" y="951"/>
                  </a:lnTo>
                  <a:lnTo>
                    <a:pt x="2169" y="739"/>
                  </a:lnTo>
                  <a:lnTo>
                    <a:pt x="16519" y="518"/>
                  </a:lnTo>
                  <a:lnTo>
                    <a:pt x="16924" y="446"/>
                  </a:lnTo>
                  <a:lnTo>
                    <a:pt x="20041" y="505"/>
                  </a:lnTo>
                  <a:lnTo>
                    <a:pt x="26142" y="470"/>
                  </a:lnTo>
                  <a:lnTo>
                    <a:pt x="26264" y="1097"/>
                  </a:lnTo>
                  <a:lnTo>
                    <a:pt x="26117" y="1708"/>
                  </a:lnTo>
                  <a:lnTo>
                    <a:pt x="26129" y="1901"/>
                  </a:lnTo>
                  <a:lnTo>
                    <a:pt x="26216" y="2065"/>
                  </a:lnTo>
                  <a:lnTo>
                    <a:pt x="26646" y="2408"/>
                  </a:lnTo>
                  <a:lnTo>
                    <a:pt x="26999" y="3429"/>
                  </a:lnTo>
                  <a:lnTo>
                    <a:pt x="26936" y="3880"/>
                  </a:lnTo>
                  <a:lnTo>
                    <a:pt x="26673" y="4249"/>
                  </a:lnTo>
                  <a:lnTo>
                    <a:pt x="26538" y="5467"/>
                  </a:lnTo>
                  <a:lnTo>
                    <a:pt x="25576" y="6104"/>
                  </a:lnTo>
                  <a:lnTo>
                    <a:pt x="24818" y="6507"/>
                  </a:lnTo>
                  <a:lnTo>
                    <a:pt x="24448" y="6812"/>
                  </a:lnTo>
                  <a:lnTo>
                    <a:pt x="24226" y="7144"/>
                  </a:lnTo>
                  <a:lnTo>
                    <a:pt x="23685" y="8608"/>
                  </a:lnTo>
                  <a:lnTo>
                    <a:pt x="23666" y="8973"/>
                  </a:lnTo>
                  <a:lnTo>
                    <a:pt x="23733" y="9380"/>
                  </a:lnTo>
                  <a:lnTo>
                    <a:pt x="23539" y="10188"/>
                  </a:lnTo>
                  <a:lnTo>
                    <a:pt x="23221" y="10464"/>
                  </a:lnTo>
                  <a:lnTo>
                    <a:pt x="23027" y="10937"/>
                  </a:lnTo>
                  <a:lnTo>
                    <a:pt x="22257" y="13490"/>
                  </a:lnTo>
                  <a:lnTo>
                    <a:pt x="22156" y="14012"/>
                  </a:lnTo>
                  <a:lnTo>
                    <a:pt x="22185" y="14145"/>
                  </a:lnTo>
                  <a:lnTo>
                    <a:pt x="23452" y="14931"/>
                  </a:lnTo>
                  <a:lnTo>
                    <a:pt x="23261" y="15233"/>
                  </a:lnTo>
                  <a:lnTo>
                    <a:pt x="22892" y="15554"/>
                  </a:lnTo>
                  <a:lnTo>
                    <a:pt x="22948" y="16452"/>
                  </a:lnTo>
                  <a:lnTo>
                    <a:pt x="23226" y="17048"/>
                  </a:lnTo>
                  <a:lnTo>
                    <a:pt x="21972" y="17327"/>
                  </a:lnTo>
                  <a:lnTo>
                    <a:pt x="21968" y="17514"/>
                  </a:lnTo>
                  <a:lnTo>
                    <a:pt x="22309" y="18509"/>
                  </a:lnTo>
                  <a:lnTo>
                    <a:pt x="22337" y="19093"/>
                  </a:lnTo>
                  <a:lnTo>
                    <a:pt x="22167" y="19965"/>
                  </a:lnTo>
                  <a:lnTo>
                    <a:pt x="22190" y="20556"/>
                  </a:lnTo>
                  <a:lnTo>
                    <a:pt x="22496" y="21305"/>
                  </a:lnTo>
                  <a:lnTo>
                    <a:pt x="22917" y="22017"/>
                  </a:lnTo>
                  <a:lnTo>
                    <a:pt x="23643" y="23179"/>
                  </a:lnTo>
                  <a:lnTo>
                    <a:pt x="23960" y="23522"/>
                  </a:lnTo>
                  <a:lnTo>
                    <a:pt x="24571" y="24095"/>
                  </a:lnTo>
                  <a:lnTo>
                    <a:pt x="25194" y="24189"/>
                  </a:lnTo>
                  <a:lnTo>
                    <a:pt x="25531" y="24353"/>
                  </a:lnTo>
                  <a:lnTo>
                    <a:pt x="26622" y="25199"/>
                  </a:lnTo>
                  <a:lnTo>
                    <a:pt x="26415" y="27240"/>
                  </a:lnTo>
                  <a:lnTo>
                    <a:pt x="26986" y="28179"/>
                  </a:lnTo>
                  <a:lnTo>
                    <a:pt x="25987" y="28790"/>
                  </a:lnTo>
                  <a:lnTo>
                    <a:pt x="24984" y="29219"/>
                  </a:lnTo>
                  <a:lnTo>
                    <a:pt x="24552" y="28962"/>
                  </a:lnTo>
                  <a:lnTo>
                    <a:pt x="24104" y="28962"/>
                  </a:lnTo>
                  <a:lnTo>
                    <a:pt x="23858" y="29040"/>
                  </a:lnTo>
                  <a:lnTo>
                    <a:pt x="23605" y="30788"/>
                  </a:lnTo>
                  <a:lnTo>
                    <a:pt x="23276" y="31529"/>
                  </a:lnTo>
                  <a:lnTo>
                    <a:pt x="22634" y="32122"/>
                  </a:lnTo>
                  <a:lnTo>
                    <a:pt x="22634" y="32927"/>
                  </a:lnTo>
                  <a:lnTo>
                    <a:pt x="22824" y="33545"/>
                  </a:lnTo>
                  <a:lnTo>
                    <a:pt x="22931" y="33858"/>
                  </a:lnTo>
                  <a:lnTo>
                    <a:pt x="23248" y="33985"/>
                  </a:lnTo>
                  <a:lnTo>
                    <a:pt x="23268" y="35080"/>
                  </a:lnTo>
                  <a:lnTo>
                    <a:pt x="22896" y="36004"/>
                  </a:lnTo>
                  <a:lnTo>
                    <a:pt x="22634" y="36392"/>
                  </a:lnTo>
                  <a:lnTo>
                    <a:pt x="22235" y="37942"/>
                  </a:lnTo>
                  <a:lnTo>
                    <a:pt x="22136" y="38646"/>
                  </a:lnTo>
                  <a:lnTo>
                    <a:pt x="22655" y="38650"/>
                  </a:lnTo>
                  <a:lnTo>
                    <a:pt x="23257" y="39209"/>
                  </a:lnTo>
                  <a:lnTo>
                    <a:pt x="27321" y="39239"/>
                  </a:lnTo>
                  <a:lnTo>
                    <a:pt x="28081" y="39455"/>
                  </a:lnTo>
                  <a:lnTo>
                    <a:pt x="29963" y="39683"/>
                  </a:lnTo>
                  <a:lnTo>
                    <a:pt x="33055" y="39182"/>
                  </a:lnTo>
                  <a:lnTo>
                    <a:pt x="32119" y="41947"/>
                  </a:lnTo>
                  <a:lnTo>
                    <a:pt x="31691" y="42584"/>
                  </a:lnTo>
                  <a:lnTo>
                    <a:pt x="31267" y="43579"/>
                  </a:lnTo>
                  <a:lnTo>
                    <a:pt x="30949" y="45035"/>
                  </a:lnTo>
                  <a:lnTo>
                    <a:pt x="30937" y="45844"/>
                  </a:lnTo>
                  <a:lnTo>
                    <a:pt x="30465" y="47498"/>
                  </a:lnTo>
                  <a:lnTo>
                    <a:pt x="29440" y="48686"/>
                  </a:lnTo>
                  <a:lnTo>
                    <a:pt x="25514" y="55866"/>
                  </a:lnTo>
                  <a:lnTo>
                    <a:pt x="25688" y="55832"/>
                  </a:lnTo>
                  <a:lnTo>
                    <a:pt x="28589" y="56412"/>
                  </a:lnTo>
                  <a:lnTo>
                    <a:pt x="29248" y="57529"/>
                  </a:lnTo>
                  <a:lnTo>
                    <a:pt x="32236" y="69512"/>
                  </a:lnTo>
                  <a:lnTo>
                    <a:pt x="34701" y="69320"/>
                  </a:lnTo>
                  <a:lnTo>
                    <a:pt x="34701" y="69514"/>
                  </a:lnTo>
                  <a:lnTo>
                    <a:pt x="37148" y="72375"/>
                  </a:lnTo>
                  <a:lnTo>
                    <a:pt x="38656" y="73358"/>
                  </a:lnTo>
                  <a:lnTo>
                    <a:pt x="39628" y="74193"/>
                  </a:lnTo>
                  <a:lnTo>
                    <a:pt x="41088" y="75665"/>
                  </a:lnTo>
                  <a:lnTo>
                    <a:pt x="41688" y="77356"/>
                  </a:lnTo>
                  <a:lnTo>
                    <a:pt x="41747" y="78489"/>
                  </a:lnTo>
                  <a:lnTo>
                    <a:pt x="42095" y="78799"/>
                  </a:lnTo>
                  <a:lnTo>
                    <a:pt x="41972" y="81355"/>
                  </a:lnTo>
                  <a:lnTo>
                    <a:pt x="41640" y="82506"/>
                  </a:lnTo>
                  <a:lnTo>
                    <a:pt x="41533" y="83676"/>
                  </a:lnTo>
                  <a:lnTo>
                    <a:pt x="41502" y="85115"/>
                  </a:lnTo>
                  <a:lnTo>
                    <a:pt x="41557" y="85547"/>
                  </a:lnTo>
                  <a:lnTo>
                    <a:pt x="41009" y="89098"/>
                  </a:lnTo>
                  <a:lnTo>
                    <a:pt x="41538" y="90004"/>
                  </a:lnTo>
                  <a:lnTo>
                    <a:pt x="41845" y="90253"/>
                  </a:lnTo>
                  <a:lnTo>
                    <a:pt x="42093" y="90335"/>
                  </a:lnTo>
                  <a:lnTo>
                    <a:pt x="42042" y="90779"/>
                  </a:lnTo>
                  <a:lnTo>
                    <a:pt x="41841" y="91446"/>
                  </a:lnTo>
                  <a:lnTo>
                    <a:pt x="41813" y="93514"/>
                  </a:lnTo>
                  <a:lnTo>
                    <a:pt x="43334" y="93813"/>
                  </a:lnTo>
                  <a:lnTo>
                    <a:pt x="46759" y="94190"/>
                  </a:lnTo>
                  <a:lnTo>
                    <a:pt x="47094" y="93978"/>
                  </a:lnTo>
                  <a:lnTo>
                    <a:pt x="48486" y="92682"/>
                  </a:lnTo>
                  <a:lnTo>
                    <a:pt x="49009" y="91930"/>
                  </a:lnTo>
                  <a:lnTo>
                    <a:pt x="49396" y="91080"/>
                  </a:lnTo>
                  <a:lnTo>
                    <a:pt x="49258" y="90748"/>
                  </a:lnTo>
                  <a:lnTo>
                    <a:pt x="49770" y="89980"/>
                  </a:lnTo>
                  <a:lnTo>
                    <a:pt x="50372" y="89313"/>
                  </a:lnTo>
                  <a:lnTo>
                    <a:pt x="50755" y="89126"/>
                  </a:lnTo>
                  <a:lnTo>
                    <a:pt x="51803" y="89189"/>
                  </a:lnTo>
                  <a:lnTo>
                    <a:pt x="52040" y="89084"/>
                  </a:lnTo>
                  <a:lnTo>
                    <a:pt x="52276" y="88801"/>
                  </a:lnTo>
                  <a:lnTo>
                    <a:pt x="52615" y="88723"/>
                  </a:lnTo>
                  <a:lnTo>
                    <a:pt x="53487" y="89278"/>
                  </a:lnTo>
                  <a:lnTo>
                    <a:pt x="53783" y="89427"/>
                  </a:lnTo>
                  <a:lnTo>
                    <a:pt x="53964" y="89426"/>
                  </a:lnTo>
                  <a:lnTo>
                    <a:pt x="55486" y="89173"/>
                  </a:lnTo>
                  <a:lnTo>
                    <a:pt x="57047" y="88561"/>
                  </a:lnTo>
                  <a:lnTo>
                    <a:pt x="57729" y="89120"/>
                  </a:lnTo>
                  <a:lnTo>
                    <a:pt x="58202" y="89404"/>
                  </a:lnTo>
                  <a:lnTo>
                    <a:pt x="59034" y="89351"/>
                  </a:lnTo>
                  <a:lnTo>
                    <a:pt x="59586" y="89128"/>
                  </a:lnTo>
                  <a:lnTo>
                    <a:pt x="60442" y="88230"/>
                  </a:lnTo>
                  <a:lnTo>
                    <a:pt x="61625" y="87366"/>
                  </a:lnTo>
                  <a:lnTo>
                    <a:pt x="62126" y="87165"/>
                  </a:lnTo>
                  <a:lnTo>
                    <a:pt x="63226" y="86889"/>
                  </a:lnTo>
                  <a:lnTo>
                    <a:pt x="64347" y="86055"/>
                  </a:lnTo>
                  <a:lnTo>
                    <a:pt x="65662" y="85448"/>
                  </a:lnTo>
                  <a:lnTo>
                    <a:pt x="66261" y="85250"/>
                  </a:lnTo>
                  <a:lnTo>
                    <a:pt x="67582" y="85097"/>
                  </a:lnTo>
                  <a:lnTo>
                    <a:pt x="68233" y="84787"/>
                  </a:lnTo>
                  <a:lnTo>
                    <a:pt x="68442" y="84578"/>
                  </a:lnTo>
                  <a:lnTo>
                    <a:pt x="69128" y="85267"/>
                  </a:lnTo>
                  <a:lnTo>
                    <a:pt x="69843" y="85819"/>
                  </a:lnTo>
                  <a:lnTo>
                    <a:pt x="70604" y="85986"/>
                  </a:lnTo>
                  <a:lnTo>
                    <a:pt x="71030" y="85774"/>
                  </a:lnTo>
                  <a:lnTo>
                    <a:pt x="71653" y="86023"/>
                  </a:lnTo>
                  <a:lnTo>
                    <a:pt x="72229" y="86638"/>
                  </a:lnTo>
                  <a:lnTo>
                    <a:pt x="72477" y="87056"/>
                  </a:lnTo>
                  <a:lnTo>
                    <a:pt x="72541" y="87406"/>
                  </a:lnTo>
                  <a:lnTo>
                    <a:pt x="73089" y="88188"/>
                  </a:lnTo>
                  <a:lnTo>
                    <a:pt x="73389" y="88431"/>
                  </a:lnTo>
                  <a:lnTo>
                    <a:pt x="73952" y="88680"/>
                  </a:lnTo>
                  <a:lnTo>
                    <a:pt x="74343" y="91233"/>
                  </a:lnTo>
                  <a:lnTo>
                    <a:pt x="74339" y="92173"/>
                  </a:lnTo>
                  <a:lnTo>
                    <a:pt x="74142" y="92612"/>
                  </a:lnTo>
                  <a:lnTo>
                    <a:pt x="74268" y="93529"/>
                  </a:lnTo>
                  <a:lnTo>
                    <a:pt x="74421" y="93872"/>
                  </a:lnTo>
                  <a:lnTo>
                    <a:pt x="75044" y="94629"/>
                  </a:lnTo>
                  <a:lnTo>
                    <a:pt x="75237" y="95035"/>
                  </a:lnTo>
                  <a:lnTo>
                    <a:pt x="75276" y="96358"/>
                  </a:lnTo>
                  <a:lnTo>
                    <a:pt x="75556" y="97599"/>
                  </a:lnTo>
                  <a:lnTo>
                    <a:pt x="75745" y="98032"/>
                  </a:lnTo>
                  <a:lnTo>
                    <a:pt x="76032" y="98427"/>
                  </a:lnTo>
                  <a:lnTo>
                    <a:pt x="76725" y="99918"/>
                  </a:lnTo>
                  <a:lnTo>
                    <a:pt x="76871" y="100913"/>
                  </a:lnTo>
                  <a:lnTo>
                    <a:pt x="77371" y="101513"/>
                  </a:lnTo>
                  <a:lnTo>
                    <a:pt x="79130" y="103083"/>
                  </a:lnTo>
                  <a:lnTo>
                    <a:pt x="79508" y="103236"/>
                  </a:lnTo>
                  <a:lnTo>
                    <a:pt x="79878" y="102905"/>
                  </a:lnTo>
                  <a:lnTo>
                    <a:pt x="80461" y="103199"/>
                  </a:lnTo>
                  <a:lnTo>
                    <a:pt x="82399" y="104571"/>
                  </a:lnTo>
                  <a:lnTo>
                    <a:pt x="82824" y="104988"/>
                  </a:lnTo>
                  <a:lnTo>
                    <a:pt x="83266" y="105774"/>
                  </a:lnTo>
                  <a:lnTo>
                    <a:pt x="83534" y="106561"/>
                  </a:lnTo>
                  <a:lnTo>
                    <a:pt x="84097" y="106024"/>
                  </a:lnTo>
                  <a:lnTo>
                    <a:pt x="84695" y="105174"/>
                  </a:lnTo>
                  <a:lnTo>
                    <a:pt x="85218" y="104864"/>
                  </a:lnTo>
                  <a:lnTo>
                    <a:pt x="85482" y="104607"/>
                  </a:lnTo>
                  <a:lnTo>
                    <a:pt x="85997" y="102952"/>
                  </a:lnTo>
                  <a:lnTo>
                    <a:pt x="85851" y="102367"/>
                  </a:lnTo>
                  <a:lnTo>
                    <a:pt x="86032" y="101312"/>
                  </a:lnTo>
                  <a:lnTo>
                    <a:pt x="86194" y="100939"/>
                  </a:lnTo>
                  <a:lnTo>
                    <a:pt x="86343" y="100842"/>
                  </a:lnTo>
                  <a:lnTo>
                    <a:pt x="86780" y="100757"/>
                  </a:lnTo>
                  <a:lnTo>
                    <a:pt x="87096" y="100999"/>
                  </a:lnTo>
                  <a:lnTo>
                    <a:pt x="87356" y="101043"/>
                  </a:lnTo>
                  <a:lnTo>
                    <a:pt x="87824" y="100984"/>
                  </a:lnTo>
                  <a:lnTo>
                    <a:pt x="89754" y="100115"/>
                  </a:lnTo>
                  <a:lnTo>
                    <a:pt x="89774" y="99768"/>
                  </a:lnTo>
                  <a:lnTo>
                    <a:pt x="90128" y="99608"/>
                  </a:lnTo>
                  <a:lnTo>
                    <a:pt x="90652" y="99860"/>
                  </a:lnTo>
                  <a:lnTo>
                    <a:pt x="90660" y="95446"/>
                  </a:lnTo>
                  <a:lnTo>
                    <a:pt x="88213" y="95465"/>
                  </a:lnTo>
                  <a:lnTo>
                    <a:pt x="88398" y="87220"/>
                  </a:lnTo>
                  <a:lnTo>
                    <a:pt x="88491" y="80326"/>
                  </a:lnTo>
                  <a:lnTo>
                    <a:pt x="88532" y="66729"/>
                  </a:lnTo>
                  <a:lnTo>
                    <a:pt x="87738" y="66824"/>
                  </a:lnTo>
                  <a:lnTo>
                    <a:pt x="87675" y="61196"/>
                  </a:lnTo>
                  <a:lnTo>
                    <a:pt x="87764" y="23383"/>
                  </a:lnTo>
                  <a:lnTo>
                    <a:pt x="88049" y="23385"/>
                  </a:lnTo>
                  <a:lnTo>
                    <a:pt x="87976" y="16948"/>
                  </a:lnTo>
                  <a:lnTo>
                    <a:pt x="88107" y="1006"/>
                  </a:lnTo>
                  <a:lnTo>
                    <a:pt x="97597" y="1065"/>
                  </a:lnTo>
                  <a:lnTo>
                    <a:pt x="100082" y="1005"/>
                  </a:lnTo>
                  <a:lnTo>
                    <a:pt x="103143" y="1173"/>
                  </a:lnTo>
                  <a:lnTo>
                    <a:pt x="130028" y="1073"/>
                  </a:lnTo>
                  <a:lnTo>
                    <a:pt x="146936" y="1218"/>
                  </a:lnTo>
                  <a:lnTo>
                    <a:pt x="155110" y="1288"/>
                  </a:lnTo>
                  <a:lnTo>
                    <a:pt x="156674" y="1301"/>
                  </a:lnTo>
                  <a:lnTo>
                    <a:pt x="157745" y="1281"/>
                  </a:lnTo>
                  <a:lnTo>
                    <a:pt x="159059" y="1256"/>
                  </a:lnTo>
                  <a:lnTo>
                    <a:pt x="159235" y="1252"/>
                  </a:lnTo>
                  <a:lnTo>
                    <a:pt x="160686" y="1273"/>
                  </a:lnTo>
                  <a:lnTo>
                    <a:pt x="160956" y="1277"/>
                  </a:lnTo>
                  <a:lnTo>
                    <a:pt x="169543" y="1399"/>
                  </a:lnTo>
                  <a:lnTo>
                    <a:pt x="177025" y="1190"/>
                  </a:lnTo>
                  <a:lnTo>
                    <a:pt x="178896" y="1138"/>
                  </a:lnTo>
                  <a:lnTo>
                    <a:pt x="181814" y="1056"/>
                  </a:lnTo>
                  <a:lnTo>
                    <a:pt x="194891" y="804"/>
                  </a:lnTo>
                  <a:lnTo>
                    <a:pt x="205851" y="733"/>
                  </a:lnTo>
                  <a:lnTo>
                    <a:pt x="234301" y="551"/>
                  </a:lnTo>
                  <a:lnTo>
                    <a:pt x="276294" y="333"/>
                  </a:lnTo>
                  <a:lnTo>
                    <a:pt x="308399" y="371"/>
                  </a:lnTo>
                  <a:lnTo>
                    <a:pt x="308690" y="311"/>
                  </a:lnTo>
                  <a:lnTo>
                    <a:pt x="321969" y="201"/>
                  </a:lnTo>
                  <a:lnTo>
                    <a:pt x="332127" y="117"/>
                  </a:lnTo>
                  <a:lnTo>
                    <a:pt x="334898" y="150"/>
                  </a:lnTo>
                  <a:lnTo>
                    <a:pt x="337244" y="177"/>
                  </a:lnTo>
                  <a:lnTo>
                    <a:pt x="361380" y="80"/>
                  </a:lnTo>
                  <a:lnTo>
                    <a:pt x="362984" y="30"/>
                  </a:lnTo>
                  <a:lnTo>
                    <a:pt x="363942" y="0"/>
                  </a:lnTo>
                  <a:lnTo>
                    <a:pt x="367342" y="11"/>
                  </a:lnTo>
                  <a:lnTo>
                    <a:pt x="379137" y="50"/>
                  </a:lnTo>
                  <a:lnTo>
                    <a:pt x="380700" y="56"/>
                  </a:lnTo>
                  <a:lnTo>
                    <a:pt x="382414" y="79"/>
                  </a:lnTo>
                  <a:lnTo>
                    <a:pt x="383256" y="227"/>
                  </a:lnTo>
                  <a:lnTo>
                    <a:pt x="384294" y="79"/>
                  </a:lnTo>
                  <a:close/>
                </a:path>
              </a:pathLst>
            </a:custGeom>
            <a:solidFill>
              <a:srgbClr val="22496C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67" name="pg167"/>
            <p:cNvSpPr/>
            <p:nvPr/>
          </p:nvSpPr>
          <p:spPr>
            <a:xfrm>
              <a:off x="7803437" y="2605598"/>
              <a:ext cx="38268" cy="41751"/>
            </a:xfrm>
            <a:custGeom>
              <a:avLst/>
              <a:pathLst>
                <a:path w="38268" h="41751">
                  <a:moveTo>
                    <a:pt x="3527" y="6050"/>
                  </a:moveTo>
                  <a:lnTo>
                    <a:pt x="4312" y="4726"/>
                  </a:lnTo>
                  <a:lnTo>
                    <a:pt x="4509" y="4395"/>
                  </a:lnTo>
                  <a:lnTo>
                    <a:pt x="4828" y="3856"/>
                  </a:lnTo>
                  <a:lnTo>
                    <a:pt x="4892" y="2661"/>
                  </a:lnTo>
                  <a:lnTo>
                    <a:pt x="4717" y="2103"/>
                  </a:lnTo>
                  <a:lnTo>
                    <a:pt x="3178" y="1411"/>
                  </a:lnTo>
                  <a:lnTo>
                    <a:pt x="2322" y="1026"/>
                  </a:lnTo>
                  <a:lnTo>
                    <a:pt x="2075" y="501"/>
                  </a:lnTo>
                  <a:lnTo>
                    <a:pt x="3221" y="182"/>
                  </a:lnTo>
                  <a:lnTo>
                    <a:pt x="3364" y="142"/>
                  </a:lnTo>
                  <a:lnTo>
                    <a:pt x="5363" y="44"/>
                  </a:lnTo>
                  <a:lnTo>
                    <a:pt x="6582" y="0"/>
                  </a:lnTo>
                  <a:lnTo>
                    <a:pt x="6777" y="1320"/>
                  </a:lnTo>
                  <a:lnTo>
                    <a:pt x="7958" y="3464"/>
                  </a:lnTo>
                  <a:lnTo>
                    <a:pt x="8122" y="3764"/>
                  </a:lnTo>
                  <a:lnTo>
                    <a:pt x="8381" y="4112"/>
                  </a:lnTo>
                  <a:lnTo>
                    <a:pt x="9298" y="5345"/>
                  </a:lnTo>
                  <a:lnTo>
                    <a:pt x="10716" y="6601"/>
                  </a:lnTo>
                  <a:lnTo>
                    <a:pt x="10868" y="6609"/>
                  </a:lnTo>
                  <a:lnTo>
                    <a:pt x="11867" y="6662"/>
                  </a:lnTo>
                  <a:lnTo>
                    <a:pt x="13285" y="6737"/>
                  </a:lnTo>
                  <a:lnTo>
                    <a:pt x="13837" y="6898"/>
                  </a:lnTo>
                  <a:lnTo>
                    <a:pt x="14282" y="7028"/>
                  </a:lnTo>
                  <a:lnTo>
                    <a:pt x="15793" y="7469"/>
                  </a:lnTo>
                  <a:lnTo>
                    <a:pt x="16970" y="8048"/>
                  </a:lnTo>
                  <a:lnTo>
                    <a:pt x="17101" y="8113"/>
                  </a:lnTo>
                  <a:lnTo>
                    <a:pt x="18779" y="8938"/>
                  </a:lnTo>
                  <a:lnTo>
                    <a:pt x="21162" y="9790"/>
                  </a:lnTo>
                  <a:lnTo>
                    <a:pt x="21888" y="10545"/>
                  </a:lnTo>
                  <a:lnTo>
                    <a:pt x="23249" y="13088"/>
                  </a:lnTo>
                  <a:lnTo>
                    <a:pt x="23496" y="13381"/>
                  </a:lnTo>
                  <a:lnTo>
                    <a:pt x="24232" y="14228"/>
                  </a:lnTo>
                  <a:lnTo>
                    <a:pt x="24416" y="14379"/>
                  </a:lnTo>
                  <a:lnTo>
                    <a:pt x="26026" y="15698"/>
                  </a:lnTo>
                  <a:lnTo>
                    <a:pt x="26324" y="15943"/>
                  </a:lnTo>
                  <a:lnTo>
                    <a:pt x="27399" y="16429"/>
                  </a:lnTo>
                  <a:lnTo>
                    <a:pt x="27426" y="16648"/>
                  </a:lnTo>
                  <a:lnTo>
                    <a:pt x="27674" y="18668"/>
                  </a:lnTo>
                  <a:lnTo>
                    <a:pt x="27861" y="20194"/>
                  </a:lnTo>
                  <a:lnTo>
                    <a:pt x="28364" y="22500"/>
                  </a:lnTo>
                  <a:lnTo>
                    <a:pt x="28433" y="22813"/>
                  </a:lnTo>
                  <a:lnTo>
                    <a:pt x="29496" y="23771"/>
                  </a:lnTo>
                  <a:lnTo>
                    <a:pt x="31807" y="27944"/>
                  </a:lnTo>
                  <a:lnTo>
                    <a:pt x="32078" y="28433"/>
                  </a:lnTo>
                  <a:lnTo>
                    <a:pt x="32193" y="28641"/>
                  </a:lnTo>
                  <a:lnTo>
                    <a:pt x="32300" y="28797"/>
                  </a:lnTo>
                  <a:lnTo>
                    <a:pt x="33442" y="30453"/>
                  </a:lnTo>
                  <a:lnTo>
                    <a:pt x="34967" y="32665"/>
                  </a:lnTo>
                  <a:lnTo>
                    <a:pt x="36612" y="34379"/>
                  </a:lnTo>
                  <a:lnTo>
                    <a:pt x="38049" y="35876"/>
                  </a:lnTo>
                  <a:lnTo>
                    <a:pt x="38268" y="37026"/>
                  </a:lnTo>
                  <a:lnTo>
                    <a:pt x="37915" y="37289"/>
                  </a:lnTo>
                  <a:lnTo>
                    <a:pt x="37672" y="37469"/>
                  </a:lnTo>
                  <a:lnTo>
                    <a:pt x="37118" y="37881"/>
                  </a:lnTo>
                  <a:lnTo>
                    <a:pt x="37075" y="38388"/>
                  </a:lnTo>
                  <a:lnTo>
                    <a:pt x="36454" y="39234"/>
                  </a:lnTo>
                  <a:lnTo>
                    <a:pt x="36312" y="39266"/>
                  </a:lnTo>
                  <a:lnTo>
                    <a:pt x="36138" y="39483"/>
                  </a:lnTo>
                  <a:lnTo>
                    <a:pt x="36186" y="39686"/>
                  </a:lnTo>
                  <a:lnTo>
                    <a:pt x="35995" y="40094"/>
                  </a:lnTo>
                  <a:lnTo>
                    <a:pt x="35693" y="39700"/>
                  </a:lnTo>
                  <a:lnTo>
                    <a:pt x="35727" y="39464"/>
                  </a:lnTo>
                  <a:lnTo>
                    <a:pt x="35870" y="39221"/>
                  </a:lnTo>
                  <a:lnTo>
                    <a:pt x="35712" y="39237"/>
                  </a:lnTo>
                  <a:lnTo>
                    <a:pt x="35930" y="39313"/>
                  </a:lnTo>
                  <a:lnTo>
                    <a:pt x="35730" y="39367"/>
                  </a:lnTo>
                  <a:lnTo>
                    <a:pt x="35589" y="39630"/>
                  </a:lnTo>
                  <a:lnTo>
                    <a:pt x="36000" y="40437"/>
                  </a:lnTo>
                  <a:lnTo>
                    <a:pt x="35598" y="40613"/>
                  </a:lnTo>
                  <a:lnTo>
                    <a:pt x="35397" y="40786"/>
                  </a:lnTo>
                  <a:lnTo>
                    <a:pt x="35309" y="40976"/>
                  </a:lnTo>
                  <a:lnTo>
                    <a:pt x="35289" y="41145"/>
                  </a:lnTo>
                  <a:lnTo>
                    <a:pt x="35561" y="41578"/>
                  </a:lnTo>
                  <a:lnTo>
                    <a:pt x="35455" y="41751"/>
                  </a:lnTo>
                  <a:lnTo>
                    <a:pt x="35161" y="41398"/>
                  </a:lnTo>
                  <a:lnTo>
                    <a:pt x="35096" y="40764"/>
                  </a:lnTo>
                  <a:lnTo>
                    <a:pt x="35056" y="41038"/>
                  </a:lnTo>
                  <a:lnTo>
                    <a:pt x="34790" y="40982"/>
                  </a:lnTo>
                  <a:lnTo>
                    <a:pt x="34709" y="40832"/>
                  </a:lnTo>
                  <a:lnTo>
                    <a:pt x="34727" y="40473"/>
                  </a:lnTo>
                  <a:lnTo>
                    <a:pt x="34489" y="40167"/>
                  </a:lnTo>
                  <a:lnTo>
                    <a:pt x="34671" y="39911"/>
                  </a:lnTo>
                  <a:lnTo>
                    <a:pt x="34844" y="39795"/>
                  </a:lnTo>
                  <a:lnTo>
                    <a:pt x="34685" y="39817"/>
                  </a:lnTo>
                  <a:lnTo>
                    <a:pt x="34477" y="39867"/>
                  </a:lnTo>
                  <a:lnTo>
                    <a:pt x="34226" y="40001"/>
                  </a:lnTo>
                  <a:lnTo>
                    <a:pt x="33938" y="40165"/>
                  </a:lnTo>
                  <a:lnTo>
                    <a:pt x="32578" y="40922"/>
                  </a:lnTo>
                  <a:lnTo>
                    <a:pt x="30676" y="39335"/>
                  </a:lnTo>
                  <a:lnTo>
                    <a:pt x="30515" y="39071"/>
                  </a:lnTo>
                  <a:lnTo>
                    <a:pt x="30509" y="38831"/>
                  </a:lnTo>
                  <a:lnTo>
                    <a:pt x="30231" y="38612"/>
                  </a:lnTo>
                  <a:lnTo>
                    <a:pt x="23804" y="34463"/>
                  </a:lnTo>
                  <a:lnTo>
                    <a:pt x="23726" y="34635"/>
                  </a:lnTo>
                  <a:lnTo>
                    <a:pt x="23342" y="34204"/>
                  </a:lnTo>
                  <a:lnTo>
                    <a:pt x="22275" y="33294"/>
                  </a:lnTo>
                  <a:lnTo>
                    <a:pt x="22437" y="32815"/>
                  </a:lnTo>
                  <a:lnTo>
                    <a:pt x="22481" y="32459"/>
                  </a:lnTo>
                  <a:lnTo>
                    <a:pt x="21651" y="32394"/>
                  </a:lnTo>
                  <a:lnTo>
                    <a:pt x="21599" y="31856"/>
                  </a:lnTo>
                  <a:lnTo>
                    <a:pt x="20752" y="31887"/>
                  </a:lnTo>
                  <a:lnTo>
                    <a:pt x="20165" y="31384"/>
                  </a:lnTo>
                  <a:lnTo>
                    <a:pt x="19640" y="31644"/>
                  </a:lnTo>
                  <a:lnTo>
                    <a:pt x="19484" y="32084"/>
                  </a:lnTo>
                  <a:lnTo>
                    <a:pt x="18823" y="32133"/>
                  </a:lnTo>
                  <a:lnTo>
                    <a:pt x="18589" y="32280"/>
                  </a:lnTo>
                  <a:lnTo>
                    <a:pt x="18343" y="32540"/>
                  </a:lnTo>
                  <a:lnTo>
                    <a:pt x="18680" y="32915"/>
                  </a:lnTo>
                  <a:lnTo>
                    <a:pt x="18330" y="33013"/>
                  </a:lnTo>
                  <a:lnTo>
                    <a:pt x="17461" y="32019"/>
                  </a:lnTo>
                  <a:lnTo>
                    <a:pt x="17227" y="32443"/>
                  </a:lnTo>
                  <a:lnTo>
                    <a:pt x="16862" y="32116"/>
                  </a:lnTo>
                  <a:lnTo>
                    <a:pt x="16829" y="31876"/>
                  </a:lnTo>
                  <a:lnTo>
                    <a:pt x="16700" y="31702"/>
                  </a:lnTo>
                  <a:lnTo>
                    <a:pt x="16241" y="31531"/>
                  </a:lnTo>
                  <a:lnTo>
                    <a:pt x="16049" y="31144"/>
                  </a:lnTo>
                  <a:lnTo>
                    <a:pt x="16246" y="30541"/>
                  </a:lnTo>
                  <a:lnTo>
                    <a:pt x="16143" y="30008"/>
                  </a:lnTo>
                  <a:lnTo>
                    <a:pt x="14890" y="28651"/>
                  </a:lnTo>
                  <a:lnTo>
                    <a:pt x="14592" y="28635"/>
                  </a:lnTo>
                  <a:lnTo>
                    <a:pt x="13836" y="28812"/>
                  </a:lnTo>
                  <a:lnTo>
                    <a:pt x="13143" y="28617"/>
                  </a:lnTo>
                  <a:lnTo>
                    <a:pt x="12876" y="28389"/>
                  </a:lnTo>
                  <a:lnTo>
                    <a:pt x="12538" y="27214"/>
                  </a:lnTo>
                  <a:lnTo>
                    <a:pt x="12392" y="26355"/>
                  </a:lnTo>
                  <a:lnTo>
                    <a:pt x="11320" y="24920"/>
                  </a:lnTo>
                  <a:lnTo>
                    <a:pt x="11179" y="24526"/>
                  </a:lnTo>
                  <a:lnTo>
                    <a:pt x="6412" y="25299"/>
                  </a:lnTo>
                  <a:lnTo>
                    <a:pt x="5816" y="23082"/>
                  </a:lnTo>
                  <a:lnTo>
                    <a:pt x="6075" y="22362"/>
                  </a:lnTo>
                  <a:lnTo>
                    <a:pt x="5967" y="22119"/>
                  </a:lnTo>
                  <a:lnTo>
                    <a:pt x="5746" y="21950"/>
                  </a:lnTo>
                  <a:lnTo>
                    <a:pt x="5480" y="21913"/>
                  </a:lnTo>
                  <a:lnTo>
                    <a:pt x="5149" y="22181"/>
                  </a:lnTo>
                  <a:lnTo>
                    <a:pt x="5107" y="22518"/>
                  </a:lnTo>
                  <a:lnTo>
                    <a:pt x="5248" y="22653"/>
                  </a:lnTo>
                  <a:lnTo>
                    <a:pt x="1148" y="24652"/>
                  </a:lnTo>
                  <a:lnTo>
                    <a:pt x="1595" y="20855"/>
                  </a:lnTo>
                  <a:lnTo>
                    <a:pt x="1634" y="20594"/>
                  </a:lnTo>
                  <a:lnTo>
                    <a:pt x="2223" y="15452"/>
                  </a:lnTo>
                  <a:lnTo>
                    <a:pt x="2232" y="15307"/>
                  </a:lnTo>
                  <a:lnTo>
                    <a:pt x="2339" y="14402"/>
                  </a:lnTo>
                  <a:lnTo>
                    <a:pt x="2359" y="14262"/>
                  </a:lnTo>
                  <a:lnTo>
                    <a:pt x="2260" y="13555"/>
                  </a:lnTo>
                  <a:lnTo>
                    <a:pt x="1997" y="13570"/>
                  </a:lnTo>
                  <a:lnTo>
                    <a:pt x="1907" y="13439"/>
                  </a:lnTo>
                  <a:lnTo>
                    <a:pt x="1686" y="13521"/>
                  </a:lnTo>
                  <a:lnTo>
                    <a:pt x="1377" y="13548"/>
                  </a:lnTo>
                  <a:lnTo>
                    <a:pt x="1440" y="12950"/>
                  </a:lnTo>
                  <a:lnTo>
                    <a:pt x="998" y="11728"/>
                  </a:lnTo>
                  <a:lnTo>
                    <a:pt x="505" y="10767"/>
                  </a:lnTo>
                  <a:lnTo>
                    <a:pt x="285" y="10506"/>
                  </a:lnTo>
                  <a:lnTo>
                    <a:pt x="321" y="10069"/>
                  </a:lnTo>
                  <a:lnTo>
                    <a:pt x="298" y="9805"/>
                  </a:lnTo>
                  <a:lnTo>
                    <a:pt x="0" y="9577"/>
                  </a:lnTo>
                  <a:lnTo>
                    <a:pt x="136" y="9146"/>
                  </a:lnTo>
                  <a:lnTo>
                    <a:pt x="1089" y="8941"/>
                  </a:lnTo>
                  <a:lnTo>
                    <a:pt x="1596" y="8882"/>
                  </a:lnTo>
                  <a:lnTo>
                    <a:pt x="2128" y="8664"/>
                  </a:lnTo>
                  <a:lnTo>
                    <a:pt x="1984" y="7931"/>
                  </a:lnTo>
                  <a:lnTo>
                    <a:pt x="2088" y="7312"/>
                  </a:lnTo>
                  <a:lnTo>
                    <a:pt x="3178" y="7230"/>
                  </a:lnTo>
                  <a:lnTo>
                    <a:pt x="4073" y="6725"/>
                  </a:lnTo>
                  <a:close/>
                </a:path>
              </a:pathLst>
            </a:custGeom>
            <a:solidFill>
              <a:srgbClr val="56B1F7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68" name="pg168"/>
            <p:cNvSpPr/>
            <p:nvPr/>
          </p:nvSpPr>
          <p:spPr>
            <a:xfrm>
              <a:off x="7770007" y="2574090"/>
              <a:ext cx="37503" cy="59518"/>
            </a:xfrm>
            <a:custGeom>
              <a:avLst/>
              <a:pathLst>
                <a:path w="37503" h="59518">
                  <a:moveTo>
                    <a:pt x="5370" y="10804"/>
                  </a:moveTo>
                  <a:lnTo>
                    <a:pt x="7913" y="10853"/>
                  </a:lnTo>
                  <a:lnTo>
                    <a:pt x="8068" y="10804"/>
                  </a:lnTo>
                  <a:lnTo>
                    <a:pt x="8328" y="10299"/>
                  </a:lnTo>
                  <a:lnTo>
                    <a:pt x="8963" y="10201"/>
                  </a:lnTo>
                  <a:lnTo>
                    <a:pt x="8730" y="9419"/>
                  </a:lnTo>
                  <a:lnTo>
                    <a:pt x="9339" y="7936"/>
                  </a:lnTo>
                  <a:lnTo>
                    <a:pt x="10390" y="4725"/>
                  </a:lnTo>
                  <a:lnTo>
                    <a:pt x="10416" y="4595"/>
                  </a:lnTo>
                  <a:lnTo>
                    <a:pt x="10260" y="4643"/>
                  </a:lnTo>
                  <a:lnTo>
                    <a:pt x="9714" y="1713"/>
                  </a:lnTo>
                  <a:lnTo>
                    <a:pt x="9541" y="1278"/>
                  </a:lnTo>
                  <a:lnTo>
                    <a:pt x="9041" y="586"/>
                  </a:lnTo>
                  <a:lnTo>
                    <a:pt x="9251" y="263"/>
                  </a:lnTo>
                  <a:lnTo>
                    <a:pt x="11688" y="16"/>
                  </a:lnTo>
                  <a:lnTo>
                    <a:pt x="12552" y="0"/>
                  </a:lnTo>
                  <a:lnTo>
                    <a:pt x="13114" y="96"/>
                  </a:lnTo>
                  <a:lnTo>
                    <a:pt x="13698" y="1579"/>
                  </a:lnTo>
                  <a:lnTo>
                    <a:pt x="15079" y="2310"/>
                  </a:lnTo>
                  <a:lnTo>
                    <a:pt x="14904" y="3535"/>
                  </a:lnTo>
                  <a:lnTo>
                    <a:pt x="14736" y="4024"/>
                  </a:lnTo>
                  <a:lnTo>
                    <a:pt x="14703" y="4539"/>
                  </a:lnTo>
                  <a:lnTo>
                    <a:pt x="15722" y="4953"/>
                  </a:lnTo>
                  <a:lnTo>
                    <a:pt x="16033" y="4953"/>
                  </a:lnTo>
                  <a:lnTo>
                    <a:pt x="16824" y="4806"/>
                  </a:lnTo>
                  <a:lnTo>
                    <a:pt x="17434" y="4415"/>
                  </a:lnTo>
                  <a:lnTo>
                    <a:pt x="17862" y="4269"/>
                  </a:lnTo>
                  <a:lnTo>
                    <a:pt x="17992" y="4448"/>
                  </a:lnTo>
                  <a:lnTo>
                    <a:pt x="18355" y="4920"/>
                  </a:lnTo>
                  <a:lnTo>
                    <a:pt x="19730" y="6941"/>
                  </a:lnTo>
                  <a:lnTo>
                    <a:pt x="21520" y="9321"/>
                  </a:lnTo>
                  <a:lnTo>
                    <a:pt x="22403" y="8473"/>
                  </a:lnTo>
                  <a:lnTo>
                    <a:pt x="23233" y="9663"/>
                  </a:lnTo>
                  <a:lnTo>
                    <a:pt x="23336" y="10673"/>
                  </a:lnTo>
                  <a:lnTo>
                    <a:pt x="23570" y="11260"/>
                  </a:lnTo>
                  <a:lnTo>
                    <a:pt x="23739" y="10999"/>
                  </a:lnTo>
                  <a:lnTo>
                    <a:pt x="25192" y="11602"/>
                  </a:lnTo>
                  <a:lnTo>
                    <a:pt x="25455" y="11485"/>
                  </a:lnTo>
                  <a:lnTo>
                    <a:pt x="26048" y="10999"/>
                  </a:lnTo>
                  <a:lnTo>
                    <a:pt x="26748" y="11977"/>
                  </a:lnTo>
                  <a:lnTo>
                    <a:pt x="27008" y="11928"/>
                  </a:lnTo>
                  <a:lnTo>
                    <a:pt x="27955" y="11097"/>
                  </a:lnTo>
                  <a:lnTo>
                    <a:pt x="28344" y="10543"/>
                  </a:lnTo>
                  <a:lnTo>
                    <a:pt x="28590" y="9793"/>
                  </a:lnTo>
                  <a:lnTo>
                    <a:pt x="28889" y="9679"/>
                  </a:lnTo>
                  <a:lnTo>
                    <a:pt x="29882" y="9912"/>
                  </a:lnTo>
                  <a:lnTo>
                    <a:pt x="27008" y="12727"/>
                  </a:lnTo>
                  <a:lnTo>
                    <a:pt x="26398" y="13917"/>
                  </a:lnTo>
                  <a:lnTo>
                    <a:pt x="26022" y="15481"/>
                  </a:lnTo>
                  <a:lnTo>
                    <a:pt x="26203" y="16214"/>
                  </a:lnTo>
                  <a:lnTo>
                    <a:pt x="26743" y="16323"/>
                  </a:lnTo>
                  <a:lnTo>
                    <a:pt x="26874" y="16905"/>
                  </a:lnTo>
                  <a:lnTo>
                    <a:pt x="26919" y="17106"/>
                  </a:lnTo>
                  <a:lnTo>
                    <a:pt x="26952" y="17250"/>
                  </a:lnTo>
                  <a:lnTo>
                    <a:pt x="27166" y="17662"/>
                  </a:lnTo>
                  <a:lnTo>
                    <a:pt x="27353" y="18021"/>
                  </a:lnTo>
                  <a:lnTo>
                    <a:pt x="28342" y="18273"/>
                  </a:lnTo>
                  <a:lnTo>
                    <a:pt x="28668" y="18588"/>
                  </a:lnTo>
                  <a:lnTo>
                    <a:pt x="28468" y="18745"/>
                  </a:lnTo>
                  <a:lnTo>
                    <a:pt x="28367" y="19076"/>
                  </a:lnTo>
                  <a:lnTo>
                    <a:pt x="28342" y="19611"/>
                  </a:lnTo>
                  <a:lnTo>
                    <a:pt x="28405" y="20335"/>
                  </a:lnTo>
                  <a:lnTo>
                    <a:pt x="28870" y="21187"/>
                  </a:lnTo>
                  <a:lnTo>
                    <a:pt x="30861" y="24836"/>
                  </a:lnTo>
                  <a:lnTo>
                    <a:pt x="30896" y="25769"/>
                  </a:lnTo>
                  <a:lnTo>
                    <a:pt x="29526" y="25299"/>
                  </a:lnTo>
                  <a:lnTo>
                    <a:pt x="28058" y="23835"/>
                  </a:lnTo>
                  <a:lnTo>
                    <a:pt x="27405" y="23747"/>
                  </a:lnTo>
                  <a:lnTo>
                    <a:pt x="25028" y="24332"/>
                  </a:lnTo>
                  <a:lnTo>
                    <a:pt x="23910" y="25269"/>
                  </a:lnTo>
                  <a:lnTo>
                    <a:pt x="23490" y="26529"/>
                  </a:lnTo>
                  <a:lnTo>
                    <a:pt x="23188" y="27435"/>
                  </a:lnTo>
                  <a:lnTo>
                    <a:pt x="22768" y="28695"/>
                  </a:lnTo>
                  <a:lnTo>
                    <a:pt x="23104" y="30436"/>
                  </a:lnTo>
                  <a:lnTo>
                    <a:pt x="23552" y="31032"/>
                  </a:lnTo>
                  <a:lnTo>
                    <a:pt x="24570" y="32387"/>
                  </a:lnTo>
                  <a:lnTo>
                    <a:pt x="24670" y="32562"/>
                  </a:lnTo>
                  <a:lnTo>
                    <a:pt x="24003" y="34874"/>
                  </a:lnTo>
                  <a:lnTo>
                    <a:pt x="24166" y="35752"/>
                  </a:lnTo>
                  <a:lnTo>
                    <a:pt x="25308" y="37626"/>
                  </a:lnTo>
                  <a:lnTo>
                    <a:pt x="26217" y="38241"/>
                  </a:lnTo>
                  <a:lnTo>
                    <a:pt x="29037" y="38124"/>
                  </a:lnTo>
                  <a:lnTo>
                    <a:pt x="29288" y="38049"/>
                  </a:lnTo>
                  <a:lnTo>
                    <a:pt x="31421" y="37417"/>
                  </a:lnTo>
                  <a:lnTo>
                    <a:pt x="31865" y="37975"/>
                  </a:lnTo>
                  <a:lnTo>
                    <a:pt x="33118" y="38772"/>
                  </a:lnTo>
                  <a:lnTo>
                    <a:pt x="34768" y="38932"/>
                  </a:lnTo>
                  <a:lnTo>
                    <a:pt x="36354" y="38573"/>
                  </a:lnTo>
                  <a:lnTo>
                    <a:pt x="36956" y="37558"/>
                  </a:lnTo>
                  <a:lnTo>
                    <a:pt x="37503" y="38233"/>
                  </a:lnTo>
                  <a:lnTo>
                    <a:pt x="36607" y="38738"/>
                  </a:lnTo>
                  <a:lnTo>
                    <a:pt x="35518" y="38820"/>
                  </a:lnTo>
                  <a:lnTo>
                    <a:pt x="35414" y="39439"/>
                  </a:lnTo>
                  <a:lnTo>
                    <a:pt x="35558" y="40172"/>
                  </a:lnTo>
                  <a:lnTo>
                    <a:pt x="35026" y="40390"/>
                  </a:lnTo>
                  <a:lnTo>
                    <a:pt x="34519" y="40449"/>
                  </a:lnTo>
                  <a:lnTo>
                    <a:pt x="33566" y="40654"/>
                  </a:lnTo>
                  <a:lnTo>
                    <a:pt x="33429" y="41085"/>
                  </a:lnTo>
                  <a:lnTo>
                    <a:pt x="33728" y="41313"/>
                  </a:lnTo>
                  <a:lnTo>
                    <a:pt x="33750" y="41577"/>
                  </a:lnTo>
                  <a:lnTo>
                    <a:pt x="33715" y="42014"/>
                  </a:lnTo>
                  <a:lnTo>
                    <a:pt x="33935" y="42275"/>
                  </a:lnTo>
                  <a:lnTo>
                    <a:pt x="34428" y="43236"/>
                  </a:lnTo>
                  <a:lnTo>
                    <a:pt x="34752" y="44573"/>
                  </a:lnTo>
                  <a:lnTo>
                    <a:pt x="34806" y="45056"/>
                  </a:lnTo>
                  <a:lnTo>
                    <a:pt x="35116" y="45029"/>
                  </a:lnTo>
                  <a:lnTo>
                    <a:pt x="35336" y="44947"/>
                  </a:lnTo>
                  <a:lnTo>
                    <a:pt x="35427" y="45078"/>
                  </a:lnTo>
                  <a:lnTo>
                    <a:pt x="35690" y="45063"/>
                  </a:lnTo>
                  <a:lnTo>
                    <a:pt x="35788" y="45770"/>
                  </a:lnTo>
                  <a:lnTo>
                    <a:pt x="35769" y="45910"/>
                  </a:lnTo>
                  <a:lnTo>
                    <a:pt x="35662" y="46815"/>
                  </a:lnTo>
                  <a:lnTo>
                    <a:pt x="35652" y="46960"/>
                  </a:lnTo>
                  <a:lnTo>
                    <a:pt x="35064" y="52102"/>
                  </a:lnTo>
                  <a:lnTo>
                    <a:pt x="35012" y="52467"/>
                  </a:lnTo>
                  <a:lnTo>
                    <a:pt x="34578" y="56160"/>
                  </a:lnTo>
                  <a:lnTo>
                    <a:pt x="32508" y="57203"/>
                  </a:lnTo>
                  <a:lnTo>
                    <a:pt x="31445" y="57712"/>
                  </a:lnTo>
                  <a:lnTo>
                    <a:pt x="27748" y="59518"/>
                  </a:lnTo>
                  <a:lnTo>
                    <a:pt x="27358" y="59110"/>
                  </a:lnTo>
                  <a:lnTo>
                    <a:pt x="27358" y="58915"/>
                  </a:lnTo>
                  <a:lnTo>
                    <a:pt x="27644" y="56812"/>
                  </a:lnTo>
                  <a:lnTo>
                    <a:pt x="27838" y="54416"/>
                  </a:lnTo>
                  <a:lnTo>
                    <a:pt x="24457" y="54427"/>
                  </a:lnTo>
                  <a:lnTo>
                    <a:pt x="21969" y="54329"/>
                  </a:lnTo>
                  <a:lnTo>
                    <a:pt x="22130" y="53846"/>
                  </a:lnTo>
                  <a:lnTo>
                    <a:pt x="22079" y="53520"/>
                  </a:lnTo>
                  <a:lnTo>
                    <a:pt x="22208" y="52477"/>
                  </a:lnTo>
                  <a:lnTo>
                    <a:pt x="22364" y="52102"/>
                  </a:lnTo>
                  <a:lnTo>
                    <a:pt x="22351" y="51418"/>
                  </a:lnTo>
                  <a:lnTo>
                    <a:pt x="21011" y="50608"/>
                  </a:lnTo>
                  <a:lnTo>
                    <a:pt x="18693" y="50081"/>
                  </a:lnTo>
                  <a:lnTo>
                    <a:pt x="18381" y="48158"/>
                  </a:lnTo>
                  <a:lnTo>
                    <a:pt x="17616" y="48272"/>
                  </a:lnTo>
                  <a:lnTo>
                    <a:pt x="17279" y="48142"/>
                  </a:lnTo>
                  <a:lnTo>
                    <a:pt x="17434" y="48077"/>
                  </a:lnTo>
                  <a:lnTo>
                    <a:pt x="16371" y="48305"/>
                  </a:lnTo>
                  <a:lnTo>
                    <a:pt x="15787" y="48468"/>
                  </a:lnTo>
                  <a:lnTo>
                    <a:pt x="15190" y="48484"/>
                  </a:lnTo>
                  <a:lnTo>
                    <a:pt x="13857" y="48723"/>
                  </a:lnTo>
                  <a:lnTo>
                    <a:pt x="12427" y="48875"/>
                  </a:lnTo>
                  <a:lnTo>
                    <a:pt x="11766" y="48989"/>
                  </a:lnTo>
                  <a:lnTo>
                    <a:pt x="11493" y="49120"/>
                  </a:lnTo>
                  <a:lnTo>
                    <a:pt x="9093" y="46121"/>
                  </a:lnTo>
                  <a:lnTo>
                    <a:pt x="7848" y="44703"/>
                  </a:lnTo>
                  <a:lnTo>
                    <a:pt x="6330" y="43399"/>
                  </a:lnTo>
                  <a:lnTo>
                    <a:pt x="5885" y="40807"/>
                  </a:lnTo>
                  <a:lnTo>
                    <a:pt x="5850" y="40612"/>
                  </a:lnTo>
                  <a:lnTo>
                    <a:pt x="5292" y="39879"/>
                  </a:lnTo>
                  <a:lnTo>
                    <a:pt x="5059" y="39749"/>
                  </a:lnTo>
                  <a:lnTo>
                    <a:pt x="4592" y="40058"/>
                  </a:lnTo>
                  <a:lnTo>
                    <a:pt x="4254" y="40270"/>
                  </a:lnTo>
                  <a:lnTo>
                    <a:pt x="2257" y="38347"/>
                  </a:lnTo>
                  <a:lnTo>
                    <a:pt x="2179" y="38119"/>
                  </a:lnTo>
                  <a:lnTo>
                    <a:pt x="2386" y="37874"/>
                  </a:lnTo>
                  <a:lnTo>
                    <a:pt x="2192" y="36929"/>
                  </a:lnTo>
                  <a:lnTo>
                    <a:pt x="1764" y="36750"/>
                  </a:lnTo>
                  <a:lnTo>
                    <a:pt x="1037" y="36897"/>
                  </a:lnTo>
                  <a:lnTo>
                    <a:pt x="765" y="36310"/>
                  </a:lnTo>
                  <a:lnTo>
                    <a:pt x="402" y="36163"/>
                  </a:lnTo>
                  <a:lnTo>
                    <a:pt x="0" y="35756"/>
                  </a:lnTo>
                  <a:lnTo>
                    <a:pt x="1660" y="33833"/>
                  </a:lnTo>
                  <a:lnTo>
                    <a:pt x="1932" y="33605"/>
                  </a:lnTo>
                  <a:lnTo>
                    <a:pt x="3437" y="32333"/>
                  </a:lnTo>
                  <a:lnTo>
                    <a:pt x="5059" y="33816"/>
                  </a:lnTo>
                  <a:lnTo>
                    <a:pt x="5565" y="33523"/>
                  </a:lnTo>
                  <a:lnTo>
                    <a:pt x="5759" y="33376"/>
                  </a:lnTo>
                  <a:lnTo>
                    <a:pt x="5889" y="33279"/>
                  </a:lnTo>
                  <a:lnTo>
                    <a:pt x="6434" y="32790"/>
                  </a:lnTo>
                  <a:lnTo>
                    <a:pt x="6628" y="32594"/>
                  </a:lnTo>
                  <a:lnTo>
                    <a:pt x="7277" y="31600"/>
                  </a:lnTo>
                  <a:lnTo>
                    <a:pt x="7835" y="30573"/>
                  </a:lnTo>
                  <a:lnTo>
                    <a:pt x="8704" y="29351"/>
                  </a:lnTo>
                  <a:lnTo>
                    <a:pt x="9314" y="29220"/>
                  </a:lnTo>
                  <a:lnTo>
                    <a:pt x="9664" y="29074"/>
                  </a:lnTo>
                  <a:lnTo>
                    <a:pt x="9910" y="28308"/>
                  </a:lnTo>
                  <a:lnTo>
                    <a:pt x="10027" y="28031"/>
                  </a:lnTo>
                  <a:lnTo>
                    <a:pt x="10105" y="27754"/>
                  </a:lnTo>
                  <a:lnTo>
                    <a:pt x="10403" y="27151"/>
                  </a:lnTo>
                  <a:lnTo>
                    <a:pt x="11415" y="25912"/>
                  </a:lnTo>
                  <a:lnTo>
                    <a:pt x="11817" y="26352"/>
                  </a:lnTo>
                  <a:lnTo>
                    <a:pt x="12103" y="26548"/>
                  </a:lnTo>
                  <a:lnTo>
                    <a:pt x="12660" y="26107"/>
                  </a:lnTo>
                  <a:lnTo>
                    <a:pt x="12570" y="25765"/>
                  </a:lnTo>
                  <a:lnTo>
                    <a:pt x="12829" y="25358"/>
                  </a:lnTo>
                  <a:lnTo>
                    <a:pt x="13231" y="25259"/>
                  </a:lnTo>
                  <a:lnTo>
                    <a:pt x="13278" y="24934"/>
                  </a:lnTo>
                  <a:lnTo>
                    <a:pt x="12959" y="24103"/>
                  </a:lnTo>
                  <a:lnTo>
                    <a:pt x="12102" y="24294"/>
                  </a:lnTo>
                  <a:lnTo>
                    <a:pt x="10403" y="24364"/>
                  </a:lnTo>
                  <a:lnTo>
                    <a:pt x="10390" y="24495"/>
                  </a:lnTo>
                  <a:lnTo>
                    <a:pt x="10027" y="24510"/>
                  </a:lnTo>
                  <a:lnTo>
                    <a:pt x="9443" y="24087"/>
                  </a:lnTo>
                  <a:lnTo>
                    <a:pt x="9118" y="24027"/>
                  </a:lnTo>
                  <a:lnTo>
                    <a:pt x="8535" y="24266"/>
                  </a:lnTo>
                  <a:lnTo>
                    <a:pt x="8587" y="24592"/>
                  </a:lnTo>
                  <a:lnTo>
                    <a:pt x="7238" y="25423"/>
                  </a:lnTo>
                  <a:lnTo>
                    <a:pt x="6602" y="26075"/>
                  </a:lnTo>
                  <a:lnTo>
                    <a:pt x="5785" y="26662"/>
                  </a:lnTo>
                  <a:lnTo>
                    <a:pt x="5681" y="26890"/>
                  </a:lnTo>
                  <a:lnTo>
                    <a:pt x="5513" y="26939"/>
                  </a:lnTo>
                  <a:lnTo>
                    <a:pt x="5552" y="27102"/>
                  </a:lnTo>
                  <a:lnTo>
                    <a:pt x="5370" y="27314"/>
                  </a:lnTo>
                  <a:lnTo>
                    <a:pt x="4383" y="27958"/>
                  </a:lnTo>
                  <a:lnTo>
                    <a:pt x="3881" y="27493"/>
                  </a:lnTo>
                  <a:lnTo>
                    <a:pt x="3048" y="27509"/>
                  </a:lnTo>
                  <a:lnTo>
                    <a:pt x="2866" y="26710"/>
                  </a:lnTo>
                  <a:lnTo>
                    <a:pt x="3116" y="26362"/>
                  </a:lnTo>
                  <a:lnTo>
                    <a:pt x="2759" y="25794"/>
                  </a:lnTo>
                  <a:lnTo>
                    <a:pt x="2291" y="25042"/>
                  </a:lnTo>
                  <a:lnTo>
                    <a:pt x="2127" y="24771"/>
                  </a:lnTo>
                  <a:lnTo>
                    <a:pt x="2231" y="24266"/>
                  </a:lnTo>
                  <a:lnTo>
                    <a:pt x="2918" y="23255"/>
                  </a:lnTo>
                  <a:lnTo>
                    <a:pt x="3009" y="23125"/>
                  </a:lnTo>
                  <a:lnTo>
                    <a:pt x="3567" y="23402"/>
                  </a:lnTo>
                  <a:lnTo>
                    <a:pt x="5539" y="22962"/>
                  </a:lnTo>
                  <a:lnTo>
                    <a:pt x="5759" y="22783"/>
                  </a:lnTo>
                  <a:lnTo>
                    <a:pt x="5980" y="22424"/>
                  </a:lnTo>
                  <a:lnTo>
                    <a:pt x="6148" y="22343"/>
                  </a:lnTo>
                  <a:lnTo>
                    <a:pt x="6576" y="21430"/>
                  </a:lnTo>
                  <a:lnTo>
                    <a:pt x="6628" y="20941"/>
                  </a:lnTo>
                  <a:lnTo>
                    <a:pt x="6032" y="20632"/>
                  </a:lnTo>
                  <a:lnTo>
                    <a:pt x="5150" y="20729"/>
                  </a:lnTo>
                  <a:lnTo>
                    <a:pt x="4695" y="20664"/>
                  </a:lnTo>
                  <a:lnTo>
                    <a:pt x="4721" y="20534"/>
                  </a:lnTo>
                  <a:lnTo>
                    <a:pt x="4527" y="19817"/>
                  </a:lnTo>
                  <a:lnTo>
                    <a:pt x="4189" y="19328"/>
                  </a:lnTo>
                  <a:lnTo>
                    <a:pt x="3995" y="18839"/>
                  </a:lnTo>
                  <a:lnTo>
                    <a:pt x="4358" y="18008"/>
                  </a:lnTo>
                  <a:lnTo>
                    <a:pt x="4254" y="17551"/>
                  </a:lnTo>
                  <a:lnTo>
                    <a:pt x="4527" y="17339"/>
                  </a:lnTo>
                  <a:lnTo>
                    <a:pt x="5051" y="16497"/>
                  </a:lnTo>
                  <a:lnTo>
                    <a:pt x="6213" y="17127"/>
                  </a:lnTo>
                  <a:lnTo>
                    <a:pt x="6630" y="16687"/>
                  </a:lnTo>
                  <a:lnTo>
                    <a:pt x="7121" y="16459"/>
                  </a:lnTo>
                  <a:lnTo>
                    <a:pt x="7368" y="16019"/>
                  </a:lnTo>
                  <a:lnTo>
                    <a:pt x="7640" y="14145"/>
                  </a:lnTo>
                  <a:lnTo>
                    <a:pt x="6862" y="14096"/>
                  </a:lnTo>
                  <a:lnTo>
                    <a:pt x="6330" y="13493"/>
                  </a:lnTo>
                  <a:lnTo>
                    <a:pt x="5539" y="11570"/>
                  </a:lnTo>
                  <a:close/>
                </a:path>
              </a:pathLst>
            </a:custGeom>
            <a:solidFill>
              <a:srgbClr val="56B1F7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69" name="pg169"/>
            <p:cNvSpPr/>
            <p:nvPr/>
          </p:nvSpPr>
          <p:spPr>
            <a:xfrm>
              <a:off x="7787390" y="2596629"/>
              <a:ext cx="5993" cy="3813"/>
            </a:xfrm>
            <a:custGeom>
              <a:avLst/>
              <a:pathLst>
                <a:path w="5993" h="3813">
                  <a:moveTo>
                    <a:pt x="843" y="1434"/>
                  </a:moveTo>
                  <a:lnTo>
                    <a:pt x="557" y="2021"/>
                  </a:lnTo>
                  <a:lnTo>
                    <a:pt x="0" y="2966"/>
                  </a:lnTo>
                  <a:lnTo>
                    <a:pt x="181" y="2950"/>
                  </a:lnTo>
                  <a:lnTo>
                    <a:pt x="168" y="3161"/>
                  </a:lnTo>
                  <a:lnTo>
                    <a:pt x="441" y="2591"/>
                  </a:lnTo>
                  <a:lnTo>
                    <a:pt x="582" y="2717"/>
                  </a:lnTo>
                  <a:lnTo>
                    <a:pt x="422" y="3322"/>
                  </a:lnTo>
                  <a:lnTo>
                    <a:pt x="1388" y="3813"/>
                  </a:lnTo>
                  <a:lnTo>
                    <a:pt x="2023" y="3129"/>
                  </a:lnTo>
                  <a:lnTo>
                    <a:pt x="2241" y="3084"/>
                  </a:lnTo>
                  <a:lnTo>
                    <a:pt x="2568" y="3357"/>
                  </a:lnTo>
                  <a:lnTo>
                    <a:pt x="2739" y="3514"/>
                  </a:lnTo>
                  <a:lnTo>
                    <a:pt x="5993" y="3438"/>
                  </a:lnTo>
                  <a:lnTo>
                    <a:pt x="1893" y="0"/>
                  </a:lnTo>
                  <a:lnTo>
                    <a:pt x="1019" y="1501"/>
                  </a:lnTo>
                  <a:close/>
                </a:path>
              </a:pathLst>
            </a:custGeom>
            <a:solidFill>
              <a:srgbClr val="56B1F7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70" name="pg170"/>
            <p:cNvSpPr/>
            <p:nvPr/>
          </p:nvSpPr>
          <p:spPr>
            <a:xfrm>
              <a:off x="7786339" y="2595879"/>
              <a:ext cx="635" cy="684"/>
            </a:xfrm>
            <a:custGeom>
              <a:avLst/>
              <a:pathLst>
                <a:path w="635" h="684">
                  <a:moveTo>
                    <a:pt x="454" y="97"/>
                  </a:moveTo>
                  <a:lnTo>
                    <a:pt x="0" y="0"/>
                  </a:lnTo>
                  <a:lnTo>
                    <a:pt x="87" y="507"/>
                  </a:lnTo>
                  <a:lnTo>
                    <a:pt x="233" y="684"/>
                  </a:lnTo>
                  <a:lnTo>
                    <a:pt x="635" y="374"/>
                  </a:lnTo>
                  <a:close/>
                </a:path>
              </a:pathLst>
            </a:custGeom>
            <a:solidFill>
              <a:srgbClr val="56B1F7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71" name="pl171"/>
            <p:cNvSpPr/>
            <p:nvPr/>
          </p:nvSpPr>
          <p:spPr>
            <a:xfrm>
              <a:off x="5527806" y="3794583"/>
              <a:ext cx="463781" cy="777857"/>
            </a:xfrm>
            <a:custGeom>
              <a:avLst/>
              <a:pathLst>
                <a:path w="463781" h="777857">
                  <a:moveTo>
                    <a:pt x="131553" y="753578"/>
                  </a:moveTo>
                  <a:lnTo>
                    <a:pt x="128579" y="756379"/>
                  </a:lnTo>
                  <a:lnTo>
                    <a:pt x="123377" y="756379"/>
                  </a:lnTo>
                  <a:lnTo>
                    <a:pt x="122634" y="762916"/>
                  </a:lnTo>
                  <a:lnTo>
                    <a:pt x="117431" y="763850"/>
                  </a:lnTo>
                  <a:lnTo>
                    <a:pt x="115202" y="763850"/>
                  </a:lnTo>
                  <a:lnTo>
                    <a:pt x="114458" y="766651"/>
                  </a:lnTo>
                  <a:lnTo>
                    <a:pt x="114458" y="770386"/>
                  </a:lnTo>
                  <a:lnTo>
                    <a:pt x="104053" y="772254"/>
                  </a:lnTo>
                  <a:lnTo>
                    <a:pt x="86215" y="775055"/>
                  </a:lnTo>
                  <a:lnTo>
                    <a:pt x="77297" y="776923"/>
                  </a:lnTo>
                  <a:lnTo>
                    <a:pt x="72094" y="776923"/>
                  </a:lnTo>
                  <a:lnTo>
                    <a:pt x="67635" y="776923"/>
                  </a:lnTo>
                  <a:lnTo>
                    <a:pt x="60945" y="777857"/>
                  </a:lnTo>
                  <a:lnTo>
                    <a:pt x="59459" y="775989"/>
                  </a:lnTo>
                  <a:lnTo>
                    <a:pt x="60202" y="773188"/>
                  </a:lnTo>
                  <a:lnTo>
                    <a:pt x="62432" y="772254"/>
                  </a:lnTo>
                  <a:lnTo>
                    <a:pt x="67635" y="772254"/>
                  </a:lnTo>
                  <a:lnTo>
                    <a:pt x="74324" y="771320"/>
                  </a:lnTo>
                  <a:lnTo>
                    <a:pt x="83986" y="770386"/>
                  </a:lnTo>
                  <a:lnTo>
                    <a:pt x="87701" y="770386"/>
                  </a:lnTo>
                  <a:lnTo>
                    <a:pt x="87701" y="763850"/>
                  </a:lnTo>
                  <a:lnTo>
                    <a:pt x="85473" y="761048"/>
                  </a:lnTo>
                  <a:lnTo>
                    <a:pt x="82500" y="754512"/>
                  </a:lnTo>
                  <a:lnTo>
                    <a:pt x="81012" y="751710"/>
                  </a:lnTo>
                  <a:lnTo>
                    <a:pt x="78040" y="749843"/>
                  </a:lnTo>
                  <a:lnTo>
                    <a:pt x="74324" y="747975"/>
                  </a:lnTo>
                  <a:lnTo>
                    <a:pt x="71351" y="744240"/>
                  </a:lnTo>
                  <a:lnTo>
                    <a:pt x="70608" y="736770"/>
                  </a:lnTo>
                  <a:lnTo>
                    <a:pt x="69121" y="731166"/>
                  </a:lnTo>
                  <a:lnTo>
                    <a:pt x="72094" y="725564"/>
                  </a:lnTo>
                  <a:lnTo>
                    <a:pt x="72837" y="721829"/>
                  </a:lnTo>
                  <a:lnTo>
                    <a:pt x="71351" y="716226"/>
                  </a:lnTo>
                  <a:lnTo>
                    <a:pt x="72094" y="707822"/>
                  </a:lnTo>
                  <a:lnTo>
                    <a:pt x="68378" y="703153"/>
                  </a:lnTo>
                  <a:lnTo>
                    <a:pt x="63175" y="688212"/>
                  </a:lnTo>
                  <a:lnTo>
                    <a:pt x="60945" y="687278"/>
                  </a:lnTo>
                  <a:lnTo>
                    <a:pt x="59459" y="686344"/>
                  </a:lnTo>
                  <a:lnTo>
                    <a:pt x="57229" y="688212"/>
                  </a:lnTo>
                  <a:lnTo>
                    <a:pt x="55742" y="693814"/>
                  </a:lnTo>
                  <a:lnTo>
                    <a:pt x="54999" y="698484"/>
                  </a:lnTo>
                  <a:lnTo>
                    <a:pt x="54999" y="701285"/>
                  </a:lnTo>
                  <a:lnTo>
                    <a:pt x="53514" y="705020"/>
                  </a:lnTo>
                  <a:lnTo>
                    <a:pt x="52769" y="705954"/>
                  </a:lnTo>
                  <a:lnTo>
                    <a:pt x="51283" y="714358"/>
                  </a:lnTo>
                  <a:lnTo>
                    <a:pt x="51283" y="717159"/>
                  </a:lnTo>
                  <a:lnTo>
                    <a:pt x="49053" y="718093"/>
                  </a:lnTo>
                  <a:lnTo>
                    <a:pt x="47568" y="719961"/>
                  </a:lnTo>
                  <a:lnTo>
                    <a:pt x="46823" y="721829"/>
                  </a:lnTo>
                  <a:lnTo>
                    <a:pt x="47568" y="726498"/>
                  </a:lnTo>
                  <a:lnTo>
                    <a:pt x="46080" y="738637"/>
                  </a:lnTo>
                  <a:lnTo>
                    <a:pt x="46080" y="745174"/>
                  </a:lnTo>
                  <a:lnTo>
                    <a:pt x="45337" y="753578"/>
                  </a:lnTo>
                  <a:lnTo>
                    <a:pt x="44594" y="758247"/>
                  </a:lnTo>
                  <a:lnTo>
                    <a:pt x="43107" y="761048"/>
                  </a:lnTo>
                  <a:lnTo>
                    <a:pt x="40877" y="761982"/>
                  </a:lnTo>
                  <a:lnTo>
                    <a:pt x="39391" y="761982"/>
                  </a:lnTo>
                  <a:lnTo>
                    <a:pt x="37162" y="759181"/>
                  </a:lnTo>
                  <a:lnTo>
                    <a:pt x="32702" y="755445"/>
                  </a:lnTo>
                  <a:lnTo>
                    <a:pt x="31216" y="752644"/>
                  </a:lnTo>
                  <a:lnTo>
                    <a:pt x="24527" y="751710"/>
                  </a:lnTo>
                  <a:lnTo>
                    <a:pt x="20811" y="751710"/>
                  </a:lnTo>
                  <a:lnTo>
                    <a:pt x="18581" y="751710"/>
                  </a:lnTo>
                  <a:lnTo>
                    <a:pt x="16350" y="747975"/>
                  </a:lnTo>
                  <a:lnTo>
                    <a:pt x="11147" y="749843"/>
                  </a:lnTo>
                  <a:lnTo>
                    <a:pt x="8919" y="697550"/>
                  </a:lnTo>
                  <a:lnTo>
                    <a:pt x="7432" y="654595"/>
                  </a:lnTo>
                  <a:lnTo>
                    <a:pt x="5946" y="634051"/>
                  </a:lnTo>
                  <a:lnTo>
                    <a:pt x="2973" y="583626"/>
                  </a:lnTo>
                  <a:lnTo>
                    <a:pt x="1486" y="540671"/>
                  </a:lnTo>
                  <a:lnTo>
                    <a:pt x="0" y="508922"/>
                  </a:lnTo>
                  <a:lnTo>
                    <a:pt x="5946" y="454761"/>
                  </a:lnTo>
                  <a:lnTo>
                    <a:pt x="5946" y="440754"/>
                  </a:lnTo>
                  <a:lnTo>
                    <a:pt x="11147" y="396865"/>
                  </a:lnTo>
                  <a:lnTo>
                    <a:pt x="16350" y="340838"/>
                  </a:lnTo>
                  <a:lnTo>
                    <a:pt x="17838" y="330566"/>
                  </a:lnTo>
                  <a:lnTo>
                    <a:pt x="23039" y="282008"/>
                  </a:lnTo>
                  <a:lnTo>
                    <a:pt x="26013" y="241854"/>
                  </a:lnTo>
                  <a:lnTo>
                    <a:pt x="28985" y="208237"/>
                  </a:lnTo>
                  <a:lnTo>
                    <a:pt x="34931" y="155011"/>
                  </a:lnTo>
                  <a:lnTo>
                    <a:pt x="34931" y="152209"/>
                  </a:lnTo>
                  <a:lnTo>
                    <a:pt x="37904" y="113923"/>
                  </a:lnTo>
                  <a:lnTo>
                    <a:pt x="40134" y="89645"/>
                  </a:lnTo>
                  <a:lnTo>
                    <a:pt x="42365" y="70035"/>
                  </a:lnTo>
                  <a:lnTo>
                    <a:pt x="47568" y="18676"/>
                  </a:lnTo>
                  <a:lnTo>
                    <a:pt x="44594" y="17741"/>
                  </a:lnTo>
                  <a:lnTo>
                    <a:pt x="40134" y="10271"/>
                  </a:lnTo>
                  <a:lnTo>
                    <a:pt x="37162" y="2800"/>
                  </a:lnTo>
                  <a:lnTo>
                    <a:pt x="37904" y="0"/>
                  </a:lnTo>
                  <a:lnTo>
                    <a:pt x="63175" y="0"/>
                  </a:lnTo>
                  <a:lnTo>
                    <a:pt x="112972" y="933"/>
                  </a:lnTo>
                  <a:lnTo>
                    <a:pt x="162026" y="1867"/>
                  </a:lnTo>
                  <a:lnTo>
                    <a:pt x="165000" y="1867"/>
                  </a:lnTo>
                  <a:lnTo>
                    <a:pt x="214052" y="2800"/>
                  </a:lnTo>
                  <a:lnTo>
                    <a:pt x="219998" y="3735"/>
                  </a:lnTo>
                  <a:lnTo>
                    <a:pt x="280944" y="3735"/>
                  </a:lnTo>
                  <a:lnTo>
                    <a:pt x="340403" y="4669"/>
                  </a:lnTo>
                  <a:lnTo>
                    <a:pt x="371620" y="5602"/>
                  </a:lnTo>
                  <a:lnTo>
                    <a:pt x="374592" y="28013"/>
                  </a:lnTo>
                  <a:lnTo>
                    <a:pt x="380538" y="64432"/>
                  </a:lnTo>
                  <a:lnTo>
                    <a:pt x="382769" y="70035"/>
                  </a:lnTo>
                  <a:lnTo>
                    <a:pt x="390200" y="122328"/>
                  </a:lnTo>
                  <a:lnTo>
                    <a:pt x="395403" y="152209"/>
                  </a:lnTo>
                  <a:lnTo>
                    <a:pt x="398376" y="171819"/>
                  </a:lnTo>
                  <a:lnTo>
                    <a:pt x="399863" y="180223"/>
                  </a:lnTo>
                  <a:lnTo>
                    <a:pt x="405809" y="220377"/>
                  </a:lnTo>
                  <a:lnTo>
                    <a:pt x="410268" y="247458"/>
                  </a:lnTo>
                  <a:lnTo>
                    <a:pt x="412498" y="257728"/>
                  </a:lnTo>
                  <a:lnTo>
                    <a:pt x="419187" y="309088"/>
                  </a:lnTo>
                  <a:lnTo>
                    <a:pt x="419930" y="310956"/>
                  </a:lnTo>
                  <a:lnTo>
                    <a:pt x="425876" y="349241"/>
                  </a:lnTo>
                  <a:lnTo>
                    <a:pt x="425876" y="351110"/>
                  </a:lnTo>
                  <a:lnTo>
                    <a:pt x="428848" y="353910"/>
                  </a:lnTo>
                  <a:lnTo>
                    <a:pt x="431822" y="362315"/>
                  </a:lnTo>
                  <a:lnTo>
                    <a:pt x="434051" y="366050"/>
                  </a:lnTo>
                  <a:lnTo>
                    <a:pt x="434051" y="368851"/>
                  </a:lnTo>
                  <a:lnTo>
                    <a:pt x="434794" y="371652"/>
                  </a:lnTo>
                  <a:lnTo>
                    <a:pt x="437768" y="380991"/>
                  </a:lnTo>
                  <a:lnTo>
                    <a:pt x="437768" y="387528"/>
                  </a:lnTo>
                  <a:lnTo>
                    <a:pt x="442228" y="392196"/>
                  </a:lnTo>
                  <a:lnTo>
                    <a:pt x="444457" y="400601"/>
                  </a:lnTo>
                  <a:lnTo>
                    <a:pt x="449659" y="405269"/>
                  </a:lnTo>
                  <a:lnTo>
                    <a:pt x="452633" y="409939"/>
                  </a:lnTo>
                  <a:lnTo>
                    <a:pt x="451889" y="414608"/>
                  </a:lnTo>
                  <a:lnTo>
                    <a:pt x="454119" y="422078"/>
                  </a:lnTo>
                  <a:lnTo>
                    <a:pt x="453377" y="429548"/>
                  </a:lnTo>
                  <a:lnTo>
                    <a:pt x="450403" y="436085"/>
                  </a:lnTo>
                  <a:lnTo>
                    <a:pt x="454119" y="440754"/>
                  </a:lnTo>
                  <a:lnTo>
                    <a:pt x="460808" y="445423"/>
                  </a:lnTo>
                  <a:lnTo>
                    <a:pt x="463781" y="450092"/>
                  </a:lnTo>
                  <a:lnTo>
                    <a:pt x="460065" y="452893"/>
                  </a:lnTo>
                  <a:lnTo>
                    <a:pt x="457092" y="453828"/>
                  </a:lnTo>
                  <a:lnTo>
                    <a:pt x="454862" y="458497"/>
                  </a:lnTo>
                  <a:lnTo>
                    <a:pt x="451889" y="461298"/>
                  </a:lnTo>
                  <a:lnTo>
                    <a:pt x="444457" y="465033"/>
                  </a:lnTo>
                  <a:lnTo>
                    <a:pt x="442971" y="471570"/>
                  </a:lnTo>
                  <a:lnTo>
                    <a:pt x="442971" y="474371"/>
                  </a:lnTo>
                  <a:lnTo>
                    <a:pt x="442971" y="477173"/>
                  </a:lnTo>
                  <a:lnTo>
                    <a:pt x="442971" y="480908"/>
                  </a:lnTo>
                  <a:lnTo>
                    <a:pt x="442971" y="486510"/>
                  </a:lnTo>
                  <a:lnTo>
                    <a:pt x="442971" y="492114"/>
                  </a:lnTo>
                  <a:lnTo>
                    <a:pt x="440740" y="497716"/>
                  </a:lnTo>
                  <a:lnTo>
                    <a:pt x="437025" y="501451"/>
                  </a:lnTo>
                  <a:lnTo>
                    <a:pt x="432566" y="512657"/>
                  </a:lnTo>
                  <a:lnTo>
                    <a:pt x="433308" y="525730"/>
                  </a:lnTo>
                  <a:lnTo>
                    <a:pt x="433308" y="527598"/>
                  </a:lnTo>
                  <a:lnTo>
                    <a:pt x="434051" y="535068"/>
                  </a:lnTo>
                  <a:lnTo>
                    <a:pt x="435539" y="542539"/>
                  </a:lnTo>
                  <a:lnTo>
                    <a:pt x="440740" y="553744"/>
                  </a:lnTo>
                  <a:lnTo>
                    <a:pt x="442971" y="563082"/>
                  </a:lnTo>
                  <a:lnTo>
                    <a:pt x="442971" y="568685"/>
                  </a:lnTo>
                  <a:lnTo>
                    <a:pt x="439997" y="576156"/>
                  </a:lnTo>
                  <a:lnTo>
                    <a:pt x="439997" y="581758"/>
                  </a:lnTo>
                  <a:lnTo>
                    <a:pt x="438511" y="587361"/>
                  </a:lnTo>
                  <a:lnTo>
                    <a:pt x="438511" y="598567"/>
                  </a:lnTo>
                  <a:lnTo>
                    <a:pt x="437768" y="605103"/>
                  </a:lnTo>
                  <a:lnTo>
                    <a:pt x="434794" y="607905"/>
                  </a:lnTo>
                  <a:lnTo>
                    <a:pt x="434794" y="612574"/>
                  </a:lnTo>
                  <a:lnTo>
                    <a:pt x="436282" y="622846"/>
                  </a:lnTo>
                  <a:lnTo>
                    <a:pt x="436282" y="625647"/>
                  </a:lnTo>
                  <a:lnTo>
                    <a:pt x="439254" y="631250"/>
                  </a:lnTo>
                  <a:lnTo>
                    <a:pt x="445200" y="635919"/>
                  </a:lnTo>
                  <a:lnTo>
                    <a:pt x="445943" y="638720"/>
                  </a:lnTo>
                  <a:lnTo>
                    <a:pt x="446686" y="641522"/>
                  </a:lnTo>
                  <a:lnTo>
                    <a:pt x="446686" y="648058"/>
                  </a:lnTo>
                  <a:lnTo>
                    <a:pt x="448916" y="653661"/>
                  </a:lnTo>
                  <a:lnTo>
                    <a:pt x="448916" y="654595"/>
                  </a:lnTo>
                  <a:lnTo>
                    <a:pt x="386484" y="652728"/>
                  </a:lnTo>
                  <a:lnTo>
                    <a:pt x="383512" y="652728"/>
                  </a:lnTo>
                  <a:lnTo>
                    <a:pt x="315134" y="652728"/>
                  </a:lnTo>
                  <a:lnTo>
                    <a:pt x="295066" y="652728"/>
                  </a:lnTo>
                  <a:lnTo>
                    <a:pt x="270540" y="652728"/>
                  </a:lnTo>
                  <a:lnTo>
                    <a:pt x="229662" y="652728"/>
                  </a:lnTo>
                  <a:lnTo>
                    <a:pt x="217770" y="652728"/>
                  </a:lnTo>
                  <a:lnTo>
                    <a:pt x="167972" y="652728"/>
                  </a:lnTo>
                  <a:lnTo>
                    <a:pt x="112972" y="652728"/>
                  </a:lnTo>
                  <a:lnTo>
                    <a:pt x="112972" y="661131"/>
                  </a:lnTo>
                  <a:lnTo>
                    <a:pt x="112230" y="664867"/>
                  </a:lnTo>
                  <a:lnTo>
                    <a:pt x="109256" y="670469"/>
                  </a:lnTo>
                  <a:lnTo>
                    <a:pt x="108512" y="674204"/>
                  </a:lnTo>
                  <a:lnTo>
                    <a:pt x="109256" y="677006"/>
                  </a:lnTo>
                  <a:lnTo>
                    <a:pt x="112230" y="679808"/>
                  </a:lnTo>
                  <a:lnTo>
                    <a:pt x="120404" y="691013"/>
                  </a:lnTo>
                  <a:lnTo>
                    <a:pt x="127837" y="699417"/>
                  </a:lnTo>
                  <a:lnTo>
                    <a:pt x="131553" y="701285"/>
                  </a:lnTo>
                  <a:lnTo>
                    <a:pt x="133040" y="703153"/>
                  </a:lnTo>
                  <a:lnTo>
                    <a:pt x="136756" y="706888"/>
                  </a:lnTo>
                  <a:lnTo>
                    <a:pt x="138243" y="711557"/>
                  </a:lnTo>
                  <a:lnTo>
                    <a:pt x="138243" y="716226"/>
                  </a:lnTo>
                  <a:lnTo>
                    <a:pt x="135270" y="721829"/>
                  </a:lnTo>
                  <a:lnTo>
                    <a:pt x="131553" y="728365"/>
                  </a:lnTo>
                  <a:lnTo>
                    <a:pt x="130810" y="731166"/>
                  </a:lnTo>
                  <a:lnTo>
                    <a:pt x="131553" y="733968"/>
                  </a:lnTo>
                  <a:lnTo>
                    <a:pt x="133782" y="736770"/>
                  </a:lnTo>
                  <a:lnTo>
                    <a:pt x="139728" y="742372"/>
                  </a:lnTo>
                  <a:lnTo>
                    <a:pt x="140471" y="744240"/>
                  </a:lnTo>
                  <a:lnTo>
                    <a:pt x="138985" y="747042"/>
                  </a:lnTo>
                  <a:lnTo>
                    <a:pt x="136756" y="747042"/>
                  </a:lnTo>
                  <a:lnTo>
                    <a:pt x="134525" y="747975"/>
                  </a:lnTo>
                  <a:lnTo>
                    <a:pt x="134525" y="748909"/>
                  </a:lnTo>
                  <a:lnTo>
                    <a:pt x="133040" y="751710"/>
                  </a:lnTo>
                  <a:lnTo>
                    <a:pt x="131553" y="753578"/>
                  </a:lnTo>
                  <a:lnTo>
                    <a:pt x="131553" y="753578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2" name="pl172"/>
            <p:cNvSpPr/>
            <p:nvPr/>
          </p:nvSpPr>
          <p:spPr>
            <a:xfrm>
              <a:off x="2111875" y="3470554"/>
              <a:ext cx="748442" cy="921662"/>
            </a:xfrm>
            <a:custGeom>
              <a:avLst/>
              <a:pathLst>
                <a:path w="748442" h="921662">
                  <a:moveTo>
                    <a:pt x="22297" y="323095"/>
                  </a:moveTo>
                  <a:lnTo>
                    <a:pt x="21553" y="309088"/>
                  </a:lnTo>
                  <a:lnTo>
                    <a:pt x="26756" y="306287"/>
                  </a:lnTo>
                  <a:lnTo>
                    <a:pt x="30473" y="296948"/>
                  </a:lnTo>
                  <a:lnTo>
                    <a:pt x="28985" y="287611"/>
                  </a:lnTo>
                  <a:lnTo>
                    <a:pt x="27500" y="280140"/>
                  </a:lnTo>
                  <a:lnTo>
                    <a:pt x="26013" y="268000"/>
                  </a:lnTo>
                  <a:lnTo>
                    <a:pt x="23783" y="259597"/>
                  </a:lnTo>
                  <a:lnTo>
                    <a:pt x="18580" y="252126"/>
                  </a:lnTo>
                  <a:lnTo>
                    <a:pt x="19324" y="244656"/>
                  </a:lnTo>
                  <a:lnTo>
                    <a:pt x="18580" y="238119"/>
                  </a:lnTo>
                  <a:lnTo>
                    <a:pt x="17837" y="226913"/>
                  </a:lnTo>
                  <a:lnTo>
                    <a:pt x="16350" y="217575"/>
                  </a:lnTo>
                  <a:lnTo>
                    <a:pt x="14121" y="210105"/>
                  </a:lnTo>
                  <a:lnTo>
                    <a:pt x="14121" y="197031"/>
                  </a:lnTo>
                  <a:lnTo>
                    <a:pt x="15608" y="182091"/>
                  </a:lnTo>
                  <a:lnTo>
                    <a:pt x="12635" y="177422"/>
                  </a:lnTo>
                  <a:lnTo>
                    <a:pt x="9661" y="169951"/>
                  </a:lnTo>
                  <a:lnTo>
                    <a:pt x="9661" y="160613"/>
                  </a:lnTo>
                  <a:lnTo>
                    <a:pt x="6689" y="153143"/>
                  </a:lnTo>
                  <a:lnTo>
                    <a:pt x="9661" y="145672"/>
                  </a:lnTo>
                  <a:lnTo>
                    <a:pt x="14121" y="143805"/>
                  </a:lnTo>
                  <a:lnTo>
                    <a:pt x="21553" y="140070"/>
                  </a:lnTo>
                  <a:lnTo>
                    <a:pt x="32702" y="138202"/>
                  </a:lnTo>
                  <a:lnTo>
                    <a:pt x="41621" y="141004"/>
                  </a:lnTo>
                  <a:lnTo>
                    <a:pt x="53513" y="141004"/>
                  </a:lnTo>
                  <a:lnTo>
                    <a:pt x="62432" y="144739"/>
                  </a:lnTo>
                  <a:lnTo>
                    <a:pt x="64661" y="155944"/>
                  </a:lnTo>
                  <a:lnTo>
                    <a:pt x="70607" y="158746"/>
                  </a:lnTo>
                  <a:lnTo>
                    <a:pt x="78783" y="159679"/>
                  </a:lnTo>
                  <a:lnTo>
                    <a:pt x="86958" y="156878"/>
                  </a:lnTo>
                  <a:lnTo>
                    <a:pt x="89931" y="147540"/>
                  </a:lnTo>
                  <a:lnTo>
                    <a:pt x="94391" y="141004"/>
                  </a:lnTo>
                  <a:lnTo>
                    <a:pt x="98107" y="128864"/>
                  </a:lnTo>
                  <a:lnTo>
                    <a:pt x="98850" y="26146"/>
                  </a:lnTo>
                  <a:lnTo>
                    <a:pt x="99593" y="933"/>
                  </a:lnTo>
                  <a:lnTo>
                    <a:pt x="127836" y="933"/>
                  </a:lnTo>
                  <a:lnTo>
                    <a:pt x="164998" y="0"/>
                  </a:lnTo>
                  <a:lnTo>
                    <a:pt x="198444" y="0"/>
                  </a:lnTo>
                  <a:lnTo>
                    <a:pt x="234119" y="0"/>
                  </a:lnTo>
                  <a:lnTo>
                    <a:pt x="246754" y="933"/>
                  </a:lnTo>
                  <a:lnTo>
                    <a:pt x="269795" y="0"/>
                  </a:lnTo>
                  <a:lnTo>
                    <a:pt x="294322" y="933"/>
                  </a:lnTo>
                  <a:lnTo>
                    <a:pt x="310673" y="933"/>
                  </a:lnTo>
                  <a:lnTo>
                    <a:pt x="337430" y="933"/>
                  </a:lnTo>
                  <a:lnTo>
                    <a:pt x="370876" y="0"/>
                  </a:lnTo>
                  <a:lnTo>
                    <a:pt x="405064" y="0"/>
                  </a:lnTo>
                  <a:lnTo>
                    <a:pt x="440740" y="0"/>
                  </a:lnTo>
                  <a:lnTo>
                    <a:pt x="452633" y="0"/>
                  </a:lnTo>
                  <a:lnTo>
                    <a:pt x="461552" y="933"/>
                  </a:lnTo>
                  <a:lnTo>
                    <a:pt x="477903" y="933"/>
                  </a:lnTo>
                  <a:lnTo>
                    <a:pt x="514321" y="0"/>
                  </a:lnTo>
                  <a:lnTo>
                    <a:pt x="525470" y="933"/>
                  </a:lnTo>
                  <a:lnTo>
                    <a:pt x="535132" y="933"/>
                  </a:lnTo>
                  <a:lnTo>
                    <a:pt x="552970" y="933"/>
                  </a:lnTo>
                  <a:lnTo>
                    <a:pt x="584186" y="0"/>
                  </a:lnTo>
                  <a:lnTo>
                    <a:pt x="612430" y="0"/>
                  </a:lnTo>
                  <a:lnTo>
                    <a:pt x="622834" y="0"/>
                  </a:lnTo>
                  <a:lnTo>
                    <a:pt x="632497" y="933"/>
                  </a:lnTo>
                  <a:lnTo>
                    <a:pt x="660740" y="933"/>
                  </a:lnTo>
                  <a:lnTo>
                    <a:pt x="700131" y="933"/>
                  </a:lnTo>
                  <a:lnTo>
                    <a:pt x="734320" y="933"/>
                  </a:lnTo>
                  <a:lnTo>
                    <a:pt x="748442" y="933"/>
                  </a:lnTo>
                  <a:lnTo>
                    <a:pt x="747699" y="163415"/>
                  </a:lnTo>
                  <a:lnTo>
                    <a:pt x="746955" y="334300"/>
                  </a:lnTo>
                  <a:lnTo>
                    <a:pt x="746955" y="395932"/>
                  </a:lnTo>
                  <a:lnTo>
                    <a:pt x="746212" y="525730"/>
                  </a:lnTo>
                  <a:lnTo>
                    <a:pt x="746955" y="619110"/>
                  </a:lnTo>
                  <a:lnTo>
                    <a:pt x="746212" y="688212"/>
                  </a:lnTo>
                  <a:lnTo>
                    <a:pt x="746212" y="746107"/>
                  </a:lnTo>
                  <a:lnTo>
                    <a:pt x="746212" y="920728"/>
                  </a:lnTo>
                  <a:lnTo>
                    <a:pt x="723172" y="920728"/>
                  </a:lnTo>
                  <a:lnTo>
                    <a:pt x="672631" y="921662"/>
                  </a:lnTo>
                  <a:lnTo>
                    <a:pt x="624321" y="920728"/>
                  </a:lnTo>
                  <a:lnTo>
                    <a:pt x="578240" y="920728"/>
                  </a:lnTo>
                  <a:lnTo>
                    <a:pt x="561889" y="920728"/>
                  </a:lnTo>
                  <a:lnTo>
                    <a:pt x="541822" y="920728"/>
                  </a:lnTo>
                  <a:lnTo>
                    <a:pt x="495740" y="921662"/>
                  </a:lnTo>
                  <a:lnTo>
                    <a:pt x="478646" y="919795"/>
                  </a:lnTo>
                  <a:lnTo>
                    <a:pt x="455606" y="910456"/>
                  </a:lnTo>
                  <a:lnTo>
                    <a:pt x="443713" y="905788"/>
                  </a:lnTo>
                  <a:lnTo>
                    <a:pt x="412498" y="893648"/>
                  </a:lnTo>
                  <a:lnTo>
                    <a:pt x="359728" y="872171"/>
                  </a:lnTo>
                  <a:lnTo>
                    <a:pt x="321822" y="857230"/>
                  </a:lnTo>
                  <a:lnTo>
                    <a:pt x="277971" y="841355"/>
                  </a:lnTo>
                  <a:lnTo>
                    <a:pt x="243782" y="827348"/>
                  </a:lnTo>
                  <a:lnTo>
                    <a:pt x="210336" y="814275"/>
                  </a:lnTo>
                  <a:lnTo>
                    <a:pt x="189526" y="805871"/>
                  </a:lnTo>
                  <a:lnTo>
                    <a:pt x="173918" y="799334"/>
                  </a:lnTo>
                  <a:lnTo>
                    <a:pt x="138242" y="784393"/>
                  </a:lnTo>
                  <a:lnTo>
                    <a:pt x="100336" y="770386"/>
                  </a:lnTo>
                  <a:lnTo>
                    <a:pt x="63917" y="756379"/>
                  </a:lnTo>
                  <a:lnTo>
                    <a:pt x="14121" y="736769"/>
                  </a:lnTo>
                  <a:lnTo>
                    <a:pt x="0" y="731167"/>
                  </a:lnTo>
                  <a:lnTo>
                    <a:pt x="1487" y="720895"/>
                  </a:lnTo>
                  <a:lnTo>
                    <a:pt x="5202" y="705954"/>
                  </a:lnTo>
                  <a:lnTo>
                    <a:pt x="9661" y="695682"/>
                  </a:lnTo>
                  <a:lnTo>
                    <a:pt x="15608" y="693815"/>
                  </a:lnTo>
                  <a:lnTo>
                    <a:pt x="20066" y="694748"/>
                  </a:lnTo>
                  <a:lnTo>
                    <a:pt x="28242" y="694748"/>
                  </a:lnTo>
                  <a:lnTo>
                    <a:pt x="33445" y="691013"/>
                  </a:lnTo>
                  <a:lnTo>
                    <a:pt x="37161" y="680741"/>
                  </a:lnTo>
                  <a:lnTo>
                    <a:pt x="43107" y="672337"/>
                  </a:lnTo>
                  <a:lnTo>
                    <a:pt x="43107" y="662999"/>
                  </a:lnTo>
                  <a:lnTo>
                    <a:pt x="42364" y="652727"/>
                  </a:lnTo>
                  <a:lnTo>
                    <a:pt x="34931" y="645257"/>
                  </a:lnTo>
                  <a:lnTo>
                    <a:pt x="19324" y="643389"/>
                  </a:lnTo>
                  <a:lnTo>
                    <a:pt x="14121" y="638720"/>
                  </a:lnTo>
                  <a:lnTo>
                    <a:pt x="12635" y="630316"/>
                  </a:lnTo>
                  <a:lnTo>
                    <a:pt x="15608" y="608838"/>
                  </a:lnTo>
                  <a:lnTo>
                    <a:pt x="8919" y="601368"/>
                  </a:lnTo>
                  <a:lnTo>
                    <a:pt x="11892" y="593898"/>
                  </a:lnTo>
                  <a:lnTo>
                    <a:pt x="10405" y="586427"/>
                  </a:lnTo>
                  <a:lnTo>
                    <a:pt x="15608" y="581758"/>
                  </a:lnTo>
                  <a:lnTo>
                    <a:pt x="20811" y="578023"/>
                  </a:lnTo>
                  <a:lnTo>
                    <a:pt x="22297" y="573354"/>
                  </a:lnTo>
                  <a:lnTo>
                    <a:pt x="26013" y="570552"/>
                  </a:lnTo>
                  <a:lnTo>
                    <a:pt x="24527" y="565883"/>
                  </a:lnTo>
                  <a:lnTo>
                    <a:pt x="31215" y="563082"/>
                  </a:lnTo>
                  <a:lnTo>
                    <a:pt x="32702" y="558413"/>
                  </a:lnTo>
                  <a:lnTo>
                    <a:pt x="36418" y="549075"/>
                  </a:lnTo>
                  <a:lnTo>
                    <a:pt x="34931" y="538803"/>
                  </a:lnTo>
                  <a:lnTo>
                    <a:pt x="37161" y="533200"/>
                  </a:lnTo>
                  <a:lnTo>
                    <a:pt x="34931" y="524796"/>
                  </a:lnTo>
                  <a:lnTo>
                    <a:pt x="34931" y="501451"/>
                  </a:lnTo>
                  <a:lnTo>
                    <a:pt x="37904" y="494914"/>
                  </a:lnTo>
                  <a:lnTo>
                    <a:pt x="46080" y="489312"/>
                  </a:lnTo>
                  <a:lnTo>
                    <a:pt x="43850" y="486511"/>
                  </a:lnTo>
                  <a:lnTo>
                    <a:pt x="46823" y="482775"/>
                  </a:lnTo>
                  <a:lnTo>
                    <a:pt x="50540" y="476239"/>
                  </a:lnTo>
                  <a:lnTo>
                    <a:pt x="53513" y="470636"/>
                  </a:lnTo>
                  <a:lnTo>
                    <a:pt x="66148" y="464100"/>
                  </a:lnTo>
                  <a:lnTo>
                    <a:pt x="75066" y="456629"/>
                  </a:lnTo>
                  <a:lnTo>
                    <a:pt x="80269" y="449159"/>
                  </a:lnTo>
                  <a:lnTo>
                    <a:pt x="87701" y="446357"/>
                  </a:lnTo>
                  <a:lnTo>
                    <a:pt x="86958" y="440754"/>
                  </a:lnTo>
                  <a:lnTo>
                    <a:pt x="83243" y="434217"/>
                  </a:lnTo>
                  <a:lnTo>
                    <a:pt x="67635" y="420211"/>
                  </a:lnTo>
                  <a:lnTo>
                    <a:pt x="56486" y="412740"/>
                  </a:lnTo>
                  <a:lnTo>
                    <a:pt x="52768" y="393130"/>
                  </a:lnTo>
                  <a:lnTo>
                    <a:pt x="50540" y="389395"/>
                  </a:lnTo>
                  <a:lnTo>
                    <a:pt x="46823" y="373521"/>
                  </a:lnTo>
                  <a:lnTo>
                    <a:pt x="30473" y="357646"/>
                  </a:lnTo>
                  <a:lnTo>
                    <a:pt x="33445" y="352977"/>
                  </a:lnTo>
                  <a:lnTo>
                    <a:pt x="34188" y="351109"/>
                  </a:lnTo>
                  <a:lnTo>
                    <a:pt x="31215" y="348307"/>
                  </a:lnTo>
                  <a:lnTo>
                    <a:pt x="26013" y="344572"/>
                  </a:lnTo>
                  <a:lnTo>
                    <a:pt x="23039" y="332433"/>
                  </a:lnTo>
                  <a:lnTo>
                    <a:pt x="22297" y="323095"/>
                  </a:lnTo>
                  <a:lnTo>
                    <a:pt x="22297" y="323095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3" name="pl173"/>
            <p:cNvSpPr/>
            <p:nvPr/>
          </p:nvSpPr>
          <p:spPr>
            <a:xfrm>
              <a:off x="4730310" y="3550861"/>
              <a:ext cx="645132" cy="572420"/>
            </a:xfrm>
            <a:custGeom>
              <a:avLst/>
              <a:pathLst>
                <a:path w="645132" h="572420">
                  <a:moveTo>
                    <a:pt x="74323" y="565883"/>
                  </a:moveTo>
                  <a:lnTo>
                    <a:pt x="74323" y="522928"/>
                  </a:lnTo>
                  <a:lnTo>
                    <a:pt x="73580" y="478106"/>
                  </a:lnTo>
                  <a:lnTo>
                    <a:pt x="70608" y="476239"/>
                  </a:lnTo>
                  <a:lnTo>
                    <a:pt x="69121" y="474371"/>
                  </a:lnTo>
                  <a:lnTo>
                    <a:pt x="65405" y="475304"/>
                  </a:lnTo>
                  <a:lnTo>
                    <a:pt x="61687" y="476239"/>
                  </a:lnTo>
                  <a:lnTo>
                    <a:pt x="60944" y="476239"/>
                  </a:lnTo>
                  <a:lnTo>
                    <a:pt x="56485" y="472503"/>
                  </a:lnTo>
                  <a:lnTo>
                    <a:pt x="54256" y="471569"/>
                  </a:lnTo>
                  <a:lnTo>
                    <a:pt x="52026" y="472503"/>
                  </a:lnTo>
                  <a:lnTo>
                    <a:pt x="51283" y="474371"/>
                  </a:lnTo>
                  <a:lnTo>
                    <a:pt x="49796" y="478106"/>
                  </a:lnTo>
                  <a:lnTo>
                    <a:pt x="46823" y="476239"/>
                  </a:lnTo>
                  <a:lnTo>
                    <a:pt x="44594" y="476239"/>
                  </a:lnTo>
                  <a:lnTo>
                    <a:pt x="42364" y="478106"/>
                  </a:lnTo>
                  <a:lnTo>
                    <a:pt x="40877" y="479040"/>
                  </a:lnTo>
                  <a:lnTo>
                    <a:pt x="33445" y="478106"/>
                  </a:lnTo>
                  <a:lnTo>
                    <a:pt x="28985" y="479040"/>
                  </a:lnTo>
                  <a:lnTo>
                    <a:pt x="28243" y="478106"/>
                  </a:lnTo>
                  <a:lnTo>
                    <a:pt x="26012" y="474371"/>
                  </a:lnTo>
                  <a:lnTo>
                    <a:pt x="22297" y="474371"/>
                  </a:lnTo>
                  <a:lnTo>
                    <a:pt x="20810" y="471569"/>
                  </a:lnTo>
                  <a:lnTo>
                    <a:pt x="19323" y="468768"/>
                  </a:lnTo>
                  <a:lnTo>
                    <a:pt x="18580" y="465033"/>
                  </a:lnTo>
                  <a:lnTo>
                    <a:pt x="16351" y="463165"/>
                  </a:lnTo>
                  <a:lnTo>
                    <a:pt x="17094" y="461298"/>
                  </a:lnTo>
                  <a:lnTo>
                    <a:pt x="17094" y="414607"/>
                  </a:lnTo>
                  <a:lnTo>
                    <a:pt x="17838" y="374454"/>
                  </a:lnTo>
                  <a:lnTo>
                    <a:pt x="18580" y="322161"/>
                  </a:lnTo>
                  <a:lnTo>
                    <a:pt x="20066" y="286676"/>
                  </a:lnTo>
                  <a:lnTo>
                    <a:pt x="21553" y="248391"/>
                  </a:lnTo>
                  <a:lnTo>
                    <a:pt x="23783" y="181157"/>
                  </a:lnTo>
                  <a:lnTo>
                    <a:pt x="23040" y="173687"/>
                  </a:lnTo>
                  <a:lnTo>
                    <a:pt x="18580" y="139135"/>
                  </a:lnTo>
                  <a:lnTo>
                    <a:pt x="15607" y="121393"/>
                  </a:lnTo>
                  <a:lnTo>
                    <a:pt x="8174" y="64432"/>
                  </a:lnTo>
                  <a:lnTo>
                    <a:pt x="6689" y="54160"/>
                  </a:lnTo>
                  <a:lnTo>
                    <a:pt x="0" y="0"/>
                  </a:lnTo>
                  <a:lnTo>
                    <a:pt x="69864" y="933"/>
                  </a:lnTo>
                  <a:lnTo>
                    <a:pt x="70608" y="1867"/>
                  </a:lnTo>
                  <a:lnTo>
                    <a:pt x="95134" y="933"/>
                  </a:lnTo>
                  <a:lnTo>
                    <a:pt x="97364" y="1867"/>
                  </a:lnTo>
                  <a:lnTo>
                    <a:pt x="133039" y="933"/>
                  </a:lnTo>
                  <a:lnTo>
                    <a:pt x="133783" y="1867"/>
                  </a:lnTo>
                  <a:lnTo>
                    <a:pt x="167228" y="933"/>
                  </a:lnTo>
                  <a:lnTo>
                    <a:pt x="168715" y="1867"/>
                  </a:lnTo>
                  <a:lnTo>
                    <a:pt x="170945" y="933"/>
                  </a:lnTo>
                  <a:lnTo>
                    <a:pt x="171688" y="1867"/>
                  </a:lnTo>
                  <a:lnTo>
                    <a:pt x="230404" y="933"/>
                  </a:lnTo>
                  <a:lnTo>
                    <a:pt x="231147" y="933"/>
                  </a:lnTo>
                  <a:lnTo>
                    <a:pt x="240066" y="933"/>
                  </a:lnTo>
                  <a:lnTo>
                    <a:pt x="240809" y="933"/>
                  </a:lnTo>
                  <a:lnTo>
                    <a:pt x="269052" y="933"/>
                  </a:lnTo>
                  <a:lnTo>
                    <a:pt x="319592" y="1867"/>
                  </a:lnTo>
                  <a:lnTo>
                    <a:pt x="323309" y="1867"/>
                  </a:lnTo>
                  <a:lnTo>
                    <a:pt x="382768" y="933"/>
                  </a:lnTo>
                  <a:lnTo>
                    <a:pt x="409525" y="1867"/>
                  </a:lnTo>
                  <a:lnTo>
                    <a:pt x="410268" y="1867"/>
                  </a:lnTo>
                  <a:lnTo>
                    <a:pt x="415471" y="1867"/>
                  </a:lnTo>
                  <a:lnTo>
                    <a:pt x="416214" y="933"/>
                  </a:lnTo>
                  <a:lnTo>
                    <a:pt x="451146" y="933"/>
                  </a:lnTo>
                  <a:lnTo>
                    <a:pt x="497227" y="933"/>
                  </a:lnTo>
                  <a:lnTo>
                    <a:pt x="525469" y="0"/>
                  </a:lnTo>
                  <a:lnTo>
                    <a:pt x="570808" y="0"/>
                  </a:lnTo>
                  <a:lnTo>
                    <a:pt x="577497" y="933"/>
                  </a:lnTo>
                  <a:lnTo>
                    <a:pt x="581957" y="5602"/>
                  </a:lnTo>
                  <a:lnTo>
                    <a:pt x="583443" y="16808"/>
                  </a:lnTo>
                  <a:lnTo>
                    <a:pt x="586416" y="17741"/>
                  </a:lnTo>
                  <a:lnTo>
                    <a:pt x="590875" y="19609"/>
                  </a:lnTo>
                  <a:lnTo>
                    <a:pt x="590875" y="26146"/>
                  </a:lnTo>
                  <a:lnTo>
                    <a:pt x="587903" y="36418"/>
                  </a:lnTo>
                  <a:lnTo>
                    <a:pt x="584185" y="38285"/>
                  </a:lnTo>
                  <a:lnTo>
                    <a:pt x="581957" y="47624"/>
                  </a:lnTo>
                  <a:lnTo>
                    <a:pt x="575267" y="50424"/>
                  </a:lnTo>
                  <a:lnTo>
                    <a:pt x="575267" y="54160"/>
                  </a:lnTo>
                  <a:lnTo>
                    <a:pt x="565605" y="61630"/>
                  </a:lnTo>
                  <a:lnTo>
                    <a:pt x="550740" y="82174"/>
                  </a:lnTo>
                  <a:lnTo>
                    <a:pt x="549997" y="82174"/>
                  </a:lnTo>
                  <a:lnTo>
                    <a:pt x="561145" y="83107"/>
                  </a:lnTo>
                  <a:lnTo>
                    <a:pt x="603510" y="83107"/>
                  </a:lnTo>
                  <a:lnTo>
                    <a:pt x="604254" y="82174"/>
                  </a:lnTo>
                  <a:lnTo>
                    <a:pt x="626551" y="82174"/>
                  </a:lnTo>
                  <a:lnTo>
                    <a:pt x="631753" y="82174"/>
                  </a:lnTo>
                  <a:lnTo>
                    <a:pt x="636213" y="82174"/>
                  </a:lnTo>
                  <a:lnTo>
                    <a:pt x="636956" y="84976"/>
                  </a:lnTo>
                  <a:lnTo>
                    <a:pt x="640672" y="87777"/>
                  </a:lnTo>
                  <a:lnTo>
                    <a:pt x="644388" y="91512"/>
                  </a:lnTo>
                  <a:lnTo>
                    <a:pt x="645132" y="95247"/>
                  </a:lnTo>
                  <a:lnTo>
                    <a:pt x="643645" y="97115"/>
                  </a:lnTo>
                  <a:lnTo>
                    <a:pt x="637698" y="98049"/>
                  </a:lnTo>
                  <a:lnTo>
                    <a:pt x="633983" y="98982"/>
                  </a:lnTo>
                  <a:lnTo>
                    <a:pt x="633983" y="102717"/>
                  </a:lnTo>
                  <a:lnTo>
                    <a:pt x="634726" y="106452"/>
                  </a:lnTo>
                  <a:lnTo>
                    <a:pt x="634726" y="110188"/>
                  </a:lnTo>
                  <a:lnTo>
                    <a:pt x="633240" y="112056"/>
                  </a:lnTo>
                  <a:lnTo>
                    <a:pt x="628037" y="114857"/>
                  </a:lnTo>
                  <a:lnTo>
                    <a:pt x="625807" y="116724"/>
                  </a:lnTo>
                  <a:lnTo>
                    <a:pt x="625807" y="119526"/>
                  </a:lnTo>
                  <a:lnTo>
                    <a:pt x="622091" y="121393"/>
                  </a:lnTo>
                  <a:lnTo>
                    <a:pt x="611686" y="124195"/>
                  </a:lnTo>
                  <a:lnTo>
                    <a:pt x="607969" y="126062"/>
                  </a:lnTo>
                  <a:lnTo>
                    <a:pt x="607226" y="130732"/>
                  </a:lnTo>
                  <a:lnTo>
                    <a:pt x="607969" y="133533"/>
                  </a:lnTo>
                  <a:lnTo>
                    <a:pt x="610942" y="137268"/>
                  </a:lnTo>
                  <a:lnTo>
                    <a:pt x="616145" y="137268"/>
                  </a:lnTo>
                  <a:lnTo>
                    <a:pt x="617632" y="139135"/>
                  </a:lnTo>
                  <a:lnTo>
                    <a:pt x="616888" y="141004"/>
                  </a:lnTo>
                  <a:lnTo>
                    <a:pt x="613172" y="148474"/>
                  </a:lnTo>
                  <a:lnTo>
                    <a:pt x="612429" y="152209"/>
                  </a:lnTo>
                  <a:lnTo>
                    <a:pt x="611686" y="155944"/>
                  </a:lnTo>
                  <a:lnTo>
                    <a:pt x="611686" y="158746"/>
                  </a:lnTo>
                  <a:lnTo>
                    <a:pt x="610942" y="160613"/>
                  </a:lnTo>
                  <a:lnTo>
                    <a:pt x="604997" y="161547"/>
                  </a:lnTo>
                  <a:lnTo>
                    <a:pt x="602023" y="161547"/>
                  </a:lnTo>
                  <a:lnTo>
                    <a:pt x="600537" y="165282"/>
                  </a:lnTo>
                  <a:lnTo>
                    <a:pt x="598308" y="174620"/>
                  </a:lnTo>
                  <a:lnTo>
                    <a:pt x="596077" y="177422"/>
                  </a:lnTo>
                  <a:lnTo>
                    <a:pt x="593849" y="179289"/>
                  </a:lnTo>
                  <a:lnTo>
                    <a:pt x="590875" y="178356"/>
                  </a:lnTo>
                  <a:lnTo>
                    <a:pt x="589389" y="176487"/>
                  </a:lnTo>
                  <a:lnTo>
                    <a:pt x="588646" y="169017"/>
                  </a:lnTo>
                  <a:lnTo>
                    <a:pt x="587159" y="168084"/>
                  </a:lnTo>
                  <a:lnTo>
                    <a:pt x="584185" y="169017"/>
                  </a:lnTo>
                  <a:lnTo>
                    <a:pt x="583443" y="172752"/>
                  </a:lnTo>
                  <a:lnTo>
                    <a:pt x="581957" y="174620"/>
                  </a:lnTo>
                  <a:lnTo>
                    <a:pt x="578983" y="176487"/>
                  </a:lnTo>
                  <a:lnTo>
                    <a:pt x="576010" y="178356"/>
                  </a:lnTo>
                  <a:lnTo>
                    <a:pt x="575267" y="181157"/>
                  </a:lnTo>
                  <a:lnTo>
                    <a:pt x="575267" y="183024"/>
                  </a:lnTo>
                  <a:lnTo>
                    <a:pt x="578240" y="185826"/>
                  </a:lnTo>
                  <a:lnTo>
                    <a:pt x="580470" y="185826"/>
                  </a:lnTo>
                  <a:lnTo>
                    <a:pt x="585672" y="181157"/>
                  </a:lnTo>
                  <a:lnTo>
                    <a:pt x="586416" y="185826"/>
                  </a:lnTo>
                  <a:lnTo>
                    <a:pt x="587903" y="186759"/>
                  </a:lnTo>
                  <a:lnTo>
                    <a:pt x="587159" y="189561"/>
                  </a:lnTo>
                  <a:lnTo>
                    <a:pt x="587159" y="196098"/>
                  </a:lnTo>
                  <a:lnTo>
                    <a:pt x="588646" y="204502"/>
                  </a:lnTo>
                  <a:lnTo>
                    <a:pt x="590875" y="210105"/>
                  </a:lnTo>
                  <a:lnTo>
                    <a:pt x="592362" y="213840"/>
                  </a:lnTo>
                  <a:lnTo>
                    <a:pt x="590875" y="216641"/>
                  </a:lnTo>
                  <a:lnTo>
                    <a:pt x="590131" y="219443"/>
                  </a:lnTo>
                  <a:lnTo>
                    <a:pt x="591618" y="223178"/>
                  </a:lnTo>
                  <a:lnTo>
                    <a:pt x="588646" y="227847"/>
                  </a:lnTo>
                  <a:lnTo>
                    <a:pt x="586416" y="231582"/>
                  </a:lnTo>
                  <a:lnTo>
                    <a:pt x="584185" y="232516"/>
                  </a:lnTo>
                  <a:lnTo>
                    <a:pt x="580470" y="232516"/>
                  </a:lnTo>
                  <a:lnTo>
                    <a:pt x="576754" y="231582"/>
                  </a:lnTo>
                  <a:lnTo>
                    <a:pt x="574524" y="232516"/>
                  </a:lnTo>
                  <a:lnTo>
                    <a:pt x="573037" y="236252"/>
                  </a:lnTo>
                  <a:lnTo>
                    <a:pt x="571551" y="239053"/>
                  </a:lnTo>
                  <a:lnTo>
                    <a:pt x="566348" y="239986"/>
                  </a:lnTo>
                  <a:lnTo>
                    <a:pt x="564862" y="239986"/>
                  </a:lnTo>
                  <a:lnTo>
                    <a:pt x="562632" y="241854"/>
                  </a:lnTo>
                  <a:lnTo>
                    <a:pt x="563375" y="246523"/>
                  </a:lnTo>
                  <a:lnTo>
                    <a:pt x="565605" y="252126"/>
                  </a:lnTo>
                  <a:lnTo>
                    <a:pt x="567091" y="254928"/>
                  </a:lnTo>
                  <a:lnTo>
                    <a:pt x="567835" y="256795"/>
                  </a:lnTo>
                  <a:lnTo>
                    <a:pt x="566348" y="258663"/>
                  </a:lnTo>
                  <a:lnTo>
                    <a:pt x="562632" y="263331"/>
                  </a:lnTo>
                  <a:lnTo>
                    <a:pt x="558916" y="266133"/>
                  </a:lnTo>
                  <a:lnTo>
                    <a:pt x="554456" y="268934"/>
                  </a:lnTo>
                  <a:lnTo>
                    <a:pt x="546281" y="271736"/>
                  </a:lnTo>
                  <a:lnTo>
                    <a:pt x="544794" y="273603"/>
                  </a:lnTo>
                  <a:lnTo>
                    <a:pt x="544051" y="276405"/>
                  </a:lnTo>
                  <a:lnTo>
                    <a:pt x="544051" y="280140"/>
                  </a:lnTo>
                  <a:lnTo>
                    <a:pt x="541821" y="282941"/>
                  </a:lnTo>
                  <a:lnTo>
                    <a:pt x="540335" y="285743"/>
                  </a:lnTo>
                  <a:lnTo>
                    <a:pt x="538105" y="285743"/>
                  </a:lnTo>
                  <a:lnTo>
                    <a:pt x="532159" y="284809"/>
                  </a:lnTo>
                  <a:lnTo>
                    <a:pt x="530672" y="284809"/>
                  </a:lnTo>
                  <a:lnTo>
                    <a:pt x="529187" y="289478"/>
                  </a:lnTo>
                  <a:lnTo>
                    <a:pt x="530672" y="289478"/>
                  </a:lnTo>
                  <a:lnTo>
                    <a:pt x="537361" y="292280"/>
                  </a:lnTo>
                  <a:lnTo>
                    <a:pt x="538848" y="295081"/>
                  </a:lnTo>
                  <a:lnTo>
                    <a:pt x="539592" y="298816"/>
                  </a:lnTo>
                  <a:lnTo>
                    <a:pt x="539592" y="301617"/>
                  </a:lnTo>
                  <a:lnTo>
                    <a:pt x="537361" y="301617"/>
                  </a:lnTo>
                  <a:lnTo>
                    <a:pt x="535876" y="299750"/>
                  </a:lnTo>
                  <a:lnTo>
                    <a:pt x="530672" y="296948"/>
                  </a:lnTo>
                  <a:lnTo>
                    <a:pt x="527700" y="298816"/>
                  </a:lnTo>
                  <a:lnTo>
                    <a:pt x="525469" y="304419"/>
                  </a:lnTo>
                  <a:lnTo>
                    <a:pt x="526213" y="308154"/>
                  </a:lnTo>
                  <a:lnTo>
                    <a:pt x="530672" y="313757"/>
                  </a:lnTo>
                  <a:lnTo>
                    <a:pt x="530672" y="317492"/>
                  </a:lnTo>
                  <a:lnTo>
                    <a:pt x="529930" y="318426"/>
                  </a:lnTo>
                  <a:lnTo>
                    <a:pt x="526956" y="323095"/>
                  </a:lnTo>
                  <a:lnTo>
                    <a:pt x="525469" y="324963"/>
                  </a:lnTo>
                  <a:lnTo>
                    <a:pt x="526213" y="336168"/>
                  </a:lnTo>
                  <a:lnTo>
                    <a:pt x="524727" y="339904"/>
                  </a:lnTo>
                  <a:lnTo>
                    <a:pt x="521010" y="343639"/>
                  </a:lnTo>
                  <a:lnTo>
                    <a:pt x="515064" y="345506"/>
                  </a:lnTo>
                  <a:lnTo>
                    <a:pt x="512092" y="346440"/>
                  </a:lnTo>
                  <a:lnTo>
                    <a:pt x="506889" y="345506"/>
                  </a:lnTo>
                  <a:lnTo>
                    <a:pt x="503916" y="346440"/>
                  </a:lnTo>
                  <a:lnTo>
                    <a:pt x="502429" y="350175"/>
                  </a:lnTo>
                  <a:lnTo>
                    <a:pt x="503173" y="354844"/>
                  </a:lnTo>
                  <a:lnTo>
                    <a:pt x="506146" y="358579"/>
                  </a:lnTo>
                  <a:lnTo>
                    <a:pt x="503916" y="360447"/>
                  </a:lnTo>
                  <a:lnTo>
                    <a:pt x="500200" y="360447"/>
                  </a:lnTo>
                  <a:lnTo>
                    <a:pt x="496483" y="361381"/>
                  </a:lnTo>
                  <a:lnTo>
                    <a:pt x="493510" y="366050"/>
                  </a:lnTo>
                  <a:lnTo>
                    <a:pt x="491281" y="368851"/>
                  </a:lnTo>
                  <a:lnTo>
                    <a:pt x="488308" y="369785"/>
                  </a:lnTo>
                  <a:lnTo>
                    <a:pt x="483105" y="368851"/>
                  </a:lnTo>
                  <a:lnTo>
                    <a:pt x="481619" y="370718"/>
                  </a:lnTo>
                  <a:lnTo>
                    <a:pt x="481619" y="374454"/>
                  </a:lnTo>
                  <a:lnTo>
                    <a:pt x="483848" y="375388"/>
                  </a:lnTo>
                  <a:lnTo>
                    <a:pt x="492024" y="377255"/>
                  </a:lnTo>
                  <a:lnTo>
                    <a:pt x="493510" y="379123"/>
                  </a:lnTo>
                  <a:lnTo>
                    <a:pt x="492024" y="383793"/>
                  </a:lnTo>
                  <a:lnTo>
                    <a:pt x="487565" y="383793"/>
                  </a:lnTo>
                  <a:lnTo>
                    <a:pt x="480133" y="380990"/>
                  </a:lnTo>
                  <a:lnTo>
                    <a:pt x="474930" y="380990"/>
                  </a:lnTo>
                  <a:lnTo>
                    <a:pt x="472699" y="383793"/>
                  </a:lnTo>
                  <a:lnTo>
                    <a:pt x="477160" y="388461"/>
                  </a:lnTo>
                  <a:lnTo>
                    <a:pt x="479389" y="391262"/>
                  </a:lnTo>
                  <a:lnTo>
                    <a:pt x="479389" y="396865"/>
                  </a:lnTo>
                  <a:lnTo>
                    <a:pt x="477160" y="402468"/>
                  </a:lnTo>
                  <a:lnTo>
                    <a:pt x="474930" y="405269"/>
                  </a:lnTo>
                  <a:lnTo>
                    <a:pt x="472699" y="409004"/>
                  </a:lnTo>
                  <a:lnTo>
                    <a:pt x="471956" y="411806"/>
                  </a:lnTo>
                  <a:lnTo>
                    <a:pt x="468984" y="411806"/>
                  </a:lnTo>
                  <a:lnTo>
                    <a:pt x="464525" y="406204"/>
                  </a:lnTo>
                  <a:lnTo>
                    <a:pt x="462295" y="406204"/>
                  </a:lnTo>
                  <a:lnTo>
                    <a:pt x="460808" y="407137"/>
                  </a:lnTo>
                  <a:lnTo>
                    <a:pt x="460808" y="411806"/>
                  </a:lnTo>
                  <a:lnTo>
                    <a:pt x="463038" y="415541"/>
                  </a:lnTo>
                  <a:lnTo>
                    <a:pt x="463781" y="421144"/>
                  </a:lnTo>
                  <a:lnTo>
                    <a:pt x="462295" y="423945"/>
                  </a:lnTo>
                  <a:lnTo>
                    <a:pt x="461551" y="427681"/>
                  </a:lnTo>
                  <a:lnTo>
                    <a:pt x="463038" y="435151"/>
                  </a:lnTo>
                  <a:lnTo>
                    <a:pt x="461551" y="439820"/>
                  </a:lnTo>
                  <a:lnTo>
                    <a:pt x="457835" y="442621"/>
                  </a:lnTo>
                  <a:lnTo>
                    <a:pt x="452633" y="446357"/>
                  </a:lnTo>
                  <a:lnTo>
                    <a:pt x="451889" y="451026"/>
                  </a:lnTo>
                  <a:lnTo>
                    <a:pt x="452633" y="451959"/>
                  </a:lnTo>
                  <a:lnTo>
                    <a:pt x="460065" y="453827"/>
                  </a:lnTo>
                  <a:lnTo>
                    <a:pt x="461551" y="458496"/>
                  </a:lnTo>
                  <a:lnTo>
                    <a:pt x="460065" y="459430"/>
                  </a:lnTo>
                  <a:lnTo>
                    <a:pt x="455606" y="460364"/>
                  </a:lnTo>
                  <a:lnTo>
                    <a:pt x="451889" y="459430"/>
                  </a:lnTo>
                  <a:lnTo>
                    <a:pt x="445943" y="453827"/>
                  </a:lnTo>
                  <a:lnTo>
                    <a:pt x="443713" y="452893"/>
                  </a:lnTo>
                  <a:lnTo>
                    <a:pt x="441484" y="455695"/>
                  </a:lnTo>
                  <a:lnTo>
                    <a:pt x="442970" y="459430"/>
                  </a:lnTo>
                  <a:lnTo>
                    <a:pt x="443713" y="462231"/>
                  </a:lnTo>
                  <a:lnTo>
                    <a:pt x="447430" y="467834"/>
                  </a:lnTo>
                  <a:lnTo>
                    <a:pt x="448916" y="470636"/>
                  </a:lnTo>
                  <a:lnTo>
                    <a:pt x="448173" y="473437"/>
                  </a:lnTo>
                  <a:lnTo>
                    <a:pt x="442227" y="475304"/>
                  </a:lnTo>
                  <a:lnTo>
                    <a:pt x="439255" y="478106"/>
                  </a:lnTo>
                  <a:lnTo>
                    <a:pt x="439997" y="482775"/>
                  </a:lnTo>
                  <a:lnTo>
                    <a:pt x="442227" y="485576"/>
                  </a:lnTo>
                  <a:lnTo>
                    <a:pt x="442970" y="487445"/>
                  </a:lnTo>
                  <a:lnTo>
                    <a:pt x="440740" y="491180"/>
                  </a:lnTo>
                  <a:lnTo>
                    <a:pt x="439997" y="494914"/>
                  </a:lnTo>
                  <a:lnTo>
                    <a:pt x="440740" y="497716"/>
                  </a:lnTo>
                  <a:lnTo>
                    <a:pt x="442970" y="497716"/>
                  </a:lnTo>
                  <a:lnTo>
                    <a:pt x="445943" y="493981"/>
                  </a:lnTo>
                  <a:lnTo>
                    <a:pt x="448173" y="491180"/>
                  </a:lnTo>
                  <a:lnTo>
                    <a:pt x="451146" y="490245"/>
                  </a:lnTo>
                  <a:lnTo>
                    <a:pt x="452633" y="492113"/>
                  </a:lnTo>
                  <a:lnTo>
                    <a:pt x="452633" y="494914"/>
                  </a:lnTo>
                  <a:lnTo>
                    <a:pt x="448916" y="497716"/>
                  </a:lnTo>
                  <a:lnTo>
                    <a:pt x="445943" y="502385"/>
                  </a:lnTo>
                  <a:lnTo>
                    <a:pt x="445943" y="506120"/>
                  </a:lnTo>
                  <a:lnTo>
                    <a:pt x="446686" y="507988"/>
                  </a:lnTo>
                  <a:lnTo>
                    <a:pt x="448916" y="507988"/>
                  </a:lnTo>
                  <a:lnTo>
                    <a:pt x="451889" y="506120"/>
                  </a:lnTo>
                  <a:lnTo>
                    <a:pt x="455606" y="500517"/>
                  </a:lnTo>
                  <a:lnTo>
                    <a:pt x="457835" y="499584"/>
                  </a:lnTo>
                  <a:lnTo>
                    <a:pt x="460065" y="499584"/>
                  </a:lnTo>
                  <a:lnTo>
                    <a:pt x="460808" y="502385"/>
                  </a:lnTo>
                  <a:lnTo>
                    <a:pt x="457835" y="507054"/>
                  </a:lnTo>
                  <a:lnTo>
                    <a:pt x="453376" y="510789"/>
                  </a:lnTo>
                  <a:lnTo>
                    <a:pt x="448916" y="513591"/>
                  </a:lnTo>
                  <a:lnTo>
                    <a:pt x="448173" y="516392"/>
                  </a:lnTo>
                  <a:lnTo>
                    <a:pt x="449659" y="519193"/>
                  </a:lnTo>
                  <a:lnTo>
                    <a:pt x="454119" y="530399"/>
                  </a:lnTo>
                  <a:lnTo>
                    <a:pt x="455606" y="531333"/>
                  </a:lnTo>
                  <a:lnTo>
                    <a:pt x="457092" y="530399"/>
                  </a:lnTo>
                  <a:lnTo>
                    <a:pt x="458579" y="526664"/>
                  </a:lnTo>
                  <a:lnTo>
                    <a:pt x="460808" y="525730"/>
                  </a:lnTo>
                  <a:lnTo>
                    <a:pt x="463038" y="524797"/>
                  </a:lnTo>
                  <a:lnTo>
                    <a:pt x="463781" y="526664"/>
                  </a:lnTo>
                  <a:lnTo>
                    <a:pt x="464525" y="530399"/>
                  </a:lnTo>
                  <a:lnTo>
                    <a:pt x="462295" y="534134"/>
                  </a:lnTo>
                  <a:lnTo>
                    <a:pt x="460808" y="536936"/>
                  </a:lnTo>
                  <a:lnTo>
                    <a:pt x="460065" y="540671"/>
                  </a:lnTo>
                  <a:lnTo>
                    <a:pt x="458579" y="544406"/>
                  </a:lnTo>
                  <a:lnTo>
                    <a:pt x="453376" y="548141"/>
                  </a:lnTo>
                  <a:lnTo>
                    <a:pt x="448173" y="548141"/>
                  </a:lnTo>
                  <a:lnTo>
                    <a:pt x="446686" y="550009"/>
                  </a:lnTo>
                  <a:lnTo>
                    <a:pt x="445943" y="552810"/>
                  </a:lnTo>
                  <a:lnTo>
                    <a:pt x="451889" y="559347"/>
                  </a:lnTo>
                  <a:lnTo>
                    <a:pt x="452633" y="562148"/>
                  </a:lnTo>
                  <a:lnTo>
                    <a:pt x="451146" y="564950"/>
                  </a:lnTo>
                  <a:lnTo>
                    <a:pt x="445943" y="571486"/>
                  </a:lnTo>
                  <a:lnTo>
                    <a:pt x="445201" y="572420"/>
                  </a:lnTo>
                  <a:lnTo>
                    <a:pt x="432565" y="571486"/>
                  </a:lnTo>
                  <a:lnTo>
                    <a:pt x="412498" y="571486"/>
                  </a:lnTo>
                  <a:lnTo>
                    <a:pt x="409525" y="571486"/>
                  </a:lnTo>
                  <a:lnTo>
                    <a:pt x="332228" y="571486"/>
                  </a:lnTo>
                  <a:lnTo>
                    <a:pt x="329255" y="571486"/>
                  </a:lnTo>
                  <a:lnTo>
                    <a:pt x="246012" y="569619"/>
                  </a:lnTo>
                  <a:lnTo>
                    <a:pt x="211823" y="568685"/>
                  </a:lnTo>
                  <a:lnTo>
                    <a:pt x="179863" y="568685"/>
                  </a:lnTo>
                  <a:lnTo>
                    <a:pt x="147161" y="568685"/>
                  </a:lnTo>
                  <a:lnTo>
                    <a:pt x="142701" y="568685"/>
                  </a:lnTo>
                  <a:lnTo>
                    <a:pt x="102566" y="567751"/>
                  </a:lnTo>
                  <a:lnTo>
                    <a:pt x="74323" y="565883"/>
                  </a:lnTo>
                  <a:lnTo>
                    <a:pt x="74323" y="565883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4" name="pl174"/>
            <p:cNvSpPr/>
            <p:nvPr/>
          </p:nvSpPr>
          <p:spPr>
            <a:xfrm>
              <a:off x="869919" y="2652543"/>
              <a:ext cx="1329657" cy="1545442"/>
            </a:xfrm>
            <a:custGeom>
              <a:avLst/>
              <a:pathLst>
                <a:path w="1329657" h="1545442">
                  <a:moveTo>
                    <a:pt x="567836" y="1867"/>
                  </a:moveTo>
                  <a:lnTo>
                    <a:pt x="567836" y="133534"/>
                  </a:lnTo>
                  <a:lnTo>
                    <a:pt x="567836" y="378190"/>
                  </a:lnTo>
                  <a:lnTo>
                    <a:pt x="569322" y="420211"/>
                  </a:lnTo>
                  <a:lnTo>
                    <a:pt x="567836" y="440754"/>
                  </a:lnTo>
                  <a:lnTo>
                    <a:pt x="567836" y="465967"/>
                  </a:lnTo>
                  <a:lnTo>
                    <a:pt x="567836" y="473438"/>
                  </a:lnTo>
                  <a:lnTo>
                    <a:pt x="567836" y="481842"/>
                  </a:lnTo>
                  <a:lnTo>
                    <a:pt x="569322" y="493981"/>
                  </a:lnTo>
                  <a:lnTo>
                    <a:pt x="585675" y="507055"/>
                  </a:lnTo>
                  <a:lnTo>
                    <a:pt x="624322" y="541605"/>
                  </a:lnTo>
                  <a:lnTo>
                    <a:pt x="655539" y="568685"/>
                  </a:lnTo>
                  <a:lnTo>
                    <a:pt x="680065" y="590163"/>
                  </a:lnTo>
                  <a:lnTo>
                    <a:pt x="773713" y="674205"/>
                  </a:lnTo>
                  <a:lnTo>
                    <a:pt x="848038" y="740505"/>
                  </a:lnTo>
                  <a:lnTo>
                    <a:pt x="934252" y="820812"/>
                  </a:lnTo>
                  <a:lnTo>
                    <a:pt x="1100739" y="980492"/>
                  </a:lnTo>
                  <a:lnTo>
                    <a:pt x="1129726" y="1008506"/>
                  </a:lnTo>
                  <a:lnTo>
                    <a:pt x="1264253" y="1141106"/>
                  </a:lnTo>
                  <a:lnTo>
                    <a:pt x="1264995" y="1150444"/>
                  </a:lnTo>
                  <a:lnTo>
                    <a:pt x="1267969" y="1162583"/>
                  </a:lnTo>
                  <a:lnTo>
                    <a:pt x="1273171" y="1166318"/>
                  </a:lnTo>
                  <a:lnTo>
                    <a:pt x="1276144" y="1169120"/>
                  </a:lnTo>
                  <a:lnTo>
                    <a:pt x="1275400" y="1170988"/>
                  </a:lnTo>
                  <a:lnTo>
                    <a:pt x="1272428" y="1175657"/>
                  </a:lnTo>
                  <a:lnTo>
                    <a:pt x="1288779" y="1191532"/>
                  </a:lnTo>
                  <a:lnTo>
                    <a:pt x="1292495" y="1207406"/>
                  </a:lnTo>
                  <a:lnTo>
                    <a:pt x="1294724" y="1211141"/>
                  </a:lnTo>
                  <a:lnTo>
                    <a:pt x="1298441" y="1230751"/>
                  </a:lnTo>
                  <a:lnTo>
                    <a:pt x="1309590" y="1238222"/>
                  </a:lnTo>
                  <a:lnTo>
                    <a:pt x="1325198" y="1252229"/>
                  </a:lnTo>
                  <a:lnTo>
                    <a:pt x="1328914" y="1258765"/>
                  </a:lnTo>
                  <a:lnTo>
                    <a:pt x="1329657" y="1264368"/>
                  </a:lnTo>
                  <a:lnTo>
                    <a:pt x="1322224" y="1267170"/>
                  </a:lnTo>
                  <a:lnTo>
                    <a:pt x="1317022" y="1274640"/>
                  </a:lnTo>
                  <a:lnTo>
                    <a:pt x="1308104" y="1282111"/>
                  </a:lnTo>
                  <a:lnTo>
                    <a:pt x="1295468" y="1288647"/>
                  </a:lnTo>
                  <a:lnTo>
                    <a:pt x="1292495" y="1294250"/>
                  </a:lnTo>
                  <a:lnTo>
                    <a:pt x="1288779" y="1300786"/>
                  </a:lnTo>
                  <a:lnTo>
                    <a:pt x="1285806" y="1304522"/>
                  </a:lnTo>
                  <a:lnTo>
                    <a:pt x="1288036" y="1307323"/>
                  </a:lnTo>
                  <a:lnTo>
                    <a:pt x="1279860" y="1312925"/>
                  </a:lnTo>
                  <a:lnTo>
                    <a:pt x="1276887" y="1319462"/>
                  </a:lnTo>
                  <a:lnTo>
                    <a:pt x="1276887" y="1342807"/>
                  </a:lnTo>
                  <a:lnTo>
                    <a:pt x="1279117" y="1351211"/>
                  </a:lnTo>
                  <a:lnTo>
                    <a:pt x="1276887" y="1356814"/>
                  </a:lnTo>
                  <a:lnTo>
                    <a:pt x="1278373" y="1367086"/>
                  </a:lnTo>
                  <a:lnTo>
                    <a:pt x="1274657" y="1376424"/>
                  </a:lnTo>
                  <a:lnTo>
                    <a:pt x="1273171" y="1381093"/>
                  </a:lnTo>
                  <a:lnTo>
                    <a:pt x="1266482" y="1383894"/>
                  </a:lnTo>
                  <a:lnTo>
                    <a:pt x="1267969" y="1388563"/>
                  </a:lnTo>
                  <a:lnTo>
                    <a:pt x="1264253" y="1391365"/>
                  </a:lnTo>
                  <a:lnTo>
                    <a:pt x="1262766" y="1396034"/>
                  </a:lnTo>
                  <a:lnTo>
                    <a:pt x="1257563" y="1399769"/>
                  </a:lnTo>
                  <a:lnTo>
                    <a:pt x="1252361" y="1404438"/>
                  </a:lnTo>
                  <a:lnTo>
                    <a:pt x="1253847" y="1411909"/>
                  </a:lnTo>
                  <a:lnTo>
                    <a:pt x="1250874" y="1419379"/>
                  </a:lnTo>
                  <a:lnTo>
                    <a:pt x="1257563" y="1426849"/>
                  </a:lnTo>
                  <a:lnTo>
                    <a:pt x="1254590" y="1448327"/>
                  </a:lnTo>
                  <a:lnTo>
                    <a:pt x="1256077" y="1456731"/>
                  </a:lnTo>
                  <a:lnTo>
                    <a:pt x="1261280" y="1461400"/>
                  </a:lnTo>
                  <a:lnTo>
                    <a:pt x="1276887" y="1463268"/>
                  </a:lnTo>
                  <a:lnTo>
                    <a:pt x="1284319" y="1470738"/>
                  </a:lnTo>
                  <a:lnTo>
                    <a:pt x="1285063" y="1481010"/>
                  </a:lnTo>
                  <a:lnTo>
                    <a:pt x="1285063" y="1490348"/>
                  </a:lnTo>
                  <a:lnTo>
                    <a:pt x="1279117" y="1498752"/>
                  </a:lnTo>
                  <a:lnTo>
                    <a:pt x="1275400" y="1509024"/>
                  </a:lnTo>
                  <a:lnTo>
                    <a:pt x="1270198" y="1512759"/>
                  </a:lnTo>
                  <a:lnTo>
                    <a:pt x="1262022" y="1512759"/>
                  </a:lnTo>
                  <a:lnTo>
                    <a:pt x="1257563" y="1511826"/>
                  </a:lnTo>
                  <a:lnTo>
                    <a:pt x="1251616" y="1513693"/>
                  </a:lnTo>
                  <a:lnTo>
                    <a:pt x="1073982" y="1531435"/>
                  </a:lnTo>
                  <a:lnTo>
                    <a:pt x="943172" y="1545442"/>
                  </a:lnTo>
                  <a:lnTo>
                    <a:pt x="943172" y="1536104"/>
                  </a:lnTo>
                  <a:lnTo>
                    <a:pt x="943172" y="1532369"/>
                  </a:lnTo>
                  <a:lnTo>
                    <a:pt x="941686" y="1528634"/>
                  </a:lnTo>
                  <a:lnTo>
                    <a:pt x="937226" y="1524898"/>
                  </a:lnTo>
                  <a:lnTo>
                    <a:pt x="936483" y="1522098"/>
                  </a:lnTo>
                  <a:lnTo>
                    <a:pt x="937971" y="1521163"/>
                  </a:lnTo>
                  <a:lnTo>
                    <a:pt x="944658" y="1528634"/>
                  </a:lnTo>
                  <a:lnTo>
                    <a:pt x="946889" y="1530501"/>
                  </a:lnTo>
                  <a:lnTo>
                    <a:pt x="946889" y="1526767"/>
                  </a:lnTo>
                  <a:lnTo>
                    <a:pt x="945402" y="1521163"/>
                  </a:lnTo>
                  <a:lnTo>
                    <a:pt x="941686" y="1518362"/>
                  </a:lnTo>
                  <a:lnTo>
                    <a:pt x="938713" y="1515561"/>
                  </a:lnTo>
                  <a:lnTo>
                    <a:pt x="937226" y="1513693"/>
                  </a:lnTo>
                  <a:lnTo>
                    <a:pt x="934252" y="1513693"/>
                  </a:lnTo>
                  <a:lnTo>
                    <a:pt x="932024" y="1518362"/>
                  </a:lnTo>
                  <a:lnTo>
                    <a:pt x="930536" y="1519296"/>
                  </a:lnTo>
                  <a:lnTo>
                    <a:pt x="928307" y="1517428"/>
                  </a:lnTo>
                  <a:lnTo>
                    <a:pt x="927565" y="1510892"/>
                  </a:lnTo>
                  <a:lnTo>
                    <a:pt x="930536" y="1508090"/>
                  </a:lnTo>
                  <a:lnTo>
                    <a:pt x="931280" y="1505289"/>
                  </a:lnTo>
                  <a:lnTo>
                    <a:pt x="930536" y="1503421"/>
                  </a:lnTo>
                  <a:lnTo>
                    <a:pt x="928307" y="1501554"/>
                  </a:lnTo>
                  <a:lnTo>
                    <a:pt x="925334" y="1498752"/>
                  </a:lnTo>
                  <a:lnTo>
                    <a:pt x="924591" y="1494083"/>
                  </a:lnTo>
                  <a:lnTo>
                    <a:pt x="927565" y="1490348"/>
                  </a:lnTo>
                  <a:lnTo>
                    <a:pt x="928307" y="1483811"/>
                  </a:lnTo>
                  <a:lnTo>
                    <a:pt x="926079" y="1471672"/>
                  </a:lnTo>
                  <a:lnTo>
                    <a:pt x="925334" y="1465135"/>
                  </a:lnTo>
                  <a:lnTo>
                    <a:pt x="920876" y="1452996"/>
                  </a:lnTo>
                  <a:lnTo>
                    <a:pt x="916415" y="1445526"/>
                  </a:lnTo>
                  <a:lnTo>
                    <a:pt x="911957" y="1435254"/>
                  </a:lnTo>
                  <a:lnTo>
                    <a:pt x="905267" y="1426849"/>
                  </a:lnTo>
                  <a:lnTo>
                    <a:pt x="901551" y="1419379"/>
                  </a:lnTo>
                  <a:lnTo>
                    <a:pt x="896348" y="1414710"/>
                  </a:lnTo>
                  <a:lnTo>
                    <a:pt x="889659" y="1409107"/>
                  </a:lnTo>
                  <a:lnTo>
                    <a:pt x="884456" y="1404438"/>
                  </a:lnTo>
                  <a:lnTo>
                    <a:pt x="882226" y="1399769"/>
                  </a:lnTo>
                  <a:lnTo>
                    <a:pt x="874052" y="1395100"/>
                  </a:lnTo>
                  <a:lnTo>
                    <a:pt x="869591" y="1391365"/>
                  </a:lnTo>
                  <a:lnTo>
                    <a:pt x="865131" y="1387630"/>
                  </a:lnTo>
                  <a:lnTo>
                    <a:pt x="861416" y="1382027"/>
                  </a:lnTo>
                  <a:lnTo>
                    <a:pt x="855471" y="1374557"/>
                  </a:lnTo>
                  <a:lnTo>
                    <a:pt x="849524" y="1368954"/>
                  </a:lnTo>
                  <a:lnTo>
                    <a:pt x="845065" y="1367086"/>
                  </a:lnTo>
                  <a:lnTo>
                    <a:pt x="842091" y="1367086"/>
                  </a:lnTo>
                  <a:lnTo>
                    <a:pt x="836888" y="1362417"/>
                  </a:lnTo>
                  <a:lnTo>
                    <a:pt x="827226" y="1352145"/>
                  </a:lnTo>
                  <a:lnTo>
                    <a:pt x="820539" y="1347476"/>
                  </a:lnTo>
                  <a:lnTo>
                    <a:pt x="817565" y="1345609"/>
                  </a:lnTo>
                  <a:lnTo>
                    <a:pt x="816078" y="1343741"/>
                  </a:lnTo>
                  <a:lnTo>
                    <a:pt x="810133" y="1341874"/>
                  </a:lnTo>
                  <a:lnTo>
                    <a:pt x="805673" y="1340939"/>
                  </a:lnTo>
                  <a:lnTo>
                    <a:pt x="801212" y="1343741"/>
                  </a:lnTo>
                  <a:lnTo>
                    <a:pt x="797497" y="1343741"/>
                  </a:lnTo>
                  <a:lnTo>
                    <a:pt x="797497" y="1347476"/>
                  </a:lnTo>
                  <a:lnTo>
                    <a:pt x="796010" y="1350278"/>
                  </a:lnTo>
                  <a:lnTo>
                    <a:pt x="791552" y="1350278"/>
                  </a:lnTo>
                  <a:lnTo>
                    <a:pt x="788578" y="1348410"/>
                  </a:lnTo>
                  <a:lnTo>
                    <a:pt x="785605" y="1347476"/>
                  </a:lnTo>
                  <a:lnTo>
                    <a:pt x="780402" y="1345609"/>
                  </a:lnTo>
                  <a:lnTo>
                    <a:pt x="777430" y="1342807"/>
                  </a:lnTo>
                  <a:lnTo>
                    <a:pt x="777430" y="1339072"/>
                  </a:lnTo>
                  <a:lnTo>
                    <a:pt x="779660" y="1335337"/>
                  </a:lnTo>
                  <a:lnTo>
                    <a:pt x="780402" y="1330668"/>
                  </a:lnTo>
                  <a:lnTo>
                    <a:pt x="777430" y="1321330"/>
                  </a:lnTo>
                  <a:lnTo>
                    <a:pt x="770741" y="1310124"/>
                  </a:lnTo>
                  <a:lnTo>
                    <a:pt x="769254" y="1305456"/>
                  </a:lnTo>
                  <a:lnTo>
                    <a:pt x="765538" y="1302653"/>
                  </a:lnTo>
                  <a:lnTo>
                    <a:pt x="758849" y="1300786"/>
                  </a:lnTo>
                  <a:lnTo>
                    <a:pt x="742496" y="1298919"/>
                  </a:lnTo>
                  <a:lnTo>
                    <a:pt x="733578" y="1300786"/>
                  </a:lnTo>
                  <a:lnTo>
                    <a:pt x="727633" y="1301720"/>
                  </a:lnTo>
                  <a:lnTo>
                    <a:pt x="723173" y="1300786"/>
                  </a:lnTo>
                  <a:lnTo>
                    <a:pt x="707564" y="1296117"/>
                  </a:lnTo>
                  <a:lnTo>
                    <a:pt x="705335" y="1294250"/>
                  </a:lnTo>
                  <a:lnTo>
                    <a:pt x="699388" y="1292381"/>
                  </a:lnTo>
                  <a:lnTo>
                    <a:pt x="694930" y="1287713"/>
                  </a:lnTo>
                  <a:lnTo>
                    <a:pt x="691215" y="1287713"/>
                  </a:lnTo>
                  <a:lnTo>
                    <a:pt x="685268" y="1288647"/>
                  </a:lnTo>
                  <a:lnTo>
                    <a:pt x="677835" y="1282111"/>
                  </a:lnTo>
                  <a:lnTo>
                    <a:pt x="672633" y="1269970"/>
                  </a:lnTo>
                  <a:lnTo>
                    <a:pt x="668917" y="1263434"/>
                  </a:lnTo>
                  <a:lnTo>
                    <a:pt x="667431" y="1259699"/>
                  </a:lnTo>
                  <a:lnTo>
                    <a:pt x="655539" y="1255030"/>
                  </a:lnTo>
                  <a:lnTo>
                    <a:pt x="647362" y="1247559"/>
                  </a:lnTo>
                  <a:lnTo>
                    <a:pt x="641417" y="1241023"/>
                  </a:lnTo>
                  <a:lnTo>
                    <a:pt x="634727" y="1239155"/>
                  </a:lnTo>
                  <a:lnTo>
                    <a:pt x="628782" y="1236354"/>
                  </a:lnTo>
                  <a:lnTo>
                    <a:pt x="622835" y="1235420"/>
                  </a:lnTo>
                  <a:lnTo>
                    <a:pt x="611688" y="1239155"/>
                  </a:lnTo>
                  <a:lnTo>
                    <a:pt x="604254" y="1237287"/>
                  </a:lnTo>
                  <a:lnTo>
                    <a:pt x="597565" y="1236354"/>
                  </a:lnTo>
                  <a:lnTo>
                    <a:pt x="589390" y="1237287"/>
                  </a:lnTo>
                  <a:lnTo>
                    <a:pt x="583443" y="1235420"/>
                  </a:lnTo>
                  <a:lnTo>
                    <a:pt x="575269" y="1231685"/>
                  </a:lnTo>
                  <a:lnTo>
                    <a:pt x="569322" y="1230751"/>
                  </a:lnTo>
                  <a:lnTo>
                    <a:pt x="560403" y="1230751"/>
                  </a:lnTo>
                  <a:lnTo>
                    <a:pt x="552227" y="1229817"/>
                  </a:lnTo>
                  <a:lnTo>
                    <a:pt x="532904" y="1230751"/>
                  </a:lnTo>
                  <a:lnTo>
                    <a:pt x="516553" y="1231685"/>
                  </a:lnTo>
                  <a:lnTo>
                    <a:pt x="512835" y="1229817"/>
                  </a:lnTo>
                  <a:lnTo>
                    <a:pt x="508377" y="1223281"/>
                  </a:lnTo>
                  <a:lnTo>
                    <a:pt x="503917" y="1216744"/>
                  </a:lnTo>
                  <a:lnTo>
                    <a:pt x="494998" y="1213943"/>
                  </a:lnTo>
                  <a:lnTo>
                    <a:pt x="489795" y="1212075"/>
                  </a:lnTo>
                  <a:lnTo>
                    <a:pt x="488309" y="1204605"/>
                  </a:lnTo>
                  <a:lnTo>
                    <a:pt x="492769" y="1195266"/>
                  </a:lnTo>
                  <a:lnTo>
                    <a:pt x="492769" y="1185929"/>
                  </a:lnTo>
                  <a:lnTo>
                    <a:pt x="489053" y="1179392"/>
                  </a:lnTo>
                  <a:lnTo>
                    <a:pt x="489795" y="1172855"/>
                  </a:lnTo>
                  <a:lnTo>
                    <a:pt x="494256" y="1166318"/>
                  </a:lnTo>
                  <a:lnTo>
                    <a:pt x="490539" y="1160716"/>
                  </a:lnTo>
                  <a:lnTo>
                    <a:pt x="489053" y="1157915"/>
                  </a:lnTo>
                  <a:lnTo>
                    <a:pt x="486822" y="1154179"/>
                  </a:lnTo>
                  <a:lnTo>
                    <a:pt x="488309" y="1150444"/>
                  </a:lnTo>
                  <a:lnTo>
                    <a:pt x="488309" y="1142040"/>
                  </a:lnTo>
                  <a:lnTo>
                    <a:pt x="490539" y="1135503"/>
                  </a:lnTo>
                  <a:lnTo>
                    <a:pt x="491283" y="1123364"/>
                  </a:lnTo>
                  <a:lnTo>
                    <a:pt x="488309" y="1116827"/>
                  </a:lnTo>
                  <a:lnTo>
                    <a:pt x="483850" y="1114026"/>
                  </a:lnTo>
                  <a:lnTo>
                    <a:pt x="479391" y="1113092"/>
                  </a:lnTo>
                  <a:lnTo>
                    <a:pt x="478647" y="1115894"/>
                  </a:lnTo>
                  <a:lnTo>
                    <a:pt x="475674" y="1115894"/>
                  </a:lnTo>
                  <a:lnTo>
                    <a:pt x="469727" y="1110291"/>
                  </a:lnTo>
                  <a:lnTo>
                    <a:pt x="463040" y="1106555"/>
                  </a:lnTo>
                  <a:lnTo>
                    <a:pt x="457837" y="1098151"/>
                  </a:lnTo>
                  <a:lnTo>
                    <a:pt x="457837" y="1093482"/>
                  </a:lnTo>
                  <a:lnTo>
                    <a:pt x="461554" y="1087879"/>
                  </a:lnTo>
                  <a:lnTo>
                    <a:pt x="463040" y="1087879"/>
                  </a:lnTo>
                  <a:lnTo>
                    <a:pt x="465269" y="1089747"/>
                  </a:lnTo>
                  <a:lnTo>
                    <a:pt x="466755" y="1088813"/>
                  </a:lnTo>
                  <a:lnTo>
                    <a:pt x="463040" y="1078541"/>
                  </a:lnTo>
                  <a:lnTo>
                    <a:pt x="459322" y="1072005"/>
                  </a:lnTo>
                  <a:lnTo>
                    <a:pt x="458580" y="1068269"/>
                  </a:lnTo>
                  <a:lnTo>
                    <a:pt x="453377" y="1068269"/>
                  </a:lnTo>
                  <a:lnTo>
                    <a:pt x="442971" y="1067336"/>
                  </a:lnTo>
                  <a:lnTo>
                    <a:pt x="438512" y="1061733"/>
                  </a:lnTo>
                  <a:lnTo>
                    <a:pt x="429593" y="1050528"/>
                  </a:lnTo>
                  <a:lnTo>
                    <a:pt x="422903" y="1041189"/>
                  </a:lnTo>
                  <a:lnTo>
                    <a:pt x="417701" y="1038388"/>
                  </a:lnTo>
                  <a:lnTo>
                    <a:pt x="411011" y="1032785"/>
                  </a:lnTo>
                  <a:lnTo>
                    <a:pt x="406553" y="1029050"/>
                  </a:lnTo>
                  <a:lnTo>
                    <a:pt x="403580" y="1022513"/>
                  </a:lnTo>
                  <a:lnTo>
                    <a:pt x="403580" y="1015976"/>
                  </a:lnTo>
                  <a:lnTo>
                    <a:pt x="399121" y="1014109"/>
                  </a:lnTo>
                  <a:lnTo>
                    <a:pt x="395403" y="1008506"/>
                  </a:lnTo>
                  <a:lnTo>
                    <a:pt x="390201" y="1003837"/>
                  </a:lnTo>
                  <a:lnTo>
                    <a:pt x="385743" y="1000102"/>
                  </a:lnTo>
                  <a:lnTo>
                    <a:pt x="381282" y="994499"/>
                  </a:lnTo>
                  <a:lnTo>
                    <a:pt x="378310" y="984227"/>
                  </a:lnTo>
                  <a:lnTo>
                    <a:pt x="374593" y="977690"/>
                  </a:lnTo>
                  <a:lnTo>
                    <a:pt x="369390" y="973955"/>
                  </a:lnTo>
                  <a:lnTo>
                    <a:pt x="364932" y="965551"/>
                  </a:lnTo>
                  <a:lnTo>
                    <a:pt x="358242" y="954346"/>
                  </a:lnTo>
                  <a:lnTo>
                    <a:pt x="352295" y="949677"/>
                  </a:lnTo>
                  <a:lnTo>
                    <a:pt x="348579" y="945007"/>
                  </a:lnTo>
                  <a:lnTo>
                    <a:pt x="344122" y="944074"/>
                  </a:lnTo>
                  <a:lnTo>
                    <a:pt x="337431" y="940338"/>
                  </a:lnTo>
                  <a:lnTo>
                    <a:pt x="331485" y="933802"/>
                  </a:lnTo>
                  <a:lnTo>
                    <a:pt x="327027" y="929133"/>
                  </a:lnTo>
                  <a:lnTo>
                    <a:pt x="327027" y="924464"/>
                  </a:lnTo>
                  <a:lnTo>
                    <a:pt x="327027" y="918861"/>
                  </a:lnTo>
                  <a:lnTo>
                    <a:pt x="323310" y="905788"/>
                  </a:lnTo>
                  <a:lnTo>
                    <a:pt x="322566" y="900185"/>
                  </a:lnTo>
                  <a:lnTo>
                    <a:pt x="318108" y="895516"/>
                  </a:lnTo>
                  <a:lnTo>
                    <a:pt x="318108" y="893648"/>
                  </a:lnTo>
                  <a:lnTo>
                    <a:pt x="321080" y="892715"/>
                  </a:lnTo>
                  <a:lnTo>
                    <a:pt x="319594" y="887112"/>
                  </a:lnTo>
                  <a:lnTo>
                    <a:pt x="318108" y="886178"/>
                  </a:lnTo>
                  <a:lnTo>
                    <a:pt x="320337" y="879642"/>
                  </a:lnTo>
                  <a:lnTo>
                    <a:pt x="323310" y="876840"/>
                  </a:lnTo>
                  <a:lnTo>
                    <a:pt x="328513" y="877774"/>
                  </a:lnTo>
                  <a:lnTo>
                    <a:pt x="330742" y="878707"/>
                  </a:lnTo>
                  <a:lnTo>
                    <a:pt x="335945" y="874038"/>
                  </a:lnTo>
                  <a:lnTo>
                    <a:pt x="338919" y="863766"/>
                  </a:lnTo>
                  <a:lnTo>
                    <a:pt x="340405" y="854429"/>
                  </a:lnTo>
                  <a:lnTo>
                    <a:pt x="339661" y="844157"/>
                  </a:lnTo>
                  <a:lnTo>
                    <a:pt x="338919" y="842289"/>
                  </a:lnTo>
                  <a:lnTo>
                    <a:pt x="339661" y="837620"/>
                  </a:lnTo>
                  <a:lnTo>
                    <a:pt x="335203" y="832951"/>
                  </a:lnTo>
                  <a:lnTo>
                    <a:pt x="330742" y="826414"/>
                  </a:lnTo>
                  <a:lnTo>
                    <a:pt x="324053" y="822680"/>
                  </a:lnTo>
                  <a:lnTo>
                    <a:pt x="321080" y="820812"/>
                  </a:lnTo>
                  <a:lnTo>
                    <a:pt x="318850" y="823613"/>
                  </a:lnTo>
                  <a:lnTo>
                    <a:pt x="315135" y="823613"/>
                  </a:lnTo>
                  <a:lnTo>
                    <a:pt x="312905" y="821746"/>
                  </a:lnTo>
                  <a:lnTo>
                    <a:pt x="307702" y="823613"/>
                  </a:lnTo>
                  <a:lnTo>
                    <a:pt x="304729" y="823613"/>
                  </a:lnTo>
                  <a:lnTo>
                    <a:pt x="295810" y="820812"/>
                  </a:lnTo>
                  <a:lnTo>
                    <a:pt x="288377" y="815209"/>
                  </a:lnTo>
                  <a:lnTo>
                    <a:pt x="281689" y="809606"/>
                  </a:lnTo>
                  <a:lnTo>
                    <a:pt x="278715" y="803069"/>
                  </a:lnTo>
                  <a:lnTo>
                    <a:pt x="275742" y="800268"/>
                  </a:lnTo>
                  <a:lnTo>
                    <a:pt x="271284" y="798401"/>
                  </a:lnTo>
                  <a:lnTo>
                    <a:pt x="269797" y="794666"/>
                  </a:lnTo>
                  <a:lnTo>
                    <a:pt x="267567" y="792797"/>
                  </a:lnTo>
                  <a:lnTo>
                    <a:pt x="265337" y="787195"/>
                  </a:lnTo>
                  <a:lnTo>
                    <a:pt x="260878" y="782525"/>
                  </a:lnTo>
                  <a:lnTo>
                    <a:pt x="258647" y="775989"/>
                  </a:lnTo>
                  <a:lnTo>
                    <a:pt x="259392" y="767585"/>
                  </a:lnTo>
                  <a:lnTo>
                    <a:pt x="260878" y="760114"/>
                  </a:lnTo>
                  <a:lnTo>
                    <a:pt x="260134" y="751711"/>
                  </a:lnTo>
                  <a:lnTo>
                    <a:pt x="257161" y="749842"/>
                  </a:lnTo>
                  <a:lnTo>
                    <a:pt x="254931" y="745174"/>
                  </a:lnTo>
                  <a:lnTo>
                    <a:pt x="254931" y="738637"/>
                  </a:lnTo>
                  <a:lnTo>
                    <a:pt x="253445" y="735836"/>
                  </a:lnTo>
                  <a:lnTo>
                    <a:pt x="248242" y="733968"/>
                  </a:lnTo>
                  <a:lnTo>
                    <a:pt x="246013" y="728366"/>
                  </a:lnTo>
                  <a:lnTo>
                    <a:pt x="246013" y="724631"/>
                  </a:lnTo>
                  <a:lnTo>
                    <a:pt x="246013" y="718094"/>
                  </a:lnTo>
                  <a:lnTo>
                    <a:pt x="249729" y="715292"/>
                  </a:lnTo>
                  <a:lnTo>
                    <a:pt x="249729" y="712490"/>
                  </a:lnTo>
                  <a:lnTo>
                    <a:pt x="248242" y="708755"/>
                  </a:lnTo>
                  <a:lnTo>
                    <a:pt x="249729" y="704087"/>
                  </a:lnTo>
                  <a:lnTo>
                    <a:pt x="248242" y="701285"/>
                  </a:lnTo>
                  <a:lnTo>
                    <a:pt x="246755" y="693815"/>
                  </a:lnTo>
                  <a:lnTo>
                    <a:pt x="246755" y="690079"/>
                  </a:lnTo>
                  <a:lnTo>
                    <a:pt x="249729" y="689145"/>
                  </a:lnTo>
                  <a:lnTo>
                    <a:pt x="251216" y="689145"/>
                  </a:lnTo>
                  <a:lnTo>
                    <a:pt x="255675" y="685410"/>
                  </a:lnTo>
                  <a:lnTo>
                    <a:pt x="257161" y="687278"/>
                  </a:lnTo>
                  <a:lnTo>
                    <a:pt x="259392" y="687278"/>
                  </a:lnTo>
                  <a:lnTo>
                    <a:pt x="264595" y="687278"/>
                  </a:lnTo>
                  <a:lnTo>
                    <a:pt x="264595" y="690079"/>
                  </a:lnTo>
                  <a:lnTo>
                    <a:pt x="265337" y="693815"/>
                  </a:lnTo>
                  <a:lnTo>
                    <a:pt x="267567" y="698484"/>
                  </a:lnTo>
                  <a:lnTo>
                    <a:pt x="264595" y="699417"/>
                  </a:lnTo>
                  <a:lnTo>
                    <a:pt x="262364" y="701285"/>
                  </a:lnTo>
                  <a:lnTo>
                    <a:pt x="262364" y="704087"/>
                  </a:lnTo>
                  <a:lnTo>
                    <a:pt x="263850" y="707822"/>
                  </a:lnTo>
                  <a:lnTo>
                    <a:pt x="266081" y="710623"/>
                  </a:lnTo>
                  <a:lnTo>
                    <a:pt x="265337" y="714359"/>
                  </a:lnTo>
                  <a:lnTo>
                    <a:pt x="264595" y="718094"/>
                  </a:lnTo>
                  <a:lnTo>
                    <a:pt x="269053" y="719961"/>
                  </a:lnTo>
                  <a:lnTo>
                    <a:pt x="276487" y="721829"/>
                  </a:lnTo>
                  <a:lnTo>
                    <a:pt x="280945" y="724631"/>
                  </a:lnTo>
                  <a:lnTo>
                    <a:pt x="283918" y="728366"/>
                  </a:lnTo>
                  <a:lnTo>
                    <a:pt x="289121" y="731167"/>
                  </a:lnTo>
                  <a:lnTo>
                    <a:pt x="294324" y="733034"/>
                  </a:lnTo>
                  <a:lnTo>
                    <a:pt x="297298" y="735836"/>
                  </a:lnTo>
                  <a:lnTo>
                    <a:pt x="298782" y="736770"/>
                  </a:lnTo>
                  <a:lnTo>
                    <a:pt x="301013" y="739571"/>
                  </a:lnTo>
                  <a:lnTo>
                    <a:pt x="303243" y="741439"/>
                  </a:lnTo>
                  <a:lnTo>
                    <a:pt x="308445" y="743306"/>
                  </a:lnTo>
                  <a:lnTo>
                    <a:pt x="312905" y="743306"/>
                  </a:lnTo>
                  <a:lnTo>
                    <a:pt x="315877" y="740505"/>
                  </a:lnTo>
                  <a:lnTo>
                    <a:pt x="315135" y="740505"/>
                  </a:lnTo>
                  <a:lnTo>
                    <a:pt x="315135" y="737703"/>
                  </a:lnTo>
                  <a:lnTo>
                    <a:pt x="309188" y="735836"/>
                  </a:lnTo>
                  <a:lnTo>
                    <a:pt x="303243" y="732101"/>
                  </a:lnTo>
                  <a:lnTo>
                    <a:pt x="299526" y="729299"/>
                  </a:lnTo>
                  <a:lnTo>
                    <a:pt x="297298" y="721829"/>
                  </a:lnTo>
                  <a:lnTo>
                    <a:pt x="294324" y="712490"/>
                  </a:lnTo>
                  <a:lnTo>
                    <a:pt x="290607" y="704087"/>
                  </a:lnTo>
                  <a:lnTo>
                    <a:pt x="284661" y="698484"/>
                  </a:lnTo>
                  <a:lnTo>
                    <a:pt x="277971" y="693815"/>
                  </a:lnTo>
                  <a:lnTo>
                    <a:pt x="273514" y="689145"/>
                  </a:lnTo>
                  <a:lnTo>
                    <a:pt x="274256" y="682609"/>
                  </a:lnTo>
                  <a:lnTo>
                    <a:pt x="273514" y="679807"/>
                  </a:lnTo>
                  <a:lnTo>
                    <a:pt x="273514" y="676072"/>
                  </a:lnTo>
                  <a:lnTo>
                    <a:pt x="273514" y="671404"/>
                  </a:lnTo>
                  <a:lnTo>
                    <a:pt x="269797" y="668601"/>
                  </a:lnTo>
                  <a:lnTo>
                    <a:pt x="266081" y="666734"/>
                  </a:lnTo>
                  <a:lnTo>
                    <a:pt x="262364" y="665801"/>
                  </a:lnTo>
                  <a:lnTo>
                    <a:pt x="260134" y="661132"/>
                  </a:lnTo>
                  <a:lnTo>
                    <a:pt x="261622" y="660198"/>
                  </a:lnTo>
                  <a:lnTo>
                    <a:pt x="263850" y="656462"/>
                  </a:lnTo>
                  <a:lnTo>
                    <a:pt x="265337" y="652727"/>
                  </a:lnTo>
                  <a:lnTo>
                    <a:pt x="265337" y="650860"/>
                  </a:lnTo>
                  <a:lnTo>
                    <a:pt x="271284" y="650860"/>
                  </a:lnTo>
                  <a:lnTo>
                    <a:pt x="275000" y="650860"/>
                  </a:lnTo>
                  <a:lnTo>
                    <a:pt x="277229" y="647125"/>
                  </a:lnTo>
                  <a:lnTo>
                    <a:pt x="280945" y="645257"/>
                  </a:lnTo>
                  <a:lnTo>
                    <a:pt x="278715" y="645257"/>
                  </a:lnTo>
                  <a:lnTo>
                    <a:pt x="289121" y="646190"/>
                  </a:lnTo>
                  <a:lnTo>
                    <a:pt x="292837" y="647125"/>
                  </a:lnTo>
                  <a:lnTo>
                    <a:pt x="291351" y="644323"/>
                  </a:lnTo>
                  <a:lnTo>
                    <a:pt x="286148" y="642455"/>
                  </a:lnTo>
                  <a:lnTo>
                    <a:pt x="280945" y="639654"/>
                  </a:lnTo>
                  <a:lnTo>
                    <a:pt x="276487" y="636853"/>
                  </a:lnTo>
                  <a:lnTo>
                    <a:pt x="276487" y="632184"/>
                  </a:lnTo>
                  <a:lnTo>
                    <a:pt x="272026" y="630316"/>
                  </a:lnTo>
                  <a:lnTo>
                    <a:pt x="269053" y="632184"/>
                  </a:lnTo>
                  <a:lnTo>
                    <a:pt x="263850" y="629382"/>
                  </a:lnTo>
                  <a:lnTo>
                    <a:pt x="260878" y="626581"/>
                  </a:lnTo>
                  <a:lnTo>
                    <a:pt x="257905" y="625647"/>
                  </a:lnTo>
                  <a:lnTo>
                    <a:pt x="254931" y="628449"/>
                  </a:lnTo>
                  <a:lnTo>
                    <a:pt x="254189" y="632184"/>
                  </a:lnTo>
                  <a:lnTo>
                    <a:pt x="251958" y="633118"/>
                  </a:lnTo>
                  <a:lnTo>
                    <a:pt x="248242" y="632184"/>
                  </a:lnTo>
                  <a:lnTo>
                    <a:pt x="244527" y="632184"/>
                  </a:lnTo>
                  <a:lnTo>
                    <a:pt x="246755" y="634985"/>
                  </a:lnTo>
                  <a:lnTo>
                    <a:pt x="248986" y="634985"/>
                  </a:lnTo>
                  <a:lnTo>
                    <a:pt x="248242" y="642455"/>
                  </a:lnTo>
                  <a:lnTo>
                    <a:pt x="246755" y="646190"/>
                  </a:lnTo>
                  <a:lnTo>
                    <a:pt x="246755" y="650860"/>
                  </a:lnTo>
                  <a:lnTo>
                    <a:pt x="248242" y="651793"/>
                  </a:lnTo>
                  <a:lnTo>
                    <a:pt x="251958" y="653661"/>
                  </a:lnTo>
                  <a:lnTo>
                    <a:pt x="253445" y="654595"/>
                  </a:lnTo>
                  <a:lnTo>
                    <a:pt x="253445" y="657396"/>
                  </a:lnTo>
                  <a:lnTo>
                    <a:pt x="249729" y="658331"/>
                  </a:lnTo>
                  <a:lnTo>
                    <a:pt x="248986" y="661132"/>
                  </a:lnTo>
                  <a:lnTo>
                    <a:pt x="249729" y="663933"/>
                  </a:lnTo>
                  <a:lnTo>
                    <a:pt x="251216" y="666734"/>
                  </a:lnTo>
                  <a:lnTo>
                    <a:pt x="254189" y="669536"/>
                  </a:lnTo>
                  <a:lnTo>
                    <a:pt x="256419" y="671404"/>
                  </a:lnTo>
                  <a:lnTo>
                    <a:pt x="256419" y="674205"/>
                  </a:lnTo>
                  <a:lnTo>
                    <a:pt x="254931" y="675139"/>
                  </a:lnTo>
                  <a:lnTo>
                    <a:pt x="251958" y="672337"/>
                  </a:lnTo>
                  <a:lnTo>
                    <a:pt x="249729" y="671404"/>
                  </a:lnTo>
                  <a:lnTo>
                    <a:pt x="248242" y="672337"/>
                  </a:lnTo>
                  <a:lnTo>
                    <a:pt x="249729" y="676072"/>
                  </a:lnTo>
                  <a:lnTo>
                    <a:pt x="250472" y="679807"/>
                  </a:lnTo>
                  <a:lnTo>
                    <a:pt x="249729" y="681676"/>
                  </a:lnTo>
                  <a:lnTo>
                    <a:pt x="246013" y="680742"/>
                  </a:lnTo>
                  <a:lnTo>
                    <a:pt x="243783" y="679807"/>
                  </a:lnTo>
                  <a:lnTo>
                    <a:pt x="240066" y="677006"/>
                  </a:lnTo>
                  <a:lnTo>
                    <a:pt x="237837" y="674205"/>
                  </a:lnTo>
                  <a:lnTo>
                    <a:pt x="231891" y="672337"/>
                  </a:lnTo>
                  <a:lnTo>
                    <a:pt x="228918" y="668601"/>
                  </a:lnTo>
                  <a:lnTo>
                    <a:pt x="226690" y="666734"/>
                  </a:lnTo>
                  <a:lnTo>
                    <a:pt x="225202" y="666734"/>
                  </a:lnTo>
                  <a:lnTo>
                    <a:pt x="223716" y="668601"/>
                  </a:lnTo>
                  <a:lnTo>
                    <a:pt x="222229" y="666734"/>
                  </a:lnTo>
                  <a:lnTo>
                    <a:pt x="216284" y="662999"/>
                  </a:lnTo>
                  <a:lnTo>
                    <a:pt x="211081" y="660198"/>
                  </a:lnTo>
                  <a:lnTo>
                    <a:pt x="208107" y="655529"/>
                  </a:lnTo>
                  <a:lnTo>
                    <a:pt x="201418" y="650860"/>
                  </a:lnTo>
                  <a:lnTo>
                    <a:pt x="195473" y="648992"/>
                  </a:lnTo>
                  <a:lnTo>
                    <a:pt x="194729" y="647125"/>
                  </a:lnTo>
                  <a:lnTo>
                    <a:pt x="193986" y="643390"/>
                  </a:lnTo>
                  <a:lnTo>
                    <a:pt x="189526" y="646190"/>
                  </a:lnTo>
                  <a:lnTo>
                    <a:pt x="188039" y="651793"/>
                  </a:lnTo>
                  <a:lnTo>
                    <a:pt x="186553" y="653661"/>
                  </a:lnTo>
                  <a:lnTo>
                    <a:pt x="183581" y="654595"/>
                  </a:lnTo>
                  <a:lnTo>
                    <a:pt x="181350" y="651793"/>
                  </a:lnTo>
                  <a:lnTo>
                    <a:pt x="182094" y="646190"/>
                  </a:lnTo>
                  <a:lnTo>
                    <a:pt x="185811" y="636853"/>
                  </a:lnTo>
                  <a:lnTo>
                    <a:pt x="187297" y="632184"/>
                  </a:lnTo>
                  <a:lnTo>
                    <a:pt x="186553" y="624713"/>
                  </a:lnTo>
                  <a:lnTo>
                    <a:pt x="184323" y="619110"/>
                  </a:lnTo>
                  <a:lnTo>
                    <a:pt x="187297" y="618177"/>
                  </a:lnTo>
                  <a:lnTo>
                    <a:pt x="190270" y="622846"/>
                  </a:lnTo>
                  <a:lnTo>
                    <a:pt x="193986" y="624713"/>
                  </a:lnTo>
                  <a:lnTo>
                    <a:pt x="195473" y="622846"/>
                  </a:lnTo>
                  <a:lnTo>
                    <a:pt x="193986" y="616309"/>
                  </a:lnTo>
                  <a:lnTo>
                    <a:pt x="188784" y="610707"/>
                  </a:lnTo>
                  <a:lnTo>
                    <a:pt x="186553" y="606037"/>
                  </a:lnTo>
                  <a:lnTo>
                    <a:pt x="183581" y="604170"/>
                  </a:lnTo>
                  <a:lnTo>
                    <a:pt x="179866" y="601368"/>
                  </a:lnTo>
                  <a:lnTo>
                    <a:pt x="175405" y="601368"/>
                  </a:lnTo>
                  <a:lnTo>
                    <a:pt x="172431" y="592964"/>
                  </a:lnTo>
                  <a:lnTo>
                    <a:pt x="167974" y="582692"/>
                  </a:lnTo>
                  <a:lnTo>
                    <a:pt x="161283" y="574288"/>
                  </a:lnTo>
                  <a:lnTo>
                    <a:pt x="152365" y="570553"/>
                  </a:lnTo>
                  <a:lnTo>
                    <a:pt x="144190" y="566818"/>
                  </a:lnTo>
                  <a:lnTo>
                    <a:pt x="137499" y="558413"/>
                  </a:lnTo>
                  <a:lnTo>
                    <a:pt x="133040" y="548141"/>
                  </a:lnTo>
                  <a:lnTo>
                    <a:pt x="126352" y="538803"/>
                  </a:lnTo>
                  <a:lnTo>
                    <a:pt x="120405" y="536002"/>
                  </a:lnTo>
                  <a:lnTo>
                    <a:pt x="117431" y="532267"/>
                  </a:lnTo>
                  <a:lnTo>
                    <a:pt x="115203" y="528532"/>
                  </a:lnTo>
                  <a:lnTo>
                    <a:pt x="110000" y="523863"/>
                  </a:lnTo>
                  <a:lnTo>
                    <a:pt x="105541" y="520128"/>
                  </a:lnTo>
                  <a:lnTo>
                    <a:pt x="103311" y="514525"/>
                  </a:lnTo>
                  <a:lnTo>
                    <a:pt x="95878" y="510790"/>
                  </a:lnTo>
                  <a:lnTo>
                    <a:pt x="89933" y="503319"/>
                  </a:lnTo>
                  <a:lnTo>
                    <a:pt x="86216" y="498650"/>
                  </a:lnTo>
                  <a:lnTo>
                    <a:pt x="87702" y="493047"/>
                  </a:lnTo>
                  <a:lnTo>
                    <a:pt x="90676" y="485577"/>
                  </a:lnTo>
                  <a:lnTo>
                    <a:pt x="92163" y="479974"/>
                  </a:lnTo>
                  <a:lnTo>
                    <a:pt x="84730" y="465967"/>
                  </a:lnTo>
                  <a:lnTo>
                    <a:pt x="77297" y="447291"/>
                  </a:lnTo>
                  <a:lnTo>
                    <a:pt x="75068" y="436085"/>
                  </a:lnTo>
                  <a:lnTo>
                    <a:pt x="74324" y="421144"/>
                  </a:lnTo>
                  <a:lnTo>
                    <a:pt x="77297" y="410873"/>
                  </a:lnTo>
                  <a:lnTo>
                    <a:pt x="81013" y="400601"/>
                  </a:lnTo>
                  <a:lnTo>
                    <a:pt x="80271" y="391262"/>
                  </a:lnTo>
                  <a:lnTo>
                    <a:pt x="81013" y="383792"/>
                  </a:lnTo>
                  <a:lnTo>
                    <a:pt x="78784" y="378190"/>
                  </a:lnTo>
                  <a:lnTo>
                    <a:pt x="75068" y="369785"/>
                  </a:lnTo>
                  <a:lnTo>
                    <a:pt x="75068" y="360447"/>
                  </a:lnTo>
                  <a:lnTo>
                    <a:pt x="68379" y="352043"/>
                  </a:lnTo>
                  <a:lnTo>
                    <a:pt x="62434" y="350175"/>
                  </a:lnTo>
                  <a:lnTo>
                    <a:pt x="60946" y="342705"/>
                  </a:lnTo>
                  <a:lnTo>
                    <a:pt x="56487" y="337102"/>
                  </a:lnTo>
                  <a:lnTo>
                    <a:pt x="52770" y="333367"/>
                  </a:lnTo>
                  <a:lnTo>
                    <a:pt x="49797" y="327764"/>
                  </a:lnTo>
                  <a:lnTo>
                    <a:pt x="46081" y="324029"/>
                  </a:lnTo>
                  <a:lnTo>
                    <a:pt x="43852" y="321227"/>
                  </a:lnTo>
                  <a:lnTo>
                    <a:pt x="40136" y="314691"/>
                  </a:lnTo>
                  <a:lnTo>
                    <a:pt x="39392" y="309088"/>
                  </a:lnTo>
                  <a:lnTo>
                    <a:pt x="33447" y="305353"/>
                  </a:lnTo>
                  <a:lnTo>
                    <a:pt x="29731" y="302552"/>
                  </a:lnTo>
                  <a:lnTo>
                    <a:pt x="23784" y="296949"/>
                  </a:lnTo>
                  <a:lnTo>
                    <a:pt x="17094" y="290412"/>
                  </a:lnTo>
                  <a:lnTo>
                    <a:pt x="10405" y="286677"/>
                  </a:lnTo>
                  <a:lnTo>
                    <a:pt x="4460" y="281074"/>
                  </a:lnTo>
                  <a:lnTo>
                    <a:pt x="3718" y="277339"/>
                  </a:lnTo>
                  <a:lnTo>
                    <a:pt x="6689" y="268935"/>
                  </a:lnTo>
                  <a:lnTo>
                    <a:pt x="5202" y="261464"/>
                  </a:lnTo>
                  <a:lnTo>
                    <a:pt x="0" y="255862"/>
                  </a:lnTo>
                  <a:lnTo>
                    <a:pt x="744" y="244656"/>
                  </a:lnTo>
                  <a:lnTo>
                    <a:pt x="6689" y="227847"/>
                  </a:lnTo>
                  <a:lnTo>
                    <a:pt x="12636" y="214774"/>
                  </a:lnTo>
                  <a:lnTo>
                    <a:pt x="22297" y="197032"/>
                  </a:lnTo>
                  <a:lnTo>
                    <a:pt x="29731" y="181157"/>
                  </a:lnTo>
                  <a:lnTo>
                    <a:pt x="34933" y="169017"/>
                  </a:lnTo>
                  <a:lnTo>
                    <a:pt x="37905" y="159680"/>
                  </a:lnTo>
                  <a:lnTo>
                    <a:pt x="33447" y="150342"/>
                  </a:lnTo>
                  <a:lnTo>
                    <a:pt x="29731" y="141004"/>
                  </a:lnTo>
                  <a:lnTo>
                    <a:pt x="31217" y="136334"/>
                  </a:lnTo>
                  <a:lnTo>
                    <a:pt x="32703" y="131666"/>
                  </a:lnTo>
                  <a:lnTo>
                    <a:pt x="37905" y="135401"/>
                  </a:lnTo>
                  <a:lnTo>
                    <a:pt x="39392" y="131666"/>
                  </a:lnTo>
                  <a:lnTo>
                    <a:pt x="37905" y="120460"/>
                  </a:lnTo>
                  <a:lnTo>
                    <a:pt x="42365" y="110188"/>
                  </a:lnTo>
                  <a:lnTo>
                    <a:pt x="43852" y="99916"/>
                  </a:lnTo>
                  <a:lnTo>
                    <a:pt x="44595" y="92446"/>
                  </a:lnTo>
                  <a:lnTo>
                    <a:pt x="44595" y="90579"/>
                  </a:lnTo>
                  <a:lnTo>
                    <a:pt x="42365" y="83108"/>
                  </a:lnTo>
                  <a:lnTo>
                    <a:pt x="40878" y="80307"/>
                  </a:lnTo>
                  <a:lnTo>
                    <a:pt x="40136" y="76571"/>
                  </a:lnTo>
                  <a:lnTo>
                    <a:pt x="44595" y="76571"/>
                  </a:lnTo>
                  <a:lnTo>
                    <a:pt x="42365" y="70969"/>
                  </a:lnTo>
                  <a:lnTo>
                    <a:pt x="37162" y="64432"/>
                  </a:lnTo>
                  <a:lnTo>
                    <a:pt x="35676" y="55094"/>
                  </a:lnTo>
                  <a:lnTo>
                    <a:pt x="32703" y="48557"/>
                  </a:lnTo>
                  <a:lnTo>
                    <a:pt x="29731" y="42021"/>
                  </a:lnTo>
                  <a:lnTo>
                    <a:pt x="25270" y="39219"/>
                  </a:lnTo>
                  <a:lnTo>
                    <a:pt x="20811" y="34550"/>
                  </a:lnTo>
                  <a:lnTo>
                    <a:pt x="19325" y="28013"/>
                  </a:lnTo>
                  <a:lnTo>
                    <a:pt x="20811" y="20543"/>
                  </a:lnTo>
                  <a:lnTo>
                    <a:pt x="23784" y="13073"/>
                  </a:lnTo>
                  <a:lnTo>
                    <a:pt x="25270" y="7470"/>
                  </a:lnTo>
                  <a:lnTo>
                    <a:pt x="26014" y="2801"/>
                  </a:lnTo>
                  <a:lnTo>
                    <a:pt x="69865" y="1867"/>
                  </a:lnTo>
                  <a:lnTo>
                    <a:pt x="108513" y="1867"/>
                  </a:lnTo>
                  <a:lnTo>
                    <a:pt x="148649" y="1867"/>
                  </a:lnTo>
                  <a:lnTo>
                    <a:pt x="269797" y="1867"/>
                  </a:lnTo>
                  <a:lnTo>
                    <a:pt x="377566" y="1867"/>
                  </a:lnTo>
                  <a:lnTo>
                    <a:pt x="453377" y="0"/>
                  </a:lnTo>
                  <a:lnTo>
                    <a:pt x="567836" y="1867"/>
                  </a:lnTo>
                  <a:lnTo>
                    <a:pt x="567836" y="1867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5" name="pl175"/>
            <p:cNvSpPr/>
            <p:nvPr/>
          </p:nvSpPr>
          <p:spPr>
            <a:xfrm>
              <a:off x="2857345" y="2815958"/>
              <a:ext cx="910468" cy="657396"/>
            </a:xfrm>
            <a:custGeom>
              <a:avLst/>
              <a:pathLst>
                <a:path w="910468" h="657396">
                  <a:moveTo>
                    <a:pt x="908982" y="164348"/>
                  </a:moveTo>
                  <a:lnTo>
                    <a:pt x="908240" y="165282"/>
                  </a:lnTo>
                  <a:lnTo>
                    <a:pt x="908982" y="234384"/>
                  </a:lnTo>
                  <a:lnTo>
                    <a:pt x="908982" y="236252"/>
                  </a:lnTo>
                  <a:lnTo>
                    <a:pt x="908982" y="307220"/>
                  </a:lnTo>
                  <a:lnTo>
                    <a:pt x="908982" y="320294"/>
                  </a:lnTo>
                  <a:lnTo>
                    <a:pt x="909725" y="379123"/>
                  </a:lnTo>
                  <a:lnTo>
                    <a:pt x="909725" y="392196"/>
                  </a:lnTo>
                  <a:lnTo>
                    <a:pt x="909725" y="450092"/>
                  </a:lnTo>
                  <a:lnTo>
                    <a:pt x="910468" y="535068"/>
                  </a:lnTo>
                  <a:lnTo>
                    <a:pt x="910468" y="549075"/>
                  </a:lnTo>
                  <a:lnTo>
                    <a:pt x="909725" y="592030"/>
                  </a:lnTo>
                  <a:lnTo>
                    <a:pt x="909725" y="654595"/>
                  </a:lnTo>
                  <a:lnTo>
                    <a:pt x="900063" y="657396"/>
                  </a:lnTo>
                  <a:lnTo>
                    <a:pt x="879996" y="657396"/>
                  </a:lnTo>
                  <a:lnTo>
                    <a:pt x="853239" y="657396"/>
                  </a:lnTo>
                  <a:lnTo>
                    <a:pt x="819050" y="657396"/>
                  </a:lnTo>
                  <a:lnTo>
                    <a:pt x="801212" y="657396"/>
                  </a:lnTo>
                  <a:lnTo>
                    <a:pt x="785605" y="654595"/>
                  </a:lnTo>
                  <a:lnTo>
                    <a:pt x="775198" y="655529"/>
                  </a:lnTo>
                  <a:lnTo>
                    <a:pt x="764793" y="657396"/>
                  </a:lnTo>
                  <a:lnTo>
                    <a:pt x="735807" y="657396"/>
                  </a:lnTo>
                  <a:lnTo>
                    <a:pt x="703848" y="657396"/>
                  </a:lnTo>
                  <a:lnTo>
                    <a:pt x="672632" y="657396"/>
                  </a:lnTo>
                  <a:lnTo>
                    <a:pt x="654794" y="657396"/>
                  </a:lnTo>
                  <a:lnTo>
                    <a:pt x="642158" y="657396"/>
                  </a:lnTo>
                  <a:lnTo>
                    <a:pt x="604996" y="657396"/>
                  </a:lnTo>
                  <a:lnTo>
                    <a:pt x="552970" y="657396"/>
                  </a:lnTo>
                  <a:lnTo>
                    <a:pt x="513578" y="657396"/>
                  </a:lnTo>
                  <a:lnTo>
                    <a:pt x="495741" y="657396"/>
                  </a:lnTo>
                  <a:lnTo>
                    <a:pt x="476416" y="657396"/>
                  </a:lnTo>
                  <a:lnTo>
                    <a:pt x="448917" y="657396"/>
                  </a:lnTo>
                  <a:lnTo>
                    <a:pt x="433309" y="657396"/>
                  </a:lnTo>
                  <a:lnTo>
                    <a:pt x="396146" y="657396"/>
                  </a:lnTo>
                  <a:lnTo>
                    <a:pt x="335944" y="657396"/>
                  </a:lnTo>
                  <a:lnTo>
                    <a:pt x="319593" y="657396"/>
                  </a:lnTo>
                  <a:lnTo>
                    <a:pt x="279458" y="657396"/>
                  </a:lnTo>
                  <a:lnTo>
                    <a:pt x="231890" y="655529"/>
                  </a:lnTo>
                  <a:lnTo>
                    <a:pt x="210336" y="657396"/>
                  </a:lnTo>
                  <a:lnTo>
                    <a:pt x="208107" y="655529"/>
                  </a:lnTo>
                  <a:lnTo>
                    <a:pt x="196215" y="655529"/>
                  </a:lnTo>
                  <a:lnTo>
                    <a:pt x="148647" y="655529"/>
                  </a:lnTo>
                  <a:lnTo>
                    <a:pt x="102566" y="655529"/>
                  </a:lnTo>
                  <a:lnTo>
                    <a:pt x="86958" y="655529"/>
                  </a:lnTo>
                  <a:lnTo>
                    <a:pt x="74324" y="654595"/>
                  </a:lnTo>
                  <a:lnTo>
                    <a:pt x="48310" y="655529"/>
                  </a:lnTo>
                  <a:lnTo>
                    <a:pt x="18580" y="655529"/>
                  </a:lnTo>
                  <a:lnTo>
                    <a:pt x="2973" y="655529"/>
                  </a:lnTo>
                  <a:lnTo>
                    <a:pt x="1485" y="551877"/>
                  </a:lnTo>
                  <a:lnTo>
                    <a:pt x="2229" y="513591"/>
                  </a:lnTo>
                  <a:lnTo>
                    <a:pt x="1485" y="466901"/>
                  </a:lnTo>
                  <a:lnTo>
                    <a:pt x="743" y="409004"/>
                  </a:lnTo>
                  <a:lnTo>
                    <a:pt x="743" y="269869"/>
                  </a:lnTo>
                  <a:lnTo>
                    <a:pt x="0" y="247457"/>
                  </a:lnTo>
                  <a:lnTo>
                    <a:pt x="743" y="222244"/>
                  </a:lnTo>
                  <a:lnTo>
                    <a:pt x="743" y="129798"/>
                  </a:lnTo>
                  <a:lnTo>
                    <a:pt x="743" y="58829"/>
                  </a:lnTo>
                  <a:lnTo>
                    <a:pt x="1485" y="3735"/>
                  </a:lnTo>
                  <a:lnTo>
                    <a:pt x="743" y="4669"/>
                  </a:lnTo>
                  <a:lnTo>
                    <a:pt x="147904" y="0"/>
                  </a:lnTo>
                  <a:lnTo>
                    <a:pt x="227431" y="0"/>
                  </a:lnTo>
                  <a:lnTo>
                    <a:pt x="286147" y="933"/>
                  </a:lnTo>
                  <a:lnTo>
                    <a:pt x="354525" y="1867"/>
                  </a:lnTo>
                  <a:lnTo>
                    <a:pt x="370876" y="1867"/>
                  </a:lnTo>
                  <a:lnTo>
                    <a:pt x="370132" y="933"/>
                  </a:lnTo>
                  <a:lnTo>
                    <a:pt x="489795" y="1867"/>
                  </a:lnTo>
                  <a:lnTo>
                    <a:pt x="534389" y="933"/>
                  </a:lnTo>
                  <a:lnTo>
                    <a:pt x="648848" y="1867"/>
                  </a:lnTo>
                  <a:lnTo>
                    <a:pt x="712023" y="1867"/>
                  </a:lnTo>
                  <a:lnTo>
                    <a:pt x="738037" y="1867"/>
                  </a:lnTo>
                  <a:lnTo>
                    <a:pt x="830942" y="1867"/>
                  </a:lnTo>
                  <a:lnTo>
                    <a:pt x="836144" y="1867"/>
                  </a:lnTo>
                  <a:lnTo>
                    <a:pt x="908240" y="2800"/>
                  </a:lnTo>
                  <a:lnTo>
                    <a:pt x="908240" y="43888"/>
                  </a:lnTo>
                  <a:lnTo>
                    <a:pt x="907496" y="51358"/>
                  </a:lnTo>
                  <a:lnTo>
                    <a:pt x="908240" y="53226"/>
                  </a:lnTo>
                  <a:lnTo>
                    <a:pt x="907496" y="94313"/>
                  </a:lnTo>
                  <a:lnTo>
                    <a:pt x="907496" y="109254"/>
                  </a:lnTo>
                  <a:lnTo>
                    <a:pt x="908982" y="164348"/>
                  </a:lnTo>
                  <a:lnTo>
                    <a:pt x="908982" y="164348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6" name="pl176"/>
            <p:cNvSpPr/>
            <p:nvPr/>
          </p:nvSpPr>
          <p:spPr>
            <a:xfrm>
              <a:off x="7441649" y="2647874"/>
              <a:ext cx="251958" cy="169018"/>
            </a:xfrm>
            <a:custGeom>
              <a:avLst/>
              <a:pathLst>
                <a:path w="251958" h="169018">
                  <a:moveTo>
                    <a:pt x="28986" y="0"/>
                  </a:moveTo>
                  <a:lnTo>
                    <a:pt x="88446" y="933"/>
                  </a:lnTo>
                  <a:lnTo>
                    <a:pt x="92162" y="933"/>
                  </a:lnTo>
                  <a:lnTo>
                    <a:pt x="117431" y="1868"/>
                  </a:lnTo>
                  <a:lnTo>
                    <a:pt x="117431" y="6536"/>
                  </a:lnTo>
                  <a:lnTo>
                    <a:pt x="124864" y="7470"/>
                  </a:lnTo>
                  <a:lnTo>
                    <a:pt x="126350" y="1868"/>
                  </a:lnTo>
                  <a:lnTo>
                    <a:pt x="151621" y="2801"/>
                  </a:lnTo>
                  <a:lnTo>
                    <a:pt x="158309" y="1868"/>
                  </a:lnTo>
                  <a:lnTo>
                    <a:pt x="206620" y="1868"/>
                  </a:lnTo>
                  <a:lnTo>
                    <a:pt x="210337" y="2801"/>
                  </a:lnTo>
                  <a:lnTo>
                    <a:pt x="248984" y="1868"/>
                  </a:lnTo>
                  <a:lnTo>
                    <a:pt x="251215" y="6536"/>
                  </a:lnTo>
                  <a:lnTo>
                    <a:pt x="251958" y="53227"/>
                  </a:lnTo>
                  <a:lnTo>
                    <a:pt x="251958" y="66299"/>
                  </a:lnTo>
                  <a:lnTo>
                    <a:pt x="251958" y="72836"/>
                  </a:lnTo>
                  <a:lnTo>
                    <a:pt x="251958" y="96182"/>
                  </a:lnTo>
                  <a:lnTo>
                    <a:pt x="251215" y="100850"/>
                  </a:lnTo>
                  <a:lnTo>
                    <a:pt x="248242" y="100850"/>
                  </a:lnTo>
                  <a:lnTo>
                    <a:pt x="244526" y="102718"/>
                  </a:lnTo>
                  <a:lnTo>
                    <a:pt x="243782" y="105520"/>
                  </a:lnTo>
                  <a:lnTo>
                    <a:pt x="243039" y="107387"/>
                  </a:lnTo>
                  <a:lnTo>
                    <a:pt x="243782" y="114857"/>
                  </a:lnTo>
                  <a:lnTo>
                    <a:pt x="225944" y="116725"/>
                  </a:lnTo>
                  <a:lnTo>
                    <a:pt x="222971" y="119526"/>
                  </a:lnTo>
                  <a:lnTo>
                    <a:pt x="217025" y="120460"/>
                  </a:lnTo>
                  <a:lnTo>
                    <a:pt x="212566" y="119526"/>
                  </a:lnTo>
                  <a:lnTo>
                    <a:pt x="209594" y="119526"/>
                  </a:lnTo>
                  <a:lnTo>
                    <a:pt x="207363" y="121394"/>
                  </a:lnTo>
                  <a:lnTo>
                    <a:pt x="204391" y="121394"/>
                  </a:lnTo>
                  <a:lnTo>
                    <a:pt x="201417" y="119526"/>
                  </a:lnTo>
                  <a:lnTo>
                    <a:pt x="197702" y="119526"/>
                  </a:lnTo>
                  <a:lnTo>
                    <a:pt x="196214" y="122328"/>
                  </a:lnTo>
                  <a:lnTo>
                    <a:pt x="192499" y="122328"/>
                  </a:lnTo>
                  <a:lnTo>
                    <a:pt x="187296" y="125129"/>
                  </a:lnTo>
                  <a:lnTo>
                    <a:pt x="184323" y="126063"/>
                  </a:lnTo>
                  <a:lnTo>
                    <a:pt x="181350" y="125129"/>
                  </a:lnTo>
                  <a:lnTo>
                    <a:pt x="176891" y="117659"/>
                  </a:lnTo>
                  <a:lnTo>
                    <a:pt x="173919" y="120460"/>
                  </a:lnTo>
                  <a:lnTo>
                    <a:pt x="173919" y="122328"/>
                  </a:lnTo>
                  <a:lnTo>
                    <a:pt x="174661" y="125129"/>
                  </a:lnTo>
                  <a:lnTo>
                    <a:pt x="173175" y="126997"/>
                  </a:lnTo>
                  <a:lnTo>
                    <a:pt x="170945" y="128865"/>
                  </a:lnTo>
                  <a:lnTo>
                    <a:pt x="164999" y="126063"/>
                  </a:lnTo>
                  <a:lnTo>
                    <a:pt x="161283" y="126997"/>
                  </a:lnTo>
                  <a:lnTo>
                    <a:pt x="154593" y="128865"/>
                  </a:lnTo>
                  <a:lnTo>
                    <a:pt x="147904" y="128865"/>
                  </a:lnTo>
                  <a:lnTo>
                    <a:pt x="141958" y="126997"/>
                  </a:lnTo>
                  <a:lnTo>
                    <a:pt x="138986" y="126997"/>
                  </a:lnTo>
                  <a:lnTo>
                    <a:pt x="135270" y="126997"/>
                  </a:lnTo>
                  <a:lnTo>
                    <a:pt x="132297" y="128865"/>
                  </a:lnTo>
                  <a:lnTo>
                    <a:pt x="128580" y="128865"/>
                  </a:lnTo>
                  <a:lnTo>
                    <a:pt x="121891" y="128865"/>
                  </a:lnTo>
                  <a:lnTo>
                    <a:pt x="116688" y="128865"/>
                  </a:lnTo>
                  <a:lnTo>
                    <a:pt x="110742" y="129798"/>
                  </a:lnTo>
                  <a:lnTo>
                    <a:pt x="107026" y="130732"/>
                  </a:lnTo>
                  <a:lnTo>
                    <a:pt x="104796" y="122328"/>
                  </a:lnTo>
                  <a:lnTo>
                    <a:pt x="100337" y="122328"/>
                  </a:lnTo>
                  <a:lnTo>
                    <a:pt x="97365" y="128865"/>
                  </a:lnTo>
                  <a:lnTo>
                    <a:pt x="95134" y="133533"/>
                  </a:lnTo>
                  <a:lnTo>
                    <a:pt x="90675" y="138203"/>
                  </a:lnTo>
                  <a:lnTo>
                    <a:pt x="84729" y="139137"/>
                  </a:lnTo>
                  <a:lnTo>
                    <a:pt x="81013" y="141004"/>
                  </a:lnTo>
                  <a:lnTo>
                    <a:pt x="79527" y="142872"/>
                  </a:lnTo>
                  <a:lnTo>
                    <a:pt x="78783" y="145673"/>
                  </a:lnTo>
                  <a:lnTo>
                    <a:pt x="77297" y="147540"/>
                  </a:lnTo>
                  <a:lnTo>
                    <a:pt x="74324" y="147540"/>
                  </a:lnTo>
                  <a:lnTo>
                    <a:pt x="69864" y="144739"/>
                  </a:lnTo>
                  <a:lnTo>
                    <a:pt x="66148" y="144739"/>
                  </a:lnTo>
                  <a:lnTo>
                    <a:pt x="62432" y="147540"/>
                  </a:lnTo>
                  <a:lnTo>
                    <a:pt x="59459" y="151276"/>
                  </a:lnTo>
                  <a:lnTo>
                    <a:pt x="57229" y="152209"/>
                  </a:lnTo>
                  <a:lnTo>
                    <a:pt x="46823" y="151276"/>
                  </a:lnTo>
                  <a:lnTo>
                    <a:pt x="43107" y="151276"/>
                  </a:lnTo>
                  <a:lnTo>
                    <a:pt x="41621" y="152209"/>
                  </a:lnTo>
                  <a:lnTo>
                    <a:pt x="38649" y="156878"/>
                  </a:lnTo>
                  <a:lnTo>
                    <a:pt x="35675" y="159680"/>
                  </a:lnTo>
                  <a:lnTo>
                    <a:pt x="31215" y="163415"/>
                  </a:lnTo>
                  <a:lnTo>
                    <a:pt x="27500" y="163415"/>
                  </a:lnTo>
                  <a:lnTo>
                    <a:pt x="26757" y="166217"/>
                  </a:lnTo>
                  <a:lnTo>
                    <a:pt x="20811" y="168084"/>
                  </a:lnTo>
                  <a:lnTo>
                    <a:pt x="11892" y="169018"/>
                  </a:lnTo>
                  <a:lnTo>
                    <a:pt x="6689" y="167150"/>
                  </a:lnTo>
                  <a:lnTo>
                    <a:pt x="0" y="153144"/>
                  </a:lnTo>
                  <a:lnTo>
                    <a:pt x="23784" y="139137"/>
                  </a:lnTo>
                  <a:lnTo>
                    <a:pt x="28986" y="135401"/>
                  </a:lnTo>
                  <a:lnTo>
                    <a:pt x="20811" y="121394"/>
                  </a:lnTo>
                  <a:lnTo>
                    <a:pt x="21554" y="111122"/>
                  </a:lnTo>
                  <a:lnTo>
                    <a:pt x="23040" y="84042"/>
                  </a:lnTo>
                  <a:lnTo>
                    <a:pt x="24526" y="60697"/>
                  </a:lnTo>
                  <a:lnTo>
                    <a:pt x="28986" y="0"/>
                  </a:lnTo>
                  <a:lnTo>
                    <a:pt x="28986" y="0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7" name="pl177"/>
            <p:cNvSpPr/>
            <p:nvPr/>
          </p:nvSpPr>
          <p:spPr>
            <a:xfrm>
              <a:off x="7171854" y="3006454"/>
              <a:ext cx="97364" cy="226914"/>
            </a:xfrm>
            <a:custGeom>
              <a:avLst/>
              <a:pathLst>
                <a:path w="97364" h="226914">
                  <a:moveTo>
                    <a:pt x="0" y="19610"/>
                  </a:moveTo>
                  <a:lnTo>
                    <a:pt x="5202" y="19610"/>
                  </a:lnTo>
                  <a:lnTo>
                    <a:pt x="7431" y="14941"/>
                  </a:lnTo>
                  <a:lnTo>
                    <a:pt x="8919" y="11205"/>
                  </a:lnTo>
                  <a:lnTo>
                    <a:pt x="12634" y="8404"/>
                  </a:lnTo>
                  <a:lnTo>
                    <a:pt x="15608" y="5603"/>
                  </a:lnTo>
                  <a:lnTo>
                    <a:pt x="20811" y="2801"/>
                  </a:lnTo>
                  <a:lnTo>
                    <a:pt x="23783" y="1868"/>
                  </a:lnTo>
                  <a:lnTo>
                    <a:pt x="31215" y="933"/>
                  </a:lnTo>
                  <a:lnTo>
                    <a:pt x="35675" y="0"/>
                  </a:lnTo>
                  <a:lnTo>
                    <a:pt x="42364" y="1868"/>
                  </a:lnTo>
                  <a:lnTo>
                    <a:pt x="46823" y="3735"/>
                  </a:lnTo>
                  <a:lnTo>
                    <a:pt x="50540" y="7470"/>
                  </a:lnTo>
                  <a:lnTo>
                    <a:pt x="49053" y="6536"/>
                  </a:lnTo>
                  <a:lnTo>
                    <a:pt x="46823" y="10271"/>
                  </a:lnTo>
                  <a:lnTo>
                    <a:pt x="35675" y="28014"/>
                  </a:lnTo>
                  <a:lnTo>
                    <a:pt x="36418" y="28014"/>
                  </a:lnTo>
                  <a:lnTo>
                    <a:pt x="31959" y="28948"/>
                  </a:lnTo>
                  <a:lnTo>
                    <a:pt x="28985" y="31749"/>
                  </a:lnTo>
                  <a:lnTo>
                    <a:pt x="27499" y="34551"/>
                  </a:lnTo>
                  <a:lnTo>
                    <a:pt x="26757" y="40153"/>
                  </a:lnTo>
                  <a:lnTo>
                    <a:pt x="27499" y="44822"/>
                  </a:lnTo>
                  <a:lnTo>
                    <a:pt x="28242" y="48557"/>
                  </a:lnTo>
                  <a:lnTo>
                    <a:pt x="28985" y="52293"/>
                  </a:lnTo>
                  <a:lnTo>
                    <a:pt x="28242" y="54160"/>
                  </a:lnTo>
                  <a:lnTo>
                    <a:pt x="27499" y="59763"/>
                  </a:lnTo>
                  <a:lnTo>
                    <a:pt x="27499" y="63498"/>
                  </a:lnTo>
                  <a:lnTo>
                    <a:pt x="28242" y="67233"/>
                  </a:lnTo>
                  <a:lnTo>
                    <a:pt x="31959" y="70968"/>
                  </a:lnTo>
                  <a:lnTo>
                    <a:pt x="34188" y="75638"/>
                  </a:lnTo>
                  <a:lnTo>
                    <a:pt x="36418" y="78439"/>
                  </a:lnTo>
                  <a:lnTo>
                    <a:pt x="40134" y="82174"/>
                  </a:lnTo>
                  <a:lnTo>
                    <a:pt x="44594" y="85910"/>
                  </a:lnTo>
                  <a:lnTo>
                    <a:pt x="47567" y="90579"/>
                  </a:lnTo>
                  <a:lnTo>
                    <a:pt x="49796" y="95248"/>
                  </a:lnTo>
                  <a:lnTo>
                    <a:pt x="52026" y="100851"/>
                  </a:lnTo>
                  <a:lnTo>
                    <a:pt x="52769" y="106454"/>
                  </a:lnTo>
                  <a:lnTo>
                    <a:pt x="52769" y="112990"/>
                  </a:lnTo>
                  <a:lnTo>
                    <a:pt x="52026" y="121394"/>
                  </a:lnTo>
                  <a:lnTo>
                    <a:pt x="52769" y="127931"/>
                  </a:lnTo>
                  <a:lnTo>
                    <a:pt x="56486" y="131666"/>
                  </a:lnTo>
                  <a:lnTo>
                    <a:pt x="60945" y="138203"/>
                  </a:lnTo>
                  <a:lnTo>
                    <a:pt x="62432" y="142872"/>
                  </a:lnTo>
                  <a:lnTo>
                    <a:pt x="63175" y="147540"/>
                  </a:lnTo>
                  <a:lnTo>
                    <a:pt x="63175" y="153144"/>
                  </a:lnTo>
                  <a:lnTo>
                    <a:pt x="65404" y="155945"/>
                  </a:lnTo>
                  <a:lnTo>
                    <a:pt x="66891" y="157812"/>
                  </a:lnTo>
                  <a:lnTo>
                    <a:pt x="72837" y="162481"/>
                  </a:lnTo>
                  <a:lnTo>
                    <a:pt x="77296" y="168084"/>
                  </a:lnTo>
                  <a:lnTo>
                    <a:pt x="80270" y="171820"/>
                  </a:lnTo>
                  <a:lnTo>
                    <a:pt x="83985" y="172753"/>
                  </a:lnTo>
                  <a:lnTo>
                    <a:pt x="86958" y="174621"/>
                  </a:lnTo>
                  <a:lnTo>
                    <a:pt x="92161" y="174621"/>
                  </a:lnTo>
                  <a:lnTo>
                    <a:pt x="93647" y="176489"/>
                  </a:lnTo>
                  <a:lnTo>
                    <a:pt x="95877" y="189562"/>
                  </a:lnTo>
                  <a:lnTo>
                    <a:pt x="96621" y="194231"/>
                  </a:lnTo>
                  <a:lnTo>
                    <a:pt x="97364" y="196098"/>
                  </a:lnTo>
                  <a:lnTo>
                    <a:pt x="95877" y="197033"/>
                  </a:lnTo>
                  <a:lnTo>
                    <a:pt x="92904" y="197033"/>
                  </a:lnTo>
                  <a:lnTo>
                    <a:pt x="92161" y="192363"/>
                  </a:lnTo>
                  <a:lnTo>
                    <a:pt x="89188" y="189562"/>
                  </a:lnTo>
                  <a:lnTo>
                    <a:pt x="87701" y="188628"/>
                  </a:lnTo>
                  <a:lnTo>
                    <a:pt x="86958" y="191429"/>
                  </a:lnTo>
                  <a:lnTo>
                    <a:pt x="86958" y="193297"/>
                  </a:lnTo>
                  <a:lnTo>
                    <a:pt x="83242" y="194231"/>
                  </a:lnTo>
                  <a:lnTo>
                    <a:pt x="86958" y="197033"/>
                  </a:lnTo>
                  <a:lnTo>
                    <a:pt x="88445" y="198900"/>
                  </a:lnTo>
                  <a:lnTo>
                    <a:pt x="87701" y="201701"/>
                  </a:lnTo>
                  <a:lnTo>
                    <a:pt x="86958" y="203569"/>
                  </a:lnTo>
                  <a:lnTo>
                    <a:pt x="83985" y="204503"/>
                  </a:lnTo>
                  <a:lnTo>
                    <a:pt x="79527" y="203569"/>
                  </a:lnTo>
                  <a:lnTo>
                    <a:pt x="75067" y="203569"/>
                  </a:lnTo>
                  <a:lnTo>
                    <a:pt x="75809" y="208238"/>
                  </a:lnTo>
                  <a:lnTo>
                    <a:pt x="76553" y="209172"/>
                  </a:lnTo>
                  <a:lnTo>
                    <a:pt x="79527" y="210105"/>
                  </a:lnTo>
                  <a:lnTo>
                    <a:pt x="82499" y="209172"/>
                  </a:lnTo>
                  <a:lnTo>
                    <a:pt x="85473" y="207303"/>
                  </a:lnTo>
                  <a:lnTo>
                    <a:pt x="86958" y="208238"/>
                  </a:lnTo>
                  <a:lnTo>
                    <a:pt x="89188" y="209172"/>
                  </a:lnTo>
                  <a:lnTo>
                    <a:pt x="90675" y="210105"/>
                  </a:lnTo>
                  <a:lnTo>
                    <a:pt x="92161" y="209172"/>
                  </a:lnTo>
                  <a:lnTo>
                    <a:pt x="95134" y="209172"/>
                  </a:lnTo>
                  <a:lnTo>
                    <a:pt x="97364" y="218509"/>
                  </a:lnTo>
                  <a:lnTo>
                    <a:pt x="96621" y="226914"/>
                  </a:lnTo>
                  <a:lnTo>
                    <a:pt x="58715" y="226914"/>
                  </a:lnTo>
                  <a:lnTo>
                    <a:pt x="14121" y="225980"/>
                  </a:lnTo>
                  <a:lnTo>
                    <a:pt x="12634" y="210105"/>
                  </a:lnTo>
                  <a:lnTo>
                    <a:pt x="10405" y="195164"/>
                  </a:lnTo>
                  <a:lnTo>
                    <a:pt x="8919" y="166217"/>
                  </a:lnTo>
                  <a:lnTo>
                    <a:pt x="5946" y="116725"/>
                  </a:lnTo>
                  <a:lnTo>
                    <a:pt x="4459" y="99916"/>
                  </a:lnTo>
                  <a:lnTo>
                    <a:pt x="3716" y="90579"/>
                  </a:lnTo>
                  <a:lnTo>
                    <a:pt x="2973" y="78439"/>
                  </a:lnTo>
                  <a:lnTo>
                    <a:pt x="0" y="19610"/>
                  </a:lnTo>
                  <a:lnTo>
                    <a:pt x="0" y="19610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8" name="pl178"/>
            <p:cNvSpPr/>
            <p:nvPr/>
          </p:nvSpPr>
          <p:spPr>
            <a:xfrm>
              <a:off x="6998679" y="3145591"/>
              <a:ext cx="26756" cy="30815"/>
            </a:xfrm>
            <a:custGeom>
              <a:avLst/>
              <a:pathLst>
                <a:path w="26756" h="30815">
                  <a:moveTo>
                    <a:pt x="0" y="8403"/>
                  </a:moveTo>
                  <a:lnTo>
                    <a:pt x="9661" y="0"/>
                  </a:lnTo>
                  <a:lnTo>
                    <a:pt x="15607" y="3735"/>
                  </a:lnTo>
                  <a:lnTo>
                    <a:pt x="26756" y="16808"/>
                  </a:lnTo>
                  <a:lnTo>
                    <a:pt x="11148" y="30815"/>
                  </a:lnTo>
                  <a:lnTo>
                    <a:pt x="11148" y="27080"/>
                  </a:lnTo>
                  <a:lnTo>
                    <a:pt x="9661" y="21477"/>
                  </a:lnTo>
                  <a:lnTo>
                    <a:pt x="8175" y="17742"/>
                  </a:lnTo>
                  <a:lnTo>
                    <a:pt x="5202" y="14007"/>
                  </a:lnTo>
                  <a:lnTo>
                    <a:pt x="0" y="8403"/>
                  </a:lnTo>
                  <a:lnTo>
                    <a:pt x="0" y="8403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9" name="pl179"/>
            <p:cNvSpPr/>
            <p:nvPr/>
          </p:nvSpPr>
          <p:spPr>
            <a:xfrm>
              <a:off x="5636319" y="4447311"/>
              <a:ext cx="985537" cy="958080"/>
            </a:xfrm>
            <a:custGeom>
              <a:avLst/>
              <a:pathLst>
                <a:path w="985537" h="958080">
                  <a:moveTo>
                    <a:pt x="340403" y="1867"/>
                  </a:moveTo>
                  <a:lnTo>
                    <a:pt x="342633" y="7469"/>
                  </a:lnTo>
                  <a:lnTo>
                    <a:pt x="345606" y="14006"/>
                  </a:lnTo>
                  <a:lnTo>
                    <a:pt x="349322" y="17741"/>
                  </a:lnTo>
                  <a:lnTo>
                    <a:pt x="350066" y="19609"/>
                  </a:lnTo>
                  <a:lnTo>
                    <a:pt x="349322" y="24278"/>
                  </a:lnTo>
                  <a:lnTo>
                    <a:pt x="350066" y="36417"/>
                  </a:lnTo>
                  <a:lnTo>
                    <a:pt x="354525" y="42954"/>
                  </a:lnTo>
                  <a:lnTo>
                    <a:pt x="358241" y="45756"/>
                  </a:lnTo>
                  <a:lnTo>
                    <a:pt x="359728" y="47623"/>
                  </a:lnTo>
                  <a:lnTo>
                    <a:pt x="423647" y="52292"/>
                  </a:lnTo>
                  <a:lnTo>
                    <a:pt x="431821" y="52292"/>
                  </a:lnTo>
                  <a:lnTo>
                    <a:pt x="460808" y="54160"/>
                  </a:lnTo>
                  <a:lnTo>
                    <a:pt x="470471" y="55094"/>
                  </a:lnTo>
                  <a:lnTo>
                    <a:pt x="503174" y="56961"/>
                  </a:lnTo>
                  <a:lnTo>
                    <a:pt x="524727" y="58829"/>
                  </a:lnTo>
                  <a:lnTo>
                    <a:pt x="552227" y="61630"/>
                  </a:lnTo>
                  <a:lnTo>
                    <a:pt x="564862" y="61630"/>
                  </a:lnTo>
                  <a:lnTo>
                    <a:pt x="585674" y="63498"/>
                  </a:lnTo>
                  <a:lnTo>
                    <a:pt x="639929" y="68167"/>
                  </a:lnTo>
                  <a:lnTo>
                    <a:pt x="653308" y="69100"/>
                  </a:lnTo>
                  <a:lnTo>
                    <a:pt x="671888" y="70968"/>
                  </a:lnTo>
                  <a:lnTo>
                    <a:pt x="703848" y="72836"/>
                  </a:lnTo>
                  <a:lnTo>
                    <a:pt x="702361" y="76571"/>
                  </a:lnTo>
                  <a:lnTo>
                    <a:pt x="700132" y="78438"/>
                  </a:lnTo>
                  <a:lnTo>
                    <a:pt x="701618" y="81240"/>
                  </a:lnTo>
                  <a:lnTo>
                    <a:pt x="703848" y="84042"/>
                  </a:lnTo>
                  <a:lnTo>
                    <a:pt x="704591" y="87777"/>
                  </a:lnTo>
                  <a:lnTo>
                    <a:pt x="704591" y="99916"/>
                  </a:lnTo>
                  <a:lnTo>
                    <a:pt x="708307" y="103651"/>
                  </a:lnTo>
                  <a:lnTo>
                    <a:pt x="710537" y="105519"/>
                  </a:lnTo>
                  <a:lnTo>
                    <a:pt x="715740" y="105519"/>
                  </a:lnTo>
                  <a:lnTo>
                    <a:pt x="720200" y="106453"/>
                  </a:lnTo>
                  <a:lnTo>
                    <a:pt x="725401" y="105519"/>
                  </a:lnTo>
                  <a:lnTo>
                    <a:pt x="725401" y="101784"/>
                  </a:lnTo>
                  <a:lnTo>
                    <a:pt x="726889" y="92446"/>
                  </a:lnTo>
                  <a:lnTo>
                    <a:pt x="727632" y="80306"/>
                  </a:lnTo>
                  <a:lnTo>
                    <a:pt x="728375" y="73770"/>
                  </a:lnTo>
                  <a:lnTo>
                    <a:pt x="727632" y="69100"/>
                  </a:lnTo>
                  <a:lnTo>
                    <a:pt x="725401" y="63498"/>
                  </a:lnTo>
                  <a:lnTo>
                    <a:pt x="724658" y="49491"/>
                  </a:lnTo>
                  <a:lnTo>
                    <a:pt x="724658" y="44822"/>
                  </a:lnTo>
                  <a:lnTo>
                    <a:pt x="725401" y="42020"/>
                  </a:lnTo>
                  <a:lnTo>
                    <a:pt x="728375" y="39219"/>
                  </a:lnTo>
                  <a:lnTo>
                    <a:pt x="728375" y="35484"/>
                  </a:lnTo>
                  <a:lnTo>
                    <a:pt x="729862" y="34550"/>
                  </a:lnTo>
                  <a:lnTo>
                    <a:pt x="733578" y="35484"/>
                  </a:lnTo>
                  <a:lnTo>
                    <a:pt x="735065" y="34550"/>
                  </a:lnTo>
                  <a:lnTo>
                    <a:pt x="736550" y="32682"/>
                  </a:lnTo>
                  <a:lnTo>
                    <a:pt x="738781" y="29881"/>
                  </a:lnTo>
                  <a:lnTo>
                    <a:pt x="741010" y="29881"/>
                  </a:lnTo>
                  <a:lnTo>
                    <a:pt x="745470" y="28947"/>
                  </a:lnTo>
                  <a:lnTo>
                    <a:pt x="747699" y="32682"/>
                  </a:lnTo>
                  <a:lnTo>
                    <a:pt x="752902" y="35484"/>
                  </a:lnTo>
                  <a:lnTo>
                    <a:pt x="757361" y="35484"/>
                  </a:lnTo>
                  <a:lnTo>
                    <a:pt x="761077" y="39219"/>
                  </a:lnTo>
                  <a:lnTo>
                    <a:pt x="764050" y="38285"/>
                  </a:lnTo>
                  <a:lnTo>
                    <a:pt x="766280" y="40153"/>
                  </a:lnTo>
                  <a:lnTo>
                    <a:pt x="771483" y="44822"/>
                  </a:lnTo>
                  <a:lnTo>
                    <a:pt x="774456" y="42954"/>
                  </a:lnTo>
                  <a:lnTo>
                    <a:pt x="776686" y="42954"/>
                  </a:lnTo>
                  <a:lnTo>
                    <a:pt x="778915" y="45756"/>
                  </a:lnTo>
                  <a:lnTo>
                    <a:pt x="783374" y="46689"/>
                  </a:lnTo>
                  <a:lnTo>
                    <a:pt x="789320" y="47623"/>
                  </a:lnTo>
                  <a:lnTo>
                    <a:pt x="791551" y="52292"/>
                  </a:lnTo>
                  <a:lnTo>
                    <a:pt x="793037" y="52292"/>
                  </a:lnTo>
                  <a:lnTo>
                    <a:pt x="795266" y="54160"/>
                  </a:lnTo>
                  <a:lnTo>
                    <a:pt x="796009" y="55094"/>
                  </a:lnTo>
                  <a:lnTo>
                    <a:pt x="798983" y="54160"/>
                  </a:lnTo>
                  <a:lnTo>
                    <a:pt x="801212" y="53226"/>
                  </a:lnTo>
                  <a:lnTo>
                    <a:pt x="802699" y="53226"/>
                  </a:lnTo>
                  <a:lnTo>
                    <a:pt x="802699" y="55094"/>
                  </a:lnTo>
                  <a:lnTo>
                    <a:pt x="801212" y="59763"/>
                  </a:lnTo>
                  <a:lnTo>
                    <a:pt x="800469" y="63498"/>
                  </a:lnTo>
                  <a:lnTo>
                    <a:pt x="799726" y="67233"/>
                  </a:lnTo>
                  <a:lnTo>
                    <a:pt x="801955" y="71902"/>
                  </a:lnTo>
                  <a:lnTo>
                    <a:pt x="801955" y="73770"/>
                  </a:lnTo>
                  <a:lnTo>
                    <a:pt x="802699" y="77505"/>
                  </a:lnTo>
                  <a:lnTo>
                    <a:pt x="802699" y="80306"/>
                  </a:lnTo>
                  <a:lnTo>
                    <a:pt x="804186" y="84975"/>
                  </a:lnTo>
                  <a:lnTo>
                    <a:pt x="804928" y="89644"/>
                  </a:lnTo>
                  <a:lnTo>
                    <a:pt x="804186" y="97115"/>
                  </a:lnTo>
                  <a:lnTo>
                    <a:pt x="801955" y="100850"/>
                  </a:lnTo>
                  <a:lnTo>
                    <a:pt x="802699" y="103651"/>
                  </a:lnTo>
                  <a:lnTo>
                    <a:pt x="804186" y="104585"/>
                  </a:lnTo>
                  <a:lnTo>
                    <a:pt x="806415" y="103651"/>
                  </a:lnTo>
                  <a:lnTo>
                    <a:pt x="809389" y="100850"/>
                  </a:lnTo>
                  <a:lnTo>
                    <a:pt x="810874" y="101784"/>
                  </a:lnTo>
                  <a:lnTo>
                    <a:pt x="813104" y="112056"/>
                  </a:lnTo>
                  <a:lnTo>
                    <a:pt x="813847" y="124195"/>
                  </a:lnTo>
                  <a:lnTo>
                    <a:pt x="815335" y="133533"/>
                  </a:lnTo>
                  <a:lnTo>
                    <a:pt x="818307" y="148473"/>
                  </a:lnTo>
                  <a:lnTo>
                    <a:pt x="823510" y="169951"/>
                  </a:lnTo>
                  <a:lnTo>
                    <a:pt x="824996" y="177422"/>
                  </a:lnTo>
                  <a:lnTo>
                    <a:pt x="823510" y="183958"/>
                  </a:lnTo>
                  <a:lnTo>
                    <a:pt x="826483" y="186760"/>
                  </a:lnTo>
                  <a:lnTo>
                    <a:pt x="828712" y="191429"/>
                  </a:lnTo>
                  <a:lnTo>
                    <a:pt x="828712" y="198899"/>
                  </a:lnTo>
                  <a:lnTo>
                    <a:pt x="829456" y="209171"/>
                  </a:lnTo>
                  <a:lnTo>
                    <a:pt x="830942" y="212906"/>
                  </a:lnTo>
                  <a:lnTo>
                    <a:pt x="833915" y="214774"/>
                  </a:lnTo>
                  <a:lnTo>
                    <a:pt x="835402" y="217575"/>
                  </a:lnTo>
                  <a:lnTo>
                    <a:pt x="835402" y="222244"/>
                  </a:lnTo>
                  <a:lnTo>
                    <a:pt x="840605" y="237185"/>
                  </a:lnTo>
                  <a:lnTo>
                    <a:pt x="847294" y="256795"/>
                  </a:lnTo>
                  <a:lnTo>
                    <a:pt x="850267" y="265199"/>
                  </a:lnTo>
                  <a:lnTo>
                    <a:pt x="850267" y="268934"/>
                  </a:lnTo>
                  <a:lnTo>
                    <a:pt x="862159" y="294147"/>
                  </a:lnTo>
                  <a:lnTo>
                    <a:pt x="865131" y="300684"/>
                  </a:lnTo>
                  <a:lnTo>
                    <a:pt x="866617" y="308154"/>
                  </a:lnTo>
                  <a:lnTo>
                    <a:pt x="866617" y="317492"/>
                  </a:lnTo>
                  <a:lnTo>
                    <a:pt x="868105" y="318426"/>
                  </a:lnTo>
                  <a:lnTo>
                    <a:pt x="870334" y="318426"/>
                  </a:lnTo>
                  <a:lnTo>
                    <a:pt x="873307" y="320293"/>
                  </a:lnTo>
                  <a:lnTo>
                    <a:pt x="874051" y="324963"/>
                  </a:lnTo>
                  <a:lnTo>
                    <a:pt x="874051" y="332433"/>
                  </a:lnTo>
                  <a:lnTo>
                    <a:pt x="879996" y="344572"/>
                  </a:lnTo>
                  <a:lnTo>
                    <a:pt x="888915" y="358579"/>
                  </a:lnTo>
                  <a:lnTo>
                    <a:pt x="892631" y="366050"/>
                  </a:lnTo>
                  <a:lnTo>
                    <a:pt x="891888" y="368851"/>
                  </a:lnTo>
                  <a:lnTo>
                    <a:pt x="889658" y="368851"/>
                  </a:lnTo>
                  <a:lnTo>
                    <a:pt x="883712" y="362315"/>
                  </a:lnTo>
                  <a:lnTo>
                    <a:pt x="881482" y="362315"/>
                  </a:lnTo>
                  <a:lnTo>
                    <a:pt x="880739" y="364182"/>
                  </a:lnTo>
                  <a:lnTo>
                    <a:pt x="885199" y="383792"/>
                  </a:lnTo>
                  <a:lnTo>
                    <a:pt x="889658" y="403402"/>
                  </a:lnTo>
                  <a:lnTo>
                    <a:pt x="897834" y="435151"/>
                  </a:lnTo>
                  <a:lnTo>
                    <a:pt x="907495" y="463165"/>
                  </a:lnTo>
                  <a:lnTo>
                    <a:pt x="914185" y="479040"/>
                  </a:lnTo>
                  <a:lnTo>
                    <a:pt x="923104" y="502385"/>
                  </a:lnTo>
                  <a:lnTo>
                    <a:pt x="929050" y="514524"/>
                  </a:lnTo>
                  <a:lnTo>
                    <a:pt x="933509" y="523862"/>
                  </a:lnTo>
                  <a:lnTo>
                    <a:pt x="937225" y="536002"/>
                  </a:lnTo>
                  <a:lnTo>
                    <a:pt x="941685" y="547207"/>
                  </a:lnTo>
                  <a:lnTo>
                    <a:pt x="944658" y="553744"/>
                  </a:lnTo>
                  <a:lnTo>
                    <a:pt x="947631" y="564016"/>
                  </a:lnTo>
                  <a:lnTo>
                    <a:pt x="948374" y="570552"/>
                  </a:lnTo>
                  <a:lnTo>
                    <a:pt x="948374" y="577089"/>
                  </a:lnTo>
                  <a:lnTo>
                    <a:pt x="950604" y="582692"/>
                  </a:lnTo>
                  <a:lnTo>
                    <a:pt x="955807" y="595765"/>
                  </a:lnTo>
                  <a:lnTo>
                    <a:pt x="959522" y="605103"/>
                  </a:lnTo>
                  <a:lnTo>
                    <a:pt x="963239" y="611640"/>
                  </a:lnTo>
                  <a:lnTo>
                    <a:pt x="965468" y="620978"/>
                  </a:lnTo>
                  <a:lnTo>
                    <a:pt x="963982" y="625647"/>
                  </a:lnTo>
                  <a:lnTo>
                    <a:pt x="963982" y="628448"/>
                  </a:lnTo>
                  <a:lnTo>
                    <a:pt x="967699" y="630316"/>
                  </a:lnTo>
                  <a:lnTo>
                    <a:pt x="971414" y="631250"/>
                  </a:lnTo>
                  <a:lnTo>
                    <a:pt x="973645" y="634051"/>
                  </a:lnTo>
                  <a:lnTo>
                    <a:pt x="975874" y="640588"/>
                  </a:lnTo>
                  <a:lnTo>
                    <a:pt x="978847" y="650859"/>
                  </a:lnTo>
                  <a:lnTo>
                    <a:pt x="980334" y="660197"/>
                  </a:lnTo>
                  <a:lnTo>
                    <a:pt x="981820" y="667668"/>
                  </a:lnTo>
                  <a:lnTo>
                    <a:pt x="984049" y="680741"/>
                  </a:lnTo>
                  <a:lnTo>
                    <a:pt x="984793" y="691947"/>
                  </a:lnTo>
                  <a:lnTo>
                    <a:pt x="985537" y="705020"/>
                  </a:lnTo>
                  <a:lnTo>
                    <a:pt x="984793" y="717159"/>
                  </a:lnTo>
                  <a:lnTo>
                    <a:pt x="983306" y="732100"/>
                  </a:lnTo>
                  <a:lnTo>
                    <a:pt x="981076" y="750776"/>
                  </a:lnTo>
                  <a:lnTo>
                    <a:pt x="979591" y="764783"/>
                  </a:lnTo>
                  <a:lnTo>
                    <a:pt x="979591" y="770386"/>
                  </a:lnTo>
                  <a:lnTo>
                    <a:pt x="978103" y="789062"/>
                  </a:lnTo>
                  <a:lnTo>
                    <a:pt x="976617" y="796532"/>
                  </a:lnTo>
                  <a:lnTo>
                    <a:pt x="975131" y="801202"/>
                  </a:lnTo>
                  <a:lnTo>
                    <a:pt x="974388" y="807738"/>
                  </a:lnTo>
                  <a:lnTo>
                    <a:pt x="974388" y="815208"/>
                  </a:lnTo>
                  <a:lnTo>
                    <a:pt x="973645" y="822679"/>
                  </a:lnTo>
                  <a:lnTo>
                    <a:pt x="972901" y="832017"/>
                  </a:lnTo>
                  <a:lnTo>
                    <a:pt x="974388" y="840421"/>
                  </a:lnTo>
                  <a:lnTo>
                    <a:pt x="974388" y="846024"/>
                  </a:lnTo>
                  <a:lnTo>
                    <a:pt x="974388" y="849759"/>
                  </a:lnTo>
                  <a:lnTo>
                    <a:pt x="973645" y="851627"/>
                  </a:lnTo>
                  <a:lnTo>
                    <a:pt x="972157" y="852561"/>
                  </a:lnTo>
                  <a:lnTo>
                    <a:pt x="969929" y="851627"/>
                  </a:lnTo>
                  <a:lnTo>
                    <a:pt x="969185" y="848826"/>
                  </a:lnTo>
                  <a:lnTo>
                    <a:pt x="969185" y="845090"/>
                  </a:lnTo>
                  <a:lnTo>
                    <a:pt x="969929" y="839487"/>
                  </a:lnTo>
                  <a:lnTo>
                    <a:pt x="968442" y="839487"/>
                  </a:lnTo>
                  <a:lnTo>
                    <a:pt x="966955" y="840421"/>
                  </a:lnTo>
                  <a:lnTo>
                    <a:pt x="965468" y="843223"/>
                  </a:lnTo>
                  <a:lnTo>
                    <a:pt x="964726" y="850693"/>
                  </a:lnTo>
                  <a:lnTo>
                    <a:pt x="963982" y="856296"/>
                  </a:lnTo>
                  <a:lnTo>
                    <a:pt x="962496" y="859097"/>
                  </a:lnTo>
                  <a:lnTo>
                    <a:pt x="958036" y="861899"/>
                  </a:lnTo>
                  <a:lnTo>
                    <a:pt x="956550" y="865634"/>
                  </a:lnTo>
                  <a:lnTo>
                    <a:pt x="955062" y="874972"/>
                  </a:lnTo>
                  <a:lnTo>
                    <a:pt x="952090" y="876840"/>
                  </a:lnTo>
                  <a:lnTo>
                    <a:pt x="950604" y="878707"/>
                  </a:lnTo>
                  <a:lnTo>
                    <a:pt x="949116" y="881509"/>
                  </a:lnTo>
                  <a:lnTo>
                    <a:pt x="949116" y="887111"/>
                  </a:lnTo>
                  <a:lnTo>
                    <a:pt x="949116" y="889913"/>
                  </a:lnTo>
                  <a:lnTo>
                    <a:pt x="947631" y="893648"/>
                  </a:lnTo>
                  <a:lnTo>
                    <a:pt x="945401" y="898317"/>
                  </a:lnTo>
                  <a:lnTo>
                    <a:pt x="944658" y="903920"/>
                  </a:lnTo>
                  <a:lnTo>
                    <a:pt x="946144" y="910457"/>
                  </a:lnTo>
                  <a:lnTo>
                    <a:pt x="948374" y="915125"/>
                  </a:lnTo>
                  <a:lnTo>
                    <a:pt x="948374" y="918861"/>
                  </a:lnTo>
                  <a:lnTo>
                    <a:pt x="947631" y="921662"/>
                  </a:lnTo>
                  <a:lnTo>
                    <a:pt x="940942" y="925397"/>
                  </a:lnTo>
                  <a:lnTo>
                    <a:pt x="940198" y="930067"/>
                  </a:lnTo>
                  <a:lnTo>
                    <a:pt x="938712" y="931934"/>
                  </a:lnTo>
                  <a:lnTo>
                    <a:pt x="935739" y="934735"/>
                  </a:lnTo>
                  <a:lnTo>
                    <a:pt x="934252" y="940338"/>
                  </a:lnTo>
                  <a:lnTo>
                    <a:pt x="933509" y="943140"/>
                  </a:lnTo>
                  <a:lnTo>
                    <a:pt x="929793" y="941272"/>
                  </a:lnTo>
                  <a:lnTo>
                    <a:pt x="927563" y="942206"/>
                  </a:lnTo>
                  <a:lnTo>
                    <a:pt x="926077" y="945941"/>
                  </a:lnTo>
                  <a:lnTo>
                    <a:pt x="923847" y="945941"/>
                  </a:lnTo>
                  <a:lnTo>
                    <a:pt x="918644" y="941272"/>
                  </a:lnTo>
                  <a:lnTo>
                    <a:pt x="914929" y="940338"/>
                  </a:lnTo>
                  <a:lnTo>
                    <a:pt x="913441" y="941272"/>
                  </a:lnTo>
                  <a:lnTo>
                    <a:pt x="914185" y="945941"/>
                  </a:lnTo>
                  <a:lnTo>
                    <a:pt x="911955" y="947808"/>
                  </a:lnTo>
                  <a:lnTo>
                    <a:pt x="908983" y="947808"/>
                  </a:lnTo>
                  <a:lnTo>
                    <a:pt x="903037" y="949676"/>
                  </a:lnTo>
                  <a:lnTo>
                    <a:pt x="898577" y="953411"/>
                  </a:lnTo>
                  <a:lnTo>
                    <a:pt x="888172" y="953411"/>
                  </a:lnTo>
                  <a:lnTo>
                    <a:pt x="883712" y="950610"/>
                  </a:lnTo>
                  <a:lnTo>
                    <a:pt x="880739" y="949676"/>
                  </a:lnTo>
                  <a:lnTo>
                    <a:pt x="874793" y="949676"/>
                  </a:lnTo>
                  <a:lnTo>
                    <a:pt x="868105" y="955279"/>
                  </a:lnTo>
                  <a:lnTo>
                    <a:pt x="865874" y="956213"/>
                  </a:lnTo>
                  <a:lnTo>
                    <a:pt x="862159" y="957147"/>
                  </a:lnTo>
                  <a:lnTo>
                    <a:pt x="855469" y="956213"/>
                  </a:lnTo>
                  <a:lnTo>
                    <a:pt x="850267" y="958080"/>
                  </a:lnTo>
                  <a:lnTo>
                    <a:pt x="847294" y="957147"/>
                  </a:lnTo>
                  <a:lnTo>
                    <a:pt x="844321" y="953411"/>
                  </a:lnTo>
                  <a:lnTo>
                    <a:pt x="839861" y="945941"/>
                  </a:lnTo>
                  <a:lnTo>
                    <a:pt x="838375" y="940338"/>
                  </a:lnTo>
                  <a:lnTo>
                    <a:pt x="837631" y="935669"/>
                  </a:lnTo>
                  <a:lnTo>
                    <a:pt x="838375" y="930067"/>
                  </a:lnTo>
                  <a:lnTo>
                    <a:pt x="839861" y="927265"/>
                  </a:lnTo>
                  <a:lnTo>
                    <a:pt x="842833" y="926331"/>
                  </a:lnTo>
                  <a:lnTo>
                    <a:pt x="845807" y="927265"/>
                  </a:lnTo>
                  <a:lnTo>
                    <a:pt x="848036" y="930067"/>
                  </a:lnTo>
                  <a:lnTo>
                    <a:pt x="851010" y="934735"/>
                  </a:lnTo>
                  <a:lnTo>
                    <a:pt x="854725" y="939404"/>
                  </a:lnTo>
                  <a:lnTo>
                    <a:pt x="858442" y="941272"/>
                  </a:lnTo>
                  <a:lnTo>
                    <a:pt x="862159" y="943140"/>
                  </a:lnTo>
                  <a:lnTo>
                    <a:pt x="866617" y="941272"/>
                  </a:lnTo>
                  <a:lnTo>
                    <a:pt x="869590" y="939404"/>
                  </a:lnTo>
                  <a:lnTo>
                    <a:pt x="871077" y="937537"/>
                  </a:lnTo>
                  <a:lnTo>
                    <a:pt x="870334" y="933802"/>
                  </a:lnTo>
                  <a:lnTo>
                    <a:pt x="871077" y="931000"/>
                  </a:lnTo>
                  <a:lnTo>
                    <a:pt x="871820" y="928199"/>
                  </a:lnTo>
                  <a:lnTo>
                    <a:pt x="871820" y="926331"/>
                  </a:lnTo>
                  <a:lnTo>
                    <a:pt x="870334" y="925397"/>
                  </a:lnTo>
                  <a:lnTo>
                    <a:pt x="865874" y="926331"/>
                  </a:lnTo>
                  <a:lnTo>
                    <a:pt x="863644" y="926331"/>
                  </a:lnTo>
                  <a:lnTo>
                    <a:pt x="862902" y="925397"/>
                  </a:lnTo>
                  <a:lnTo>
                    <a:pt x="861415" y="921662"/>
                  </a:lnTo>
                  <a:lnTo>
                    <a:pt x="859185" y="920728"/>
                  </a:lnTo>
                  <a:lnTo>
                    <a:pt x="858442" y="920728"/>
                  </a:lnTo>
                  <a:lnTo>
                    <a:pt x="853239" y="916993"/>
                  </a:lnTo>
                  <a:lnTo>
                    <a:pt x="851753" y="916993"/>
                  </a:lnTo>
                  <a:lnTo>
                    <a:pt x="848036" y="917927"/>
                  </a:lnTo>
                  <a:lnTo>
                    <a:pt x="846551" y="916993"/>
                  </a:lnTo>
                  <a:lnTo>
                    <a:pt x="841348" y="914192"/>
                  </a:lnTo>
                  <a:lnTo>
                    <a:pt x="839118" y="910457"/>
                  </a:lnTo>
                  <a:lnTo>
                    <a:pt x="838375" y="902052"/>
                  </a:lnTo>
                  <a:lnTo>
                    <a:pt x="836145" y="899251"/>
                  </a:lnTo>
                  <a:lnTo>
                    <a:pt x="833172" y="895516"/>
                  </a:lnTo>
                  <a:lnTo>
                    <a:pt x="832429" y="893648"/>
                  </a:lnTo>
                  <a:lnTo>
                    <a:pt x="833915" y="889913"/>
                  </a:lnTo>
                  <a:lnTo>
                    <a:pt x="833172" y="888045"/>
                  </a:lnTo>
                  <a:lnTo>
                    <a:pt x="829456" y="886178"/>
                  </a:lnTo>
                  <a:lnTo>
                    <a:pt x="828712" y="883376"/>
                  </a:lnTo>
                  <a:lnTo>
                    <a:pt x="824253" y="872170"/>
                  </a:lnTo>
                  <a:lnTo>
                    <a:pt x="820537" y="867502"/>
                  </a:lnTo>
                  <a:lnTo>
                    <a:pt x="818307" y="864700"/>
                  </a:lnTo>
                  <a:lnTo>
                    <a:pt x="814591" y="854429"/>
                  </a:lnTo>
                  <a:lnTo>
                    <a:pt x="811618" y="848826"/>
                  </a:lnTo>
                  <a:lnTo>
                    <a:pt x="807901" y="844157"/>
                  </a:lnTo>
                  <a:lnTo>
                    <a:pt x="801212" y="838554"/>
                  </a:lnTo>
                  <a:lnTo>
                    <a:pt x="796009" y="835752"/>
                  </a:lnTo>
                  <a:lnTo>
                    <a:pt x="793037" y="834819"/>
                  </a:lnTo>
                  <a:lnTo>
                    <a:pt x="790807" y="831083"/>
                  </a:lnTo>
                  <a:lnTo>
                    <a:pt x="787835" y="831083"/>
                  </a:lnTo>
                  <a:lnTo>
                    <a:pt x="786348" y="832951"/>
                  </a:lnTo>
                  <a:lnTo>
                    <a:pt x="781889" y="830149"/>
                  </a:lnTo>
                  <a:lnTo>
                    <a:pt x="778915" y="831083"/>
                  </a:lnTo>
                  <a:lnTo>
                    <a:pt x="776686" y="830149"/>
                  </a:lnTo>
                  <a:lnTo>
                    <a:pt x="773713" y="829216"/>
                  </a:lnTo>
                  <a:lnTo>
                    <a:pt x="771483" y="830149"/>
                  </a:lnTo>
                  <a:lnTo>
                    <a:pt x="769253" y="830149"/>
                  </a:lnTo>
                  <a:lnTo>
                    <a:pt x="767767" y="829216"/>
                  </a:lnTo>
                  <a:lnTo>
                    <a:pt x="764050" y="826414"/>
                  </a:lnTo>
                  <a:lnTo>
                    <a:pt x="759591" y="816143"/>
                  </a:lnTo>
                  <a:lnTo>
                    <a:pt x="754388" y="794665"/>
                  </a:lnTo>
                  <a:lnTo>
                    <a:pt x="751415" y="777857"/>
                  </a:lnTo>
                  <a:lnTo>
                    <a:pt x="750673" y="768518"/>
                  </a:lnTo>
                  <a:lnTo>
                    <a:pt x="750673" y="762916"/>
                  </a:lnTo>
                  <a:lnTo>
                    <a:pt x="750673" y="755445"/>
                  </a:lnTo>
                  <a:lnTo>
                    <a:pt x="750673" y="751710"/>
                  </a:lnTo>
                  <a:lnTo>
                    <a:pt x="747699" y="748909"/>
                  </a:lnTo>
                  <a:lnTo>
                    <a:pt x="747699" y="746107"/>
                  </a:lnTo>
                  <a:lnTo>
                    <a:pt x="747699" y="742372"/>
                  </a:lnTo>
                  <a:lnTo>
                    <a:pt x="746212" y="742372"/>
                  </a:lnTo>
                  <a:lnTo>
                    <a:pt x="742496" y="744240"/>
                  </a:lnTo>
                  <a:lnTo>
                    <a:pt x="740267" y="743306"/>
                  </a:lnTo>
                  <a:lnTo>
                    <a:pt x="735807" y="736769"/>
                  </a:lnTo>
                  <a:lnTo>
                    <a:pt x="732835" y="736769"/>
                  </a:lnTo>
                  <a:lnTo>
                    <a:pt x="730604" y="733034"/>
                  </a:lnTo>
                  <a:lnTo>
                    <a:pt x="730604" y="731166"/>
                  </a:lnTo>
                  <a:lnTo>
                    <a:pt x="733578" y="728365"/>
                  </a:lnTo>
                  <a:lnTo>
                    <a:pt x="732835" y="726497"/>
                  </a:lnTo>
                  <a:lnTo>
                    <a:pt x="729119" y="726497"/>
                  </a:lnTo>
                  <a:lnTo>
                    <a:pt x="725401" y="726497"/>
                  </a:lnTo>
                  <a:lnTo>
                    <a:pt x="723916" y="724630"/>
                  </a:lnTo>
                  <a:lnTo>
                    <a:pt x="723173" y="720895"/>
                  </a:lnTo>
                  <a:lnTo>
                    <a:pt x="723173" y="714358"/>
                  </a:lnTo>
                  <a:lnTo>
                    <a:pt x="721686" y="710623"/>
                  </a:lnTo>
                  <a:lnTo>
                    <a:pt x="719455" y="707821"/>
                  </a:lnTo>
                  <a:lnTo>
                    <a:pt x="718713" y="704086"/>
                  </a:lnTo>
                  <a:lnTo>
                    <a:pt x="719455" y="696616"/>
                  </a:lnTo>
                  <a:lnTo>
                    <a:pt x="720943" y="691947"/>
                  </a:lnTo>
                  <a:lnTo>
                    <a:pt x="723173" y="686344"/>
                  </a:lnTo>
                  <a:lnTo>
                    <a:pt x="721686" y="676072"/>
                  </a:lnTo>
                  <a:lnTo>
                    <a:pt x="719455" y="671403"/>
                  </a:lnTo>
                  <a:lnTo>
                    <a:pt x="717227" y="667668"/>
                  </a:lnTo>
                  <a:lnTo>
                    <a:pt x="717970" y="665800"/>
                  </a:lnTo>
                  <a:lnTo>
                    <a:pt x="719455" y="663933"/>
                  </a:lnTo>
                  <a:lnTo>
                    <a:pt x="725401" y="662065"/>
                  </a:lnTo>
                  <a:lnTo>
                    <a:pt x="726889" y="660197"/>
                  </a:lnTo>
                  <a:lnTo>
                    <a:pt x="726889" y="657396"/>
                  </a:lnTo>
                  <a:lnTo>
                    <a:pt x="725401" y="656462"/>
                  </a:lnTo>
                  <a:lnTo>
                    <a:pt x="721686" y="658330"/>
                  </a:lnTo>
                  <a:lnTo>
                    <a:pt x="718713" y="659264"/>
                  </a:lnTo>
                  <a:lnTo>
                    <a:pt x="716483" y="659264"/>
                  </a:lnTo>
                  <a:lnTo>
                    <a:pt x="714997" y="659264"/>
                  </a:lnTo>
                  <a:lnTo>
                    <a:pt x="712024" y="659264"/>
                  </a:lnTo>
                  <a:lnTo>
                    <a:pt x="709794" y="660197"/>
                  </a:lnTo>
                  <a:lnTo>
                    <a:pt x="700875" y="653661"/>
                  </a:lnTo>
                  <a:lnTo>
                    <a:pt x="698645" y="652727"/>
                  </a:lnTo>
                  <a:lnTo>
                    <a:pt x="697902" y="653661"/>
                  </a:lnTo>
                  <a:lnTo>
                    <a:pt x="697902" y="657396"/>
                  </a:lnTo>
                  <a:lnTo>
                    <a:pt x="700132" y="660197"/>
                  </a:lnTo>
                  <a:lnTo>
                    <a:pt x="709051" y="672337"/>
                  </a:lnTo>
                  <a:lnTo>
                    <a:pt x="710537" y="677006"/>
                  </a:lnTo>
                  <a:lnTo>
                    <a:pt x="710537" y="682609"/>
                  </a:lnTo>
                  <a:lnTo>
                    <a:pt x="709051" y="683543"/>
                  </a:lnTo>
                  <a:lnTo>
                    <a:pt x="705334" y="682609"/>
                  </a:lnTo>
                  <a:lnTo>
                    <a:pt x="703848" y="681675"/>
                  </a:lnTo>
                  <a:lnTo>
                    <a:pt x="700875" y="681675"/>
                  </a:lnTo>
                  <a:lnTo>
                    <a:pt x="699388" y="682609"/>
                  </a:lnTo>
                  <a:lnTo>
                    <a:pt x="697160" y="678873"/>
                  </a:lnTo>
                  <a:lnTo>
                    <a:pt x="694929" y="679807"/>
                  </a:lnTo>
                  <a:lnTo>
                    <a:pt x="693442" y="677006"/>
                  </a:lnTo>
                  <a:lnTo>
                    <a:pt x="688240" y="670469"/>
                  </a:lnTo>
                  <a:lnTo>
                    <a:pt x="686754" y="662999"/>
                  </a:lnTo>
                  <a:lnTo>
                    <a:pt x="684523" y="661131"/>
                  </a:lnTo>
                  <a:lnTo>
                    <a:pt x="681551" y="658330"/>
                  </a:lnTo>
                  <a:lnTo>
                    <a:pt x="678577" y="653661"/>
                  </a:lnTo>
                  <a:lnTo>
                    <a:pt x="676349" y="648058"/>
                  </a:lnTo>
                  <a:lnTo>
                    <a:pt x="671146" y="640588"/>
                  </a:lnTo>
                  <a:lnTo>
                    <a:pt x="669659" y="636853"/>
                  </a:lnTo>
                  <a:lnTo>
                    <a:pt x="669659" y="634051"/>
                  </a:lnTo>
                  <a:lnTo>
                    <a:pt x="670403" y="628448"/>
                  </a:lnTo>
                  <a:lnTo>
                    <a:pt x="668916" y="623779"/>
                  </a:lnTo>
                  <a:lnTo>
                    <a:pt x="664457" y="616309"/>
                  </a:lnTo>
                  <a:lnTo>
                    <a:pt x="660739" y="604169"/>
                  </a:lnTo>
                  <a:lnTo>
                    <a:pt x="658511" y="596699"/>
                  </a:lnTo>
                  <a:lnTo>
                    <a:pt x="658511" y="590162"/>
                  </a:lnTo>
                  <a:lnTo>
                    <a:pt x="657767" y="586427"/>
                  </a:lnTo>
                  <a:lnTo>
                    <a:pt x="653308" y="582692"/>
                  </a:lnTo>
                  <a:lnTo>
                    <a:pt x="650335" y="579891"/>
                  </a:lnTo>
                  <a:lnTo>
                    <a:pt x="644390" y="578023"/>
                  </a:lnTo>
                  <a:lnTo>
                    <a:pt x="643645" y="576155"/>
                  </a:lnTo>
                  <a:lnTo>
                    <a:pt x="645132" y="569619"/>
                  </a:lnTo>
                  <a:lnTo>
                    <a:pt x="645875" y="566817"/>
                  </a:lnTo>
                  <a:lnTo>
                    <a:pt x="646619" y="566817"/>
                  </a:lnTo>
                  <a:lnTo>
                    <a:pt x="649592" y="566817"/>
                  </a:lnTo>
                  <a:lnTo>
                    <a:pt x="655538" y="567751"/>
                  </a:lnTo>
                  <a:lnTo>
                    <a:pt x="656281" y="565883"/>
                  </a:lnTo>
                  <a:lnTo>
                    <a:pt x="655538" y="559347"/>
                  </a:lnTo>
                  <a:lnTo>
                    <a:pt x="654794" y="558413"/>
                  </a:lnTo>
                  <a:lnTo>
                    <a:pt x="654051" y="556545"/>
                  </a:lnTo>
                  <a:lnTo>
                    <a:pt x="654794" y="554678"/>
                  </a:lnTo>
                  <a:lnTo>
                    <a:pt x="657767" y="551876"/>
                  </a:lnTo>
                  <a:lnTo>
                    <a:pt x="658511" y="548141"/>
                  </a:lnTo>
                  <a:lnTo>
                    <a:pt x="658511" y="546274"/>
                  </a:lnTo>
                  <a:lnTo>
                    <a:pt x="659254" y="544406"/>
                  </a:lnTo>
                  <a:lnTo>
                    <a:pt x="661484" y="543472"/>
                  </a:lnTo>
                  <a:lnTo>
                    <a:pt x="664457" y="541604"/>
                  </a:lnTo>
                  <a:lnTo>
                    <a:pt x="666685" y="538803"/>
                  </a:lnTo>
                  <a:lnTo>
                    <a:pt x="669659" y="536936"/>
                  </a:lnTo>
                  <a:lnTo>
                    <a:pt x="670403" y="535068"/>
                  </a:lnTo>
                  <a:lnTo>
                    <a:pt x="669659" y="531333"/>
                  </a:lnTo>
                  <a:lnTo>
                    <a:pt x="669659" y="529465"/>
                  </a:lnTo>
                  <a:lnTo>
                    <a:pt x="671146" y="527598"/>
                  </a:lnTo>
                  <a:lnTo>
                    <a:pt x="675605" y="525730"/>
                  </a:lnTo>
                  <a:lnTo>
                    <a:pt x="681551" y="515458"/>
                  </a:lnTo>
                  <a:lnTo>
                    <a:pt x="680808" y="512657"/>
                  </a:lnTo>
                  <a:lnTo>
                    <a:pt x="680065" y="510789"/>
                  </a:lnTo>
                  <a:lnTo>
                    <a:pt x="678577" y="508921"/>
                  </a:lnTo>
                  <a:lnTo>
                    <a:pt x="677834" y="504253"/>
                  </a:lnTo>
                  <a:lnTo>
                    <a:pt x="678577" y="499584"/>
                  </a:lnTo>
                  <a:lnTo>
                    <a:pt x="675605" y="498650"/>
                  </a:lnTo>
                  <a:lnTo>
                    <a:pt x="674862" y="496782"/>
                  </a:lnTo>
                  <a:lnTo>
                    <a:pt x="673376" y="496782"/>
                  </a:lnTo>
                  <a:lnTo>
                    <a:pt x="671888" y="497716"/>
                  </a:lnTo>
                  <a:lnTo>
                    <a:pt x="671146" y="501451"/>
                  </a:lnTo>
                  <a:lnTo>
                    <a:pt x="668916" y="505186"/>
                  </a:lnTo>
                  <a:lnTo>
                    <a:pt x="669659" y="511723"/>
                  </a:lnTo>
                  <a:lnTo>
                    <a:pt x="668916" y="514524"/>
                  </a:lnTo>
                  <a:lnTo>
                    <a:pt x="667430" y="516392"/>
                  </a:lnTo>
                  <a:lnTo>
                    <a:pt x="665200" y="515458"/>
                  </a:lnTo>
                  <a:lnTo>
                    <a:pt x="663713" y="514524"/>
                  </a:lnTo>
                  <a:lnTo>
                    <a:pt x="661484" y="510789"/>
                  </a:lnTo>
                  <a:lnTo>
                    <a:pt x="661484" y="507054"/>
                  </a:lnTo>
                  <a:lnTo>
                    <a:pt x="661484" y="501451"/>
                  </a:lnTo>
                  <a:lnTo>
                    <a:pt x="661484" y="496782"/>
                  </a:lnTo>
                  <a:lnTo>
                    <a:pt x="658511" y="493981"/>
                  </a:lnTo>
                  <a:lnTo>
                    <a:pt x="653308" y="492113"/>
                  </a:lnTo>
                  <a:lnTo>
                    <a:pt x="651078" y="489312"/>
                  </a:lnTo>
                  <a:lnTo>
                    <a:pt x="648848" y="487444"/>
                  </a:lnTo>
                  <a:lnTo>
                    <a:pt x="646619" y="488378"/>
                  </a:lnTo>
                  <a:lnTo>
                    <a:pt x="645875" y="488378"/>
                  </a:lnTo>
                  <a:lnTo>
                    <a:pt x="643645" y="486510"/>
                  </a:lnTo>
                  <a:lnTo>
                    <a:pt x="642902" y="483709"/>
                  </a:lnTo>
                  <a:lnTo>
                    <a:pt x="641416" y="482775"/>
                  </a:lnTo>
                  <a:lnTo>
                    <a:pt x="640672" y="483709"/>
                  </a:lnTo>
                  <a:lnTo>
                    <a:pt x="639929" y="490245"/>
                  </a:lnTo>
                  <a:lnTo>
                    <a:pt x="639929" y="493981"/>
                  </a:lnTo>
                  <a:lnTo>
                    <a:pt x="638444" y="495848"/>
                  </a:lnTo>
                  <a:lnTo>
                    <a:pt x="636956" y="496782"/>
                  </a:lnTo>
                  <a:lnTo>
                    <a:pt x="636956" y="500517"/>
                  </a:lnTo>
                  <a:lnTo>
                    <a:pt x="638444" y="501451"/>
                  </a:lnTo>
                  <a:lnTo>
                    <a:pt x="644390" y="503318"/>
                  </a:lnTo>
                  <a:lnTo>
                    <a:pt x="646619" y="507988"/>
                  </a:lnTo>
                  <a:lnTo>
                    <a:pt x="649592" y="508921"/>
                  </a:lnTo>
                  <a:lnTo>
                    <a:pt x="650335" y="510789"/>
                  </a:lnTo>
                  <a:lnTo>
                    <a:pt x="648848" y="512657"/>
                  </a:lnTo>
                  <a:lnTo>
                    <a:pt x="648848" y="513590"/>
                  </a:lnTo>
                  <a:lnTo>
                    <a:pt x="649592" y="517326"/>
                  </a:lnTo>
                  <a:lnTo>
                    <a:pt x="649592" y="521995"/>
                  </a:lnTo>
                  <a:lnTo>
                    <a:pt x="648848" y="524796"/>
                  </a:lnTo>
                  <a:lnTo>
                    <a:pt x="648848" y="526664"/>
                  </a:lnTo>
                  <a:lnTo>
                    <a:pt x="648848" y="531333"/>
                  </a:lnTo>
                  <a:lnTo>
                    <a:pt x="648105" y="535068"/>
                  </a:lnTo>
                  <a:lnTo>
                    <a:pt x="645875" y="536002"/>
                  </a:lnTo>
                  <a:lnTo>
                    <a:pt x="642902" y="536002"/>
                  </a:lnTo>
                  <a:lnTo>
                    <a:pt x="641416" y="534134"/>
                  </a:lnTo>
                  <a:lnTo>
                    <a:pt x="640672" y="532267"/>
                  </a:lnTo>
                  <a:lnTo>
                    <a:pt x="638444" y="531333"/>
                  </a:lnTo>
                  <a:lnTo>
                    <a:pt x="636213" y="530399"/>
                  </a:lnTo>
                  <a:lnTo>
                    <a:pt x="633983" y="528531"/>
                  </a:lnTo>
                  <a:lnTo>
                    <a:pt x="633241" y="526664"/>
                  </a:lnTo>
                  <a:lnTo>
                    <a:pt x="631753" y="517326"/>
                  </a:lnTo>
                  <a:lnTo>
                    <a:pt x="631010" y="515458"/>
                  </a:lnTo>
                  <a:lnTo>
                    <a:pt x="629524" y="514524"/>
                  </a:lnTo>
                  <a:lnTo>
                    <a:pt x="627295" y="514524"/>
                  </a:lnTo>
                  <a:lnTo>
                    <a:pt x="626552" y="517326"/>
                  </a:lnTo>
                  <a:lnTo>
                    <a:pt x="625064" y="517326"/>
                  </a:lnTo>
                  <a:lnTo>
                    <a:pt x="624321" y="516392"/>
                  </a:lnTo>
                  <a:lnTo>
                    <a:pt x="622092" y="511723"/>
                  </a:lnTo>
                  <a:lnTo>
                    <a:pt x="621349" y="506120"/>
                  </a:lnTo>
                  <a:lnTo>
                    <a:pt x="621349" y="502385"/>
                  </a:lnTo>
                  <a:lnTo>
                    <a:pt x="623578" y="496782"/>
                  </a:lnTo>
                  <a:lnTo>
                    <a:pt x="627295" y="488378"/>
                  </a:lnTo>
                  <a:lnTo>
                    <a:pt x="629524" y="481841"/>
                  </a:lnTo>
                  <a:lnTo>
                    <a:pt x="629524" y="475305"/>
                  </a:lnTo>
                  <a:lnTo>
                    <a:pt x="629524" y="469702"/>
                  </a:lnTo>
                  <a:lnTo>
                    <a:pt x="628038" y="462231"/>
                  </a:lnTo>
                  <a:lnTo>
                    <a:pt x="628038" y="459430"/>
                  </a:lnTo>
                  <a:lnTo>
                    <a:pt x="631010" y="455695"/>
                  </a:lnTo>
                  <a:lnTo>
                    <a:pt x="635470" y="446357"/>
                  </a:lnTo>
                  <a:lnTo>
                    <a:pt x="636213" y="445423"/>
                  </a:lnTo>
                  <a:lnTo>
                    <a:pt x="636956" y="440754"/>
                  </a:lnTo>
                  <a:lnTo>
                    <a:pt x="636956" y="434217"/>
                  </a:lnTo>
                  <a:lnTo>
                    <a:pt x="638444" y="429548"/>
                  </a:lnTo>
                  <a:lnTo>
                    <a:pt x="639929" y="425813"/>
                  </a:lnTo>
                  <a:lnTo>
                    <a:pt x="640672" y="422078"/>
                  </a:lnTo>
                  <a:lnTo>
                    <a:pt x="642902" y="418343"/>
                  </a:lnTo>
                  <a:lnTo>
                    <a:pt x="643645" y="415541"/>
                  </a:lnTo>
                  <a:lnTo>
                    <a:pt x="642159" y="412740"/>
                  </a:lnTo>
                  <a:lnTo>
                    <a:pt x="643645" y="406203"/>
                  </a:lnTo>
                  <a:lnTo>
                    <a:pt x="645132" y="404336"/>
                  </a:lnTo>
                  <a:lnTo>
                    <a:pt x="645875" y="400601"/>
                  </a:lnTo>
                  <a:lnTo>
                    <a:pt x="645875" y="394998"/>
                  </a:lnTo>
                  <a:lnTo>
                    <a:pt x="644390" y="389395"/>
                  </a:lnTo>
                  <a:lnTo>
                    <a:pt x="644390" y="385660"/>
                  </a:lnTo>
                  <a:lnTo>
                    <a:pt x="645132" y="382858"/>
                  </a:lnTo>
                  <a:lnTo>
                    <a:pt x="646619" y="380990"/>
                  </a:lnTo>
                  <a:lnTo>
                    <a:pt x="648848" y="376322"/>
                  </a:lnTo>
                  <a:lnTo>
                    <a:pt x="648848" y="373520"/>
                  </a:lnTo>
                  <a:lnTo>
                    <a:pt x="646619" y="369785"/>
                  </a:lnTo>
                  <a:lnTo>
                    <a:pt x="646619" y="366984"/>
                  </a:lnTo>
                  <a:lnTo>
                    <a:pt x="648105" y="364182"/>
                  </a:lnTo>
                  <a:lnTo>
                    <a:pt x="648105" y="362315"/>
                  </a:lnTo>
                  <a:lnTo>
                    <a:pt x="648105" y="359513"/>
                  </a:lnTo>
                  <a:lnTo>
                    <a:pt x="645132" y="358579"/>
                  </a:lnTo>
                  <a:lnTo>
                    <a:pt x="642902" y="357646"/>
                  </a:lnTo>
                  <a:lnTo>
                    <a:pt x="641416" y="355778"/>
                  </a:lnTo>
                  <a:lnTo>
                    <a:pt x="641416" y="353910"/>
                  </a:lnTo>
                  <a:lnTo>
                    <a:pt x="641416" y="352976"/>
                  </a:lnTo>
                  <a:lnTo>
                    <a:pt x="642159" y="350175"/>
                  </a:lnTo>
                  <a:lnTo>
                    <a:pt x="643645" y="349242"/>
                  </a:lnTo>
                  <a:lnTo>
                    <a:pt x="646619" y="349242"/>
                  </a:lnTo>
                  <a:lnTo>
                    <a:pt x="648848" y="349242"/>
                  </a:lnTo>
                  <a:lnTo>
                    <a:pt x="650335" y="347374"/>
                  </a:lnTo>
                  <a:lnTo>
                    <a:pt x="651078" y="345506"/>
                  </a:lnTo>
                  <a:lnTo>
                    <a:pt x="649592" y="343638"/>
                  </a:lnTo>
                  <a:lnTo>
                    <a:pt x="646619" y="339903"/>
                  </a:lnTo>
                  <a:lnTo>
                    <a:pt x="641416" y="337102"/>
                  </a:lnTo>
                  <a:lnTo>
                    <a:pt x="639186" y="334300"/>
                  </a:lnTo>
                  <a:lnTo>
                    <a:pt x="637699" y="332433"/>
                  </a:lnTo>
                  <a:lnTo>
                    <a:pt x="637699" y="327764"/>
                  </a:lnTo>
                  <a:lnTo>
                    <a:pt x="636213" y="325896"/>
                  </a:lnTo>
                  <a:lnTo>
                    <a:pt x="634726" y="322161"/>
                  </a:lnTo>
                  <a:lnTo>
                    <a:pt x="635470" y="318426"/>
                  </a:lnTo>
                  <a:lnTo>
                    <a:pt x="635470" y="316558"/>
                  </a:lnTo>
                  <a:lnTo>
                    <a:pt x="634726" y="315625"/>
                  </a:lnTo>
                  <a:lnTo>
                    <a:pt x="633241" y="313757"/>
                  </a:lnTo>
                  <a:lnTo>
                    <a:pt x="628780" y="312823"/>
                  </a:lnTo>
                  <a:lnTo>
                    <a:pt x="627295" y="311889"/>
                  </a:lnTo>
                  <a:lnTo>
                    <a:pt x="626552" y="308154"/>
                  </a:lnTo>
                  <a:lnTo>
                    <a:pt x="627295" y="304419"/>
                  </a:lnTo>
                  <a:lnTo>
                    <a:pt x="628038" y="302551"/>
                  </a:lnTo>
                  <a:lnTo>
                    <a:pt x="626552" y="299750"/>
                  </a:lnTo>
                  <a:lnTo>
                    <a:pt x="621349" y="298816"/>
                  </a:lnTo>
                  <a:lnTo>
                    <a:pt x="616889" y="298816"/>
                  </a:lnTo>
                  <a:lnTo>
                    <a:pt x="604997" y="296948"/>
                  </a:lnTo>
                  <a:lnTo>
                    <a:pt x="600538" y="296948"/>
                  </a:lnTo>
                  <a:lnTo>
                    <a:pt x="596078" y="295081"/>
                  </a:lnTo>
                  <a:lnTo>
                    <a:pt x="593105" y="293213"/>
                  </a:lnTo>
                  <a:lnTo>
                    <a:pt x="592362" y="290412"/>
                  </a:lnTo>
                  <a:lnTo>
                    <a:pt x="592362" y="287611"/>
                  </a:lnTo>
                  <a:lnTo>
                    <a:pt x="593105" y="284809"/>
                  </a:lnTo>
                  <a:lnTo>
                    <a:pt x="590132" y="280140"/>
                  </a:lnTo>
                  <a:lnTo>
                    <a:pt x="586416" y="279206"/>
                  </a:lnTo>
                  <a:lnTo>
                    <a:pt x="583443" y="279206"/>
                  </a:lnTo>
                  <a:lnTo>
                    <a:pt x="581957" y="277339"/>
                  </a:lnTo>
                  <a:lnTo>
                    <a:pt x="580470" y="272669"/>
                  </a:lnTo>
                  <a:lnTo>
                    <a:pt x="580470" y="268001"/>
                  </a:lnTo>
                  <a:lnTo>
                    <a:pt x="577497" y="262397"/>
                  </a:lnTo>
                  <a:lnTo>
                    <a:pt x="574525" y="258663"/>
                  </a:lnTo>
                  <a:lnTo>
                    <a:pt x="571551" y="255861"/>
                  </a:lnTo>
                  <a:lnTo>
                    <a:pt x="569322" y="254928"/>
                  </a:lnTo>
                  <a:lnTo>
                    <a:pt x="567091" y="254928"/>
                  </a:lnTo>
                  <a:lnTo>
                    <a:pt x="565605" y="254928"/>
                  </a:lnTo>
                  <a:lnTo>
                    <a:pt x="563376" y="255861"/>
                  </a:lnTo>
                  <a:lnTo>
                    <a:pt x="561890" y="253060"/>
                  </a:lnTo>
                  <a:lnTo>
                    <a:pt x="561145" y="250258"/>
                  </a:lnTo>
                  <a:lnTo>
                    <a:pt x="558917" y="246523"/>
                  </a:lnTo>
                  <a:lnTo>
                    <a:pt x="556687" y="245589"/>
                  </a:lnTo>
                  <a:lnTo>
                    <a:pt x="553713" y="243722"/>
                  </a:lnTo>
                  <a:lnTo>
                    <a:pt x="551484" y="241854"/>
                  </a:lnTo>
                  <a:lnTo>
                    <a:pt x="549998" y="239986"/>
                  </a:lnTo>
                  <a:lnTo>
                    <a:pt x="550741" y="233450"/>
                  </a:lnTo>
                  <a:lnTo>
                    <a:pt x="549998" y="230649"/>
                  </a:lnTo>
                  <a:lnTo>
                    <a:pt x="548510" y="225046"/>
                  </a:lnTo>
                  <a:lnTo>
                    <a:pt x="548510" y="217575"/>
                  </a:lnTo>
                  <a:lnTo>
                    <a:pt x="543307" y="215707"/>
                  </a:lnTo>
                  <a:lnTo>
                    <a:pt x="538849" y="213840"/>
                  </a:lnTo>
                  <a:lnTo>
                    <a:pt x="538106" y="209171"/>
                  </a:lnTo>
                  <a:lnTo>
                    <a:pt x="535876" y="208238"/>
                  </a:lnTo>
                  <a:lnTo>
                    <a:pt x="533646" y="209171"/>
                  </a:lnTo>
                  <a:lnTo>
                    <a:pt x="530673" y="208238"/>
                  </a:lnTo>
                  <a:lnTo>
                    <a:pt x="528443" y="202634"/>
                  </a:lnTo>
                  <a:lnTo>
                    <a:pt x="524727" y="200767"/>
                  </a:lnTo>
                  <a:lnTo>
                    <a:pt x="523984" y="197966"/>
                  </a:lnTo>
                  <a:lnTo>
                    <a:pt x="523984" y="195164"/>
                  </a:lnTo>
                  <a:lnTo>
                    <a:pt x="526214" y="193296"/>
                  </a:lnTo>
                  <a:lnTo>
                    <a:pt x="526958" y="191429"/>
                  </a:lnTo>
                  <a:lnTo>
                    <a:pt x="524727" y="188627"/>
                  </a:lnTo>
                  <a:lnTo>
                    <a:pt x="521012" y="186760"/>
                  </a:lnTo>
                  <a:lnTo>
                    <a:pt x="516551" y="181157"/>
                  </a:lnTo>
                  <a:lnTo>
                    <a:pt x="511348" y="174620"/>
                  </a:lnTo>
                  <a:lnTo>
                    <a:pt x="505403" y="170885"/>
                  </a:lnTo>
                  <a:lnTo>
                    <a:pt x="500943" y="166216"/>
                  </a:lnTo>
                  <a:lnTo>
                    <a:pt x="496483" y="166216"/>
                  </a:lnTo>
                  <a:lnTo>
                    <a:pt x="494255" y="165282"/>
                  </a:lnTo>
                  <a:lnTo>
                    <a:pt x="479390" y="151276"/>
                  </a:lnTo>
                  <a:lnTo>
                    <a:pt x="474187" y="147540"/>
                  </a:lnTo>
                  <a:lnTo>
                    <a:pt x="468242" y="145672"/>
                  </a:lnTo>
                  <a:lnTo>
                    <a:pt x="462296" y="146606"/>
                  </a:lnTo>
                  <a:lnTo>
                    <a:pt x="458579" y="147540"/>
                  </a:lnTo>
                  <a:lnTo>
                    <a:pt x="454862" y="149408"/>
                  </a:lnTo>
                  <a:lnTo>
                    <a:pt x="451890" y="149408"/>
                  </a:lnTo>
                  <a:lnTo>
                    <a:pt x="448916" y="148473"/>
                  </a:lnTo>
                  <a:lnTo>
                    <a:pt x="444458" y="145672"/>
                  </a:lnTo>
                  <a:lnTo>
                    <a:pt x="442227" y="145672"/>
                  </a:lnTo>
                  <a:lnTo>
                    <a:pt x="439998" y="145672"/>
                  </a:lnTo>
                  <a:lnTo>
                    <a:pt x="436281" y="145672"/>
                  </a:lnTo>
                  <a:lnTo>
                    <a:pt x="436281" y="150341"/>
                  </a:lnTo>
                  <a:lnTo>
                    <a:pt x="435539" y="152209"/>
                  </a:lnTo>
                  <a:lnTo>
                    <a:pt x="432566" y="152209"/>
                  </a:lnTo>
                  <a:lnTo>
                    <a:pt x="428106" y="152209"/>
                  </a:lnTo>
                  <a:lnTo>
                    <a:pt x="425875" y="153143"/>
                  </a:lnTo>
                  <a:lnTo>
                    <a:pt x="421417" y="157812"/>
                  </a:lnTo>
                  <a:lnTo>
                    <a:pt x="421417" y="160613"/>
                  </a:lnTo>
                  <a:lnTo>
                    <a:pt x="424390" y="165282"/>
                  </a:lnTo>
                  <a:lnTo>
                    <a:pt x="424390" y="166216"/>
                  </a:lnTo>
                  <a:lnTo>
                    <a:pt x="419930" y="166216"/>
                  </a:lnTo>
                  <a:lnTo>
                    <a:pt x="417701" y="166216"/>
                  </a:lnTo>
                  <a:lnTo>
                    <a:pt x="416214" y="167150"/>
                  </a:lnTo>
                  <a:lnTo>
                    <a:pt x="419187" y="169017"/>
                  </a:lnTo>
                  <a:lnTo>
                    <a:pt x="423647" y="170885"/>
                  </a:lnTo>
                  <a:lnTo>
                    <a:pt x="426620" y="172752"/>
                  </a:lnTo>
                  <a:lnTo>
                    <a:pt x="427363" y="175554"/>
                  </a:lnTo>
                  <a:lnTo>
                    <a:pt x="425875" y="177422"/>
                  </a:lnTo>
                  <a:lnTo>
                    <a:pt x="424390" y="179289"/>
                  </a:lnTo>
                  <a:lnTo>
                    <a:pt x="423647" y="179289"/>
                  </a:lnTo>
                  <a:lnTo>
                    <a:pt x="418444" y="178356"/>
                  </a:lnTo>
                  <a:lnTo>
                    <a:pt x="415471" y="175554"/>
                  </a:lnTo>
                  <a:lnTo>
                    <a:pt x="413241" y="174620"/>
                  </a:lnTo>
                  <a:lnTo>
                    <a:pt x="411755" y="174620"/>
                  </a:lnTo>
                  <a:lnTo>
                    <a:pt x="409526" y="175554"/>
                  </a:lnTo>
                  <a:lnTo>
                    <a:pt x="407295" y="177422"/>
                  </a:lnTo>
                  <a:lnTo>
                    <a:pt x="404322" y="176488"/>
                  </a:lnTo>
                  <a:lnTo>
                    <a:pt x="402836" y="176488"/>
                  </a:lnTo>
                  <a:lnTo>
                    <a:pt x="399119" y="177422"/>
                  </a:lnTo>
                  <a:lnTo>
                    <a:pt x="390944" y="183958"/>
                  </a:lnTo>
                  <a:lnTo>
                    <a:pt x="379051" y="189561"/>
                  </a:lnTo>
                  <a:lnTo>
                    <a:pt x="367159" y="197032"/>
                  </a:lnTo>
                  <a:lnTo>
                    <a:pt x="361214" y="200767"/>
                  </a:lnTo>
                  <a:lnTo>
                    <a:pt x="357498" y="203568"/>
                  </a:lnTo>
                  <a:lnTo>
                    <a:pt x="356012" y="203568"/>
                  </a:lnTo>
                  <a:lnTo>
                    <a:pt x="355268" y="202634"/>
                  </a:lnTo>
                  <a:lnTo>
                    <a:pt x="356012" y="197966"/>
                  </a:lnTo>
                  <a:lnTo>
                    <a:pt x="357498" y="196098"/>
                  </a:lnTo>
                  <a:lnTo>
                    <a:pt x="355268" y="194230"/>
                  </a:lnTo>
                  <a:lnTo>
                    <a:pt x="353039" y="194230"/>
                  </a:lnTo>
                  <a:lnTo>
                    <a:pt x="349322" y="195164"/>
                  </a:lnTo>
                  <a:lnTo>
                    <a:pt x="349322" y="198899"/>
                  </a:lnTo>
                  <a:lnTo>
                    <a:pt x="347093" y="200767"/>
                  </a:lnTo>
                  <a:lnTo>
                    <a:pt x="344120" y="200767"/>
                  </a:lnTo>
                  <a:lnTo>
                    <a:pt x="342633" y="202634"/>
                  </a:lnTo>
                  <a:lnTo>
                    <a:pt x="341147" y="206370"/>
                  </a:lnTo>
                  <a:lnTo>
                    <a:pt x="339661" y="207303"/>
                  </a:lnTo>
                  <a:lnTo>
                    <a:pt x="334458" y="207303"/>
                  </a:lnTo>
                  <a:lnTo>
                    <a:pt x="326282" y="206370"/>
                  </a:lnTo>
                  <a:lnTo>
                    <a:pt x="320335" y="206370"/>
                  </a:lnTo>
                  <a:lnTo>
                    <a:pt x="317363" y="206370"/>
                  </a:lnTo>
                  <a:lnTo>
                    <a:pt x="314389" y="209171"/>
                  </a:lnTo>
                  <a:lnTo>
                    <a:pt x="311417" y="211973"/>
                  </a:lnTo>
                  <a:lnTo>
                    <a:pt x="308443" y="211973"/>
                  </a:lnTo>
                  <a:lnTo>
                    <a:pt x="303985" y="211973"/>
                  </a:lnTo>
                  <a:lnTo>
                    <a:pt x="301012" y="211973"/>
                  </a:lnTo>
                  <a:lnTo>
                    <a:pt x="298039" y="213840"/>
                  </a:lnTo>
                  <a:lnTo>
                    <a:pt x="295066" y="215707"/>
                  </a:lnTo>
                  <a:lnTo>
                    <a:pt x="292836" y="215707"/>
                  </a:lnTo>
                  <a:lnTo>
                    <a:pt x="290606" y="214774"/>
                  </a:lnTo>
                  <a:lnTo>
                    <a:pt x="286148" y="207303"/>
                  </a:lnTo>
                  <a:lnTo>
                    <a:pt x="284660" y="199833"/>
                  </a:lnTo>
                  <a:lnTo>
                    <a:pt x="283174" y="194230"/>
                  </a:lnTo>
                  <a:lnTo>
                    <a:pt x="283917" y="189561"/>
                  </a:lnTo>
                  <a:lnTo>
                    <a:pt x="283917" y="185826"/>
                  </a:lnTo>
                  <a:lnTo>
                    <a:pt x="285404" y="183958"/>
                  </a:lnTo>
                  <a:lnTo>
                    <a:pt x="286890" y="181157"/>
                  </a:lnTo>
                  <a:lnTo>
                    <a:pt x="289120" y="180223"/>
                  </a:lnTo>
                  <a:lnTo>
                    <a:pt x="289863" y="180223"/>
                  </a:lnTo>
                  <a:lnTo>
                    <a:pt x="289863" y="193296"/>
                  </a:lnTo>
                  <a:lnTo>
                    <a:pt x="289120" y="198899"/>
                  </a:lnTo>
                  <a:lnTo>
                    <a:pt x="289863" y="205435"/>
                  </a:lnTo>
                  <a:lnTo>
                    <a:pt x="292836" y="210105"/>
                  </a:lnTo>
                  <a:lnTo>
                    <a:pt x="295066" y="211973"/>
                  </a:lnTo>
                  <a:lnTo>
                    <a:pt x="297296" y="209171"/>
                  </a:lnTo>
                  <a:lnTo>
                    <a:pt x="299525" y="203568"/>
                  </a:lnTo>
                  <a:lnTo>
                    <a:pt x="300269" y="197032"/>
                  </a:lnTo>
                  <a:lnTo>
                    <a:pt x="299525" y="189561"/>
                  </a:lnTo>
                  <a:lnTo>
                    <a:pt x="296552" y="183958"/>
                  </a:lnTo>
                  <a:lnTo>
                    <a:pt x="293579" y="180223"/>
                  </a:lnTo>
                  <a:lnTo>
                    <a:pt x="291350" y="174620"/>
                  </a:lnTo>
                  <a:lnTo>
                    <a:pt x="291350" y="171819"/>
                  </a:lnTo>
                  <a:lnTo>
                    <a:pt x="289120" y="169951"/>
                  </a:lnTo>
                  <a:lnTo>
                    <a:pt x="283917" y="169017"/>
                  </a:lnTo>
                  <a:lnTo>
                    <a:pt x="279458" y="167150"/>
                  </a:lnTo>
                  <a:lnTo>
                    <a:pt x="276485" y="165282"/>
                  </a:lnTo>
                  <a:lnTo>
                    <a:pt x="274256" y="163415"/>
                  </a:lnTo>
                  <a:lnTo>
                    <a:pt x="274256" y="158745"/>
                  </a:lnTo>
                  <a:lnTo>
                    <a:pt x="253445" y="145672"/>
                  </a:lnTo>
                  <a:lnTo>
                    <a:pt x="252701" y="142871"/>
                  </a:lnTo>
                  <a:lnTo>
                    <a:pt x="252701" y="141004"/>
                  </a:lnTo>
                  <a:lnTo>
                    <a:pt x="254930" y="141004"/>
                  </a:lnTo>
                  <a:lnTo>
                    <a:pt x="260133" y="142871"/>
                  </a:lnTo>
                  <a:lnTo>
                    <a:pt x="274999" y="152209"/>
                  </a:lnTo>
                  <a:lnTo>
                    <a:pt x="277228" y="152209"/>
                  </a:lnTo>
                  <a:lnTo>
                    <a:pt x="277971" y="150341"/>
                  </a:lnTo>
                  <a:lnTo>
                    <a:pt x="275742" y="147540"/>
                  </a:lnTo>
                  <a:lnTo>
                    <a:pt x="274256" y="140070"/>
                  </a:lnTo>
                  <a:lnTo>
                    <a:pt x="271282" y="139136"/>
                  </a:lnTo>
                  <a:lnTo>
                    <a:pt x="269053" y="139136"/>
                  </a:lnTo>
                  <a:lnTo>
                    <a:pt x="265337" y="141004"/>
                  </a:lnTo>
                  <a:lnTo>
                    <a:pt x="262364" y="140070"/>
                  </a:lnTo>
                  <a:lnTo>
                    <a:pt x="257161" y="136334"/>
                  </a:lnTo>
                  <a:lnTo>
                    <a:pt x="254188" y="136334"/>
                  </a:lnTo>
                  <a:lnTo>
                    <a:pt x="251215" y="134467"/>
                  </a:lnTo>
                  <a:lnTo>
                    <a:pt x="247499" y="129798"/>
                  </a:lnTo>
                  <a:lnTo>
                    <a:pt x="251215" y="126997"/>
                  </a:lnTo>
                  <a:lnTo>
                    <a:pt x="251215" y="123261"/>
                  </a:lnTo>
                  <a:lnTo>
                    <a:pt x="253445" y="121394"/>
                  </a:lnTo>
                  <a:lnTo>
                    <a:pt x="253445" y="119526"/>
                  </a:lnTo>
                  <a:lnTo>
                    <a:pt x="251958" y="119526"/>
                  </a:lnTo>
                  <a:lnTo>
                    <a:pt x="248985" y="120460"/>
                  </a:lnTo>
                  <a:lnTo>
                    <a:pt x="247499" y="120460"/>
                  </a:lnTo>
                  <a:lnTo>
                    <a:pt x="246012" y="118592"/>
                  </a:lnTo>
                  <a:lnTo>
                    <a:pt x="244526" y="112989"/>
                  </a:lnTo>
                  <a:lnTo>
                    <a:pt x="241553" y="111122"/>
                  </a:lnTo>
                  <a:lnTo>
                    <a:pt x="237836" y="111122"/>
                  </a:lnTo>
                  <a:lnTo>
                    <a:pt x="235607" y="114857"/>
                  </a:lnTo>
                  <a:lnTo>
                    <a:pt x="232634" y="115791"/>
                  </a:lnTo>
                  <a:lnTo>
                    <a:pt x="229661" y="119526"/>
                  </a:lnTo>
                  <a:lnTo>
                    <a:pt x="229661" y="122327"/>
                  </a:lnTo>
                  <a:lnTo>
                    <a:pt x="231890" y="124195"/>
                  </a:lnTo>
                  <a:lnTo>
                    <a:pt x="234863" y="124195"/>
                  </a:lnTo>
                  <a:lnTo>
                    <a:pt x="238580" y="120460"/>
                  </a:lnTo>
                  <a:lnTo>
                    <a:pt x="240809" y="120460"/>
                  </a:lnTo>
                  <a:lnTo>
                    <a:pt x="240809" y="123261"/>
                  </a:lnTo>
                  <a:lnTo>
                    <a:pt x="241553" y="125129"/>
                  </a:lnTo>
                  <a:lnTo>
                    <a:pt x="244526" y="125129"/>
                  </a:lnTo>
                  <a:lnTo>
                    <a:pt x="244526" y="126997"/>
                  </a:lnTo>
                  <a:lnTo>
                    <a:pt x="244526" y="130732"/>
                  </a:lnTo>
                  <a:lnTo>
                    <a:pt x="245269" y="139136"/>
                  </a:lnTo>
                  <a:lnTo>
                    <a:pt x="244526" y="140070"/>
                  </a:lnTo>
                  <a:lnTo>
                    <a:pt x="241553" y="139136"/>
                  </a:lnTo>
                  <a:lnTo>
                    <a:pt x="228917" y="127930"/>
                  </a:lnTo>
                  <a:lnTo>
                    <a:pt x="219255" y="121394"/>
                  </a:lnTo>
                  <a:lnTo>
                    <a:pt x="214052" y="117658"/>
                  </a:lnTo>
                  <a:lnTo>
                    <a:pt x="208106" y="113923"/>
                  </a:lnTo>
                  <a:lnTo>
                    <a:pt x="192499" y="108320"/>
                  </a:lnTo>
                  <a:lnTo>
                    <a:pt x="178377" y="102717"/>
                  </a:lnTo>
                  <a:lnTo>
                    <a:pt x="168716" y="99916"/>
                  </a:lnTo>
                  <a:lnTo>
                    <a:pt x="160539" y="98982"/>
                  </a:lnTo>
                  <a:lnTo>
                    <a:pt x="156081" y="97115"/>
                  </a:lnTo>
                  <a:lnTo>
                    <a:pt x="150878" y="96181"/>
                  </a:lnTo>
                  <a:lnTo>
                    <a:pt x="148647" y="96181"/>
                  </a:lnTo>
                  <a:lnTo>
                    <a:pt x="146418" y="94314"/>
                  </a:lnTo>
                  <a:lnTo>
                    <a:pt x="146418" y="91512"/>
                  </a:lnTo>
                  <a:lnTo>
                    <a:pt x="147162" y="91512"/>
                  </a:lnTo>
                  <a:lnTo>
                    <a:pt x="150878" y="91512"/>
                  </a:lnTo>
                  <a:lnTo>
                    <a:pt x="156824" y="92446"/>
                  </a:lnTo>
                  <a:lnTo>
                    <a:pt x="160539" y="91512"/>
                  </a:lnTo>
                  <a:lnTo>
                    <a:pt x="164255" y="93379"/>
                  </a:lnTo>
                  <a:lnTo>
                    <a:pt x="167228" y="92446"/>
                  </a:lnTo>
                  <a:lnTo>
                    <a:pt x="169458" y="90578"/>
                  </a:lnTo>
                  <a:lnTo>
                    <a:pt x="170945" y="90578"/>
                  </a:lnTo>
                  <a:lnTo>
                    <a:pt x="173174" y="91512"/>
                  </a:lnTo>
                  <a:lnTo>
                    <a:pt x="175404" y="91512"/>
                  </a:lnTo>
                  <a:lnTo>
                    <a:pt x="180607" y="91512"/>
                  </a:lnTo>
                  <a:lnTo>
                    <a:pt x="185810" y="93379"/>
                  </a:lnTo>
                  <a:lnTo>
                    <a:pt x="191011" y="95247"/>
                  </a:lnTo>
                  <a:lnTo>
                    <a:pt x="193985" y="94314"/>
                  </a:lnTo>
                  <a:lnTo>
                    <a:pt x="194729" y="93379"/>
                  </a:lnTo>
                  <a:lnTo>
                    <a:pt x="194729" y="90578"/>
                  </a:lnTo>
                  <a:lnTo>
                    <a:pt x="191756" y="86843"/>
                  </a:lnTo>
                  <a:lnTo>
                    <a:pt x="187296" y="83108"/>
                  </a:lnTo>
                  <a:lnTo>
                    <a:pt x="182093" y="80306"/>
                  </a:lnTo>
                  <a:lnTo>
                    <a:pt x="180607" y="80306"/>
                  </a:lnTo>
                  <a:lnTo>
                    <a:pt x="179120" y="80306"/>
                  </a:lnTo>
                  <a:lnTo>
                    <a:pt x="175404" y="82174"/>
                  </a:lnTo>
                  <a:lnTo>
                    <a:pt x="173919" y="83108"/>
                  </a:lnTo>
                  <a:lnTo>
                    <a:pt x="169458" y="82174"/>
                  </a:lnTo>
                  <a:lnTo>
                    <a:pt x="165742" y="81240"/>
                  </a:lnTo>
                  <a:lnTo>
                    <a:pt x="160539" y="84042"/>
                  </a:lnTo>
                  <a:lnTo>
                    <a:pt x="157567" y="84042"/>
                  </a:lnTo>
                  <a:lnTo>
                    <a:pt x="155336" y="84042"/>
                  </a:lnTo>
                  <a:lnTo>
                    <a:pt x="153850" y="82174"/>
                  </a:lnTo>
                  <a:lnTo>
                    <a:pt x="152364" y="80306"/>
                  </a:lnTo>
                  <a:lnTo>
                    <a:pt x="151621" y="77505"/>
                  </a:lnTo>
                  <a:lnTo>
                    <a:pt x="150135" y="77505"/>
                  </a:lnTo>
                  <a:lnTo>
                    <a:pt x="147162" y="77505"/>
                  </a:lnTo>
                  <a:lnTo>
                    <a:pt x="146418" y="80306"/>
                  </a:lnTo>
                  <a:lnTo>
                    <a:pt x="147162" y="82174"/>
                  </a:lnTo>
                  <a:lnTo>
                    <a:pt x="146418" y="84975"/>
                  </a:lnTo>
                  <a:lnTo>
                    <a:pt x="144189" y="85909"/>
                  </a:lnTo>
                  <a:lnTo>
                    <a:pt x="140472" y="84975"/>
                  </a:lnTo>
                  <a:lnTo>
                    <a:pt x="138986" y="85909"/>
                  </a:lnTo>
                  <a:lnTo>
                    <a:pt x="136756" y="89644"/>
                  </a:lnTo>
                  <a:lnTo>
                    <a:pt x="133783" y="89644"/>
                  </a:lnTo>
                  <a:lnTo>
                    <a:pt x="131553" y="91512"/>
                  </a:lnTo>
                  <a:lnTo>
                    <a:pt x="124864" y="91512"/>
                  </a:lnTo>
                  <a:lnTo>
                    <a:pt x="114458" y="91512"/>
                  </a:lnTo>
                  <a:lnTo>
                    <a:pt x="108512" y="91512"/>
                  </a:lnTo>
                  <a:lnTo>
                    <a:pt x="98851" y="93379"/>
                  </a:lnTo>
                  <a:lnTo>
                    <a:pt x="89188" y="94314"/>
                  </a:lnTo>
                  <a:lnTo>
                    <a:pt x="79527" y="97115"/>
                  </a:lnTo>
                  <a:lnTo>
                    <a:pt x="72837" y="98982"/>
                  </a:lnTo>
                  <a:lnTo>
                    <a:pt x="67635" y="99916"/>
                  </a:lnTo>
                  <a:lnTo>
                    <a:pt x="64661" y="101784"/>
                  </a:lnTo>
                  <a:lnTo>
                    <a:pt x="61688" y="101784"/>
                  </a:lnTo>
                  <a:lnTo>
                    <a:pt x="59459" y="101784"/>
                  </a:lnTo>
                  <a:lnTo>
                    <a:pt x="58715" y="100850"/>
                  </a:lnTo>
                  <a:lnTo>
                    <a:pt x="58715" y="99916"/>
                  </a:lnTo>
                  <a:lnTo>
                    <a:pt x="60202" y="98982"/>
                  </a:lnTo>
                  <a:lnTo>
                    <a:pt x="62433" y="96181"/>
                  </a:lnTo>
                  <a:lnTo>
                    <a:pt x="66891" y="95247"/>
                  </a:lnTo>
                  <a:lnTo>
                    <a:pt x="72837" y="93379"/>
                  </a:lnTo>
                  <a:lnTo>
                    <a:pt x="75810" y="93379"/>
                  </a:lnTo>
                  <a:lnTo>
                    <a:pt x="80270" y="91512"/>
                  </a:lnTo>
                  <a:lnTo>
                    <a:pt x="84728" y="86843"/>
                  </a:lnTo>
                  <a:lnTo>
                    <a:pt x="86216" y="85909"/>
                  </a:lnTo>
                  <a:lnTo>
                    <a:pt x="86216" y="83108"/>
                  </a:lnTo>
                  <a:lnTo>
                    <a:pt x="85473" y="81240"/>
                  </a:lnTo>
                  <a:lnTo>
                    <a:pt x="82500" y="80306"/>
                  </a:lnTo>
                  <a:lnTo>
                    <a:pt x="81013" y="77505"/>
                  </a:lnTo>
                  <a:lnTo>
                    <a:pt x="81013" y="74703"/>
                  </a:lnTo>
                  <a:lnTo>
                    <a:pt x="81013" y="70968"/>
                  </a:lnTo>
                  <a:lnTo>
                    <a:pt x="80270" y="69100"/>
                  </a:lnTo>
                  <a:lnTo>
                    <a:pt x="78782" y="69100"/>
                  </a:lnTo>
                  <a:lnTo>
                    <a:pt x="76554" y="72836"/>
                  </a:lnTo>
                  <a:lnTo>
                    <a:pt x="73581" y="80306"/>
                  </a:lnTo>
                  <a:lnTo>
                    <a:pt x="72837" y="84042"/>
                  </a:lnTo>
                  <a:lnTo>
                    <a:pt x="71351" y="84975"/>
                  </a:lnTo>
                  <a:lnTo>
                    <a:pt x="69121" y="84975"/>
                  </a:lnTo>
                  <a:lnTo>
                    <a:pt x="66891" y="84042"/>
                  </a:lnTo>
                  <a:lnTo>
                    <a:pt x="66891" y="81240"/>
                  </a:lnTo>
                  <a:lnTo>
                    <a:pt x="67635" y="76571"/>
                  </a:lnTo>
                  <a:lnTo>
                    <a:pt x="66148" y="74703"/>
                  </a:lnTo>
                  <a:lnTo>
                    <a:pt x="63918" y="72836"/>
                  </a:lnTo>
                  <a:lnTo>
                    <a:pt x="60945" y="69100"/>
                  </a:lnTo>
                  <a:lnTo>
                    <a:pt x="58715" y="68167"/>
                  </a:lnTo>
                  <a:lnTo>
                    <a:pt x="56487" y="68167"/>
                  </a:lnTo>
                  <a:lnTo>
                    <a:pt x="57229" y="71902"/>
                  </a:lnTo>
                  <a:lnTo>
                    <a:pt x="58715" y="74703"/>
                  </a:lnTo>
                  <a:lnTo>
                    <a:pt x="60202" y="80306"/>
                  </a:lnTo>
                  <a:lnTo>
                    <a:pt x="59459" y="84975"/>
                  </a:lnTo>
                  <a:lnTo>
                    <a:pt x="57229" y="89644"/>
                  </a:lnTo>
                  <a:lnTo>
                    <a:pt x="54256" y="92446"/>
                  </a:lnTo>
                  <a:lnTo>
                    <a:pt x="49053" y="95247"/>
                  </a:lnTo>
                  <a:lnTo>
                    <a:pt x="44595" y="98982"/>
                  </a:lnTo>
                  <a:lnTo>
                    <a:pt x="43107" y="98982"/>
                  </a:lnTo>
                  <a:lnTo>
                    <a:pt x="42364" y="101784"/>
                  </a:lnTo>
                  <a:lnTo>
                    <a:pt x="41621" y="103651"/>
                  </a:lnTo>
                  <a:lnTo>
                    <a:pt x="39392" y="103651"/>
                  </a:lnTo>
                  <a:lnTo>
                    <a:pt x="33446" y="104585"/>
                  </a:lnTo>
                  <a:lnTo>
                    <a:pt x="31958" y="105519"/>
                  </a:lnTo>
                  <a:lnTo>
                    <a:pt x="30472" y="108320"/>
                  </a:lnTo>
                  <a:lnTo>
                    <a:pt x="29730" y="109254"/>
                  </a:lnTo>
                  <a:lnTo>
                    <a:pt x="26012" y="110188"/>
                  </a:lnTo>
                  <a:lnTo>
                    <a:pt x="19324" y="112989"/>
                  </a:lnTo>
                  <a:lnTo>
                    <a:pt x="17094" y="112989"/>
                  </a:lnTo>
                  <a:lnTo>
                    <a:pt x="16351" y="111122"/>
                  </a:lnTo>
                  <a:lnTo>
                    <a:pt x="16351" y="110188"/>
                  </a:lnTo>
                  <a:lnTo>
                    <a:pt x="22297" y="106453"/>
                  </a:lnTo>
                  <a:lnTo>
                    <a:pt x="23040" y="105519"/>
                  </a:lnTo>
                  <a:lnTo>
                    <a:pt x="23040" y="100850"/>
                  </a:lnTo>
                  <a:lnTo>
                    <a:pt x="24527" y="98982"/>
                  </a:lnTo>
                  <a:lnTo>
                    <a:pt x="26012" y="96181"/>
                  </a:lnTo>
                  <a:lnTo>
                    <a:pt x="26012" y="95247"/>
                  </a:lnTo>
                  <a:lnTo>
                    <a:pt x="28243" y="94314"/>
                  </a:lnTo>
                  <a:lnTo>
                    <a:pt x="30472" y="94314"/>
                  </a:lnTo>
                  <a:lnTo>
                    <a:pt x="31958" y="91512"/>
                  </a:lnTo>
                  <a:lnTo>
                    <a:pt x="31215" y="89644"/>
                  </a:lnTo>
                  <a:lnTo>
                    <a:pt x="25269" y="84042"/>
                  </a:lnTo>
                  <a:lnTo>
                    <a:pt x="23040" y="81240"/>
                  </a:lnTo>
                  <a:lnTo>
                    <a:pt x="22297" y="78438"/>
                  </a:lnTo>
                  <a:lnTo>
                    <a:pt x="23040" y="75637"/>
                  </a:lnTo>
                  <a:lnTo>
                    <a:pt x="26757" y="69100"/>
                  </a:lnTo>
                  <a:lnTo>
                    <a:pt x="29730" y="63498"/>
                  </a:lnTo>
                  <a:lnTo>
                    <a:pt x="29730" y="58829"/>
                  </a:lnTo>
                  <a:lnTo>
                    <a:pt x="28243" y="54160"/>
                  </a:lnTo>
                  <a:lnTo>
                    <a:pt x="24527" y="50425"/>
                  </a:lnTo>
                  <a:lnTo>
                    <a:pt x="23040" y="48557"/>
                  </a:lnTo>
                  <a:lnTo>
                    <a:pt x="19324" y="46689"/>
                  </a:lnTo>
                  <a:lnTo>
                    <a:pt x="11892" y="38285"/>
                  </a:lnTo>
                  <a:lnTo>
                    <a:pt x="3717" y="27080"/>
                  </a:lnTo>
                  <a:lnTo>
                    <a:pt x="743" y="24278"/>
                  </a:lnTo>
                  <a:lnTo>
                    <a:pt x="0" y="21476"/>
                  </a:lnTo>
                  <a:lnTo>
                    <a:pt x="743" y="17741"/>
                  </a:lnTo>
                  <a:lnTo>
                    <a:pt x="3717" y="12139"/>
                  </a:lnTo>
                  <a:lnTo>
                    <a:pt x="4459" y="8403"/>
                  </a:lnTo>
                  <a:lnTo>
                    <a:pt x="4459" y="0"/>
                  </a:lnTo>
                  <a:lnTo>
                    <a:pt x="59459" y="0"/>
                  </a:lnTo>
                  <a:lnTo>
                    <a:pt x="109257" y="0"/>
                  </a:lnTo>
                  <a:lnTo>
                    <a:pt x="121149" y="0"/>
                  </a:lnTo>
                  <a:lnTo>
                    <a:pt x="162027" y="0"/>
                  </a:lnTo>
                  <a:lnTo>
                    <a:pt x="186553" y="0"/>
                  </a:lnTo>
                  <a:lnTo>
                    <a:pt x="206621" y="0"/>
                  </a:lnTo>
                  <a:lnTo>
                    <a:pt x="274999" y="0"/>
                  </a:lnTo>
                  <a:lnTo>
                    <a:pt x="277971" y="0"/>
                  </a:lnTo>
                  <a:lnTo>
                    <a:pt x="340403" y="1867"/>
                  </a:lnTo>
                  <a:lnTo>
                    <a:pt x="340403" y="1867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0" name="pl180"/>
            <p:cNvSpPr/>
            <p:nvPr/>
          </p:nvSpPr>
          <p:spPr>
            <a:xfrm>
              <a:off x="5899427" y="3797384"/>
              <a:ext cx="618375" cy="756380"/>
            </a:xfrm>
            <a:custGeom>
              <a:avLst/>
              <a:pathLst>
                <a:path w="618375" h="756380">
                  <a:moveTo>
                    <a:pt x="612429" y="481842"/>
                  </a:moveTo>
                  <a:lnTo>
                    <a:pt x="617632" y="483709"/>
                  </a:lnTo>
                  <a:lnTo>
                    <a:pt x="618375" y="485577"/>
                  </a:lnTo>
                  <a:lnTo>
                    <a:pt x="617632" y="489313"/>
                  </a:lnTo>
                  <a:lnTo>
                    <a:pt x="613172" y="493047"/>
                  </a:lnTo>
                  <a:lnTo>
                    <a:pt x="607226" y="494915"/>
                  </a:lnTo>
                  <a:lnTo>
                    <a:pt x="604253" y="495849"/>
                  </a:lnTo>
                  <a:lnTo>
                    <a:pt x="602767" y="497717"/>
                  </a:lnTo>
                  <a:lnTo>
                    <a:pt x="603510" y="500518"/>
                  </a:lnTo>
                  <a:lnTo>
                    <a:pt x="604997" y="504253"/>
                  </a:lnTo>
                  <a:lnTo>
                    <a:pt x="599795" y="507989"/>
                  </a:lnTo>
                  <a:lnTo>
                    <a:pt x="596821" y="508922"/>
                  </a:lnTo>
                  <a:lnTo>
                    <a:pt x="593105" y="507054"/>
                  </a:lnTo>
                  <a:lnTo>
                    <a:pt x="585672" y="506121"/>
                  </a:lnTo>
                  <a:lnTo>
                    <a:pt x="584186" y="507989"/>
                  </a:lnTo>
                  <a:lnTo>
                    <a:pt x="583443" y="510790"/>
                  </a:lnTo>
                  <a:lnTo>
                    <a:pt x="586415" y="511724"/>
                  </a:lnTo>
                  <a:lnTo>
                    <a:pt x="587159" y="515459"/>
                  </a:lnTo>
                  <a:lnTo>
                    <a:pt x="588646" y="515459"/>
                  </a:lnTo>
                  <a:lnTo>
                    <a:pt x="593105" y="516393"/>
                  </a:lnTo>
                  <a:lnTo>
                    <a:pt x="593105" y="518260"/>
                  </a:lnTo>
                  <a:lnTo>
                    <a:pt x="592361" y="520128"/>
                  </a:lnTo>
                  <a:lnTo>
                    <a:pt x="588646" y="522930"/>
                  </a:lnTo>
                  <a:lnTo>
                    <a:pt x="587159" y="524797"/>
                  </a:lnTo>
                  <a:lnTo>
                    <a:pt x="584186" y="530400"/>
                  </a:lnTo>
                  <a:lnTo>
                    <a:pt x="581957" y="532267"/>
                  </a:lnTo>
                  <a:lnTo>
                    <a:pt x="579726" y="529466"/>
                  </a:lnTo>
                  <a:lnTo>
                    <a:pt x="575267" y="528532"/>
                  </a:lnTo>
                  <a:lnTo>
                    <a:pt x="572294" y="532267"/>
                  </a:lnTo>
                  <a:lnTo>
                    <a:pt x="574523" y="533201"/>
                  </a:lnTo>
                  <a:lnTo>
                    <a:pt x="574523" y="539738"/>
                  </a:lnTo>
                  <a:lnTo>
                    <a:pt x="576010" y="541605"/>
                  </a:lnTo>
                  <a:lnTo>
                    <a:pt x="580469" y="538804"/>
                  </a:lnTo>
                  <a:lnTo>
                    <a:pt x="581213" y="539738"/>
                  </a:lnTo>
                  <a:lnTo>
                    <a:pt x="581213" y="544407"/>
                  </a:lnTo>
                  <a:lnTo>
                    <a:pt x="580469" y="550943"/>
                  </a:lnTo>
                  <a:lnTo>
                    <a:pt x="578240" y="556546"/>
                  </a:lnTo>
                  <a:lnTo>
                    <a:pt x="576754" y="560281"/>
                  </a:lnTo>
                  <a:lnTo>
                    <a:pt x="573037" y="557480"/>
                  </a:lnTo>
                  <a:lnTo>
                    <a:pt x="571551" y="556546"/>
                  </a:lnTo>
                  <a:lnTo>
                    <a:pt x="568577" y="558414"/>
                  </a:lnTo>
                  <a:lnTo>
                    <a:pt x="565605" y="560281"/>
                  </a:lnTo>
                  <a:lnTo>
                    <a:pt x="562632" y="560281"/>
                  </a:lnTo>
                  <a:lnTo>
                    <a:pt x="561145" y="563083"/>
                  </a:lnTo>
                  <a:lnTo>
                    <a:pt x="561145" y="565884"/>
                  </a:lnTo>
                  <a:lnTo>
                    <a:pt x="562632" y="566818"/>
                  </a:lnTo>
                  <a:lnTo>
                    <a:pt x="564862" y="566818"/>
                  </a:lnTo>
                  <a:lnTo>
                    <a:pt x="566348" y="564950"/>
                  </a:lnTo>
                  <a:lnTo>
                    <a:pt x="570808" y="564016"/>
                  </a:lnTo>
                  <a:lnTo>
                    <a:pt x="572294" y="564016"/>
                  </a:lnTo>
                  <a:lnTo>
                    <a:pt x="573037" y="565884"/>
                  </a:lnTo>
                  <a:lnTo>
                    <a:pt x="573037" y="567752"/>
                  </a:lnTo>
                  <a:lnTo>
                    <a:pt x="571551" y="571487"/>
                  </a:lnTo>
                  <a:lnTo>
                    <a:pt x="568577" y="575222"/>
                  </a:lnTo>
                  <a:lnTo>
                    <a:pt x="566348" y="584560"/>
                  </a:lnTo>
                  <a:lnTo>
                    <a:pt x="565605" y="586428"/>
                  </a:lnTo>
                  <a:lnTo>
                    <a:pt x="560402" y="583626"/>
                  </a:lnTo>
                  <a:lnTo>
                    <a:pt x="558916" y="584560"/>
                  </a:lnTo>
                  <a:lnTo>
                    <a:pt x="556686" y="585494"/>
                  </a:lnTo>
                  <a:lnTo>
                    <a:pt x="555943" y="589229"/>
                  </a:lnTo>
                  <a:lnTo>
                    <a:pt x="555943" y="593898"/>
                  </a:lnTo>
                  <a:lnTo>
                    <a:pt x="555943" y="596700"/>
                  </a:lnTo>
                  <a:lnTo>
                    <a:pt x="553713" y="598567"/>
                  </a:lnTo>
                  <a:lnTo>
                    <a:pt x="545537" y="595766"/>
                  </a:lnTo>
                  <a:lnTo>
                    <a:pt x="542564" y="595766"/>
                  </a:lnTo>
                  <a:lnTo>
                    <a:pt x="541079" y="598567"/>
                  </a:lnTo>
                  <a:lnTo>
                    <a:pt x="540335" y="598567"/>
                  </a:lnTo>
                  <a:lnTo>
                    <a:pt x="543307" y="601369"/>
                  </a:lnTo>
                  <a:lnTo>
                    <a:pt x="546281" y="607905"/>
                  </a:lnTo>
                  <a:lnTo>
                    <a:pt x="546281" y="608839"/>
                  </a:lnTo>
                  <a:lnTo>
                    <a:pt x="544794" y="610707"/>
                  </a:lnTo>
                  <a:lnTo>
                    <a:pt x="542564" y="613508"/>
                  </a:lnTo>
                  <a:lnTo>
                    <a:pt x="541079" y="617243"/>
                  </a:lnTo>
                  <a:lnTo>
                    <a:pt x="540335" y="618177"/>
                  </a:lnTo>
                  <a:lnTo>
                    <a:pt x="541079" y="627515"/>
                  </a:lnTo>
                  <a:lnTo>
                    <a:pt x="541079" y="629383"/>
                  </a:lnTo>
                  <a:lnTo>
                    <a:pt x="539591" y="630317"/>
                  </a:lnTo>
                  <a:lnTo>
                    <a:pt x="536618" y="630317"/>
                  </a:lnTo>
                  <a:lnTo>
                    <a:pt x="532159" y="624714"/>
                  </a:lnTo>
                  <a:lnTo>
                    <a:pt x="530673" y="621912"/>
                  </a:lnTo>
                  <a:lnTo>
                    <a:pt x="529187" y="620978"/>
                  </a:lnTo>
                  <a:lnTo>
                    <a:pt x="527699" y="621912"/>
                  </a:lnTo>
                  <a:lnTo>
                    <a:pt x="529187" y="624714"/>
                  </a:lnTo>
                  <a:lnTo>
                    <a:pt x="529930" y="626582"/>
                  </a:lnTo>
                  <a:lnTo>
                    <a:pt x="528443" y="630317"/>
                  </a:lnTo>
                  <a:lnTo>
                    <a:pt x="529930" y="632184"/>
                  </a:lnTo>
                  <a:lnTo>
                    <a:pt x="532902" y="634051"/>
                  </a:lnTo>
                  <a:lnTo>
                    <a:pt x="535133" y="635919"/>
                  </a:lnTo>
                  <a:lnTo>
                    <a:pt x="535876" y="641522"/>
                  </a:lnTo>
                  <a:lnTo>
                    <a:pt x="537361" y="646191"/>
                  </a:lnTo>
                  <a:lnTo>
                    <a:pt x="541079" y="643390"/>
                  </a:lnTo>
                  <a:lnTo>
                    <a:pt x="541821" y="640588"/>
                  </a:lnTo>
                  <a:lnTo>
                    <a:pt x="543307" y="634051"/>
                  </a:lnTo>
                  <a:lnTo>
                    <a:pt x="544794" y="633118"/>
                  </a:lnTo>
                  <a:lnTo>
                    <a:pt x="545537" y="634051"/>
                  </a:lnTo>
                  <a:lnTo>
                    <a:pt x="546281" y="636854"/>
                  </a:lnTo>
                  <a:lnTo>
                    <a:pt x="546281" y="640588"/>
                  </a:lnTo>
                  <a:lnTo>
                    <a:pt x="545537" y="645257"/>
                  </a:lnTo>
                  <a:lnTo>
                    <a:pt x="543307" y="648059"/>
                  </a:lnTo>
                  <a:lnTo>
                    <a:pt x="541079" y="648059"/>
                  </a:lnTo>
                  <a:lnTo>
                    <a:pt x="538848" y="649927"/>
                  </a:lnTo>
                  <a:lnTo>
                    <a:pt x="536618" y="651794"/>
                  </a:lnTo>
                  <a:lnTo>
                    <a:pt x="533645" y="651794"/>
                  </a:lnTo>
                  <a:lnTo>
                    <a:pt x="532159" y="652728"/>
                  </a:lnTo>
                  <a:lnTo>
                    <a:pt x="532159" y="655529"/>
                  </a:lnTo>
                  <a:lnTo>
                    <a:pt x="533645" y="657397"/>
                  </a:lnTo>
                  <a:lnTo>
                    <a:pt x="536618" y="656463"/>
                  </a:lnTo>
                  <a:lnTo>
                    <a:pt x="538848" y="656463"/>
                  </a:lnTo>
                  <a:lnTo>
                    <a:pt x="540335" y="657397"/>
                  </a:lnTo>
                  <a:lnTo>
                    <a:pt x="539591" y="660198"/>
                  </a:lnTo>
                  <a:lnTo>
                    <a:pt x="535876" y="663934"/>
                  </a:lnTo>
                  <a:lnTo>
                    <a:pt x="533645" y="667668"/>
                  </a:lnTo>
                  <a:lnTo>
                    <a:pt x="532902" y="670470"/>
                  </a:lnTo>
                  <a:lnTo>
                    <a:pt x="532902" y="674205"/>
                  </a:lnTo>
                  <a:lnTo>
                    <a:pt x="531415" y="677007"/>
                  </a:lnTo>
                  <a:lnTo>
                    <a:pt x="530673" y="679808"/>
                  </a:lnTo>
                  <a:lnTo>
                    <a:pt x="530673" y="682609"/>
                  </a:lnTo>
                  <a:lnTo>
                    <a:pt x="535133" y="687279"/>
                  </a:lnTo>
                  <a:lnTo>
                    <a:pt x="535133" y="690080"/>
                  </a:lnTo>
                  <a:lnTo>
                    <a:pt x="532159" y="695683"/>
                  </a:lnTo>
                  <a:lnTo>
                    <a:pt x="526213" y="697550"/>
                  </a:lnTo>
                  <a:lnTo>
                    <a:pt x="520267" y="696617"/>
                  </a:lnTo>
                  <a:lnTo>
                    <a:pt x="515807" y="695683"/>
                  </a:lnTo>
                  <a:lnTo>
                    <a:pt x="513578" y="692881"/>
                  </a:lnTo>
                  <a:lnTo>
                    <a:pt x="511348" y="692881"/>
                  </a:lnTo>
                  <a:lnTo>
                    <a:pt x="508375" y="694749"/>
                  </a:lnTo>
                  <a:lnTo>
                    <a:pt x="503173" y="690080"/>
                  </a:lnTo>
                  <a:lnTo>
                    <a:pt x="500943" y="688212"/>
                  </a:lnTo>
                  <a:lnTo>
                    <a:pt x="497970" y="689146"/>
                  </a:lnTo>
                  <a:lnTo>
                    <a:pt x="494254" y="685411"/>
                  </a:lnTo>
                  <a:lnTo>
                    <a:pt x="489794" y="685411"/>
                  </a:lnTo>
                  <a:lnTo>
                    <a:pt x="484591" y="682609"/>
                  </a:lnTo>
                  <a:lnTo>
                    <a:pt x="482363" y="678874"/>
                  </a:lnTo>
                  <a:lnTo>
                    <a:pt x="477902" y="679808"/>
                  </a:lnTo>
                  <a:lnTo>
                    <a:pt x="475673" y="679808"/>
                  </a:lnTo>
                  <a:lnTo>
                    <a:pt x="473443" y="682609"/>
                  </a:lnTo>
                  <a:lnTo>
                    <a:pt x="471957" y="684477"/>
                  </a:lnTo>
                  <a:lnTo>
                    <a:pt x="470471" y="685411"/>
                  </a:lnTo>
                  <a:lnTo>
                    <a:pt x="466754" y="684477"/>
                  </a:lnTo>
                  <a:lnTo>
                    <a:pt x="465268" y="685411"/>
                  </a:lnTo>
                  <a:lnTo>
                    <a:pt x="465268" y="689146"/>
                  </a:lnTo>
                  <a:lnTo>
                    <a:pt x="462294" y="691948"/>
                  </a:lnTo>
                  <a:lnTo>
                    <a:pt x="461551" y="694749"/>
                  </a:lnTo>
                  <a:lnTo>
                    <a:pt x="461551" y="699418"/>
                  </a:lnTo>
                  <a:lnTo>
                    <a:pt x="462294" y="713425"/>
                  </a:lnTo>
                  <a:lnTo>
                    <a:pt x="464525" y="719028"/>
                  </a:lnTo>
                  <a:lnTo>
                    <a:pt x="465268" y="723697"/>
                  </a:lnTo>
                  <a:lnTo>
                    <a:pt x="464525" y="730233"/>
                  </a:lnTo>
                  <a:lnTo>
                    <a:pt x="463781" y="742373"/>
                  </a:lnTo>
                  <a:lnTo>
                    <a:pt x="462294" y="751711"/>
                  </a:lnTo>
                  <a:lnTo>
                    <a:pt x="462294" y="755446"/>
                  </a:lnTo>
                  <a:lnTo>
                    <a:pt x="457092" y="756380"/>
                  </a:lnTo>
                  <a:lnTo>
                    <a:pt x="452633" y="755446"/>
                  </a:lnTo>
                  <a:lnTo>
                    <a:pt x="447430" y="755446"/>
                  </a:lnTo>
                  <a:lnTo>
                    <a:pt x="445200" y="753579"/>
                  </a:lnTo>
                  <a:lnTo>
                    <a:pt x="441484" y="749843"/>
                  </a:lnTo>
                  <a:lnTo>
                    <a:pt x="441484" y="737704"/>
                  </a:lnTo>
                  <a:lnTo>
                    <a:pt x="440740" y="733969"/>
                  </a:lnTo>
                  <a:lnTo>
                    <a:pt x="438511" y="731167"/>
                  </a:lnTo>
                  <a:lnTo>
                    <a:pt x="437024" y="728366"/>
                  </a:lnTo>
                  <a:lnTo>
                    <a:pt x="439254" y="726498"/>
                  </a:lnTo>
                  <a:lnTo>
                    <a:pt x="440740" y="722763"/>
                  </a:lnTo>
                  <a:lnTo>
                    <a:pt x="408781" y="720896"/>
                  </a:lnTo>
                  <a:lnTo>
                    <a:pt x="390200" y="719028"/>
                  </a:lnTo>
                  <a:lnTo>
                    <a:pt x="376822" y="718094"/>
                  </a:lnTo>
                  <a:lnTo>
                    <a:pt x="322566" y="713425"/>
                  </a:lnTo>
                  <a:lnTo>
                    <a:pt x="301754" y="711557"/>
                  </a:lnTo>
                  <a:lnTo>
                    <a:pt x="289120" y="711557"/>
                  </a:lnTo>
                  <a:lnTo>
                    <a:pt x="261620" y="708756"/>
                  </a:lnTo>
                  <a:lnTo>
                    <a:pt x="240066" y="706889"/>
                  </a:lnTo>
                  <a:lnTo>
                    <a:pt x="207363" y="705021"/>
                  </a:lnTo>
                  <a:lnTo>
                    <a:pt x="197701" y="704087"/>
                  </a:lnTo>
                  <a:lnTo>
                    <a:pt x="168714" y="702219"/>
                  </a:lnTo>
                  <a:lnTo>
                    <a:pt x="160539" y="702219"/>
                  </a:lnTo>
                  <a:lnTo>
                    <a:pt x="96620" y="697550"/>
                  </a:lnTo>
                  <a:lnTo>
                    <a:pt x="95134" y="695683"/>
                  </a:lnTo>
                  <a:lnTo>
                    <a:pt x="91418" y="692881"/>
                  </a:lnTo>
                  <a:lnTo>
                    <a:pt x="86958" y="686345"/>
                  </a:lnTo>
                  <a:lnTo>
                    <a:pt x="86215" y="674205"/>
                  </a:lnTo>
                  <a:lnTo>
                    <a:pt x="86958" y="669536"/>
                  </a:lnTo>
                  <a:lnTo>
                    <a:pt x="86215" y="667668"/>
                  </a:lnTo>
                  <a:lnTo>
                    <a:pt x="82499" y="663934"/>
                  </a:lnTo>
                  <a:lnTo>
                    <a:pt x="79526" y="657397"/>
                  </a:lnTo>
                  <a:lnTo>
                    <a:pt x="77296" y="651794"/>
                  </a:lnTo>
                  <a:lnTo>
                    <a:pt x="77296" y="650860"/>
                  </a:lnTo>
                  <a:lnTo>
                    <a:pt x="75066" y="645257"/>
                  </a:lnTo>
                  <a:lnTo>
                    <a:pt x="75066" y="638721"/>
                  </a:lnTo>
                  <a:lnTo>
                    <a:pt x="74323" y="635919"/>
                  </a:lnTo>
                  <a:lnTo>
                    <a:pt x="73580" y="633118"/>
                  </a:lnTo>
                  <a:lnTo>
                    <a:pt x="67634" y="628449"/>
                  </a:lnTo>
                  <a:lnTo>
                    <a:pt x="64661" y="622846"/>
                  </a:lnTo>
                  <a:lnTo>
                    <a:pt x="64661" y="620045"/>
                  </a:lnTo>
                  <a:lnTo>
                    <a:pt x="63174" y="609773"/>
                  </a:lnTo>
                  <a:lnTo>
                    <a:pt x="63174" y="605104"/>
                  </a:lnTo>
                  <a:lnTo>
                    <a:pt x="66148" y="602303"/>
                  </a:lnTo>
                  <a:lnTo>
                    <a:pt x="66890" y="595766"/>
                  </a:lnTo>
                  <a:lnTo>
                    <a:pt x="66890" y="584560"/>
                  </a:lnTo>
                  <a:lnTo>
                    <a:pt x="68377" y="578957"/>
                  </a:lnTo>
                  <a:lnTo>
                    <a:pt x="68377" y="573355"/>
                  </a:lnTo>
                  <a:lnTo>
                    <a:pt x="71351" y="565884"/>
                  </a:lnTo>
                  <a:lnTo>
                    <a:pt x="71351" y="560281"/>
                  </a:lnTo>
                  <a:lnTo>
                    <a:pt x="69120" y="550943"/>
                  </a:lnTo>
                  <a:lnTo>
                    <a:pt x="63918" y="539738"/>
                  </a:lnTo>
                  <a:lnTo>
                    <a:pt x="62431" y="532267"/>
                  </a:lnTo>
                  <a:lnTo>
                    <a:pt x="61687" y="524797"/>
                  </a:lnTo>
                  <a:lnTo>
                    <a:pt x="61687" y="522930"/>
                  </a:lnTo>
                  <a:lnTo>
                    <a:pt x="60945" y="509856"/>
                  </a:lnTo>
                  <a:lnTo>
                    <a:pt x="65405" y="498651"/>
                  </a:lnTo>
                  <a:lnTo>
                    <a:pt x="69120" y="494915"/>
                  </a:lnTo>
                  <a:lnTo>
                    <a:pt x="71351" y="489313"/>
                  </a:lnTo>
                  <a:lnTo>
                    <a:pt x="71351" y="483709"/>
                  </a:lnTo>
                  <a:lnTo>
                    <a:pt x="71351" y="478107"/>
                  </a:lnTo>
                  <a:lnTo>
                    <a:pt x="71351" y="474372"/>
                  </a:lnTo>
                  <a:lnTo>
                    <a:pt x="71351" y="471570"/>
                  </a:lnTo>
                  <a:lnTo>
                    <a:pt x="71351" y="468769"/>
                  </a:lnTo>
                  <a:lnTo>
                    <a:pt x="72836" y="462233"/>
                  </a:lnTo>
                  <a:lnTo>
                    <a:pt x="80269" y="458497"/>
                  </a:lnTo>
                  <a:lnTo>
                    <a:pt x="83242" y="455696"/>
                  </a:lnTo>
                  <a:lnTo>
                    <a:pt x="85472" y="451027"/>
                  </a:lnTo>
                  <a:lnTo>
                    <a:pt x="88445" y="450092"/>
                  </a:lnTo>
                  <a:lnTo>
                    <a:pt x="92161" y="447292"/>
                  </a:lnTo>
                  <a:lnTo>
                    <a:pt x="89188" y="442622"/>
                  </a:lnTo>
                  <a:lnTo>
                    <a:pt x="82499" y="437953"/>
                  </a:lnTo>
                  <a:lnTo>
                    <a:pt x="78782" y="433284"/>
                  </a:lnTo>
                  <a:lnTo>
                    <a:pt x="81756" y="426748"/>
                  </a:lnTo>
                  <a:lnTo>
                    <a:pt x="82499" y="419277"/>
                  </a:lnTo>
                  <a:lnTo>
                    <a:pt x="80269" y="411807"/>
                  </a:lnTo>
                  <a:lnTo>
                    <a:pt x="81012" y="407138"/>
                  </a:lnTo>
                  <a:lnTo>
                    <a:pt x="78039" y="402468"/>
                  </a:lnTo>
                  <a:lnTo>
                    <a:pt x="72836" y="397800"/>
                  </a:lnTo>
                  <a:lnTo>
                    <a:pt x="70608" y="389395"/>
                  </a:lnTo>
                  <a:lnTo>
                    <a:pt x="66148" y="384727"/>
                  </a:lnTo>
                  <a:lnTo>
                    <a:pt x="66148" y="378190"/>
                  </a:lnTo>
                  <a:lnTo>
                    <a:pt x="63174" y="368851"/>
                  </a:lnTo>
                  <a:lnTo>
                    <a:pt x="62431" y="366051"/>
                  </a:lnTo>
                  <a:lnTo>
                    <a:pt x="62431" y="363249"/>
                  </a:lnTo>
                  <a:lnTo>
                    <a:pt x="60202" y="359514"/>
                  </a:lnTo>
                  <a:lnTo>
                    <a:pt x="57228" y="351110"/>
                  </a:lnTo>
                  <a:lnTo>
                    <a:pt x="54256" y="348309"/>
                  </a:lnTo>
                  <a:lnTo>
                    <a:pt x="54256" y="346440"/>
                  </a:lnTo>
                  <a:lnTo>
                    <a:pt x="48310" y="308155"/>
                  </a:lnTo>
                  <a:lnTo>
                    <a:pt x="47567" y="306287"/>
                  </a:lnTo>
                  <a:lnTo>
                    <a:pt x="40877" y="254928"/>
                  </a:lnTo>
                  <a:lnTo>
                    <a:pt x="38648" y="244657"/>
                  </a:lnTo>
                  <a:lnTo>
                    <a:pt x="34188" y="217576"/>
                  </a:lnTo>
                  <a:lnTo>
                    <a:pt x="28242" y="177422"/>
                  </a:lnTo>
                  <a:lnTo>
                    <a:pt x="26756" y="169018"/>
                  </a:lnTo>
                  <a:lnTo>
                    <a:pt x="23783" y="149409"/>
                  </a:lnTo>
                  <a:lnTo>
                    <a:pt x="18580" y="119527"/>
                  </a:lnTo>
                  <a:lnTo>
                    <a:pt x="11148" y="67234"/>
                  </a:lnTo>
                  <a:lnTo>
                    <a:pt x="8918" y="61631"/>
                  </a:lnTo>
                  <a:lnTo>
                    <a:pt x="2972" y="25213"/>
                  </a:lnTo>
                  <a:lnTo>
                    <a:pt x="0" y="2802"/>
                  </a:lnTo>
                  <a:lnTo>
                    <a:pt x="20066" y="2802"/>
                  </a:lnTo>
                  <a:lnTo>
                    <a:pt x="31958" y="2802"/>
                  </a:lnTo>
                  <a:lnTo>
                    <a:pt x="43850" y="2802"/>
                  </a:lnTo>
                  <a:lnTo>
                    <a:pt x="80269" y="2802"/>
                  </a:lnTo>
                  <a:lnTo>
                    <a:pt x="101823" y="1868"/>
                  </a:lnTo>
                  <a:lnTo>
                    <a:pt x="108512" y="1868"/>
                  </a:lnTo>
                  <a:lnTo>
                    <a:pt x="127093" y="1868"/>
                  </a:lnTo>
                  <a:lnTo>
                    <a:pt x="166485" y="1868"/>
                  </a:lnTo>
                  <a:lnTo>
                    <a:pt x="167228" y="0"/>
                  </a:lnTo>
                  <a:lnTo>
                    <a:pt x="167228" y="934"/>
                  </a:lnTo>
                  <a:lnTo>
                    <a:pt x="190268" y="2802"/>
                  </a:lnTo>
                  <a:lnTo>
                    <a:pt x="206620" y="2802"/>
                  </a:lnTo>
                  <a:lnTo>
                    <a:pt x="215539" y="2802"/>
                  </a:lnTo>
                  <a:lnTo>
                    <a:pt x="263106" y="934"/>
                  </a:lnTo>
                  <a:lnTo>
                    <a:pt x="272025" y="934"/>
                  </a:lnTo>
                  <a:lnTo>
                    <a:pt x="321079" y="0"/>
                  </a:lnTo>
                  <a:lnTo>
                    <a:pt x="324795" y="934"/>
                  </a:lnTo>
                  <a:lnTo>
                    <a:pt x="321822" y="5603"/>
                  </a:lnTo>
                  <a:lnTo>
                    <a:pt x="320335" y="9338"/>
                  </a:lnTo>
                  <a:lnTo>
                    <a:pt x="315133" y="13074"/>
                  </a:lnTo>
                  <a:lnTo>
                    <a:pt x="298782" y="29882"/>
                  </a:lnTo>
                  <a:lnTo>
                    <a:pt x="296551" y="33617"/>
                  </a:lnTo>
                  <a:lnTo>
                    <a:pt x="292836" y="41087"/>
                  </a:lnTo>
                  <a:lnTo>
                    <a:pt x="291349" y="43888"/>
                  </a:lnTo>
                  <a:lnTo>
                    <a:pt x="291349" y="47624"/>
                  </a:lnTo>
                  <a:lnTo>
                    <a:pt x="293579" y="52293"/>
                  </a:lnTo>
                  <a:lnTo>
                    <a:pt x="298038" y="54160"/>
                  </a:lnTo>
                  <a:lnTo>
                    <a:pt x="303241" y="61631"/>
                  </a:lnTo>
                  <a:lnTo>
                    <a:pt x="306957" y="61631"/>
                  </a:lnTo>
                  <a:lnTo>
                    <a:pt x="312160" y="62565"/>
                  </a:lnTo>
                  <a:lnTo>
                    <a:pt x="315133" y="64432"/>
                  </a:lnTo>
                  <a:lnTo>
                    <a:pt x="318106" y="67234"/>
                  </a:lnTo>
                  <a:lnTo>
                    <a:pt x="324795" y="76572"/>
                  </a:lnTo>
                  <a:lnTo>
                    <a:pt x="330741" y="81240"/>
                  </a:lnTo>
                  <a:lnTo>
                    <a:pt x="338174" y="83109"/>
                  </a:lnTo>
                  <a:lnTo>
                    <a:pt x="344119" y="84042"/>
                  </a:lnTo>
                  <a:lnTo>
                    <a:pt x="351552" y="84976"/>
                  </a:lnTo>
                  <a:lnTo>
                    <a:pt x="355267" y="86844"/>
                  </a:lnTo>
                  <a:lnTo>
                    <a:pt x="357498" y="91512"/>
                  </a:lnTo>
                  <a:lnTo>
                    <a:pt x="359728" y="101784"/>
                  </a:lnTo>
                  <a:lnTo>
                    <a:pt x="361957" y="105520"/>
                  </a:lnTo>
                  <a:lnTo>
                    <a:pt x="366416" y="112990"/>
                  </a:lnTo>
                  <a:lnTo>
                    <a:pt x="370876" y="120461"/>
                  </a:lnTo>
                  <a:lnTo>
                    <a:pt x="372362" y="127931"/>
                  </a:lnTo>
                  <a:lnTo>
                    <a:pt x="373105" y="131666"/>
                  </a:lnTo>
                  <a:lnTo>
                    <a:pt x="374592" y="135401"/>
                  </a:lnTo>
                  <a:lnTo>
                    <a:pt x="379051" y="140070"/>
                  </a:lnTo>
                  <a:lnTo>
                    <a:pt x="382024" y="142872"/>
                  </a:lnTo>
                  <a:lnTo>
                    <a:pt x="385741" y="149409"/>
                  </a:lnTo>
                  <a:lnTo>
                    <a:pt x="387971" y="152210"/>
                  </a:lnTo>
                  <a:lnTo>
                    <a:pt x="390200" y="154078"/>
                  </a:lnTo>
                  <a:lnTo>
                    <a:pt x="391687" y="158746"/>
                  </a:lnTo>
                  <a:lnTo>
                    <a:pt x="395403" y="169018"/>
                  </a:lnTo>
                  <a:lnTo>
                    <a:pt x="396890" y="170886"/>
                  </a:lnTo>
                  <a:lnTo>
                    <a:pt x="402835" y="176489"/>
                  </a:lnTo>
                  <a:lnTo>
                    <a:pt x="405065" y="180224"/>
                  </a:lnTo>
                  <a:lnTo>
                    <a:pt x="408038" y="182092"/>
                  </a:lnTo>
                  <a:lnTo>
                    <a:pt x="414727" y="184893"/>
                  </a:lnTo>
                  <a:lnTo>
                    <a:pt x="420673" y="189562"/>
                  </a:lnTo>
                  <a:lnTo>
                    <a:pt x="428849" y="197033"/>
                  </a:lnTo>
                  <a:lnTo>
                    <a:pt x="431078" y="198900"/>
                  </a:lnTo>
                  <a:lnTo>
                    <a:pt x="434052" y="202635"/>
                  </a:lnTo>
                  <a:lnTo>
                    <a:pt x="436281" y="206370"/>
                  </a:lnTo>
                  <a:lnTo>
                    <a:pt x="439998" y="212907"/>
                  </a:lnTo>
                  <a:lnTo>
                    <a:pt x="442227" y="219444"/>
                  </a:lnTo>
                  <a:lnTo>
                    <a:pt x="445943" y="225046"/>
                  </a:lnTo>
                  <a:lnTo>
                    <a:pt x="448173" y="227848"/>
                  </a:lnTo>
                  <a:lnTo>
                    <a:pt x="453376" y="228781"/>
                  </a:lnTo>
                  <a:lnTo>
                    <a:pt x="456348" y="229716"/>
                  </a:lnTo>
                  <a:lnTo>
                    <a:pt x="463038" y="236252"/>
                  </a:lnTo>
                  <a:lnTo>
                    <a:pt x="468240" y="240921"/>
                  </a:lnTo>
                  <a:lnTo>
                    <a:pt x="470471" y="244657"/>
                  </a:lnTo>
                  <a:lnTo>
                    <a:pt x="477902" y="250259"/>
                  </a:lnTo>
                  <a:lnTo>
                    <a:pt x="477902" y="252127"/>
                  </a:lnTo>
                  <a:lnTo>
                    <a:pt x="477160" y="254928"/>
                  </a:lnTo>
                  <a:lnTo>
                    <a:pt x="475673" y="259597"/>
                  </a:lnTo>
                  <a:lnTo>
                    <a:pt x="476417" y="262398"/>
                  </a:lnTo>
                  <a:lnTo>
                    <a:pt x="475673" y="266133"/>
                  </a:lnTo>
                  <a:lnTo>
                    <a:pt x="477160" y="269869"/>
                  </a:lnTo>
                  <a:lnTo>
                    <a:pt x="485335" y="273604"/>
                  </a:lnTo>
                  <a:lnTo>
                    <a:pt x="488308" y="281074"/>
                  </a:lnTo>
                  <a:lnTo>
                    <a:pt x="487565" y="284810"/>
                  </a:lnTo>
                  <a:lnTo>
                    <a:pt x="488308" y="287611"/>
                  </a:lnTo>
                  <a:lnTo>
                    <a:pt x="492768" y="290413"/>
                  </a:lnTo>
                  <a:lnTo>
                    <a:pt x="496483" y="289479"/>
                  </a:lnTo>
                  <a:lnTo>
                    <a:pt x="499456" y="292280"/>
                  </a:lnTo>
                  <a:lnTo>
                    <a:pt x="497970" y="296949"/>
                  </a:lnTo>
                  <a:lnTo>
                    <a:pt x="499456" y="299751"/>
                  </a:lnTo>
                  <a:lnTo>
                    <a:pt x="502429" y="304420"/>
                  </a:lnTo>
                  <a:lnTo>
                    <a:pt x="509861" y="308155"/>
                  </a:lnTo>
                  <a:lnTo>
                    <a:pt x="516551" y="310957"/>
                  </a:lnTo>
                  <a:lnTo>
                    <a:pt x="526213" y="318427"/>
                  </a:lnTo>
                  <a:lnTo>
                    <a:pt x="532159" y="322162"/>
                  </a:lnTo>
                  <a:lnTo>
                    <a:pt x="535133" y="325897"/>
                  </a:lnTo>
                  <a:lnTo>
                    <a:pt x="533645" y="336168"/>
                  </a:lnTo>
                  <a:lnTo>
                    <a:pt x="536618" y="338970"/>
                  </a:lnTo>
                  <a:lnTo>
                    <a:pt x="538848" y="343639"/>
                  </a:lnTo>
                  <a:lnTo>
                    <a:pt x="539591" y="349242"/>
                  </a:lnTo>
                  <a:lnTo>
                    <a:pt x="543307" y="351110"/>
                  </a:lnTo>
                  <a:lnTo>
                    <a:pt x="544051" y="361382"/>
                  </a:lnTo>
                  <a:lnTo>
                    <a:pt x="544794" y="367918"/>
                  </a:lnTo>
                  <a:lnTo>
                    <a:pt x="543307" y="370720"/>
                  </a:lnTo>
                  <a:lnTo>
                    <a:pt x="543307" y="373521"/>
                  </a:lnTo>
                  <a:lnTo>
                    <a:pt x="545537" y="378190"/>
                  </a:lnTo>
                  <a:lnTo>
                    <a:pt x="545537" y="381926"/>
                  </a:lnTo>
                  <a:lnTo>
                    <a:pt x="544794" y="384727"/>
                  </a:lnTo>
                  <a:lnTo>
                    <a:pt x="547024" y="389395"/>
                  </a:lnTo>
                  <a:lnTo>
                    <a:pt x="551483" y="394065"/>
                  </a:lnTo>
                  <a:lnTo>
                    <a:pt x="554456" y="394998"/>
                  </a:lnTo>
                  <a:lnTo>
                    <a:pt x="560402" y="397800"/>
                  </a:lnTo>
                  <a:lnTo>
                    <a:pt x="572294" y="409939"/>
                  </a:lnTo>
                  <a:lnTo>
                    <a:pt x="573037" y="412740"/>
                  </a:lnTo>
                  <a:lnTo>
                    <a:pt x="574523" y="419277"/>
                  </a:lnTo>
                  <a:lnTo>
                    <a:pt x="577497" y="426748"/>
                  </a:lnTo>
                  <a:lnTo>
                    <a:pt x="580469" y="432350"/>
                  </a:lnTo>
                  <a:lnTo>
                    <a:pt x="581957" y="436086"/>
                  </a:lnTo>
                  <a:lnTo>
                    <a:pt x="581213" y="439821"/>
                  </a:lnTo>
                  <a:lnTo>
                    <a:pt x="579726" y="451027"/>
                  </a:lnTo>
                  <a:lnTo>
                    <a:pt x="577497" y="458497"/>
                  </a:lnTo>
                  <a:lnTo>
                    <a:pt x="578240" y="462233"/>
                  </a:lnTo>
                  <a:lnTo>
                    <a:pt x="580469" y="466901"/>
                  </a:lnTo>
                  <a:lnTo>
                    <a:pt x="581957" y="469703"/>
                  </a:lnTo>
                  <a:lnTo>
                    <a:pt x="586415" y="472504"/>
                  </a:lnTo>
                  <a:lnTo>
                    <a:pt x="591618" y="473438"/>
                  </a:lnTo>
                  <a:lnTo>
                    <a:pt x="598307" y="474372"/>
                  </a:lnTo>
                  <a:lnTo>
                    <a:pt x="602767" y="477173"/>
                  </a:lnTo>
                  <a:lnTo>
                    <a:pt x="607969" y="479974"/>
                  </a:lnTo>
                  <a:lnTo>
                    <a:pt x="612429" y="481842"/>
                  </a:lnTo>
                  <a:lnTo>
                    <a:pt x="612429" y="481842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1" name="pl181"/>
            <p:cNvSpPr/>
            <p:nvPr/>
          </p:nvSpPr>
          <p:spPr>
            <a:xfrm>
              <a:off x="1797485" y="1516106"/>
              <a:ext cx="801954" cy="1140172"/>
            </a:xfrm>
            <a:custGeom>
              <a:avLst/>
              <a:pathLst>
                <a:path w="801954" h="1140172">
                  <a:moveTo>
                    <a:pt x="26755" y="1138304"/>
                  </a:moveTo>
                  <a:lnTo>
                    <a:pt x="26755" y="865634"/>
                  </a:lnTo>
                  <a:lnTo>
                    <a:pt x="26755" y="847891"/>
                  </a:lnTo>
                  <a:lnTo>
                    <a:pt x="32702" y="832950"/>
                  </a:lnTo>
                  <a:lnTo>
                    <a:pt x="36418" y="820811"/>
                  </a:lnTo>
                  <a:lnTo>
                    <a:pt x="38647" y="812407"/>
                  </a:lnTo>
                  <a:lnTo>
                    <a:pt x="35674" y="804937"/>
                  </a:lnTo>
                  <a:lnTo>
                    <a:pt x="35674" y="799334"/>
                  </a:lnTo>
                  <a:lnTo>
                    <a:pt x="40134" y="793731"/>
                  </a:lnTo>
                  <a:lnTo>
                    <a:pt x="42363" y="789996"/>
                  </a:lnTo>
                  <a:lnTo>
                    <a:pt x="40876" y="781592"/>
                  </a:lnTo>
                  <a:lnTo>
                    <a:pt x="36418" y="777856"/>
                  </a:lnTo>
                  <a:lnTo>
                    <a:pt x="29729" y="772253"/>
                  </a:lnTo>
                  <a:lnTo>
                    <a:pt x="23782" y="775989"/>
                  </a:lnTo>
                  <a:lnTo>
                    <a:pt x="17837" y="769452"/>
                  </a:lnTo>
                  <a:lnTo>
                    <a:pt x="9661" y="771320"/>
                  </a:lnTo>
                  <a:lnTo>
                    <a:pt x="3715" y="767584"/>
                  </a:lnTo>
                  <a:lnTo>
                    <a:pt x="3715" y="763849"/>
                  </a:lnTo>
                  <a:lnTo>
                    <a:pt x="3715" y="759180"/>
                  </a:lnTo>
                  <a:lnTo>
                    <a:pt x="1484" y="755445"/>
                  </a:lnTo>
                  <a:lnTo>
                    <a:pt x="0" y="749842"/>
                  </a:lnTo>
                  <a:lnTo>
                    <a:pt x="2971" y="742372"/>
                  </a:lnTo>
                  <a:lnTo>
                    <a:pt x="3715" y="733034"/>
                  </a:lnTo>
                  <a:lnTo>
                    <a:pt x="11890" y="723696"/>
                  </a:lnTo>
                  <a:lnTo>
                    <a:pt x="20065" y="703152"/>
                  </a:lnTo>
                  <a:lnTo>
                    <a:pt x="25268" y="691946"/>
                  </a:lnTo>
                  <a:lnTo>
                    <a:pt x="31215" y="688211"/>
                  </a:lnTo>
                  <a:lnTo>
                    <a:pt x="37904" y="686343"/>
                  </a:lnTo>
                  <a:lnTo>
                    <a:pt x="40876" y="680741"/>
                  </a:lnTo>
                  <a:lnTo>
                    <a:pt x="45337" y="677006"/>
                  </a:lnTo>
                  <a:lnTo>
                    <a:pt x="49052" y="669535"/>
                  </a:lnTo>
                  <a:lnTo>
                    <a:pt x="52026" y="659263"/>
                  </a:lnTo>
                  <a:lnTo>
                    <a:pt x="53513" y="652727"/>
                  </a:lnTo>
                  <a:lnTo>
                    <a:pt x="49794" y="651793"/>
                  </a:lnTo>
                  <a:lnTo>
                    <a:pt x="50539" y="647124"/>
                  </a:lnTo>
                  <a:lnTo>
                    <a:pt x="57229" y="639654"/>
                  </a:lnTo>
                  <a:lnTo>
                    <a:pt x="59458" y="636852"/>
                  </a:lnTo>
                  <a:lnTo>
                    <a:pt x="63174" y="632183"/>
                  </a:lnTo>
                  <a:lnTo>
                    <a:pt x="66889" y="622845"/>
                  </a:lnTo>
                  <a:lnTo>
                    <a:pt x="71350" y="612573"/>
                  </a:lnTo>
                  <a:lnTo>
                    <a:pt x="72836" y="606971"/>
                  </a:lnTo>
                  <a:lnTo>
                    <a:pt x="73579" y="599500"/>
                  </a:lnTo>
                  <a:lnTo>
                    <a:pt x="87700" y="575221"/>
                  </a:lnTo>
                  <a:lnTo>
                    <a:pt x="89187" y="568685"/>
                  </a:lnTo>
                  <a:lnTo>
                    <a:pt x="99592" y="550942"/>
                  </a:lnTo>
                  <a:lnTo>
                    <a:pt x="98850" y="545339"/>
                  </a:lnTo>
                  <a:lnTo>
                    <a:pt x="92161" y="536936"/>
                  </a:lnTo>
                  <a:lnTo>
                    <a:pt x="89187" y="526664"/>
                  </a:lnTo>
                  <a:lnTo>
                    <a:pt x="84728" y="522928"/>
                  </a:lnTo>
                  <a:lnTo>
                    <a:pt x="75066" y="521061"/>
                  </a:lnTo>
                  <a:lnTo>
                    <a:pt x="69121" y="514524"/>
                  </a:lnTo>
                  <a:lnTo>
                    <a:pt x="63174" y="519193"/>
                  </a:lnTo>
                  <a:lnTo>
                    <a:pt x="59458" y="511723"/>
                  </a:lnTo>
                  <a:lnTo>
                    <a:pt x="54997" y="507053"/>
                  </a:lnTo>
                  <a:lnTo>
                    <a:pt x="50539" y="501451"/>
                  </a:lnTo>
                  <a:lnTo>
                    <a:pt x="43849" y="493047"/>
                  </a:lnTo>
                  <a:lnTo>
                    <a:pt x="39390" y="488378"/>
                  </a:lnTo>
                  <a:lnTo>
                    <a:pt x="36418" y="477172"/>
                  </a:lnTo>
                  <a:lnTo>
                    <a:pt x="40134" y="460363"/>
                  </a:lnTo>
                  <a:lnTo>
                    <a:pt x="35674" y="453827"/>
                  </a:lnTo>
                  <a:lnTo>
                    <a:pt x="34931" y="442621"/>
                  </a:lnTo>
                  <a:lnTo>
                    <a:pt x="26012" y="432350"/>
                  </a:lnTo>
                  <a:lnTo>
                    <a:pt x="26012" y="424879"/>
                  </a:lnTo>
                  <a:lnTo>
                    <a:pt x="26755" y="418343"/>
                  </a:lnTo>
                  <a:lnTo>
                    <a:pt x="26755" y="400600"/>
                  </a:lnTo>
                  <a:lnTo>
                    <a:pt x="26012" y="303485"/>
                  </a:lnTo>
                  <a:lnTo>
                    <a:pt x="26012" y="283875"/>
                  </a:lnTo>
                  <a:lnTo>
                    <a:pt x="26012" y="266133"/>
                  </a:lnTo>
                  <a:lnTo>
                    <a:pt x="26012" y="167150"/>
                  </a:lnTo>
                  <a:lnTo>
                    <a:pt x="26012" y="154076"/>
                  </a:lnTo>
                  <a:lnTo>
                    <a:pt x="26755" y="25211"/>
                  </a:lnTo>
                  <a:lnTo>
                    <a:pt x="27499" y="0"/>
                  </a:lnTo>
                  <a:lnTo>
                    <a:pt x="46079" y="0"/>
                  </a:lnTo>
                  <a:lnTo>
                    <a:pt x="86215" y="933"/>
                  </a:lnTo>
                  <a:lnTo>
                    <a:pt x="132295" y="0"/>
                  </a:lnTo>
                  <a:lnTo>
                    <a:pt x="154592" y="0"/>
                  </a:lnTo>
                  <a:lnTo>
                    <a:pt x="154592" y="82174"/>
                  </a:lnTo>
                  <a:lnTo>
                    <a:pt x="153850" y="126062"/>
                  </a:lnTo>
                  <a:lnTo>
                    <a:pt x="154592" y="162481"/>
                  </a:lnTo>
                  <a:lnTo>
                    <a:pt x="156079" y="169017"/>
                  </a:lnTo>
                  <a:lnTo>
                    <a:pt x="170945" y="187693"/>
                  </a:lnTo>
                  <a:lnTo>
                    <a:pt x="176890" y="192362"/>
                  </a:lnTo>
                  <a:lnTo>
                    <a:pt x="180606" y="201700"/>
                  </a:lnTo>
                  <a:lnTo>
                    <a:pt x="188037" y="203568"/>
                  </a:lnTo>
                  <a:lnTo>
                    <a:pt x="193985" y="212906"/>
                  </a:lnTo>
                  <a:lnTo>
                    <a:pt x="193985" y="221310"/>
                  </a:lnTo>
                  <a:lnTo>
                    <a:pt x="199930" y="225979"/>
                  </a:lnTo>
                  <a:lnTo>
                    <a:pt x="197701" y="232516"/>
                  </a:lnTo>
                  <a:lnTo>
                    <a:pt x="193985" y="236251"/>
                  </a:lnTo>
                  <a:lnTo>
                    <a:pt x="205132" y="247457"/>
                  </a:lnTo>
                  <a:lnTo>
                    <a:pt x="204390" y="250258"/>
                  </a:lnTo>
                  <a:lnTo>
                    <a:pt x="193985" y="255861"/>
                  </a:lnTo>
                  <a:lnTo>
                    <a:pt x="215538" y="266133"/>
                  </a:lnTo>
                  <a:lnTo>
                    <a:pt x="219255" y="269868"/>
                  </a:lnTo>
                  <a:lnTo>
                    <a:pt x="225200" y="278272"/>
                  </a:lnTo>
                  <a:lnTo>
                    <a:pt x="247498" y="284809"/>
                  </a:lnTo>
                  <a:lnTo>
                    <a:pt x="251214" y="292279"/>
                  </a:lnTo>
                  <a:lnTo>
                    <a:pt x="269051" y="307220"/>
                  </a:lnTo>
                  <a:lnTo>
                    <a:pt x="280943" y="323094"/>
                  </a:lnTo>
                  <a:lnTo>
                    <a:pt x="286146" y="330565"/>
                  </a:lnTo>
                  <a:lnTo>
                    <a:pt x="295808" y="336168"/>
                  </a:lnTo>
                  <a:lnTo>
                    <a:pt x="298782" y="339903"/>
                  </a:lnTo>
                  <a:lnTo>
                    <a:pt x="298782" y="349241"/>
                  </a:lnTo>
                  <a:lnTo>
                    <a:pt x="303985" y="356711"/>
                  </a:lnTo>
                  <a:lnTo>
                    <a:pt x="309930" y="358579"/>
                  </a:lnTo>
                  <a:lnTo>
                    <a:pt x="319592" y="366983"/>
                  </a:lnTo>
                  <a:lnTo>
                    <a:pt x="317361" y="375388"/>
                  </a:lnTo>
                  <a:lnTo>
                    <a:pt x="321822" y="375388"/>
                  </a:lnTo>
                  <a:lnTo>
                    <a:pt x="332970" y="367917"/>
                  </a:lnTo>
                  <a:lnTo>
                    <a:pt x="336687" y="371652"/>
                  </a:lnTo>
                  <a:lnTo>
                    <a:pt x="337429" y="378189"/>
                  </a:lnTo>
                  <a:lnTo>
                    <a:pt x="337429" y="382857"/>
                  </a:lnTo>
                  <a:lnTo>
                    <a:pt x="343375" y="385660"/>
                  </a:lnTo>
                  <a:lnTo>
                    <a:pt x="350808" y="384726"/>
                  </a:lnTo>
                  <a:lnTo>
                    <a:pt x="360470" y="384726"/>
                  </a:lnTo>
                  <a:lnTo>
                    <a:pt x="367903" y="380057"/>
                  </a:lnTo>
                  <a:lnTo>
                    <a:pt x="375335" y="380057"/>
                  </a:lnTo>
                  <a:lnTo>
                    <a:pt x="377564" y="384726"/>
                  </a:lnTo>
                  <a:lnTo>
                    <a:pt x="374592" y="395932"/>
                  </a:lnTo>
                  <a:lnTo>
                    <a:pt x="374592" y="404335"/>
                  </a:lnTo>
                  <a:lnTo>
                    <a:pt x="367903" y="407137"/>
                  </a:lnTo>
                  <a:lnTo>
                    <a:pt x="370876" y="418343"/>
                  </a:lnTo>
                  <a:lnTo>
                    <a:pt x="362700" y="443555"/>
                  </a:lnTo>
                  <a:lnTo>
                    <a:pt x="359727" y="446357"/>
                  </a:lnTo>
                  <a:lnTo>
                    <a:pt x="362700" y="453827"/>
                  </a:lnTo>
                  <a:lnTo>
                    <a:pt x="361957" y="460363"/>
                  </a:lnTo>
                  <a:lnTo>
                    <a:pt x="353781" y="462231"/>
                  </a:lnTo>
                  <a:lnTo>
                    <a:pt x="353781" y="466900"/>
                  </a:lnTo>
                  <a:lnTo>
                    <a:pt x="360470" y="472503"/>
                  </a:lnTo>
                  <a:lnTo>
                    <a:pt x="359727" y="476239"/>
                  </a:lnTo>
                  <a:lnTo>
                    <a:pt x="354524" y="481841"/>
                  </a:lnTo>
                  <a:lnTo>
                    <a:pt x="359727" y="489312"/>
                  </a:lnTo>
                  <a:lnTo>
                    <a:pt x="366416" y="492113"/>
                  </a:lnTo>
                  <a:lnTo>
                    <a:pt x="366416" y="500517"/>
                  </a:lnTo>
                  <a:lnTo>
                    <a:pt x="370876" y="507987"/>
                  </a:lnTo>
                  <a:lnTo>
                    <a:pt x="358984" y="512656"/>
                  </a:lnTo>
                  <a:lnTo>
                    <a:pt x="350808" y="518259"/>
                  </a:lnTo>
                  <a:lnTo>
                    <a:pt x="349321" y="525730"/>
                  </a:lnTo>
                  <a:lnTo>
                    <a:pt x="352294" y="531333"/>
                  </a:lnTo>
                  <a:lnTo>
                    <a:pt x="354524" y="537869"/>
                  </a:lnTo>
                  <a:lnTo>
                    <a:pt x="355267" y="543472"/>
                  </a:lnTo>
                  <a:lnTo>
                    <a:pt x="346348" y="549075"/>
                  </a:lnTo>
                  <a:lnTo>
                    <a:pt x="349321" y="559347"/>
                  </a:lnTo>
                  <a:lnTo>
                    <a:pt x="358984" y="560280"/>
                  </a:lnTo>
                  <a:lnTo>
                    <a:pt x="361213" y="564950"/>
                  </a:lnTo>
                  <a:lnTo>
                    <a:pt x="376078" y="576155"/>
                  </a:lnTo>
                  <a:lnTo>
                    <a:pt x="384997" y="573354"/>
                  </a:lnTo>
                  <a:lnTo>
                    <a:pt x="389456" y="564015"/>
                  </a:lnTo>
                  <a:lnTo>
                    <a:pt x="398376" y="564015"/>
                  </a:lnTo>
                  <a:lnTo>
                    <a:pt x="410267" y="550942"/>
                  </a:lnTo>
                  <a:lnTo>
                    <a:pt x="420672" y="536002"/>
                  </a:lnTo>
                  <a:lnTo>
                    <a:pt x="428105" y="536936"/>
                  </a:lnTo>
                  <a:lnTo>
                    <a:pt x="434794" y="546274"/>
                  </a:lnTo>
                  <a:lnTo>
                    <a:pt x="437023" y="548141"/>
                  </a:lnTo>
                  <a:lnTo>
                    <a:pt x="444456" y="550942"/>
                  </a:lnTo>
                  <a:lnTo>
                    <a:pt x="446686" y="555611"/>
                  </a:lnTo>
                  <a:lnTo>
                    <a:pt x="442969" y="562148"/>
                  </a:lnTo>
                  <a:lnTo>
                    <a:pt x="450402" y="565883"/>
                  </a:lnTo>
                  <a:lnTo>
                    <a:pt x="451889" y="570552"/>
                  </a:lnTo>
                  <a:lnTo>
                    <a:pt x="450402" y="576155"/>
                  </a:lnTo>
                  <a:lnTo>
                    <a:pt x="455605" y="592963"/>
                  </a:lnTo>
                  <a:lnTo>
                    <a:pt x="458578" y="602302"/>
                  </a:lnTo>
                  <a:lnTo>
                    <a:pt x="474929" y="629382"/>
                  </a:lnTo>
                  <a:lnTo>
                    <a:pt x="482362" y="631249"/>
                  </a:lnTo>
                  <a:lnTo>
                    <a:pt x="491280" y="641521"/>
                  </a:lnTo>
                  <a:lnTo>
                    <a:pt x="492024" y="656462"/>
                  </a:lnTo>
                  <a:lnTo>
                    <a:pt x="485334" y="661131"/>
                  </a:lnTo>
                  <a:lnTo>
                    <a:pt x="491280" y="672337"/>
                  </a:lnTo>
                  <a:lnTo>
                    <a:pt x="498713" y="678873"/>
                  </a:lnTo>
                  <a:lnTo>
                    <a:pt x="502428" y="681674"/>
                  </a:lnTo>
                  <a:lnTo>
                    <a:pt x="503172" y="686343"/>
                  </a:lnTo>
                  <a:lnTo>
                    <a:pt x="508374" y="684476"/>
                  </a:lnTo>
                  <a:lnTo>
                    <a:pt x="519523" y="679807"/>
                  </a:lnTo>
                  <a:lnTo>
                    <a:pt x="531415" y="689145"/>
                  </a:lnTo>
                  <a:lnTo>
                    <a:pt x="541821" y="709689"/>
                  </a:lnTo>
                  <a:lnTo>
                    <a:pt x="538848" y="715291"/>
                  </a:lnTo>
                  <a:lnTo>
                    <a:pt x="547024" y="729298"/>
                  </a:lnTo>
                  <a:lnTo>
                    <a:pt x="546280" y="735835"/>
                  </a:lnTo>
                  <a:lnTo>
                    <a:pt x="553712" y="745173"/>
                  </a:lnTo>
                  <a:lnTo>
                    <a:pt x="562632" y="747041"/>
                  </a:lnTo>
                  <a:lnTo>
                    <a:pt x="569321" y="753578"/>
                  </a:lnTo>
                  <a:lnTo>
                    <a:pt x="573036" y="751709"/>
                  </a:lnTo>
                  <a:lnTo>
                    <a:pt x="572293" y="745173"/>
                  </a:lnTo>
                  <a:lnTo>
                    <a:pt x="576009" y="736769"/>
                  </a:lnTo>
                  <a:lnTo>
                    <a:pt x="585672" y="731167"/>
                  </a:lnTo>
                  <a:lnTo>
                    <a:pt x="620604" y="735835"/>
                  </a:lnTo>
                  <a:lnTo>
                    <a:pt x="626550" y="740504"/>
                  </a:lnTo>
                  <a:lnTo>
                    <a:pt x="633982" y="738637"/>
                  </a:lnTo>
                  <a:lnTo>
                    <a:pt x="634725" y="726497"/>
                  </a:lnTo>
                  <a:lnTo>
                    <a:pt x="647361" y="719961"/>
                  </a:lnTo>
                  <a:lnTo>
                    <a:pt x="656280" y="727431"/>
                  </a:lnTo>
                  <a:lnTo>
                    <a:pt x="664456" y="725563"/>
                  </a:lnTo>
                  <a:lnTo>
                    <a:pt x="671144" y="726497"/>
                  </a:lnTo>
                  <a:lnTo>
                    <a:pt x="696414" y="721828"/>
                  </a:lnTo>
                  <a:lnTo>
                    <a:pt x="703847" y="728365"/>
                  </a:lnTo>
                  <a:lnTo>
                    <a:pt x="723172" y="723696"/>
                  </a:lnTo>
                  <a:lnTo>
                    <a:pt x="727631" y="721828"/>
                  </a:lnTo>
                  <a:lnTo>
                    <a:pt x="732834" y="721828"/>
                  </a:lnTo>
                  <a:lnTo>
                    <a:pt x="746211" y="724630"/>
                  </a:lnTo>
                  <a:lnTo>
                    <a:pt x="747698" y="723696"/>
                  </a:lnTo>
                  <a:lnTo>
                    <a:pt x="741752" y="712490"/>
                  </a:lnTo>
                  <a:lnTo>
                    <a:pt x="743982" y="705954"/>
                  </a:lnTo>
                  <a:lnTo>
                    <a:pt x="746211" y="702218"/>
                  </a:lnTo>
                  <a:lnTo>
                    <a:pt x="746211" y="696615"/>
                  </a:lnTo>
                  <a:lnTo>
                    <a:pt x="746955" y="695682"/>
                  </a:lnTo>
                  <a:lnTo>
                    <a:pt x="752157" y="695682"/>
                  </a:lnTo>
                  <a:lnTo>
                    <a:pt x="755874" y="691946"/>
                  </a:lnTo>
                  <a:lnTo>
                    <a:pt x="758847" y="689145"/>
                  </a:lnTo>
                  <a:lnTo>
                    <a:pt x="764793" y="692880"/>
                  </a:lnTo>
                  <a:lnTo>
                    <a:pt x="773712" y="705954"/>
                  </a:lnTo>
                  <a:lnTo>
                    <a:pt x="778914" y="709689"/>
                  </a:lnTo>
                  <a:lnTo>
                    <a:pt x="777428" y="714358"/>
                  </a:lnTo>
                  <a:lnTo>
                    <a:pt x="779658" y="718093"/>
                  </a:lnTo>
                  <a:lnTo>
                    <a:pt x="790062" y="725563"/>
                  </a:lnTo>
                  <a:lnTo>
                    <a:pt x="792293" y="731167"/>
                  </a:lnTo>
                  <a:lnTo>
                    <a:pt x="796752" y="733968"/>
                  </a:lnTo>
                  <a:lnTo>
                    <a:pt x="801211" y="733968"/>
                  </a:lnTo>
                  <a:lnTo>
                    <a:pt x="800468" y="790930"/>
                  </a:lnTo>
                  <a:lnTo>
                    <a:pt x="801211" y="816142"/>
                  </a:lnTo>
                  <a:lnTo>
                    <a:pt x="800468" y="894582"/>
                  </a:lnTo>
                  <a:lnTo>
                    <a:pt x="801954" y="929132"/>
                  </a:lnTo>
                  <a:lnTo>
                    <a:pt x="801211" y="973021"/>
                  </a:lnTo>
                  <a:lnTo>
                    <a:pt x="801211" y="1055195"/>
                  </a:lnTo>
                  <a:lnTo>
                    <a:pt x="801954" y="1140172"/>
                  </a:lnTo>
                  <a:lnTo>
                    <a:pt x="744726" y="1140172"/>
                  </a:lnTo>
                  <a:lnTo>
                    <a:pt x="741009" y="1139238"/>
                  </a:lnTo>
                  <a:lnTo>
                    <a:pt x="664456" y="1139238"/>
                  </a:lnTo>
                  <a:lnTo>
                    <a:pt x="656280" y="1140172"/>
                  </a:lnTo>
                  <a:lnTo>
                    <a:pt x="547024" y="1140172"/>
                  </a:lnTo>
                  <a:lnTo>
                    <a:pt x="413240" y="1139238"/>
                  </a:lnTo>
                  <a:lnTo>
                    <a:pt x="379795" y="1138304"/>
                  </a:lnTo>
                  <a:lnTo>
                    <a:pt x="281687" y="1138304"/>
                  </a:lnTo>
                  <a:lnTo>
                    <a:pt x="26755" y="1138304"/>
                  </a:lnTo>
                  <a:lnTo>
                    <a:pt x="26755" y="1138304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2" name="pl182"/>
            <p:cNvSpPr/>
            <p:nvPr/>
          </p:nvSpPr>
          <p:spPr>
            <a:xfrm>
              <a:off x="5135376" y="2573169"/>
              <a:ext cx="519524" cy="897384"/>
            </a:xfrm>
            <a:custGeom>
              <a:avLst/>
              <a:pathLst>
                <a:path w="519524" h="897384">
                  <a:moveTo>
                    <a:pt x="111485" y="0"/>
                  </a:moveTo>
                  <a:lnTo>
                    <a:pt x="140472" y="0"/>
                  </a:lnTo>
                  <a:lnTo>
                    <a:pt x="205877" y="933"/>
                  </a:lnTo>
                  <a:lnTo>
                    <a:pt x="214796" y="0"/>
                  </a:lnTo>
                  <a:lnTo>
                    <a:pt x="273512" y="933"/>
                  </a:lnTo>
                  <a:lnTo>
                    <a:pt x="275741" y="933"/>
                  </a:lnTo>
                  <a:lnTo>
                    <a:pt x="332228" y="1867"/>
                  </a:lnTo>
                  <a:lnTo>
                    <a:pt x="353782" y="933"/>
                  </a:lnTo>
                  <a:lnTo>
                    <a:pt x="363444" y="933"/>
                  </a:lnTo>
                  <a:lnTo>
                    <a:pt x="414727" y="933"/>
                  </a:lnTo>
                  <a:lnTo>
                    <a:pt x="428106" y="0"/>
                  </a:lnTo>
                  <a:lnTo>
                    <a:pt x="480132" y="933"/>
                  </a:lnTo>
                  <a:lnTo>
                    <a:pt x="480132" y="5602"/>
                  </a:lnTo>
                  <a:lnTo>
                    <a:pt x="480132" y="12139"/>
                  </a:lnTo>
                  <a:lnTo>
                    <a:pt x="478645" y="22411"/>
                  </a:lnTo>
                  <a:lnTo>
                    <a:pt x="476417" y="29882"/>
                  </a:lnTo>
                  <a:lnTo>
                    <a:pt x="476417" y="37352"/>
                  </a:lnTo>
                  <a:lnTo>
                    <a:pt x="477903" y="44822"/>
                  </a:lnTo>
                  <a:lnTo>
                    <a:pt x="481619" y="51359"/>
                  </a:lnTo>
                  <a:lnTo>
                    <a:pt x="483848" y="56961"/>
                  </a:lnTo>
                  <a:lnTo>
                    <a:pt x="487565" y="62565"/>
                  </a:lnTo>
                  <a:lnTo>
                    <a:pt x="496483" y="71902"/>
                  </a:lnTo>
                  <a:lnTo>
                    <a:pt x="497970" y="75638"/>
                  </a:lnTo>
                  <a:lnTo>
                    <a:pt x="500943" y="83108"/>
                  </a:lnTo>
                  <a:lnTo>
                    <a:pt x="502429" y="92446"/>
                  </a:lnTo>
                  <a:lnTo>
                    <a:pt x="505402" y="106454"/>
                  </a:lnTo>
                  <a:lnTo>
                    <a:pt x="508375" y="118593"/>
                  </a:lnTo>
                  <a:lnTo>
                    <a:pt x="512092" y="123262"/>
                  </a:lnTo>
                  <a:lnTo>
                    <a:pt x="515065" y="125129"/>
                  </a:lnTo>
                  <a:lnTo>
                    <a:pt x="515808" y="169952"/>
                  </a:lnTo>
                  <a:lnTo>
                    <a:pt x="515808" y="197966"/>
                  </a:lnTo>
                  <a:lnTo>
                    <a:pt x="515808" y="218509"/>
                  </a:lnTo>
                  <a:lnTo>
                    <a:pt x="515065" y="242788"/>
                  </a:lnTo>
                  <a:lnTo>
                    <a:pt x="515808" y="289478"/>
                  </a:lnTo>
                  <a:lnTo>
                    <a:pt x="515065" y="330566"/>
                  </a:lnTo>
                  <a:lnTo>
                    <a:pt x="515065" y="331500"/>
                  </a:lnTo>
                  <a:lnTo>
                    <a:pt x="515065" y="384726"/>
                  </a:lnTo>
                  <a:lnTo>
                    <a:pt x="514321" y="430482"/>
                  </a:lnTo>
                  <a:lnTo>
                    <a:pt x="515065" y="472504"/>
                  </a:lnTo>
                  <a:lnTo>
                    <a:pt x="514321" y="494915"/>
                  </a:lnTo>
                  <a:lnTo>
                    <a:pt x="514321" y="513591"/>
                  </a:lnTo>
                  <a:lnTo>
                    <a:pt x="508375" y="517326"/>
                  </a:lnTo>
                  <a:lnTo>
                    <a:pt x="504660" y="521995"/>
                  </a:lnTo>
                  <a:lnTo>
                    <a:pt x="505402" y="525730"/>
                  </a:lnTo>
                  <a:lnTo>
                    <a:pt x="505402" y="528532"/>
                  </a:lnTo>
                  <a:lnTo>
                    <a:pt x="506889" y="531333"/>
                  </a:lnTo>
                  <a:lnTo>
                    <a:pt x="506889" y="535069"/>
                  </a:lnTo>
                  <a:lnTo>
                    <a:pt x="504660" y="540671"/>
                  </a:lnTo>
                  <a:lnTo>
                    <a:pt x="501686" y="543472"/>
                  </a:lnTo>
                  <a:lnTo>
                    <a:pt x="496483" y="548141"/>
                  </a:lnTo>
                  <a:lnTo>
                    <a:pt x="498714" y="551877"/>
                  </a:lnTo>
                  <a:lnTo>
                    <a:pt x="506889" y="558413"/>
                  </a:lnTo>
                  <a:lnTo>
                    <a:pt x="509119" y="561215"/>
                  </a:lnTo>
                  <a:lnTo>
                    <a:pt x="509862" y="571487"/>
                  </a:lnTo>
                  <a:lnTo>
                    <a:pt x="515065" y="576156"/>
                  </a:lnTo>
                  <a:lnTo>
                    <a:pt x="515808" y="579891"/>
                  </a:lnTo>
                  <a:lnTo>
                    <a:pt x="514321" y="586428"/>
                  </a:lnTo>
                  <a:lnTo>
                    <a:pt x="512835" y="595766"/>
                  </a:lnTo>
                  <a:lnTo>
                    <a:pt x="516551" y="604170"/>
                  </a:lnTo>
                  <a:lnTo>
                    <a:pt x="519524" y="614441"/>
                  </a:lnTo>
                  <a:lnTo>
                    <a:pt x="516551" y="620045"/>
                  </a:lnTo>
                  <a:lnTo>
                    <a:pt x="512835" y="622846"/>
                  </a:lnTo>
                  <a:lnTo>
                    <a:pt x="506889" y="625647"/>
                  </a:lnTo>
                  <a:lnTo>
                    <a:pt x="502429" y="631250"/>
                  </a:lnTo>
                  <a:lnTo>
                    <a:pt x="501686" y="637787"/>
                  </a:lnTo>
                  <a:lnTo>
                    <a:pt x="497970" y="642456"/>
                  </a:lnTo>
                  <a:lnTo>
                    <a:pt x="496483" y="646191"/>
                  </a:lnTo>
                  <a:lnTo>
                    <a:pt x="495740" y="651793"/>
                  </a:lnTo>
                  <a:lnTo>
                    <a:pt x="489794" y="656463"/>
                  </a:lnTo>
                  <a:lnTo>
                    <a:pt x="486822" y="658330"/>
                  </a:lnTo>
                  <a:lnTo>
                    <a:pt x="487565" y="662999"/>
                  </a:lnTo>
                  <a:lnTo>
                    <a:pt x="486078" y="667668"/>
                  </a:lnTo>
                  <a:lnTo>
                    <a:pt x="480876" y="674204"/>
                  </a:lnTo>
                  <a:lnTo>
                    <a:pt x="477903" y="678874"/>
                  </a:lnTo>
                  <a:lnTo>
                    <a:pt x="476417" y="685410"/>
                  </a:lnTo>
                  <a:lnTo>
                    <a:pt x="475673" y="687278"/>
                  </a:lnTo>
                  <a:lnTo>
                    <a:pt x="470471" y="686345"/>
                  </a:lnTo>
                  <a:lnTo>
                    <a:pt x="467497" y="690080"/>
                  </a:lnTo>
                  <a:lnTo>
                    <a:pt x="464525" y="687278"/>
                  </a:lnTo>
                  <a:lnTo>
                    <a:pt x="461552" y="686345"/>
                  </a:lnTo>
                  <a:lnTo>
                    <a:pt x="461552" y="692881"/>
                  </a:lnTo>
                  <a:lnTo>
                    <a:pt x="457835" y="695682"/>
                  </a:lnTo>
                  <a:lnTo>
                    <a:pt x="454862" y="696616"/>
                  </a:lnTo>
                  <a:lnTo>
                    <a:pt x="455606" y="702219"/>
                  </a:lnTo>
                  <a:lnTo>
                    <a:pt x="458579" y="705954"/>
                  </a:lnTo>
                  <a:lnTo>
                    <a:pt x="463038" y="706888"/>
                  </a:lnTo>
                  <a:lnTo>
                    <a:pt x="464525" y="708756"/>
                  </a:lnTo>
                  <a:lnTo>
                    <a:pt x="461552" y="713425"/>
                  </a:lnTo>
                  <a:lnTo>
                    <a:pt x="458579" y="720895"/>
                  </a:lnTo>
                  <a:lnTo>
                    <a:pt x="449659" y="727432"/>
                  </a:lnTo>
                  <a:lnTo>
                    <a:pt x="451146" y="732101"/>
                  </a:lnTo>
                  <a:lnTo>
                    <a:pt x="449659" y="743306"/>
                  </a:lnTo>
                  <a:lnTo>
                    <a:pt x="449659" y="748909"/>
                  </a:lnTo>
                  <a:lnTo>
                    <a:pt x="443713" y="749843"/>
                  </a:lnTo>
                  <a:lnTo>
                    <a:pt x="440740" y="750777"/>
                  </a:lnTo>
                  <a:lnTo>
                    <a:pt x="442227" y="753578"/>
                  </a:lnTo>
                  <a:lnTo>
                    <a:pt x="447430" y="757314"/>
                  </a:lnTo>
                  <a:lnTo>
                    <a:pt x="443713" y="761982"/>
                  </a:lnTo>
                  <a:lnTo>
                    <a:pt x="448173" y="763850"/>
                  </a:lnTo>
                  <a:lnTo>
                    <a:pt x="451146" y="768519"/>
                  </a:lnTo>
                  <a:lnTo>
                    <a:pt x="448173" y="773188"/>
                  </a:lnTo>
                  <a:lnTo>
                    <a:pt x="441484" y="778791"/>
                  </a:lnTo>
                  <a:lnTo>
                    <a:pt x="435538" y="783460"/>
                  </a:lnTo>
                  <a:lnTo>
                    <a:pt x="433308" y="788128"/>
                  </a:lnTo>
                  <a:lnTo>
                    <a:pt x="433308" y="794666"/>
                  </a:lnTo>
                  <a:lnTo>
                    <a:pt x="437767" y="802136"/>
                  </a:lnTo>
                  <a:lnTo>
                    <a:pt x="440740" y="808672"/>
                  </a:lnTo>
                  <a:lnTo>
                    <a:pt x="443713" y="815209"/>
                  </a:lnTo>
                  <a:lnTo>
                    <a:pt x="442970" y="817077"/>
                  </a:lnTo>
                  <a:lnTo>
                    <a:pt x="439254" y="818944"/>
                  </a:lnTo>
                  <a:lnTo>
                    <a:pt x="430335" y="819878"/>
                  </a:lnTo>
                  <a:lnTo>
                    <a:pt x="419929" y="822680"/>
                  </a:lnTo>
                  <a:lnTo>
                    <a:pt x="409524" y="826415"/>
                  </a:lnTo>
                  <a:lnTo>
                    <a:pt x="405809" y="827349"/>
                  </a:lnTo>
                  <a:lnTo>
                    <a:pt x="402092" y="827349"/>
                  </a:lnTo>
                  <a:lnTo>
                    <a:pt x="396146" y="828283"/>
                  </a:lnTo>
                  <a:lnTo>
                    <a:pt x="393173" y="831084"/>
                  </a:lnTo>
                  <a:lnTo>
                    <a:pt x="391687" y="834819"/>
                  </a:lnTo>
                  <a:lnTo>
                    <a:pt x="390944" y="843223"/>
                  </a:lnTo>
                  <a:lnTo>
                    <a:pt x="387971" y="847892"/>
                  </a:lnTo>
                  <a:lnTo>
                    <a:pt x="387228" y="852561"/>
                  </a:lnTo>
                  <a:lnTo>
                    <a:pt x="388714" y="856296"/>
                  </a:lnTo>
                  <a:lnTo>
                    <a:pt x="395403" y="864701"/>
                  </a:lnTo>
                  <a:lnTo>
                    <a:pt x="396146" y="870304"/>
                  </a:lnTo>
                  <a:lnTo>
                    <a:pt x="395403" y="875906"/>
                  </a:lnTo>
                  <a:lnTo>
                    <a:pt x="393173" y="883377"/>
                  </a:lnTo>
                  <a:lnTo>
                    <a:pt x="389457" y="884310"/>
                  </a:lnTo>
                  <a:lnTo>
                    <a:pt x="382768" y="883377"/>
                  </a:lnTo>
                  <a:lnTo>
                    <a:pt x="378308" y="881510"/>
                  </a:lnTo>
                  <a:lnTo>
                    <a:pt x="370877" y="875906"/>
                  </a:lnTo>
                  <a:lnTo>
                    <a:pt x="358985" y="872171"/>
                  </a:lnTo>
                  <a:lnTo>
                    <a:pt x="356754" y="870304"/>
                  </a:lnTo>
                  <a:lnTo>
                    <a:pt x="348579" y="865634"/>
                  </a:lnTo>
                  <a:lnTo>
                    <a:pt x="343376" y="861899"/>
                  </a:lnTo>
                  <a:lnTo>
                    <a:pt x="332971" y="859098"/>
                  </a:lnTo>
                  <a:lnTo>
                    <a:pt x="327768" y="858164"/>
                  </a:lnTo>
                  <a:lnTo>
                    <a:pt x="322566" y="859098"/>
                  </a:lnTo>
                  <a:lnTo>
                    <a:pt x="316620" y="861899"/>
                  </a:lnTo>
                  <a:lnTo>
                    <a:pt x="312161" y="866568"/>
                  </a:lnTo>
                  <a:lnTo>
                    <a:pt x="309930" y="874039"/>
                  </a:lnTo>
                  <a:lnTo>
                    <a:pt x="305471" y="877774"/>
                  </a:lnTo>
                  <a:lnTo>
                    <a:pt x="301012" y="886178"/>
                  </a:lnTo>
                  <a:lnTo>
                    <a:pt x="299525" y="890847"/>
                  </a:lnTo>
                  <a:lnTo>
                    <a:pt x="301755" y="897384"/>
                  </a:lnTo>
                  <a:lnTo>
                    <a:pt x="298782" y="892715"/>
                  </a:lnTo>
                  <a:lnTo>
                    <a:pt x="292836" y="886178"/>
                  </a:lnTo>
                  <a:lnTo>
                    <a:pt x="289863" y="882443"/>
                  </a:lnTo>
                  <a:lnTo>
                    <a:pt x="286890" y="883377"/>
                  </a:lnTo>
                  <a:lnTo>
                    <a:pt x="287633" y="888046"/>
                  </a:lnTo>
                  <a:lnTo>
                    <a:pt x="290606" y="893649"/>
                  </a:lnTo>
                  <a:lnTo>
                    <a:pt x="288377" y="896450"/>
                  </a:lnTo>
                  <a:lnTo>
                    <a:pt x="285404" y="896450"/>
                  </a:lnTo>
                  <a:lnTo>
                    <a:pt x="281687" y="894582"/>
                  </a:lnTo>
                  <a:lnTo>
                    <a:pt x="278714" y="890847"/>
                  </a:lnTo>
                  <a:lnTo>
                    <a:pt x="274255" y="884310"/>
                  </a:lnTo>
                  <a:lnTo>
                    <a:pt x="273512" y="878707"/>
                  </a:lnTo>
                  <a:lnTo>
                    <a:pt x="272025" y="874039"/>
                  </a:lnTo>
                  <a:lnTo>
                    <a:pt x="266822" y="868436"/>
                  </a:lnTo>
                  <a:lnTo>
                    <a:pt x="265336" y="861899"/>
                  </a:lnTo>
                  <a:lnTo>
                    <a:pt x="263850" y="855363"/>
                  </a:lnTo>
                  <a:lnTo>
                    <a:pt x="259390" y="853495"/>
                  </a:lnTo>
                  <a:lnTo>
                    <a:pt x="257904" y="850694"/>
                  </a:lnTo>
                  <a:lnTo>
                    <a:pt x="258647" y="846024"/>
                  </a:lnTo>
                  <a:lnTo>
                    <a:pt x="263106" y="843223"/>
                  </a:lnTo>
                  <a:lnTo>
                    <a:pt x="268309" y="838554"/>
                  </a:lnTo>
                  <a:lnTo>
                    <a:pt x="269795" y="835752"/>
                  </a:lnTo>
                  <a:lnTo>
                    <a:pt x="266822" y="826415"/>
                  </a:lnTo>
                  <a:lnTo>
                    <a:pt x="258647" y="810540"/>
                  </a:lnTo>
                  <a:lnTo>
                    <a:pt x="257160" y="805871"/>
                  </a:lnTo>
                  <a:lnTo>
                    <a:pt x="257160" y="803069"/>
                  </a:lnTo>
                  <a:lnTo>
                    <a:pt x="259390" y="791864"/>
                  </a:lnTo>
                  <a:lnTo>
                    <a:pt x="257904" y="788128"/>
                  </a:lnTo>
                  <a:lnTo>
                    <a:pt x="253445" y="785328"/>
                  </a:lnTo>
                  <a:lnTo>
                    <a:pt x="240809" y="775989"/>
                  </a:lnTo>
                  <a:lnTo>
                    <a:pt x="239322" y="771320"/>
                  </a:lnTo>
                  <a:lnTo>
                    <a:pt x="237093" y="766651"/>
                  </a:lnTo>
                  <a:lnTo>
                    <a:pt x="231147" y="763850"/>
                  </a:lnTo>
                  <a:lnTo>
                    <a:pt x="215539" y="752645"/>
                  </a:lnTo>
                  <a:lnTo>
                    <a:pt x="207363" y="754512"/>
                  </a:lnTo>
                  <a:lnTo>
                    <a:pt x="203647" y="751710"/>
                  </a:lnTo>
                  <a:lnTo>
                    <a:pt x="196958" y="747975"/>
                  </a:lnTo>
                  <a:lnTo>
                    <a:pt x="196958" y="745174"/>
                  </a:lnTo>
                  <a:lnTo>
                    <a:pt x="202160" y="742373"/>
                  </a:lnTo>
                  <a:lnTo>
                    <a:pt x="202904" y="739571"/>
                  </a:lnTo>
                  <a:lnTo>
                    <a:pt x="200674" y="739571"/>
                  </a:lnTo>
                  <a:lnTo>
                    <a:pt x="194729" y="739571"/>
                  </a:lnTo>
                  <a:lnTo>
                    <a:pt x="179119" y="730233"/>
                  </a:lnTo>
                  <a:lnTo>
                    <a:pt x="173917" y="722763"/>
                  </a:lnTo>
                  <a:lnTo>
                    <a:pt x="169458" y="721829"/>
                  </a:lnTo>
                  <a:lnTo>
                    <a:pt x="167972" y="720895"/>
                  </a:lnTo>
                  <a:lnTo>
                    <a:pt x="162026" y="715292"/>
                  </a:lnTo>
                  <a:lnTo>
                    <a:pt x="155336" y="706888"/>
                  </a:lnTo>
                  <a:lnTo>
                    <a:pt x="146418" y="699417"/>
                  </a:lnTo>
                  <a:lnTo>
                    <a:pt x="145674" y="694748"/>
                  </a:lnTo>
                  <a:lnTo>
                    <a:pt x="143444" y="680741"/>
                  </a:lnTo>
                  <a:lnTo>
                    <a:pt x="147161" y="672337"/>
                  </a:lnTo>
                  <a:lnTo>
                    <a:pt x="150134" y="668602"/>
                  </a:lnTo>
                  <a:lnTo>
                    <a:pt x="155336" y="664867"/>
                  </a:lnTo>
                  <a:lnTo>
                    <a:pt x="160539" y="652728"/>
                  </a:lnTo>
                  <a:lnTo>
                    <a:pt x="162769" y="646191"/>
                  </a:lnTo>
                  <a:lnTo>
                    <a:pt x="168714" y="639654"/>
                  </a:lnTo>
                  <a:lnTo>
                    <a:pt x="170945" y="634051"/>
                  </a:lnTo>
                  <a:lnTo>
                    <a:pt x="170945" y="628449"/>
                  </a:lnTo>
                  <a:lnTo>
                    <a:pt x="169458" y="622846"/>
                  </a:lnTo>
                  <a:lnTo>
                    <a:pt x="170201" y="614441"/>
                  </a:lnTo>
                  <a:lnTo>
                    <a:pt x="171688" y="608839"/>
                  </a:lnTo>
                  <a:lnTo>
                    <a:pt x="176147" y="607905"/>
                  </a:lnTo>
                  <a:lnTo>
                    <a:pt x="179119" y="604170"/>
                  </a:lnTo>
                  <a:lnTo>
                    <a:pt x="179119" y="599501"/>
                  </a:lnTo>
                  <a:lnTo>
                    <a:pt x="176147" y="594832"/>
                  </a:lnTo>
                  <a:lnTo>
                    <a:pt x="170201" y="590163"/>
                  </a:lnTo>
                  <a:lnTo>
                    <a:pt x="163512" y="584560"/>
                  </a:lnTo>
                  <a:lnTo>
                    <a:pt x="159796" y="583626"/>
                  </a:lnTo>
                  <a:lnTo>
                    <a:pt x="153850" y="583626"/>
                  </a:lnTo>
                  <a:lnTo>
                    <a:pt x="146418" y="580824"/>
                  </a:lnTo>
                  <a:lnTo>
                    <a:pt x="141958" y="579891"/>
                  </a:lnTo>
                  <a:lnTo>
                    <a:pt x="136013" y="578023"/>
                  </a:lnTo>
                  <a:lnTo>
                    <a:pt x="130810" y="583626"/>
                  </a:lnTo>
                  <a:lnTo>
                    <a:pt x="124121" y="590163"/>
                  </a:lnTo>
                  <a:lnTo>
                    <a:pt x="121147" y="592964"/>
                  </a:lnTo>
                  <a:lnTo>
                    <a:pt x="116688" y="594832"/>
                  </a:lnTo>
                  <a:lnTo>
                    <a:pt x="112229" y="591096"/>
                  </a:lnTo>
                  <a:lnTo>
                    <a:pt x="107769" y="585494"/>
                  </a:lnTo>
                  <a:lnTo>
                    <a:pt x="107026" y="581758"/>
                  </a:lnTo>
                  <a:lnTo>
                    <a:pt x="104053" y="572421"/>
                  </a:lnTo>
                  <a:lnTo>
                    <a:pt x="101823" y="563083"/>
                  </a:lnTo>
                  <a:lnTo>
                    <a:pt x="104053" y="553744"/>
                  </a:lnTo>
                  <a:lnTo>
                    <a:pt x="101080" y="548141"/>
                  </a:lnTo>
                  <a:lnTo>
                    <a:pt x="100337" y="542539"/>
                  </a:lnTo>
                  <a:lnTo>
                    <a:pt x="101080" y="536002"/>
                  </a:lnTo>
                  <a:lnTo>
                    <a:pt x="98107" y="533200"/>
                  </a:lnTo>
                  <a:lnTo>
                    <a:pt x="95877" y="528532"/>
                  </a:lnTo>
                  <a:lnTo>
                    <a:pt x="89188" y="521061"/>
                  </a:lnTo>
                  <a:lnTo>
                    <a:pt x="78782" y="511723"/>
                  </a:lnTo>
                  <a:lnTo>
                    <a:pt x="73580" y="506121"/>
                  </a:lnTo>
                  <a:lnTo>
                    <a:pt x="67634" y="504253"/>
                  </a:lnTo>
                  <a:lnTo>
                    <a:pt x="60202" y="499584"/>
                  </a:lnTo>
                  <a:lnTo>
                    <a:pt x="56485" y="497717"/>
                  </a:lnTo>
                  <a:lnTo>
                    <a:pt x="51283" y="488378"/>
                  </a:lnTo>
                  <a:lnTo>
                    <a:pt x="43850" y="479041"/>
                  </a:lnTo>
                  <a:lnTo>
                    <a:pt x="40877" y="474371"/>
                  </a:lnTo>
                  <a:lnTo>
                    <a:pt x="28243" y="460364"/>
                  </a:lnTo>
                  <a:lnTo>
                    <a:pt x="21553" y="455695"/>
                  </a:lnTo>
                  <a:lnTo>
                    <a:pt x="19323" y="451960"/>
                  </a:lnTo>
                  <a:lnTo>
                    <a:pt x="17838" y="448225"/>
                  </a:lnTo>
                  <a:lnTo>
                    <a:pt x="15607" y="441688"/>
                  </a:lnTo>
                  <a:lnTo>
                    <a:pt x="6689" y="432350"/>
                  </a:lnTo>
                  <a:lnTo>
                    <a:pt x="5946" y="427681"/>
                  </a:lnTo>
                  <a:lnTo>
                    <a:pt x="7432" y="422078"/>
                  </a:lnTo>
                  <a:lnTo>
                    <a:pt x="10405" y="418343"/>
                  </a:lnTo>
                  <a:lnTo>
                    <a:pt x="4459" y="407137"/>
                  </a:lnTo>
                  <a:lnTo>
                    <a:pt x="2229" y="402468"/>
                  </a:lnTo>
                  <a:lnTo>
                    <a:pt x="0" y="382859"/>
                  </a:lnTo>
                  <a:lnTo>
                    <a:pt x="743" y="374454"/>
                  </a:lnTo>
                  <a:lnTo>
                    <a:pt x="1486" y="367918"/>
                  </a:lnTo>
                  <a:lnTo>
                    <a:pt x="4459" y="363249"/>
                  </a:lnTo>
                  <a:lnTo>
                    <a:pt x="8174" y="352043"/>
                  </a:lnTo>
                  <a:lnTo>
                    <a:pt x="11148" y="347374"/>
                  </a:lnTo>
                  <a:lnTo>
                    <a:pt x="11892" y="346440"/>
                  </a:lnTo>
                  <a:lnTo>
                    <a:pt x="14864" y="344573"/>
                  </a:lnTo>
                  <a:lnTo>
                    <a:pt x="14120" y="339904"/>
                  </a:lnTo>
                  <a:lnTo>
                    <a:pt x="14120" y="336168"/>
                  </a:lnTo>
                  <a:lnTo>
                    <a:pt x="16351" y="327765"/>
                  </a:lnTo>
                  <a:lnTo>
                    <a:pt x="11148" y="318427"/>
                  </a:lnTo>
                  <a:lnTo>
                    <a:pt x="11148" y="316559"/>
                  </a:lnTo>
                  <a:lnTo>
                    <a:pt x="16351" y="312824"/>
                  </a:lnTo>
                  <a:lnTo>
                    <a:pt x="19323" y="309088"/>
                  </a:lnTo>
                  <a:lnTo>
                    <a:pt x="25269" y="307221"/>
                  </a:lnTo>
                  <a:lnTo>
                    <a:pt x="30472" y="307221"/>
                  </a:lnTo>
                  <a:lnTo>
                    <a:pt x="40877" y="305353"/>
                  </a:lnTo>
                  <a:lnTo>
                    <a:pt x="46080" y="301618"/>
                  </a:lnTo>
                  <a:lnTo>
                    <a:pt x="50540" y="297883"/>
                  </a:lnTo>
                  <a:lnTo>
                    <a:pt x="50540" y="293213"/>
                  </a:lnTo>
                  <a:lnTo>
                    <a:pt x="52026" y="285743"/>
                  </a:lnTo>
                  <a:lnTo>
                    <a:pt x="53513" y="274538"/>
                  </a:lnTo>
                  <a:lnTo>
                    <a:pt x="59459" y="266133"/>
                  </a:lnTo>
                  <a:lnTo>
                    <a:pt x="68377" y="256795"/>
                  </a:lnTo>
                  <a:lnTo>
                    <a:pt x="71351" y="251193"/>
                  </a:lnTo>
                  <a:lnTo>
                    <a:pt x="72094" y="234384"/>
                  </a:lnTo>
                  <a:lnTo>
                    <a:pt x="71351" y="232516"/>
                  </a:lnTo>
                  <a:lnTo>
                    <a:pt x="70608" y="226914"/>
                  </a:lnTo>
                  <a:lnTo>
                    <a:pt x="66890" y="220377"/>
                  </a:lnTo>
                  <a:lnTo>
                    <a:pt x="62431" y="216642"/>
                  </a:lnTo>
                  <a:lnTo>
                    <a:pt x="57972" y="212907"/>
                  </a:lnTo>
                  <a:lnTo>
                    <a:pt x="53513" y="208237"/>
                  </a:lnTo>
                  <a:lnTo>
                    <a:pt x="53513" y="201701"/>
                  </a:lnTo>
                  <a:lnTo>
                    <a:pt x="56485" y="195164"/>
                  </a:lnTo>
                  <a:lnTo>
                    <a:pt x="57229" y="192363"/>
                  </a:lnTo>
                  <a:lnTo>
                    <a:pt x="56485" y="189561"/>
                  </a:lnTo>
                  <a:lnTo>
                    <a:pt x="60202" y="179289"/>
                  </a:lnTo>
                  <a:lnTo>
                    <a:pt x="63175" y="175554"/>
                  </a:lnTo>
                  <a:lnTo>
                    <a:pt x="66890" y="175554"/>
                  </a:lnTo>
                  <a:lnTo>
                    <a:pt x="74323" y="175554"/>
                  </a:lnTo>
                  <a:lnTo>
                    <a:pt x="81013" y="172753"/>
                  </a:lnTo>
                  <a:lnTo>
                    <a:pt x="86215" y="171819"/>
                  </a:lnTo>
                  <a:lnTo>
                    <a:pt x="94391" y="170886"/>
                  </a:lnTo>
                  <a:lnTo>
                    <a:pt x="101823" y="170886"/>
                  </a:lnTo>
                  <a:lnTo>
                    <a:pt x="109998" y="169952"/>
                  </a:lnTo>
                  <a:lnTo>
                    <a:pt x="115944" y="164348"/>
                  </a:lnTo>
                  <a:lnTo>
                    <a:pt x="124121" y="160614"/>
                  </a:lnTo>
                  <a:lnTo>
                    <a:pt x="135270" y="157812"/>
                  </a:lnTo>
                  <a:lnTo>
                    <a:pt x="141216" y="154078"/>
                  </a:lnTo>
                  <a:lnTo>
                    <a:pt x="148647" y="148474"/>
                  </a:lnTo>
                  <a:lnTo>
                    <a:pt x="150134" y="144739"/>
                  </a:lnTo>
                  <a:lnTo>
                    <a:pt x="152363" y="132600"/>
                  </a:lnTo>
                  <a:lnTo>
                    <a:pt x="153107" y="127931"/>
                  </a:lnTo>
                  <a:lnTo>
                    <a:pt x="155336" y="122328"/>
                  </a:lnTo>
                  <a:lnTo>
                    <a:pt x="159796" y="118593"/>
                  </a:lnTo>
                  <a:lnTo>
                    <a:pt x="163512" y="116725"/>
                  </a:lnTo>
                  <a:lnTo>
                    <a:pt x="170201" y="112056"/>
                  </a:lnTo>
                  <a:lnTo>
                    <a:pt x="171688" y="109254"/>
                  </a:lnTo>
                  <a:lnTo>
                    <a:pt x="173917" y="99917"/>
                  </a:lnTo>
                  <a:lnTo>
                    <a:pt x="173917" y="93380"/>
                  </a:lnTo>
                  <a:lnTo>
                    <a:pt x="175404" y="88711"/>
                  </a:lnTo>
                  <a:lnTo>
                    <a:pt x="176891" y="81240"/>
                  </a:lnTo>
                  <a:lnTo>
                    <a:pt x="175404" y="76572"/>
                  </a:lnTo>
                  <a:lnTo>
                    <a:pt x="173917" y="66300"/>
                  </a:lnTo>
                  <a:lnTo>
                    <a:pt x="171688" y="60696"/>
                  </a:lnTo>
                  <a:lnTo>
                    <a:pt x="162769" y="54160"/>
                  </a:lnTo>
                  <a:lnTo>
                    <a:pt x="152363" y="49491"/>
                  </a:lnTo>
                  <a:lnTo>
                    <a:pt x="146418" y="45756"/>
                  </a:lnTo>
                  <a:lnTo>
                    <a:pt x="141958" y="42021"/>
                  </a:lnTo>
                  <a:lnTo>
                    <a:pt x="140472" y="34550"/>
                  </a:lnTo>
                  <a:lnTo>
                    <a:pt x="140472" y="28013"/>
                  </a:lnTo>
                  <a:lnTo>
                    <a:pt x="136013" y="22411"/>
                  </a:lnTo>
                  <a:lnTo>
                    <a:pt x="132296" y="19610"/>
                  </a:lnTo>
                  <a:lnTo>
                    <a:pt x="111485" y="5602"/>
                  </a:lnTo>
                  <a:lnTo>
                    <a:pt x="110742" y="0"/>
                  </a:lnTo>
                  <a:lnTo>
                    <a:pt x="111485" y="0"/>
                  </a:lnTo>
                  <a:lnTo>
                    <a:pt x="111485" y="0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3" name="pl183"/>
            <p:cNvSpPr/>
            <p:nvPr/>
          </p:nvSpPr>
          <p:spPr>
            <a:xfrm>
              <a:off x="5576117" y="2691762"/>
              <a:ext cx="428849" cy="650860"/>
            </a:xfrm>
            <a:custGeom>
              <a:avLst/>
              <a:pathLst>
                <a:path w="428849" h="650860">
                  <a:moveTo>
                    <a:pt x="10405" y="649926"/>
                  </a:moveTo>
                  <a:lnTo>
                    <a:pt x="7432" y="645257"/>
                  </a:lnTo>
                  <a:lnTo>
                    <a:pt x="2973" y="643389"/>
                  </a:lnTo>
                  <a:lnTo>
                    <a:pt x="6689" y="638721"/>
                  </a:lnTo>
                  <a:lnTo>
                    <a:pt x="1486" y="634985"/>
                  </a:lnTo>
                  <a:lnTo>
                    <a:pt x="0" y="632184"/>
                  </a:lnTo>
                  <a:lnTo>
                    <a:pt x="2973" y="631250"/>
                  </a:lnTo>
                  <a:lnTo>
                    <a:pt x="8919" y="630316"/>
                  </a:lnTo>
                  <a:lnTo>
                    <a:pt x="8919" y="624713"/>
                  </a:lnTo>
                  <a:lnTo>
                    <a:pt x="10405" y="613507"/>
                  </a:lnTo>
                  <a:lnTo>
                    <a:pt x="8919" y="608839"/>
                  </a:lnTo>
                  <a:lnTo>
                    <a:pt x="17838" y="602302"/>
                  </a:lnTo>
                  <a:lnTo>
                    <a:pt x="20811" y="594832"/>
                  </a:lnTo>
                  <a:lnTo>
                    <a:pt x="23784" y="590163"/>
                  </a:lnTo>
                  <a:lnTo>
                    <a:pt x="22297" y="588295"/>
                  </a:lnTo>
                  <a:lnTo>
                    <a:pt x="17838" y="587361"/>
                  </a:lnTo>
                  <a:lnTo>
                    <a:pt x="14865" y="583626"/>
                  </a:lnTo>
                  <a:lnTo>
                    <a:pt x="14121" y="578023"/>
                  </a:lnTo>
                  <a:lnTo>
                    <a:pt x="17094" y="577089"/>
                  </a:lnTo>
                  <a:lnTo>
                    <a:pt x="20811" y="574288"/>
                  </a:lnTo>
                  <a:lnTo>
                    <a:pt x="20811" y="567752"/>
                  </a:lnTo>
                  <a:lnTo>
                    <a:pt x="23784" y="568685"/>
                  </a:lnTo>
                  <a:lnTo>
                    <a:pt x="26756" y="571487"/>
                  </a:lnTo>
                  <a:lnTo>
                    <a:pt x="29730" y="567752"/>
                  </a:lnTo>
                  <a:lnTo>
                    <a:pt x="34932" y="568685"/>
                  </a:lnTo>
                  <a:lnTo>
                    <a:pt x="35676" y="566817"/>
                  </a:lnTo>
                  <a:lnTo>
                    <a:pt x="37162" y="560281"/>
                  </a:lnTo>
                  <a:lnTo>
                    <a:pt x="40135" y="555611"/>
                  </a:lnTo>
                  <a:lnTo>
                    <a:pt x="45337" y="549075"/>
                  </a:lnTo>
                  <a:lnTo>
                    <a:pt x="46824" y="544406"/>
                  </a:lnTo>
                  <a:lnTo>
                    <a:pt x="46081" y="539737"/>
                  </a:lnTo>
                  <a:lnTo>
                    <a:pt x="49053" y="537870"/>
                  </a:lnTo>
                  <a:lnTo>
                    <a:pt x="54999" y="533200"/>
                  </a:lnTo>
                  <a:lnTo>
                    <a:pt x="55742" y="527598"/>
                  </a:lnTo>
                  <a:lnTo>
                    <a:pt x="57229" y="523863"/>
                  </a:lnTo>
                  <a:lnTo>
                    <a:pt x="60945" y="519194"/>
                  </a:lnTo>
                  <a:lnTo>
                    <a:pt x="61688" y="512657"/>
                  </a:lnTo>
                  <a:lnTo>
                    <a:pt x="66148" y="507054"/>
                  </a:lnTo>
                  <a:lnTo>
                    <a:pt x="72094" y="504253"/>
                  </a:lnTo>
                  <a:lnTo>
                    <a:pt x="75810" y="501452"/>
                  </a:lnTo>
                  <a:lnTo>
                    <a:pt x="78783" y="495848"/>
                  </a:lnTo>
                  <a:lnTo>
                    <a:pt x="75810" y="485577"/>
                  </a:lnTo>
                  <a:lnTo>
                    <a:pt x="72094" y="477173"/>
                  </a:lnTo>
                  <a:lnTo>
                    <a:pt x="73581" y="467835"/>
                  </a:lnTo>
                  <a:lnTo>
                    <a:pt x="75067" y="461298"/>
                  </a:lnTo>
                  <a:lnTo>
                    <a:pt x="74324" y="457563"/>
                  </a:lnTo>
                  <a:lnTo>
                    <a:pt x="69121" y="452894"/>
                  </a:lnTo>
                  <a:lnTo>
                    <a:pt x="68378" y="442622"/>
                  </a:lnTo>
                  <a:lnTo>
                    <a:pt x="66148" y="439820"/>
                  </a:lnTo>
                  <a:lnTo>
                    <a:pt x="57973" y="433284"/>
                  </a:lnTo>
                  <a:lnTo>
                    <a:pt x="55742" y="429548"/>
                  </a:lnTo>
                  <a:lnTo>
                    <a:pt x="60945" y="424879"/>
                  </a:lnTo>
                  <a:lnTo>
                    <a:pt x="63919" y="422078"/>
                  </a:lnTo>
                  <a:lnTo>
                    <a:pt x="66148" y="416476"/>
                  </a:lnTo>
                  <a:lnTo>
                    <a:pt x="66148" y="412740"/>
                  </a:lnTo>
                  <a:lnTo>
                    <a:pt x="64661" y="409939"/>
                  </a:lnTo>
                  <a:lnTo>
                    <a:pt x="64661" y="407137"/>
                  </a:lnTo>
                  <a:lnTo>
                    <a:pt x="63919" y="403402"/>
                  </a:lnTo>
                  <a:lnTo>
                    <a:pt x="67635" y="398733"/>
                  </a:lnTo>
                  <a:lnTo>
                    <a:pt x="73581" y="394998"/>
                  </a:lnTo>
                  <a:lnTo>
                    <a:pt x="73581" y="376322"/>
                  </a:lnTo>
                  <a:lnTo>
                    <a:pt x="74324" y="353911"/>
                  </a:lnTo>
                  <a:lnTo>
                    <a:pt x="73581" y="311889"/>
                  </a:lnTo>
                  <a:lnTo>
                    <a:pt x="74324" y="266133"/>
                  </a:lnTo>
                  <a:lnTo>
                    <a:pt x="74324" y="212907"/>
                  </a:lnTo>
                  <a:lnTo>
                    <a:pt x="74324" y="211972"/>
                  </a:lnTo>
                  <a:lnTo>
                    <a:pt x="75067" y="170885"/>
                  </a:lnTo>
                  <a:lnTo>
                    <a:pt x="74324" y="124195"/>
                  </a:lnTo>
                  <a:lnTo>
                    <a:pt x="75067" y="99916"/>
                  </a:lnTo>
                  <a:lnTo>
                    <a:pt x="75067" y="79373"/>
                  </a:lnTo>
                  <a:lnTo>
                    <a:pt x="75067" y="51359"/>
                  </a:lnTo>
                  <a:lnTo>
                    <a:pt x="74324" y="6536"/>
                  </a:lnTo>
                  <a:lnTo>
                    <a:pt x="79527" y="10271"/>
                  </a:lnTo>
                  <a:lnTo>
                    <a:pt x="82500" y="14941"/>
                  </a:lnTo>
                  <a:lnTo>
                    <a:pt x="86959" y="19609"/>
                  </a:lnTo>
                  <a:lnTo>
                    <a:pt x="91418" y="22411"/>
                  </a:lnTo>
                  <a:lnTo>
                    <a:pt x="98107" y="24279"/>
                  </a:lnTo>
                  <a:lnTo>
                    <a:pt x="103310" y="24279"/>
                  </a:lnTo>
                  <a:lnTo>
                    <a:pt x="114458" y="24279"/>
                  </a:lnTo>
                  <a:lnTo>
                    <a:pt x="119661" y="22411"/>
                  </a:lnTo>
                  <a:lnTo>
                    <a:pt x="133040" y="18676"/>
                  </a:lnTo>
                  <a:lnTo>
                    <a:pt x="142702" y="14941"/>
                  </a:lnTo>
                  <a:lnTo>
                    <a:pt x="152364" y="10271"/>
                  </a:lnTo>
                  <a:lnTo>
                    <a:pt x="159797" y="5602"/>
                  </a:lnTo>
                  <a:lnTo>
                    <a:pt x="166485" y="1867"/>
                  </a:lnTo>
                  <a:lnTo>
                    <a:pt x="205134" y="1867"/>
                  </a:lnTo>
                  <a:lnTo>
                    <a:pt x="242296" y="1867"/>
                  </a:lnTo>
                  <a:lnTo>
                    <a:pt x="265337" y="1867"/>
                  </a:lnTo>
                  <a:lnTo>
                    <a:pt x="304728" y="1867"/>
                  </a:lnTo>
                  <a:lnTo>
                    <a:pt x="316620" y="933"/>
                  </a:lnTo>
                  <a:lnTo>
                    <a:pt x="364187" y="0"/>
                  </a:lnTo>
                  <a:lnTo>
                    <a:pt x="375336" y="0"/>
                  </a:lnTo>
                  <a:lnTo>
                    <a:pt x="424390" y="0"/>
                  </a:lnTo>
                  <a:lnTo>
                    <a:pt x="428106" y="0"/>
                  </a:lnTo>
                  <a:lnTo>
                    <a:pt x="428849" y="11205"/>
                  </a:lnTo>
                  <a:lnTo>
                    <a:pt x="428849" y="39219"/>
                  </a:lnTo>
                  <a:lnTo>
                    <a:pt x="428849" y="56961"/>
                  </a:lnTo>
                  <a:lnTo>
                    <a:pt x="428106" y="81240"/>
                  </a:lnTo>
                  <a:lnTo>
                    <a:pt x="428106" y="84976"/>
                  </a:lnTo>
                  <a:lnTo>
                    <a:pt x="428106" y="127931"/>
                  </a:lnTo>
                  <a:lnTo>
                    <a:pt x="427362" y="138202"/>
                  </a:lnTo>
                  <a:lnTo>
                    <a:pt x="426620" y="169951"/>
                  </a:lnTo>
                  <a:lnTo>
                    <a:pt x="427362" y="197966"/>
                  </a:lnTo>
                  <a:lnTo>
                    <a:pt x="426620" y="232516"/>
                  </a:lnTo>
                  <a:lnTo>
                    <a:pt x="426620" y="239053"/>
                  </a:lnTo>
                  <a:lnTo>
                    <a:pt x="425876" y="287611"/>
                  </a:lnTo>
                  <a:lnTo>
                    <a:pt x="425876" y="301618"/>
                  </a:lnTo>
                  <a:lnTo>
                    <a:pt x="425876" y="333367"/>
                  </a:lnTo>
                  <a:lnTo>
                    <a:pt x="425876" y="359513"/>
                  </a:lnTo>
                  <a:lnTo>
                    <a:pt x="425876" y="366984"/>
                  </a:lnTo>
                  <a:lnTo>
                    <a:pt x="425876" y="402468"/>
                  </a:lnTo>
                  <a:lnTo>
                    <a:pt x="425876" y="434218"/>
                  </a:lnTo>
                  <a:lnTo>
                    <a:pt x="419187" y="439820"/>
                  </a:lnTo>
                  <a:lnTo>
                    <a:pt x="416214" y="445423"/>
                  </a:lnTo>
                  <a:lnTo>
                    <a:pt x="416957" y="448224"/>
                  </a:lnTo>
                  <a:lnTo>
                    <a:pt x="420674" y="451959"/>
                  </a:lnTo>
                  <a:lnTo>
                    <a:pt x="421417" y="455695"/>
                  </a:lnTo>
                  <a:lnTo>
                    <a:pt x="421417" y="459430"/>
                  </a:lnTo>
                  <a:lnTo>
                    <a:pt x="417701" y="464100"/>
                  </a:lnTo>
                  <a:lnTo>
                    <a:pt x="419187" y="467835"/>
                  </a:lnTo>
                  <a:lnTo>
                    <a:pt x="425876" y="470636"/>
                  </a:lnTo>
                  <a:lnTo>
                    <a:pt x="428849" y="473437"/>
                  </a:lnTo>
                  <a:lnTo>
                    <a:pt x="427362" y="475305"/>
                  </a:lnTo>
                  <a:lnTo>
                    <a:pt x="424390" y="476239"/>
                  </a:lnTo>
                  <a:lnTo>
                    <a:pt x="424390" y="479974"/>
                  </a:lnTo>
                  <a:lnTo>
                    <a:pt x="427362" y="485577"/>
                  </a:lnTo>
                  <a:lnTo>
                    <a:pt x="426620" y="487445"/>
                  </a:lnTo>
                  <a:lnTo>
                    <a:pt x="425133" y="489312"/>
                  </a:lnTo>
                  <a:lnTo>
                    <a:pt x="414728" y="489312"/>
                  </a:lnTo>
                  <a:lnTo>
                    <a:pt x="402836" y="489312"/>
                  </a:lnTo>
                  <a:lnTo>
                    <a:pt x="397633" y="492113"/>
                  </a:lnTo>
                  <a:lnTo>
                    <a:pt x="394661" y="493981"/>
                  </a:lnTo>
                  <a:lnTo>
                    <a:pt x="382769" y="502385"/>
                  </a:lnTo>
                  <a:lnTo>
                    <a:pt x="379051" y="504253"/>
                  </a:lnTo>
                  <a:lnTo>
                    <a:pt x="376823" y="502385"/>
                  </a:lnTo>
                  <a:lnTo>
                    <a:pt x="372363" y="501452"/>
                  </a:lnTo>
                  <a:lnTo>
                    <a:pt x="367904" y="495848"/>
                  </a:lnTo>
                  <a:lnTo>
                    <a:pt x="364931" y="494915"/>
                  </a:lnTo>
                  <a:lnTo>
                    <a:pt x="358985" y="494915"/>
                  </a:lnTo>
                  <a:lnTo>
                    <a:pt x="356755" y="495848"/>
                  </a:lnTo>
                  <a:lnTo>
                    <a:pt x="352295" y="496783"/>
                  </a:lnTo>
                  <a:lnTo>
                    <a:pt x="347093" y="498650"/>
                  </a:lnTo>
                  <a:lnTo>
                    <a:pt x="343376" y="505186"/>
                  </a:lnTo>
                  <a:lnTo>
                    <a:pt x="343376" y="510789"/>
                  </a:lnTo>
                  <a:lnTo>
                    <a:pt x="345606" y="521061"/>
                  </a:lnTo>
                  <a:lnTo>
                    <a:pt x="347093" y="527598"/>
                  </a:lnTo>
                  <a:lnTo>
                    <a:pt x="344120" y="530400"/>
                  </a:lnTo>
                  <a:lnTo>
                    <a:pt x="341148" y="533200"/>
                  </a:lnTo>
                  <a:lnTo>
                    <a:pt x="335945" y="540671"/>
                  </a:lnTo>
                  <a:lnTo>
                    <a:pt x="326282" y="542539"/>
                  </a:lnTo>
                  <a:lnTo>
                    <a:pt x="322566" y="546274"/>
                  </a:lnTo>
                  <a:lnTo>
                    <a:pt x="321079" y="550943"/>
                  </a:lnTo>
                  <a:lnTo>
                    <a:pt x="319593" y="555611"/>
                  </a:lnTo>
                  <a:lnTo>
                    <a:pt x="317363" y="563082"/>
                  </a:lnTo>
                  <a:lnTo>
                    <a:pt x="306958" y="571487"/>
                  </a:lnTo>
                  <a:lnTo>
                    <a:pt x="301755" y="568685"/>
                  </a:lnTo>
                  <a:lnTo>
                    <a:pt x="298039" y="569619"/>
                  </a:lnTo>
                  <a:lnTo>
                    <a:pt x="293579" y="574288"/>
                  </a:lnTo>
                  <a:lnTo>
                    <a:pt x="291350" y="580824"/>
                  </a:lnTo>
                  <a:lnTo>
                    <a:pt x="286890" y="586427"/>
                  </a:lnTo>
                  <a:lnTo>
                    <a:pt x="283917" y="592964"/>
                  </a:lnTo>
                  <a:lnTo>
                    <a:pt x="283917" y="599500"/>
                  </a:lnTo>
                  <a:lnTo>
                    <a:pt x="283917" y="603235"/>
                  </a:lnTo>
                  <a:lnTo>
                    <a:pt x="281688" y="609772"/>
                  </a:lnTo>
                  <a:lnTo>
                    <a:pt x="277971" y="614441"/>
                  </a:lnTo>
                  <a:lnTo>
                    <a:pt x="274255" y="613507"/>
                  </a:lnTo>
                  <a:lnTo>
                    <a:pt x="269796" y="614441"/>
                  </a:lnTo>
                  <a:lnTo>
                    <a:pt x="266823" y="617243"/>
                  </a:lnTo>
                  <a:lnTo>
                    <a:pt x="264594" y="618177"/>
                  </a:lnTo>
                  <a:lnTo>
                    <a:pt x="259391" y="613507"/>
                  </a:lnTo>
                  <a:lnTo>
                    <a:pt x="254188" y="613507"/>
                  </a:lnTo>
                  <a:lnTo>
                    <a:pt x="247499" y="611640"/>
                  </a:lnTo>
                  <a:lnTo>
                    <a:pt x="242296" y="608839"/>
                  </a:lnTo>
                  <a:lnTo>
                    <a:pt x="238580" y="606037"/>
                  </a:lnTo>
                  <a:lnTo>
                    <a:pt x="237093" y="600435"/>
                  </a:lnTo>
                  <a:lnTo>
                    <a:pt x="237093" y="592964"/>
                  </a:lnTo>
                  <a:lnTo>
                    <a:pt x="234863" y="588295"/>
                  </a:lnTo>
                  <a:lnTo>
                    <a:pt x="234121" y="584560"/>
                  </a:lnTo>
                  <a:lnTo>
                    <a:pt x="231147" y="583626"/>
                  </a:lnTo>
                  <a:lnTo>
                    <a:pt x="229661" y="583626"/>
                  </a:lnTo>
                  <a:lnTo>
                    <a:pt x="224458" y="584560"/>
                  </a:lnTo>
                  <a:lnTo>
                    <a:pt x="222972" y="588295"/>
                  </a:lnTo>
                  <a:lnTo>
                    <a:pt x="225201" y="591096"/>
                  </a:lnTo>
                  <a:lnTo>
                    <a:pt x="230404" y="593898"/>
                  </a:lnTo>
                  <a:lnTo>
                    <a:pt x="222972" y="596699"/>
                  </a:lnTo>
                  <a:lnTo>
                    <a:pt x="214052" y="593898"/>
                  </a:lnTo>
                  <a:lnTo>
                    <a:pt x="211824" y="594832"/>
                  </a:lnTo>
                  <a:lnTo>
                    <a:pt x="211080" y="597633"/>
                  </a:lnTo>
                  <a:lnTo>
                    <a:pt x="214796" y="604170"/>
                  </a:lnTo>
                  <a:lnTo>
                    <a:pt x="214052" y="607905"/>
                  </a:lnTo>
                  <a:lnTo>
                    <a:pt x="209593" y="607905"/>
                  </a:lnTo>
                  <a:lnTo>
                    <a:pt x="206621" y="608839"/>
                  </a:lnTo>
                  <a:lnTo>
                    <a:pt x="203647" y="615376"/>
                  </a:lnTo>
                  <a:lnTo>
                    <a:pt x="205878" y="622846"/>
                  </a:lnTo>
                  <a:lnTo>
                    <a:pt x="203647" y="626581"/>
                  </a:lnTo>
                  <a:lnTo>
                    <a:pt x="196215" y="626581"/>
                  </a:lnTo>
                  <a:lnTo>
                    <a:pt x="194729" y="636852"/>
                  </a:lnTo>
                  <a:lnTo>
                    <a:pt x="191012" y="640588"/>
                  </a:lnTo>
                  <a:lnTo>
                    <a:pt x="188039" y="637787"/>
                  </a:lnTo>
                  <a:lnTo>
                    <a:pt x="188039" y="634051"/>
                  </a:lnTo>
                  <a:lnTo>
                    <a:pt x="188039" y="629382"/>
                  </a:lnTo>
                  <a:lnTo>
                    <a:pt x="184323" y="629382"/>
                  </a:lnTo>
                  <a:lnTo>
                    <a:pt x="180607" y="631250"/>
                  </a:lnTo>
                  <a:lnTo>
                    <a:pt x="177634" y="630316"/>
                  </a:lnTo>
                  <a:lnTo>
                    <a:pt x="170202" y="619111"/>
                  </a:lnTo>
                  <a:lnTo>
                    <a:pt x="168715" y="617243"/>
                  </a:lnTo>
                  <a:lnTo>
                    <a:pt x="162769" y="618177"/>
                  </a:lnTo>
                  <a:lnTo>
                    <a:pt x="157567" y="622846"/>
                  </a:lnTo>
                  <a:lnTo>
                    <a:pt x="152364" y="623779"/>
                  </a:lnTo>
                  <a:lnTo>
                    <a:pt x="145675" y="626581"/>
                  </a:lnTo>
                  <a:lnTo>
                    <a:pt x="141959" y="629382"/>
                  </a:lnTo>
                  <a:lnTo>
                    <a:pt x="139729" y="631250"/>
                  </a:lnTo>
                  <a:lnTo>
                    <a:pt x="135270" y="640588"/>
                  </a:lnTo>
                  <a:lnTo>
                    <a:pt x="132297" y="649926"/>
                  </a:lnTo>
                  <a:lnTo>
                    <a:pt x="130067" y="649926"/>
                  </a:lnTo>
                  <a:lnTo>
                    <a:pt x="127094" y="649926"/>
                  </a:lnTo>
                  <a:lnTo>
                    <a:pt x="124864" y="644323"/>
                  </a:lnTo>
                  <a:lnTo>
                    <a:pt x="121891" y="642456"/>
                  </a:lnTo>
                  <a:lnTo>
                    <a:pt x="112972" y="640588"/>
                  </a:lnTo>
                  <a:lnTo>
                    <a:pt x="104053" y="633117"/>
                  </a:lnTo>
                  <a:lnTo>
                    <a:pt x="102566" y="631250"/>
                  </a:lnTo>
                  <a:lnTo>
                    <a:pt x="98851" y="630316"/>
                  </a:lnTo>
                  <a:lnTo>
                    <a:pt x="93648" y="627515"/>
                  </a:lnTo>
                  <a:lnTo>
                    <a:pt x="86215" y="626581"/>
                  </a:lnTo>
                  <a:lnTo>
                    <a:pt x="83986" y="625647"/>
                  </a:lnTo>
                  <a:lnTo>
                    <a:pt x="81756" y="627515"/>
                  </a:lnTo>
                  <a:lnTo>
                    <a:pt x="79527" y="628449"/>
                  </a:lnTo>
                  <a:lnTo>
                    <a:pt x="74324" y="628449"/>
                  </a:lnTo>
                  <a:lnTo>
                    <a:pt x="71351" y="626581"/>
                  </a:lnTo>
                  <a:lnTo>
                    <a:pt x="68378" y="621912"/>
                  </a:lnTo>
                  <a:lnTo>
                    <a:pt x="64661" y="621912"/>
                  </a:lnTo>
                  <a:lnTo>
                    <a:pt x="63919" y="627515"/>
                  </a:lnTo>
                  <a:lnTo>
                    <a:pt x="65405" y="632184"/>
                  </a:lnTo>
                  <a:lnTo>
                    <a:pt x="65405" y="635919"/>
                  </a:lnTo>
                  <a:lnTo>
                    <a:pt x="63919" y="640588"/>
                  </a:lnTo>
                  <a:lnTo>
                    <a:pt x="60202" y="643389"/>
                  </a:lnTo>
                  <a:lnTo>
                    <a:pt x="57229" y="643389"/>
                  </a:lnTo>
                  <a:lnTo>
                    <a:pt x="54256" y="641522"/>
                  </a:lnTo>
                  <a:lnTo>
                    <a:pt x="54999" y="634985"/>
                  </a:lnTo>
                  <a:lnTo>
                    <a:pt x="52027" y="631250"/>
                  </a:lnTo>
                  <a:lnTo>
                    <a:pt x="49053" y="631250"/>
                  </a:lnTo>
                  <a:lnTo>
                    <a:pt x="40135" y="634051"/>
                  </a:lnTo>
                  <a:lnTo>
                    <a:pt x="37162" y="634051"/>
                  </a:lnTo>
                  <a:lnTo>
                    <a:pt x="34189" y="632184"/>
                  </a:lnTo>
                  <a:lnTo>
                    <a:pt x="29730" y="628449"/>
                  </a:lnTo>
                  <a:lnTo>
                    <a:pt x="26756" y="628449"/>
                  </a:lnTo>
                  <a:lnTo>
                    <a:pt x="24527" y="631250"/>
                  </a:lnTo>
                  <a:lnTo>
                    <a:pt x="23784" y="634051"/>
                  </a:lnTo>
                  <a:lnTo>
                    <a:pt x="23784" y="637787"/>
                  </a:lnTo>
                  <a:lnTo>
                    <a:pt x="25270" y="640588"/>
                  </a:lnTo>
                  <a:lnTo>
                    <a:pt x="26013" y="643389"/>
                  </a:lnTo>
                  <a:lnTo>
                    <a:pt x="25270" y="648058"/>
                  </a:lnTo>
                  <a:lnTo>
                    <a:pt x="23784" y="649926"/>
                  </a:lnTo>
                  <a:lnTo>
                    <a:pt x="20811" y="649926"/>
                  </a:lnTo>
                  <a:lnTo>
                    <a:pt x="19324" y="650860"/>
                  </a:lnTo>
                  <a:lnTo>
                    <a:pt x="13378" y="649926"/>
                  </a:lnTo>
                  <a:lnTo>
                    <a:pt x="10405" y="649926"/>
                  </a:lnTo>
                  <a:lnTo>
                    <a:pt x="10405" y="649926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4" name="pl184"/>
            <p:cNvSpPr/>
            <p:nvPr/>
          </p:nvSpPr>
          <p:spPr>
            <a:xfrm>
              <a:off x="4473148" y="2409754"/>
              <a:ext cx="839118" cy="510789"/>
            </a:xfrm>
            <a:custGeom>
              <a:avLst/>
              <a:pathLst>
                <a:path w="839118" h="510789">
                  <a:moveTo>
                    <a:pt x="697902" y="1867"/>
                  </a:moveTo>
                  <a:lnTo>
                    <a:pt x="697902" y="9337"/>
                  </a:lnTo>
                  <a:lnTo>
                    <a:pt x="700875" y="13072"/>
                  </a:lnTo>
                  <a:lnTo>
                    <a:pt x="705334" y="15874"/>
                  </a:lnTo>
                  <a:lnTo>
                    <a:pt x="707564" y="24278"/>
                  </a:lnTo>
                  <a:lnTo>
                    <a:pt x="717970" y="34550"/>
                  </a:lnTo>
                  <a:lnTo>
                    <a:pt x="719456" y="40153"/>
                  </a:lnTo>
                  <a:lnTo>
                    <a:pt x="717970" y="43888"/>
                  </a:lnTo>
                  <a:lnTo>
                    <a:pt x="709051" y="56027"/>
                  </a:lnTo>
                  <a:lnTo>
                    <a:pt x="704591" y="62565"/>
                  </a:lnTo>
                  <a:lnTo>
                    <a:pt x="703848" y="70035"/>
                  </a:lnTo>
                  <a:lnTo>
                    <a:pt x="704591" y="69101"/>
                  </a:lnTo>
                  <a:lnTo>
                    <a:pt x="707564" y="84041"/>
                  </a:lnTo>
                  <a:lnTo>
                    <a:pt x="710537" y="96181"/>
                  </a:lnTo>
                  <a:lnTo>
                    <a:pt x="715740" y="103651"/>
                  </a:lnTo>
                  <a:lnTo>
                    <a:pt x="717970" y="117658"/>
                  </a:lnTo>
                  <a:lnTo>
                    <a:pt x="719456" y="123261"/>
                  </a:lnTo>
                  <a:lnTo>
                    <a:pt x="726146" y="126996"/>
                  </a:lnTo>
                  <a:lnTo>
                    <a:pt x="732835" y="131665"/>
                  </a:lnTo>
                  <a:lnTo>
                    <a:pt x="740266" y="133533"/>
                  </a:lnTo>
                  <a:lnTo>
                    <a:pt x="743240" y="135401"/>
                  </a:lnTo>
                  <a:lnTo>
                    <a:pt x="750672" y="137268"/>
                  </a:lnTo>
                  <a:lnTo>
                    <a:pt x="759591" y="141004"/>
                  </a:lnTo>
                  <a:lnTo>
                    <a:pt x="766280" y="146606"/>
                  </a:lnTo>
                  <a:lnTo>
                    <a:pt x="770740" y="153143"/>
                  </a:lnTo>
                  <a:lnTo>
                    <a:pt x="771483" y="157812"/>
                  </a:lnTo>
                  <a:lnTo>
                    <a:pt x="773713" y="163415"/>
                  </a:lnTo>
                  <a:lnTo>
                    <a:pt x="772969" y="163415"/>
                  </a:lnTo>
                  <a:lnTo>
                    <a:pt x="773713" y="169017"/>
                  </a:lnTo>
                  <a:lnTo>
                    <a:pt x="794523" y="183025"/>
                  </a:lnTo>
                  <a:lnTo>
                    <a:pt x="798240" y="185826"/>
                  </a:lnTo>
                  <a:lnTo>
                    <a:pt x="802700" y="191428"/>
                  </a:lnTo>
                  <a:lnTo>
                    <a:pt x="802700" y="197965"/>
                  </a:lnTo>
                  <a:lnTo>
                    <a:pt x="804185" y="205436"/>
                  </a:lnTo>
                  <a:lnTo>
                    <a:pt x="808646" y="209171"/>
                  </a:lnTo>
                  <a:lnTo>
                    <a:pt x="814591" y="212906"/>
                  </a:lnTo>
                  <a:lnTo>
                    <a:pt x="824996" y="217575"/>
                  </a:lnTo>
                  <a:lnTo>
                    <a:pt x="833915" y="224112"/>
                  </a:lnTo>
                  <a:lnTo>
                    <a:pt x="836144" y="229715"/>
                  </a:lnTo>
                  <a:lnTo>
                    <a:pt x="837631" y="239987"/>
                  </a:lnTo>
                  <a:lnTo>
                    <a:pt x="839118" y="244656"/>
                  </a:lnTo>
                  <a:lnTo>
                    <a:pt x="837631" y="252126"/>
                  </a:lnTo>
                  <a:lnTo>
                    <a:pt x="836144" y="256795"/>
                  </a:lnTo>
                  <a:lnTo>
                    <a:pt x="836144" y="263332"/>
                  </a:lnTo>
                  <a:lnTo>
                    <a:pt x="833915" y="272669"/>
                  </a:lnTo>
                  <a:lnTo>
                    <a:pt x="832429" y="275471"/>
                  </a:lnTo>
                  <a:lnTo>
                    <a:pt x="825739" y="280140"/>
                  </a:lnTo>
                  <a:lnTo>
                    <a:pt x="822023" y="282008"/>
                  </a:lnTo>
                  <a:lnTo>
                    <a:pt x="817564" y="285743"/>
                  </a:lnTo>
                  <a:lnTo>
                    <a:pt x="815334" y="291346"/>
                  </a:lnTo>
                  <a:lnTo>
                    <a:pt x="814591" y="296015"/>
                  </a:lnTo>
                  <a:lnTo>
                    <a:pt x="812361" y="308154"/>
                  </a:lnTo>
                  <a:lnTo>
                    <a:pt x="810874" y="311889"/>
                  </a:lnTo>
                  <a:lnTo>
                    <a:pt x="803443" y="317493"/>
                  </a:lnTo>
                  <a:lnTo>
                    <a:pt x="797497" y="321227"/>
                  </a:lnTo>
                  <a:lnTo>
                    <a:pt x="786348" y="324029"/>
                  </a:lnTo>
                  <a:lnTo>
                    <a:pt x="778171" y="327763"/>
                  </a:lnTo>
                  <a:lnTo>
                    <a:pt x="772225" y="333367"/>
                  </a:lnTo>
                  <a:lnTo>
                    <a:pt x="764050" y="334301"/>
                  </a:lnTo>
                  <a:lnTo>
                    <a:pt x="756618" y="334301"/>
                  </a:lnTo>
                  <a:lnTo>
                    <a:pt x="748442" y="335234"/>
                  </a:lnTo>
                  <a:lnTo>
                    <a:pt x="743240" y="336168"/>
                  </a:lnTo>
                  <a:lnTo>
                    <a:pt x="736550" y="338969"/>
                  </a:lnTo>
                  <a:lnTo>
                    <a:pt x="729118" y="338969"/>
                  </a:lnTo>
                  <a:lnTo>
                    <a:pt x="725402" y="338969"/>
                  </a:lnTo>
                  <a:lnTo>
                    <a:pt x="722429" y="342705"/>
                  </a:lnTo>
                  <a:lnTo>
                    <a:pt x="718712" y="352977"/>
                  </a:lnTo>
                  <a:lnTo>
                    <a:pt x="719456" y="355778"/>
                  </a:lnTo>
                  <a:lnTo>
                    <a:pt x="718712" y="358579"/>
                  </a:lnTo>
                  <a:lnTo>
                    <a:pt x="715740" y="365116"/>
                  </a:lnTo>
                  <a:lnTo>
                    <a:pt x="715740" y="371652"/>
                  </a:lnTo>
                  <a:lnTo>
                    <a:pt x="720200" y="376322"/>
                  </a:lnTo>
                  <a:lnTo>
                    <a:pt x="724658" y="380057"/>
                  </a:lnTo>
                  <a:lnTo>
                    <a:pt x="729118" y="383793"/>
                  </a:lnTo>
                  <a:lnTo>
                    <a:pt x="732835" y="390329"/>
                  </a:lnTo>
                  <a:lnTo>
                    <a:pt x="733578" y="395932"/>
                  </a:lnTo>
                  <a:lnTo>
                    <a:pt x="734321" y="397799"/>
                  </a:lnTo>
                  <a:lnTo>
                    <a:pt x="733578" y="414608"/>
                  </a:lnTo>
                  <a:lnTo>
                    <a:pt x="730604" y="420210"/>
                  </a:lnTo>
                  <a:lnTo>
                    <a:pt x="721686" y="429548"/>
                  </a:lnTo>
                  <a:lnTo>
                    <a:pt x="715740" y="437953"/>
                  </a:lnTo>
                  <a:lnTo>
                    <a:pt x="714254" y="449158"/>
                  </a:lnTo>
                  <a:lnTo>
                    <a:pt x="712767" y="456629"/>
                  </a:lnTo>
                  <a:lnTo>
                    <a:pt x="712767" y="461298"/>
                  </a:lnTo>
                  <a:lnTo>
                    <a:pt x="708307" y="465033"/>
                  </a:lnTo>
                  <a:lnTo>
                    <a:pt x="703105" y="468768"/>
                  </a:lnTo>
                  <a:lnTo>
                    <a:pt x="692699" y="470636"/>
                  </a:lnTo>
                  <a:lnTo>
                    <a:pt x="687496" y="470636"/>
                  </a:lnTo>
                  <a:lnTo>
                    <a:pt x="681550" y="472503"/>
                  </a:lnTo>
                  <a:lnTo>
                    <a:pt x="678578" y="476239"/>
                  </a:lnTo>
                  <a:lnTo>
                    <a:pt x="673376" y="479974"/>
                  </a:lnTo>
                  <a:lnTo>
                    <a:pt x="673376" y="481842"/>
                  </a:lnTo>
                  <a:lnTo>
                    <a:pt x="678578" y="491180"/>
                  </a:lnTo>
                  <a:lnTo>
                    <a:pt x="676348" y="499584"/>
                  </a:lnTo>
                  <a:lnTo>
                    <a:pt x="676348" y="503319"/>
                  </a:lnTo>
                  <a:lnTo>
                    <a:pt x="677091" y="507988"/>
                  </a:lnTo>
                  <a:lnTo>
                    <a:pt x="674119" y="509856"/>
                  </a:lnTo>
                  <a:lnTo>
                    <a:pt x="673376" y="510789"/>
                  </a:lnTo>
                  <a:lnTo>
                    <a:pt x="663713" y="504253"/>
                  </a:lnTo>
                  <a:lnTo>
                    <a:pt x="659254" y="494915"/>
                  </a:lnTo>
                  <a:lnTo>
                    <a:pt x="651078" y="489312"/>
                  </a:lnTo>
                  <a:lnTo>
                    <a:pt x="647362" y="479974"/>
                  </a:lnTo>
                  <a:lnTo>
                    <a:pt x="640672" y="479974"/>
                  </a:lnTo>
                  <a:lnTo>
                    <a:pt x="636213" y="471570"/>
                  </a:lnTo>
                  <a:lnTo>
                    <a:pt x="605741" y="471570"/>
                  </a:lnTo>
                  <a:lnTo>
                    <a:pt x="575267" y="471570"/>
                  </a:lnTo>
                  <a:lnTo>
                    <a:pt x="552970" y="472503"/>
                  </a:lnTo>
                  <a:lnTo>
                    <a:pt x="515808" y="473437"/>
                  </a:lnTo>
                  <a:lnTo>
                    <a:pt x="508376" y="473437"/>
                  </a:lnTo>
                  <a:lnTo>
                    <a:pt x="454862" y="473437"/>
                  </a:lnTo>
                  <a:lnTo>
                    <a:pt x="419187" y="474371"/>
                  </a:lnTo>
                  <a:lnTo>
                    <a:pt x="393917" y="474371"/>
                  </a:lnTo>
                  <a:lnTo>
                    <a:pt x="367160" y="474371"/>
                  </a:lnTo>
                  <a:lnTo>
                    <a:pt x="335944" y="474371"/>
                  </a:lnTo>
                  <a:lnTo>
                    <a:pt x="306958" y="475304"/>
                  </a:lnTo>
                  <a:lnTo>
                    <a:pt x="275741" y="475304"/>
                  </a:lnTo>
                  <a:lnTo>
                    <a:pt x="255674" y="475304"/>
                  </a:lnTo>
                  <a:lnTo>
                    <a:pt x="219255" y="474371"/>
                  </a:lnTo>
                  <a:lnTo>
                    <a:pt x="182093" y="473437"/>
                  </a:lnTo>
                  <a:lnTo>
                    <a:pt x="159796" y="473437"/>
                  </a:lnTo>
                  <a:lnTo>
                    <a:pt x="110742" y="472503"/>
                  </a:lnTo>
                  <a:lnTo>
                    <a:pt x="109257" y="473437"/>
                  </a:lnTo>
                  <a:lnTo>
                    <a:pt x="108513" y="467834"/>
                  </a:lnTo>
                  <a:lnTo>
                    <a:pt x="105539" y="464099"/>
                  </a:lnTo>
                  <a:lnTo>
                    <a:pt x="100337" y="459430"/>
                  </a:lnTo>
                  <a:lnTo>
                    <a:pt x="96621" y="454761"/>
                  </a:lnTo>
                  <a:lnTo>
                    <a:pt x="95134" y="450092"/>
                  </a:lnTo>
                  <a:lnTo>
                    <a:pt x="95877" y="447291"/>
                  </a:lnTo>
                  <a:lnTo>
                    <a:pt x="98851" y="439820"/>
                  </a:lnTo>
                  <a:lnTo>
                    <a:pt x="97365" y="433284"/>
                  </a:lnTo>
                  <a:lnTo>
                    <a:pt x="101080" y="423945"/>
                  </a:lnTo>
                  <a:lnTo>
                    <a:pt x="101080" y="420210"/>
                  </a:lnTo>
                  <a:lnTo>
                    <a:pt x="101823" y="417409"/>
                  </a:lnTo>
                  <a:lnTo>
                    <a:pt x="99593" y="413674"/>
                  </a:lnTo>
                  <a:lnTo>
                    <a:pt x="95134" y="404336"/>
                  </a:lnTo>
                  <a:lnTo>
                    <a:pt x="95134" y="401534"/>
                  </a:lnTo>
                  <a:lnTo>
                    <a:pt x="95134" y="396865"/>
                  </a:lnTo>
                  <a:lnTo>
                    <a:pt x="97365" y="393130"/>
                  </a:lnTo>
                  <a:lnTo>
                    <a:pt x="95134" y="387528"/>
                  </a:lnTo>
                  <a:lnTo>
                    <a:pt x="93648" y="382858"/>
                  </a:lnTo>
                  <a:lnTo>
                    <a:pt x="92905" y="380057"/>
                  </a:lnTo>
                  <a:lnTo>
                    <a:pt x="91419" y="373521"/>
                  </a:lnTo>
                  <a:lnTo>
                    <a:pt x="91419" y="366984"/>
                  </a:lnTo>
                  <a:lnTo>
                    <a:pt x="94391" y="361381"/>
                  </a:lnTo>
                  <a:lnTo>
                    <a:pt x="95134" y="358579"/>
                  </a:lnTo>
                  <a:lnTo>
                    <a:pt x="94391" y="357646"/>
                  </a:lnTo>
                  <a:lnTo>
                    <a:pt x="91419" y="355778"/>
                  </a:lnTo>
                  <a:lnTo>
                    <a:pt x="88445" y="353910"/>
                  </a:lnTo>
                  <a:lnTo>
                    <a:pt x="87702" y="352043"/>
                  </a:lnTo>
                  <a:lnTo>
                    <a:pt x="88445" y="350175"/>
                  </a:lnTo>
                  <a:lnTo>
                    <a:pt x="88445" y="346440"/>
                  </a:lnTo>
                  <a:lnTo>
                    <a:pt x="87702" y="340838"/>
                  </a:lnTo>
                  <a:lnTo>
                    <a:pt x="86959" y="337102"/>
                  </a:lnTo>
                  <a:lnTo>
                    <a:pt x="85473" y="334301"/>
                  </a:lnTo>
                  <a:lnTo>
                    <a:pt x="78783" y="329632"/>
                  </a:lnTo>
                  <a:lnTo>
                    <a:pt x="78039" y="326830"/>
                  </a:lnTo>
                  <a:lnTo>
                    <a:pt x="76554" y="322161"/>
                  </a:lnTo>
                  <a:lnTo>
                    <a:pt x="72837" y="322161"/>
                  </a:lnTo>
                  <a:lnTo>
                    <a:pt x="67635" y="319360"/>
                  </a:lnTo>
                  <a:lnTo>
                    <a:pt x="68378" y="316558"/>
                  </a:lnTo>
                  <a:lnTo>
                    <a:pt x="72094" y="310955"/>
                  </a:lnTo>
                  <a:lnTo>
                    <a:pt x="72094" y="308154"/>
                  </a:lnTo>
                  <a:lnTo>
                    <a:pt x="69864" y="308154"/>
                  </a:lnTo>
                  <a:lnTo>
                    <a:pt x="66148" y="308154"/>
                  </a:lnTo>
                  <a:lnTo>
                    <a:pt x="62432" y="305352"/>
                  </a:lnTo>
                  <a:lnTo>
                    <a:pt x="62432" y="300684"/>
                  </a:lnTo>
                  <a:lnTo>
                    <a:pt x="63175" y="292280"/>
                  </a:lnTo>
                  <a:lnTo>
                    <a:pt x="66891" y="286677"/>
                  </a:lnTo>
                  <a:lnTo>
                    <a:pt x="65405" y="282008"/>
                  </a:lnTo>
                  <a:lnTo>
                    <a:pt x="66148" y="274537"/>
                  </a:lnTo>
                  <a:lnTo>
                    <a:pt x="61688" y="268934"/>
                  </a:lnTo>
                  <a:lnTo>
                    <a:pt x="57229" y="259597"/>
                  </a:lnTo>
                  <a:lnTo>
                    <a:pt x="58715" y="254928"/>
                  </a:lnTo>
                  <a:lnTo>
                    <a:pt x="58715" y="251192"/>
                  </a:lnTo>
                  <a:lnTo>
                    <a:pt x="57229" y="248391"/>
                  </a:lnTo>
                  <a:lnTo>
                    <a:pt x="54999" y="245589"/>
                  </a:lnTo>
                  <a:lnTo>
                    <a:pt x="49797" y="245589"/>
                  </a:lnTo>
                  <a:lnTo>
                    <a:pt x="49053" y="240920"/>
                  </a:lnTo>
                  <a:lnTo>
                    <a:pt x="44595" y="237185"/>
                  </a:lnTo>
                  <a:lnTo>
                    <a:pt x="42364" y="235317"/>
                  </a:lnTo>
                  <a:lnTo>
                    <a:pt x="40135" y="226914"/>
                  </a:lnTo>
                  <a:lnTo>
                    <a:pt x="34932" y="222244"/>
                  </a:lnTo>
                  <a:lnTo>
                    <a:pt x="34189" y="220376"/>
                  </a:lnTo>
                  <a:lnTo>
                    <a:pt x="34189" y="217575"/>
                  </a:lnTo>
                  <a:lnTo>
                    <a:pt x="37161" y="213840"/>
                  </a:lnTo>
                  <a:lnTo>
                    <a:pt x="37161" y="211972"/>
                  </a:lnTo>
                  <a:lnTo>
                    <a:pt x="33446" y="206370"/>
                  </a:lnTo>
                  <a:lnTo>
                    <a:pt x="34189" y="205436"/>
                  </a:lnTo>
                  <a:lnTo>
                    <a:pt x="33446" y="202634"/>
                  </a:lnTo>
                  <a:lnTo>
                    <a:pt x="26013" y="192363"/>
                  </a:lnTo>
                  <a:lnTo>
                    <a:pt x="25269" y="188628"/>
                  </a:lnTo>
                  <a:lnTo>
                    <a:pt x="26013" y="183958"/>
                  </a:lnTo>
                  <a:lnTo>
                    <a:pt x="27500" y="181157"/>
                  </a:lnTo>
                  <a:lnTo>
                    <a:pt x="28243" y="178356"/>
                  </a:lnTo>
                  <a:lnTo>
                    <a:pt x="28243" y="174620"/>
                  </a:lnTo>
                  <a:lnTo>
                    <a:pt x="27500" y="170885"/>
                  </a:lnTo>
                  <a:lnTo>
                    <a:pt x="22297" y="169017"/>
                  </a:lnTo>
                  <a:lnTo>
                    <a:pt x="21554" y="169017"/>
                  </a:lnTo>
                  <a:lnTo>
                    <a:pt x="17838" y="163415"/>
                  </a:lnTo>
                  <a:lnTo>
                    <a:pt x="17838" y="159680"/>
                  </a:lnTo>
                  <a:lnTo>
                    <a:pt x="17838" y="156878"/>
                  </a:lnTo>
                  <a:lnTo>
                    <a:pt x="17094" y="153143"/>
                  </a:lnTo>
                  <a:lnTo>
                    <a:pt x="5946" y="137268"/>
                  </a:lnTo>
                  <a:lnTo>
                    <a:pt x="2973" y="134467"/>
                  </a:lnTo>
                  <a:lnTo>
                    <a:pt x="0" y="131665"/>
                  </a:lnTo>
                  <a:lnTo>
                    <a:pt x="0" y="126063"/>
                  </a:lnTo>
                  <a:lnTo>
                    <a:pt x="1486" y="119526"/>
                  </a:lnTo>
                  <a:lnTo>
                    <a:pt x="5946" y="112989"/>
                  </a:lnTo>
                  <a:lnTo>
                    <a:pt x="11148" y="103651"/>
                  </a:lnTo>
                  <a:lnTo>
                    <a:pt x="11148" y="98982"/>
                  </a:lnTo>
                  <a:lnTo>
                    <a:pt x="11148" y="95247"/>
                  </a:lnTo>
                  <a:lnTo>
                    <a:pt x="14121" y="92446"/>
                  </a:lnTo>
                  <a:lnTo>
                    <a:pt x="14121" y="85910"/>
                  </a:lnTo>
                  <a:lnTo>
                    <a:pt x="14121" y="81240"/>
                  </a:lnTo>
                  <a:lnTo>
                    <a:pt x="11892" y="78439"/>
                  </a:lnTo>
                  <a:lnTo>
                    <a:pt x="20811" y="74704"/>
                  </a:lnTo>
                  <a:lnTo>
                    <a:pt x="21554" y="70035"/>
                  </a:lnTo>
                  <a:lnTo>
                    <a:pt x="22297" y="66299"/>
                  </a:lnTo>
                  <a:lnTo>
                    <a:pt x="22297" y="63498"/>
                  </a:lnTo>
                  <a:lnTo>
                    <a:pt x="21554" y="58829"/>
                  </a:lnTo>
                  <a:lnTo>
                    <a:pt x="20067" y="54160"/>
                  </a:lnTo>
                  <a:lnTo>
                    <a:pt x="19323" y="50424"/>
                  </a:lnTo>
                  <a:lnTo>
                    <a:pt x="17838" y="47624"/>
                  </a:lnTo>
                  <a:lnTo>
                    <a:pt x="14121" y="46689"/>
                  </a:lnTo>
                  <a:lnTo>
                    <a:pt x="9662" y="46689"/>
                  </a:lnTo>
                  <a:lnTo>
                    <a:pt x="6689" y="44822"/>
                  </a:lnTo>
                  <a:lnTo>
                    <a:pt x="5946" y="41087"/>
                  </a:lnTo>
                  <a:lnTo>
                    <a:pt x="4459" y="37352"/>
                  </a:lnTo>
                  <a:lnTo>
                    <a:pt x="6689" y="34550"/>
                  </a:lnTo>
                  <a:lnTo>
                    <a:pt x="9662" y="32683"/>
                  </a:lnTo>
                  <a:lnTo>
                    <a:pt x="11892" y="28013"/>
                  </a:lnTo>
                  <a:lnTo>
                    <a:pt x="12635" y="21477"/>
                  </a:lnTo>
                  <a:lnTo>
                    <a:pt x="8919" y="18676"/>
                  </a:lnTo>
                  <a:lnTo>
                    <a:pt x="4459" y="14006"/>
                  </a:lnTo>
                  <a:lnTo>
                    <a:pt x="1486" y="9337"/>
                  </a:lnTo>
                  <a:lnTo>
                    <a:pt x="2973" y="1867"/>
                  </a:lnTo>
                  <a:lnTo>
                    <a:pt x="23040" y="2800"/>
                  </a:lnTo>
                  <a:lnTo>
                    <a:pt x="72837" y="1867"/>
                  </a:lnTo>
                  <a:lnTo>
                    <a:pt x="96621" y="933"/>
                  </a:lnTo>
                  <a:lnTo>
                    <a:pt x="147904" y="933"/>
                  </a:lnTo>
                  <a:lnTo>
                    <a:pt x="157567" y="933"/>
                  </a:lnTo>
                  <a:lnTo>
                    <a:pt x="219255" y="933"/>
                  </a:lnTo>
                  <a:lnTo>
                    <a:pt x="225944" y="933"/>
                  </a:lnTo>
                  <a:lnTo>
                    <a:pt x="279459" y="933"/>
                  </a:lnTo>
                  <a:lnTo>
                    <a:pt x="303985" y="933"/>
                  </a:lnTo>
                  <a:lnTo>
                    <a:pt x="341147" y="0"/>
                  </a:lnTo>
                  <a:lnTo>
                    <a:pt x="384254" y="0"/>
                  </a:lnTo>
                  <a:lnTo>
                    <a:pt x="403579" y="0"/>
                  </a:lnTo>
                  <a:lnTo>
                    <a:pt x="460065" y="0"/>
                  </a:lnTo>
                  <a:lnTo>
                    <a:pt x="464525" y="0"/>
                  </a:lnTo>
                  <a:lnTo>
                    <a:pt x="526214" y="0"/>
                  </a:lnTo>
                  <a:lnTo>
                    <a:pt x="538106" y="933"/>
                  </a:lnTo>
                  <a:lnTo>
                    <a:pt x="587159" y="933"/>
                  </a:lnTo>
                  <a:lnTo>
                    <a:pt x="633240" y="0"/>
                  </a:lnTo>
                  <a:lnTo>
                    <a:pt x="648848" y="0"/>
                  </a:lnTo>
                  <a:lnTo>
                    <a:pt x="697902" y="1867"/>
                  </a:lnTo>
                  <a:lnTo>
                    <a:pt x="697902" y="1867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5" name="pl185"/>
            <p:cNvSpPr/>
            <p:nvPr/>
          </p:nvSpPr>
          <p:spPr>
            <a:xfrm>
              <a:off x="3765585" y="2978440"/>
              <a:ext cx="969928" cy="493047"/>
            </a:xfrm>
            <a:custGeom>
              <a:avLst/>
              <a:pathLst>
                <a:path w="969928" h="493047">
                  <a:moveTo>
                    <a:pt x="963238" y="488378"/>
                  </a:moveTo>
                  <a:lnTo>
                    <a:pt x="914927" y="490245"/>
                  </a:lnTo>
                  <a:lnTo>
                    <a:pt x="904522" y="490245"/>
                  </a:lnTo>
                  <a:lnTo>
                    <a:pt x="861414" y="490245"/>
                  </a:lnTo>
                  <a:lnTo>
                    <a:pt x="847293" y="489312"/>
                  </a:lnTo>
                  <a:lnTo>
                    <a:pt x="811618" y="490245"/>
                  </a:lnTo>
                  <a:lnTo>
                    <a:pt x="789320" y="490245"/>
                  </a:lnTo>
                  <a:lnTo>
                    <a:pt x="784861" y="491179"/>
                  </a:lnTo>
                  <a:lnTo>
                    <a:pt x="717226" y="492113"/>
                  </a:lnTo>
                  <a:lnTo>
                    <a:pt x="689725" y="493047"/>
                  </a:lnTo>
                  <a:lnTo>
                    <a:pt x="633983" y="493047"/>
                  </a:lnTo>
                  <a:lnTo>
                    <a:pt x="596077" y="492113"/>
                  </a:lnTo>
                  <a:lnTo>
                    <a:pt x="551483" y="493047"/>
                  </a:lnTo>
                  <a:lnTo>
                    <a:pt x="512092" y="493047"/>
                  </a:lnTo>
                  <a:lnTo>
                    <a:pt x="480875" y="493047"/>
                  </a:lnTo>
                  <a:lnTo>
                    <a:pt x="456348" y="492113"/>
                  </a:lnTo>
                  <a:lnTo>
                    <a:pt x="395403" y="492113"/>
                  </a:lnTo>
                  <a:lnTo>
                    <a:pt x="335201" y="493047"/>
                  </a:lnTo>
                  <a:lnTo>
                    <a:pt x="325538" y="493047"/>
                  </a:lnTo>
                  <a:lnTo>
                    <a:pt x="266079" y="493047"/>
                  </a:lnTo>
                  <a:lnTo>
                    <a:pt x="256417" y="492113"/>
                  </a:lnTo>
                  <a:lnTo>
                    <a:pt x="186552" y="492113"/>
                  </a:lnTo>
                  <a:lnTo>
                    <a:pt x="145674" y="492113"/>
                  </a:lnTo>
                  <a:lnTo>
                    <a:pt x="128579" y="492113"/>
                  </a:lnTo>
                  <a:lnTo>
                    <a:pt x="65404" y="492113"/>
                  </a:lnTo>
                  <a:lnTo>
                    <a:pt x="5945" y="493047"/>
                  </a:lnTo>
                  <a:lnTo>
                    <a:pt x="1485" y="492113"/>
                  </a:lnTo>
                  <a:lnTo>
                    <a:pt x="1485" y="429548"/>
                  </a:lnTo>
                  <a:lnTo>
                    <a:pt x="2228" y="386593"/>
                  </a:lnTo>
                  <a:lnTo>
                    <a:pt x="2228" y="372586"/>
                  </a:lnTo>
                  <a:lnTo>
                    <a:pt x="1485" y="287610"/>
                  </a:lnTo>
                  <a:lnTo>
                    <a:pt x="1485" y="229714"/>
                  </a:lnTo>
                  <a:lnTo>
                    <a:pt x="1485" y="216641"/>
                  </a:lnTo>
                  <a:lnTo>
                    <a:pt x="742" y="157812"/>
                  </a:lnTo>
                  <a:lnTo>
                    <a:pt x="742" y="144738"/>
                  </a:lnTo>
                  <a:lnTo>
                    <a:pt x="742" y="73770"/>
                  </a:lnTo>
                  <a:lnTo>
                    <a:pt x="742" y="71902"/>
                  </a:lnTo>
                  <a:lnTo>
                    <a:pt x="0" y="2800"/>
                  </a:lnTo>
                  <a:lnTo>
                    <a:pt x="742" y="1867"/>
                  </a:lnTo>
                  <a:lnTo>
                    <a:pt x="84728" y="2800"/>
                  </a:lnTo>
                  <a:lnTo>
                    <a:pt x="96619" y="1867"/>
                  </a:lnTo>
                  <a:lnTo>
                    <a:pt x="168714" y="1867"/>
                  </a:lnTo>
                  <a:lnTo>
                    <a:pt x="172430" y="2800"/>
                  </a:lnTo>
                  <a:lnTo>
                    <a:pt x="243781" y="2800"/>
                  </a:lnTo>
                  <a:lnTo>
                    <a:pt x="315133" y="2800"/>
                  </a:lnTo>
                  <a:lnTo>
                    <a:pt x="315133" y="3735"/>
                  </a:lnTo>
                  <a:lnTo>
                    <a:pt x="375335" y="3735"/>
                  </a:lnTo>
                  <a:lnTo>
                    <a:pt x="387971" y="2800"/>
                  </a:lnTo>
                  <a:lnTo>
                    <a:pt x="434051" y="2800"/>
                  </a:lnTo>
                  <a:lnTo>
                    <a:pt x="460064" y="2800"/>
                  </a:lnTo>
                  <a:lnTo>
                    <a:pt x="490537" y="2800"/>
                  </a:lnTo>
                  <a:lnTo>
                    <a:pt x="533645" y="1867"/>
                  </a:lnTo>
                  <a:lnTo>
                    <a:pt x="550739" y="2800"/>
                  </a:lnTo>
                  <a:lnTo>
                    <a:pt x="607969" y="2800"/>
                  </a:lnTo>
                  <a:lnTo>
                    <a:pt x="668915" y="2800"/>
                  </a:lnTo>
                  <a:lnTo>
                    <a:pt x="680807" y="2800"/>
                  </a:lnTo>
                  <a:lnTo>
                    <a:pt x="726887" y="2800"/>
                  </a:lnTo>
                  <a:lnTo>
                    <a:pt x="755130" y="3735"/>
                  </a:lnTo>
                  <a:lnTo>
                    <a:pt x="783374" y="2800"/>
                  </a:lnTo>
                  <a:lnTo>
                    <a:pt x="812360" y="2800"/>
                  </a:lnTo>
                  <a:lnTo>
                    <a:pt x="870334" y="933"/>
                  </a:lnTo>
                  <a:lnTo>
                    <a:pt x="872562" y="0"/>
                  </a:lnTo>
                  <a:lnTo>
                    <a:pt x="877022" y="1867"/>
                  </a:lnTo>
                  <a:lnTo>
                    <a:pt x="883711" y="8403"/>
                  </a:lnTo>
                  <a:lnTo>
                    <a:pt x="886684" y="13072"/>
                  </a:lnTo>
                  <a:lnTo>
                    <a:pt x="892630" y="17741"/>
                  </a:lnTo>
                  <a:lnTo>
                    <a:pt x="899319" y="24278"/>
                  </a:lnTo>
                  <a:lnTo>
                    <a:pt x="909724" y="22411"/>
                  </a:lnTo>
                  <a:lnTo>
                    <a:pt x="912698" y="18675"/>
                  </a:lnTo>
                  <a:lnTo>
                    <a:pt x="915670" y="17741"/>
                  </a:lnTo>
                  <a:lnTo>
                    <a:pt x="918644" y="14940"/>
                  </a:lnTo>
                  <a:lnTo>
                    <a:pt x="922360" y="24278"/>
                  </a:lnTo>
                  <a:lnTo>
                    <a:pt x="929792" y="25211"/>
                  </a:lnTo>
                  <a:lnTo>
                    <a:pt x="930535" y="30814"/>
                  </a:lnTo>
                  <a:lnTo>
                    <a:pt x="929792" y="36417"/>
                  </a:lnTo>
                  <a:lnTo>
                    <a:pt x="925332" y="38285"/>
                  </a:lnTo>
                  <a:lnTo>
                    <a:pt x="932765" y="42954"/>
                  </a:lnTo>
                  <a:lnTo>
                    <a:pt x="927562" y="43888"/>
                  </a:lnTo>
                  <a:lnTo>
                    <a:pt x="918644" y="43888"/>
                  </a:lnTo>
                  <a:lnTo>
                    <a:pt x="918644" y="50424"/>
                  </a:lnTo>
                  <a:lnTo>
                    <a:pt x="911212" y="56961"/>
                  </a:lnTo>
                  <a:lnTo>
                    <a:pt x="908238" y="62564"/>
                  </a:lnTo>
                  <a:lnTo>
                    <a:pt x="906009" y="68166"/>
                  </a:lnTo>
                  <a:lnTo>
                    <a:pt x="901549" y="75637"/>
                  </a:lnTo>
                  <a:lnTo>
                    <a:pt x="901549" y="78438"/>
                  </a:lnTo>
                  <a:lnTo>
                    <a:pt x="907495" y="84041"/>
                  </a:lnTo>
                  <a:lnTo>
                    <a:pt x="917901" y="90578"/>
                  </a:lnTo>
                  <a:lnTo>
                    <a:pt x="921616" y="97115"/>
                  </a:lnTo>
                  <a:lnTo>
                    <a:pt x="923847" y="100850"/>
                  </a:lnTo>
                  <a:lnTo>
                    <a:pt x="929792" y="103651"/>
                  </a:lnTo>
                  <a:lnTo>
                    <a:pt x="929792" y="112055"/>
                  </a:lnTo>
                  <a:lnTo>
                    <a:pt x="934252" y="121393"/>
                  </a:lnTo>
                  <a:lnTo>
                    <a:pt x="940197" y="131665"/>
                  </a:lnTo>
                  <a:lnTo>
                    <a:pt x="946143" y="134467"/>
                  </a:lnTo>
                  <a:lnTo>
                    <a:pt x="950603" y="137268"/>
                  </a:lnTo>
                  <a:lnTo>
                    <a:pt x="957292" y="134467"/>
                  </a:lnTo>
                  <a:lnTo>
                    <a:pt x="962494" y="139135"/>
                  </a:lnTo>
                  <a:lnTo>
                    <a:pt x="966954" y="141004"/>
                  </a:lnTo>
                  <a:lnTo>
                    <a:pt x="969928" y="141004"/>
                  </a:lnTo>
                  <a:lnTo>
                    <a:pt x="968440" y="143805"/>
                  </a:lnTo>
                  <a:lnTo>
                    <a:pt x="966211" y="157812"/>
                  </a:lnTo>
                  <a:lnTo>
                    <a:pt x="965468" y="191428"/>
                  </a:lnTo>
                  <a:lnTo>
                    <a:pt x="966211" y="209170"/>
                  </a:lnTo>
                  <a:lnTo>
                    <a:pt x="965468" y="251192"/>
                  </a:lnTo>
                  <a:lnTo>
                    <a:pt x="966211" y="265199"/>
                  </a:lnTo>
                  <a:lnTo>
                    <a:pt x="964725" y="319359"/>
                  </a:lnTo>
                  <a:lnTo>
                    <a:pt x="964725" y="322161"/>
                  </a:lnTo>
                  <a:lnTo>
                    <a:pt x="963981" y="381924"/>
                  </a:lnTo>
                  <a:lnTo>
                    <a:pt x="963981" y="385660"/>
                  </a:lnTo>
                  <a:lnTo>
                    <a:pt x="963981" y="431415"/>
                  </a:lnTo>
                  <a:lnTo>
                    <a:pt x="963238" y="436085"/>
                  </a:lnTo>
                  <a:lnTo>
                    <a:pt x="963238" y="481841"/>
                  </a:lnTo>
                  <a:lnTo>
                    <a:pt x="963238" y="488378"/>
                  </a:lnTo>
                  <a:lnTo>
                    <a:pt x="963238" y="488378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6" name="pl186"/>
            <p:cNvSpPr/>
            <p:nvPr/>
          </p:nvSpPr>
          <p:spPr>
            <a:xfrm>
              <a:off x="5407401" y="3123179"/>
              <a:ext cx="964725" cy="429548"/>
            </a:xfrm>
            <a:custGeom>
              <a:avLst/>
              <a:pathLst>
                <a:path w="964725" h="429548">
                  <a:moveTo>
                    <a:pt x="886685" y="114857"/>
                  </a:moveTo>
                  <a:lnTo>
                    <a:pt x="885942" y="112990"/>
                  </a:lnTo>
                  <a:lnTo>
                    <a:pt x="885199" y="114857"/>
                  </a:lnTo>
                  <a:lnTo>
                    <a:pt x="884455" y="126063"/>
                  </a:lnTo>
                  <a:lnTo>
                    <a:pt x="885199" y="129798"/>
                  </a:lnTo>
                  <a:lnTo>
                    <a:pt x="886685" y="135401"/>
                  </a:lnTo>
                  <a:lnTo>
                    <a:pt x="887428" y="139136"/>
                  </a:lnTo>
                  <a:lnTo>
                    <a:pt x="885942" y="142871"/>
                  </a:lnTo>
                  <a:lnTo>
                    <a:pt x="884455" y="145673"/>
                  </a:lnTo>
                  <a:lnTo>
                    <a:pt x="884455" y="149408"/>
                  </a:lnTo>
                  <a:lnTo>
                    <a:pt x="885199" y="154077"/>
                  </a:lnTo>
                  <a:lnTo>
                    <a:pt x="882969" y="155945"/>
                  </a:lnTo>
                  <a:lnTo>
                    <a:pt x="880739" y="157812"/>
                  </a:lnTo>
                  <a:lnTo>
                    <a:pt x="879996" y="159680"/>
                  </a:lnTo>
                  <a:lnTo>
                    <a:pt x="880739" y="163415"/>
                  </a:lnTo>
                  <a:lnTo>
                    <a:pt x="888915" y="172753"/>
                  </a:lnTo>
                  <a:lnTo>
                    <a:pt x="898577" y="185826"/>
                  </a:lnTo>
                  <a:lnTo>
                    <a:pt x="900064" y="189561"/>
                  </a:lnTo>
                  <a:lnTo>
                    <a:pt x="899320" y="191429"/>
                  </a:lnTo>
                  <a:lnTo>
                    <a:pt x="897834" y="195164"/>
                  </a:lnTo>
                  <a:lnTo>
                    <a:pt x="897834" y="197032"/>
                  </a:lnTo>
                  <a:lnTo>
                    <a:pt x="900064" y="199833"/>
                  </a:lnTo>
                  <a:lnTo>
                    <a:pt x="902293" y="200767"/>
                  </a:lnTo>
                  <a:lnTo>
                    <a:pt x="905267" y="201700"/>
                  </a:lnTo>
                  <a:lnTo>
                    <a:pt x="907495" y="209171"/>
                  </a:lnTo>
                  <a:lnTo>
                    <a:pt x="908983" y="214774"/>
                  </a:lnTo>
                  <a:lnTo>
                    <a:pt x="914186" y="219443"/>
                  </a:lnTo>
                  <a:lnTo>
                    <a:pt x="919387" y="223178"/>
                  </a:lnTo>
                  <a:lnTo>
                    <a:pt x="920132" y="225980"/>
                  </a:lnTo>
                  <a:lnTo>
                    <a:pt x="920132" y="230649"/>
                  </a:lnTo>
                  <a:lnTo>
                    <a:pt x="922360" y="235318"/>
                  </a:lnTo>
                  <a:lnTo>
                    <a:pt x="927563" y="240921"/>
                  </a:lnTo>
                  <a:lnTo>
                    <a:pt x="932766" y="246524"/>
                  </a:lnTo>
                  <a:lnTo>
                    <a:pt x="935739" y="242788"/>
                  </a:lnTo>
                  <a:lnTo>
                    <a:pt x="937969" y="242788"/>
                  </a:lnTo>
                  <a:lnTo>
                    <a:pt x="938712" y="247458"/>
                  </a:lnTo>
                  <a:lnTo>
                    <a:pt x="940198" y="250259"/>
                  </a:lnTo>
                  <a:lnTo>
                    <a:pt x="943171" y="251193"/>
                  </a:lnTo>
                  <a:lnTo>
                    <a:pt x="943171" y="253060"/>
                  </a:lnTo>
                  <a:lnTo>
                    <a:pt x="942428" y="255861"/>
                  </a:lnTo>
                  <a:lnTo>
                    <a:pt x="944658" y="257730"/>
                  </a:lnTo>
                  <a:lnTo>
                    <a:pt x="949117" y="258663"/>
                  </a:lnTo>
                  <a:lnTo>
                    <a:pt x="952090" y="259597"/>
                  </a:lnTo>
                  <a:lnTo>
                    <a:pt x="958036" y="258663"/>
                  </a:lnTo>
                  <a:lnTo>
                    <a:pt x="964725" y="259597"/>
                  </a:lnTo>
                  <a:lnTo>
                    <a:pt x="939455" y="283876"/>
                  </a:lnTo>
                  <a:lnTo>
                    <a:pt x="929050" y="290412"/>
                  </a:lnTo>
                  <a:lnTo>
                    <a:pt x="922360" y="297883"/>
                  </a:lnTo>
                  <a:lnTo>
                    <a:pt x="918644" y="302552"/>
                  </a:lnTo>
                  <a:lnTo>
                    <a:pt x="914186" y="304419"/>
                  </a:lnTo>
                  <a:lnTo>
                    <a:pt x="907495" y="306287"/>
                  </a:lnTo>
                  <a:lnTo>
                    <a:pt x="897834" y="310022"/>
                  </a:lnTo>
                  <a:lnTo>
                    <a:pt x="890401" y="312824"/>
                  </a:lnTo>
                  <a:lnTo>
                    <a:pt x="888915" y="315624"/>
                  </a:lnTo>
                  <a:lnTo>
                    <a:pt x="871077" y="325896"/>
                  </a:lnTo>
                  <a:lnTo>
                    <a:pt x="868104" y="327765"/>
                  </a:lnTo>
                  <a:lnTo>
                    <a:pt x="868104" y="331500"/>
                  </a:lnTo>
                  <a:lnTo>
                    <a:pt x="868104" y="340838"/>
                  </a:lnTo>
                  <a:lnTo>
                    <a:pt x="864388" y="340838"/>
                  </a:lnTo>
                  <a:lnTo>
                    <a:pt x="862901" y="343639"/>
                  </a:lnTo>
                  <a:lnTo>
                    <a:pt x="862159" y="344573"/>
                  </a:lnTo>
                  <a:lnTo>
                    <a:pt x="856213" y="346440"/>
                  </a:lnTo>
                  <a:lnTo>
                    <a:pt x="852496" y="347374"/>
                  </a:lnTo>
                  <a:lnTo>
                    <a:pt x="849524" y="351110"/>
                  </a:lnTo>
                  <a:lnTo>
                    <a:pt x="849524" y="353911"/>
                  </a:lnTo>
                  <a:lnTo>
                    <a:pt x="850267" y="357646"/>
                  </a:lnTo>
                  <a:lnTo>
                    <a:pt x="848779" y="361382"/>
                  </a:lnTo>
                  <a:lnTo>
                    <a:pt x="848036" y="364182"/>
                  </a:lnTo>
                  <a:lnTo>
                    <a:pt x="845807" y="365117"/>
                  </a:lnTo>
                  <a:lnTo>
                    <a:pt x="836144" y="369785"/>
                  </a:lnTo>
                  <a:lnTo>
                    <a:pt x="830941" y="370719"/>
                  </a:lnTo>
                  <a:lnTo>
                    <a:pt x="825739" y="371653"/>
                  </a:lnTo>
                  <a:lnTo>
                    <a:pt x="820537" y="374454"/>
                  </a:lnTo>
                  <a:lnTo>
                    <a:pt x="816820" y="387528"/>
                  </a:lnTo>
                  <a:lnTo>
                    <a:pt x="815334" y="388462"/>
                  </a:lnTo>
                  <a:lnTo>
                    <a:pt x="812361" y="389395"/>
                  </a:lnTo>
                  <a:lnTo>
                    <a:pt x="805672" y="390329"/>
                  </a:lnTo>
                  <a:lnTo>
                    <a:pt x="780402" y="400601"/>
                  </a:lnTo>
                  <a:lnTo>
                    <a:pt x="772969" y="402468"/>
                  </a:lnTo>
                  <a:lnTo>
                    <a:pt x="767023" y="403402"/>
                  </a:lnTo>
                  <a:lnTo>
                    <a:pt x="758104" y="407137"/>
                  </a:lnTo>
                  <a:lnTo>
                    <a:pt x="750672" y="409939"/>
                  </a:lnTo>
                  <a:lnTo>
                    <a:pt x="746956" y="412740"/>
                  </a:lnTo>
                  <a:lnTo>
                    <a:pt x="744727" y="413674"/>
                  </a:lnTo>
                  <a:lnTo>
                    <a:pt x="742496" y="415542"/>
                  </a:lnTo>
                  <a:lnTo>
                    <a:pt x="732835" y="415542"/>
                  </a:lnTo>
                  <a:lnTo>
                    <a:pt x="697902" y="415542"/>
                  </a:lnTo>
                  <a:lnTo>
                    <a:pt x="673376" y="415542"/>
                  </a:lnTo>
                  <a:lnTo>
                    <a:pt x="607226" y="410873"/>
                  </a:lnTo>
                  <a:lnTo>
                    <a:pt x="599051" y="410873"/>
                  </a:lnTo>
                  <a:lnTo>
                    <a:pt x="576010" y="409006"/>
                  </a:lnTo>
                  <a:lnTo>
                    <a:pt x="534389" y="408071"/>
                  </a:lnTo>
                  <a:lnTo>
                    <a:pt x="532903" y="408071"/>
                  </a:lnTo>
                  <a:lnTo>
                    <a:pt x="512835" y="409006"/>
                  </a:lnTo>
                  <a:lnTo>
                    <a:pt x="473444" y="409006"/>
                  </a:lnTo>
                  <a:lnTo>
                    <a:pt x="445944" y="407137"/>
                  </a:lnTo>
                  <a:lnTo>
                    <a:pt x="416957" y="406204"/>
                  </a:lnTo>
                  <a:lnTo>
                    <a:pt x="391688" y="404336"/>
                  </a:lnTo>
                  <a:lnTo>
                    <a:pt x="382768" y="403402"/>
                  </a:lnTo>
                  <a:lnTo>
                    <a:pt x="376823" y="404336"/>
                  </a:lnTo>
                  <a:lnTo>
                    <a:pt x="372362" y="407137"/>
                  </a:lnTo>
                  <a:lnTo>
                    <a:pt x="368647" y="407137"/>
                  </a:lnTo>
                  <a:lnTo>
                    <a:pt x="364187" y="404336"/>
                  </a:lnTo>
                  <a:lnTo>
                    <a:pt x="354525" y="404336"/>
                  </a:lnTo>
                  <a:lnTo>
                    <a:pt x="342633" y="406204"/>
                  </a:lnTo>
                  <a:lnTo>
                    <a:pt x="303242" y="406204"/>
                  </a:lnTo>
                  <a:lnTo>
                    <a:pt x="296552" y="406204"/>
                  </a:lnTo>
                  <a:lnTo>
                    <a:pt x="269796" y="406204"/>
                  </a:lnTo>
                  <a:lnTo>
                    <a:pt x="228174" y="407137"/>
                  </a:lnTo>
                  <a:lnTo>
                    <a:pt x="223715" y="406204"/>
                  </a:lnTo>
                  <a:lnTo>
                    <a:pt x="203648" y="406204"/>
                  </a:lnTo>
                  <a:lnTo>
                    <a:pt x="203648" y="403402"/>
                  </a:lnTo>
                  <a:lnTo>
                    <a:pt x="201417" y="402468"/>
                  </a:lnTo>
                  <a:lnTo>
                    <a:pt x="189526" y="401535"/>
                  </a:lnTo>
                  <a:lnTo>
                    <a:pt x="173919" y="400601"/>
                  </a:lnTo>
                  <a:lnTo>
                    <a:pt x="175404" y="407137"/>
                  </a:lnTo>
                  <a:lnTo>
                    <a:pt x="176891" y="413674"/>
                  </a:lnTo>
                  <a:lnTo>
                    <a:pt x="176891" y="419276"/>
                  </a:lnTo>
                  <a:lnTo>
                    <a:pt x="176147" y="427681"/>
                  </a:lnTo>
                  <a:lnTo>
                    <a:pt x="173919" y="428615"/>
                  </a:lnTo>
                  <a:lnTo>
                    <a:pt x="119661" y="427681"/>
                  </a:lnTo>
                  <a:lnTo>
                    <a:pt x="114458" y="428615"/>
                  </a:lnTo>
                  <a:lnTo>
                    <a:pt x="76554" y="427681"/>
                  </a:lnTo>
                  <a:lnTo>
                    <a:pt x="72094" y="428615"/>
                  </a:lnTo>
                  <a:lnTo>
                    <a:pt x="8919" y="428615"/>
                  </a:lnTo>
                  <a:lnTo>
                    <a:pt x="0" y="428615"/>
                  </a:lnTo>
                  <a:lnTo>
                    <a:pt x="743" y="429548"/>
                  </a:lnTo>
                  <a:lnTo>
                    <a:pt x="0" y="428615"/>
                  </a:lnTo>
                  <a:lnTo>
                    <a:pt x="9662" y="406204"/>
                  </a:lnTo>
                  <a:lnTo>
                    <a:pt x="14120" y="409939"/>
                  </a:lnTo>
                  <a:lnTo>
                    <a:pt x="20066" y="416476"/>
                  </a:lnTo>
                  <a:lnTo>
                    <a:pt x="23784" y="418343"/>
                  </a:lnTo>
                  <a:lnTo>
                    <a:pt x="27500" y="417409"/>
                  </a:lnTo>
                  <a:lnTo>
                    <a:pt x="30472" y="415542"/>
                  </a:lnTo>
                  <a:lnTo>
                    <a:pt x="30472" y="408071"/>
                  </a:lnTo>
                  <a:lnTo>
                    <a:pt x="31215" y="404336"/>
                  </a:lnTo>
                  <a:lnTo>
                    <a:pt x="32703" y="400601"/>
                  </a:lnTo>
                  <a:lnTo>
                    <a:pt x="33446" y="400601"/>
                  </a:lnTo>
                  <a:lnTo>
                    <a:pt x="35675" y="394998"/>
                  </a:lnTo>
                  <a:lnTo>
                    <a:pt x="37904" y="389395"/>
                  </a:lnTo>
                  <a:lnTo>
                    <a:pt x="38649" y="389395"/>
                  </a:lnTo>
                  <a:lnTo>
                    <a:pt x="37904" y="384726"/>
                  </a:lnTo>
                  <a:lnTo>
                    <a:pt x="37904" y="381925"/>
                  </a:lnTo>
                  <a:lnTo>
                    <a:pt x="34932" y="379123"/>
                  </a:lnTo>
                  <a:lnTo>
                    <a:pt x="33446" y="378190"/>
                  </a:lnTo>
                  <a:lnTo>
                    <a:pt x="34189" y="373521"/>
                  </a:lnTo>
                  <a:lnTo>
                    <a:pt x="40877" y="365117"/>
                  </a:lnTo>
                  <a:lnTo>
                    <a:pt x="40877" y="359513"/>
                  </a:lnTo>
                  <a:lnTo>
                    <a:pt x="40877" y="352977"/>
                  </a:lnTo>
                  <a:lnTo>
                    <a:pt x="41621" y="352977"/>
                  </a:lnTo>
                  <a:lnTo>
                    <a:pt x="38649" y="350176"/>
                  </a:lnTo>
                  <a:lnTo>
                    <a:pt x="34932" y="348308"/>
                  </a:lnTo>
                  <a:lnTo>
                    <a:pt x="29730" y="347374"/>
                  </a:lnTo>
                  <a:lnTo>
                    <a:pt x="27500" y="340838"/>
                  </a:lnTo>
                  <a:lnTo>
                    <a:pt x="28986" y="336168"/>
                  </a:lnTo>
                  <a:lnTo>
                    <a:pt x="33446" y="327765"/>
                  </a:lnTo>
                  <a:lnTo>
                    <a:pt x="37904" y="324029"/>
                  </a:lnTo>
                  <a:lnTo>
                    <a:pt x="40135" y="316559"/>
                  </a:lnTo>
                  <a:lnTo>
                    <a:pt x="44595" y="311889"/>
                  </a:lnTo>
                  <a:lnTo>
                    <a:pt x="50541" y="309088"/>
                  </a:lnTo>
                  <a:lnTo>
                    <a:pt x="55742" y="308155"/>
                  </a:lnTo>
                  <a:lnTo>
                    <a:pt x="60945" y="309088"/>
                  </a:lnTo>
                  <a:lnTo>
                    <a:pt x="71351" y="311889"/>
                  </a:lnTo>
                  <a:lnTo>
                    <a:pt x="76554" y="315624"/>
                  </a:lnTo>
                  <a:lnTo>
                    <a:pt x="84728" y="320294"/>
                  </a:lnTo>
                  <a:lnTo>
                    <a:pt x="86959" y="322161"/>
                  </a:lnTo>
                  <a:lnTo>
                    <a:pt x="98851" y="325896"/>
                  </a:lnTo>
                  <a:lnTo>
                    <a:pt x="106283" y="331500"/>
                  </a:lnTo>
                  <a:lnTo>
                    <a:pt x="110742" y="333367"/>
                  </a:lnTo>
                  <a:lnTo>
                    <a:pt x="117431" y="334301"/>
                  </a:lnTo>
                  <a:lnTo>
                    <a:pt x="121148" y="333367"/>
                  </a:lnTo>
                  <a:lnTo>
                    <a:pt x="123377" y="325896"/>
                  </a:lnTo>
                  <a:lnTo>
                    <a:pt x="124121" y="320294"/>
                  </a:lnTo>
                  <a:lnTo>
                    <a:pt x="123377" y="314691"/>
                  </a:lnTo>
                  <a:lnTo>
                    <a:pt x="116688" y="306287"/>
                  </a:lnTo>
                  <a:lnTo>
                    <a:pt x="115203" y="302552"/>
                  </a:lnTo>
                  <a:lnTo>
                    <a:pt x="115945" y="297883"/>
                  </a:lnTo>
                  <a:lnTo>
                    <a:pt x="118918" y="293213"/>
                  </a:lnTo>
                  <a:lnTo>
                    <a:pt x="119661" y="284810"/>
                  </a:lnTo>
                  <a:lnTo>
                    <a:pt x="121148" y="281074"/>
                  </a:lnTo>
                  <a:lnTo>
                    <a:pt x="124121" y="278273"/>
                  </a:lnTo>
                  <a:lnTo>
                    <a:pt x="130067" y="277339"/>
                  </a:lnTo>
                  <a:lnTo>
                    <a:pt x="133783" y="277339"/>
                  </a:lnTo>
                  <a:lnTo>
                    <a:pt x="137498" y="276405"/>
                  </a:lnTo>
                  <a:lnTo>
                    <a:pt x="147904" y="272670"/>
                  </a:lnTo>
                  <a:lnTo>
                    <a:pt x="158309" y="269869"/>
                  </a:lnTo>
                  <a:lnTo>
                    <a:pt x="167228" y="268935"/>
                  </a:lnTo>
                  <a:lnTo>
                    <a:pt x="170945" y="267067"/>
                  </a:lnTo>
                  <a:lnTo>
                    <a:pt x="171688" y="265200"/>
                  </a:lnTo>
                  <a:lnTo>
                    <a:pt x="168715" y="258663"/>
                  </a:lnTo>
                  <a:lnTo>
                    <a:pt x="165742" y="252126"/>
                  </a:lnTo>
                  <a:lnTo>
                    <a:pt x="161282" y="244656"/>
                  </a:lnTo>
                  <a:lnTo>
                    <a:pt x="161282" y="238119"/>
                  </a:lnTo>
                  <a:lnTo>
                    <a:pt x="163512" y="233450"/>
                  </a:lnTo>
                  <a:lnTo>
                    <a:pt x="169458" y="228781"/>
                  </a:lnTo>
                  <a:lnTo>
                    <a:pt x="176147" y="223178"/>
                  </a:lnTo>
                  <a:lnTo>
                    <a:pt x="179120" y="218509"/>
                  </a:lnTo>
                  <a:lnTo>
                    <a:pt x="182093" y="218509"/>
                  </a:lnTo>
                  <a:lnTo>
                    <a:pt x="188039" y="219443"/>
                  </a:lnTo>
                  <a:lnTo>
                    <a:pt x="189526" y="218509"/>
                  </a:lnTo>
                  <a:lnTo>
                    <a:pt x="192499" y="218509"/>
                  </a:lnTo>
                  <a:lnTo>
                    <a:pt x="193985" y="216642"/>
                  </a:lnTo>
                  <a:lnTo>
                    <a:pt x="194729" y="211972"/>
                  </a:lnTo>
                  <a:lnTo>
                    <a:pt x="193985" y="209171"/>
                  </a:lnTo>
                  <a:lnTo>
                    <a:pt x="192499" y="206370"/>
                  </a:lnTo>
                  <a:lnTo>
                    <a:pt x="192499" y="202635"/>
                  </a:lnTo>
                  <a:lnTo>
                    <a:pt x="193242" y="199833"/>
                  </a:lnTo>
                  <a:lnTo>
                    <a:pt x="195471" y="197032"/>
                  </a:lnTo>
                  <a:lnTo>
                    <a:pt x="198445" y="197032"/>
                  </a:lnTo>
                  <a:lnTo>
                    <a:pt x="202905" y="200767"/>
                  </a:lnTo>
                  <a:lnTo>
                    <a:pt x="205878" y="202635"/>
                  </a:lnTo>
                  <a:lnTo>
                    <a:pt x="208851" y="202635"/>
                  </a:lnTo>
                  <a:lnTo>
                    <a:pt x="217769" y="199833"/>
                  </a:lnTo>
                  <a:lnTo>
                    <a:pt x="220743" y="199833"/>
                  </a:lnTo>
                  <a:lnTo>
                    <a:pt x="223715" y="203569"/>
                  </a:lnTo>
                  <a:lnTo>
                    <a:pt x="222971" y="210105"/>
                  </a:lnTo>
                  <a:lnTo>
                    <a:pt x="225944" y="211972"/>
                  </a:lnTo>
                  <a:lnTo>
                    <a:pt x="228917" y="211972"/>
                  </a:lnTo>
                  <a:lnTo>
                    <a:pt x="232635" y="209171"/>
                  </a:lnTo>
                  <a:lnTo>
                    <a:pt x="234120" y="204503"/>
                  </a:lnTo>
                  <a:lnTo>
                    <a:pt x="234120" y="200767"/>
                  </a:lnTo>
                  <a:lnTo>
                    <a:pt x="232635" y="196098"/>
                  </a:lnTo>
                  <a:lnTo>
                    <a:pt x="233377" y="190495"/>
                  </a:lnTo>
                  <a:lnTo>
                    <a:pt x="237093" y="190495"/>
                  </a:lnTo>
                  <a:lnTo>
                    <a:pt x="240066" y="195164"/>
                  </a:lnTo>
                  <a:lnTo>
                    <a:pt x="243039" y="197032"/>
                  </a:lnTo>
                  <a:lnTo>
                    <a:pt x="248242" y="197032"/>
                  </a:lnTo>
                  <a:lnTo>
                    <a:pt x="250472" y="196098"/>
                  </a:lnTo>
                  <a:lnTo>
                    <a:pt x="252701" y="194231"/>
                  </a:lnTo>
                  <a:lnTo>
                    <a:pt x="254930" y="195164"/>
                  </a:lnTo>
                  <a:lnTo>
                    <a:pt x="262364" y="196098"/>
                  </a:lnTo>
                  <a:lnTo>
                    <a:pt x="267567" y="198900"/>
                  </a:lnTo>
                  <a:lnTo>
                    <a:pt x="271282" y="199833"/>
                  </a:lnTo>
                  <a:lnTo>
                    <a:pt x="272768" y="201700"/>
                  </a:lnTo>
                  <a:lnTo>
                    <a:pt x="281687" y="209171"/>
                  </a:lnTo>
                  <a:lnTo>
                    <a:pt x="290606" y="211039"/>
                  </a:lnTo>
                  <a:lnTo>
                    <a:pt x="293579" y="212906"/>
                  </a:lnTo>
                  <a:lnTo>
                    <a:pt x="295809" y="218509"/>
                  </a:lnTo>
                  <a:lnTo>
                    <a:pt x="298782" y="218509"/>
                  </a:lnTo>
                  <a:lnTo>
                    <a:pt x="301012" y="218509"/>
                  </a:lnTo>
                  <a:lnTo>
                    <a:pt x="303985" y="209171"/>
                  </a:lnTo>
                  <a:lnTo>
                    <a:pt x="308444" y="199833"/>
                  </a:lnTo>
                  <a:lnTo>
                    <a:pt x="310674" y="197965"/>
                  </a:lnTo>
                  <a:lnTo>
                    <a:pt x="314390" y="195164"/>
                  </a:lnTo>
                  <a:lnTo>
                    <a:pt x="321080" y="192363"/>
                  </a:lnTo>
                  <a:lnTo>
                    <a:pt x="326283" y="191429"/>
                  </a:lnTo>
                  <a:lnTo>
                    <a:pt x="331484" y="186760"/>
                  </a:lnTo>
                  <a:lnTo>
                    <a:pt x="337430" y="185826"/>
                  </a:lnTo>
                  <a:lnTo>
                    <a:pt x="338918" y="187694"/>
                  </a:lnTo>
                  <a:lnTo>
                    <a:pt x="346349" y="198900"/>
                  </a:lnTo>
                  <a:lnTo>
                    <a:pt x="349322" y="199833"/>
                  </a:lnTo>
                  <a:lnTo>
                    <a:pt x="353039" y="197965"/>
                  </a:lnTo>
                  <a:lnTo>
                    <a:pt x="356755" y="197965"/>
                  </a:lnTo>
                  <a:lnTo>
                    <a:pt x="356755" y="202635"/>
                  </a:lnTo>
                  <a:lnTo>
                    <a:pt x="356755" y="206370"/>
                  </a:lnTo>
                  <a:lnTo>
                    <a:pt x="359728" y="209171"/>
                  </a:lnTo>
                  <a:lnTo>
                    <a:pt x="363444" y="205436"/>
                  </a:lnTo>
                  <a:lnTo>
                    <a:pt x="364931" y="195164"/>
                  </a:lnTo>
                  <a:lnTo>
                    <a:pt x="372362" y="195164"/>
                  </a:lnTo>
                  <a:lnTo>
                    <a:pt x="374593" y="191429"/>
                  </a:lnTo>
                  <a:lnTo>
                    <a:pt x="372362" y="183959"/>
                  </a:lnTo>
                  <a:lnTo>
                    <a:pt x="375336" y="177422"/>
                  </a:lnTo>
                  <a:lnTo>
                    <a:pt x="378308" y="176489"/>
                  </a:lnTo>
                  <a:lnTo>
                    <a:pt x="382768" y="176489"/>
                  </a:lnTo>
                  <a:lnTo>
                    <a:pt x="383511" y="172753"/>
                  </a:lnTo>
                  <a:lnTo>
                    <a:pt x="379796" y="166217"/>
                  </a:lnTo>
                  <a:lnTo>
                    <a:pt x="380539" y="163415"/>
                  </a:lnTo>
                  <a:lnTo>
                    <a:pt x="382768" y="162481"/>
                  </a:lnTo>
                  <a:lnTo>
                    <a:pt x="391688" y="165283"/>
                  </a:lnTo>
                  <a:lnTo>
                    <a:pt x="399119" y="162481"/>
                  </a:lnTo>
                  <a:lnTo>
                    <a:pt x="393917" y="159680"/>
                  </a:lnTo>
                  <a:lnTo>
                    <a:pt x="391688" y="156878"/>
                  </a:lnTo>
                  <a:lnTo>
                    <a:pt x="393173" y="153143"/>
                  </a:lnTo>
                  <a:lnTo>
                    <a:pt x="398376" y="152209"/>
                  </a:lnTo>
                  <a:lnTo>
                    <a:pt x="399863" y="152209"/>
                  </a:lnTo>
                  <a:lnTo>
                    <a:pt x="402837" y="153143"/>
                  </a:lnTo>
                  <a:lnTo>
                    <a:pt x="403579" y="156878"/>
                  </a:lnTo>
                  <a:lnTo>
                    <a:pt x="405809" y="161548"/>
                  </a:lnTo>
                  <a:lnTo>
                    <a:pt x="405809" y="169018"/>
                  </a:lnTo>
                  <a:lnTo>
                    <a:pt x="407295" y="174620"/>
                  </a:lnTo>
                  <a:lnTo>
                    <a:pt x="411011" y="177422"/>
                  </a:lnTo>
                  <a:lnTo>
                    <a:pt x="416214" y="180224"/>
                  </a:lnTo>
                  <a:lnTo>
                    <a:pt x="422903" y="182091"/>
                  </a:lnTo>
                  <a:lnTo>
                    <a:pt x="428106" y="182091"/>
                  </a:lnTo>
                  <a:lnTo>
                    <a:pt x="433309" y="186760"/>
                  </a:lnTo>
                  <a:lnTo>
                    <a:pt x="435539" y="185826"/>
                  </a:lnTo>
                  <a:lnTo>
                    <a:pt x="438512" y="183025"/>
                  </a:lnTo>
                  <a:lnTo>
                    <a:pt x="442970" y="182091"/>
                  </a:lnTo>
                  <a:lnTo>
                    <a:pt x="446686" y="183025"/>
                  </a:lnTo>
                  <a:lnTo>
                    <a:pt x="450404" y="178356"/>
                  </a:lnTo>
                  <a:lnTo>
                    <a:pt x="452633" y="171819"/>
                  </a:lnTo>
                  <a:lnTo>
                    <a:pt x="452633" y="168084"/>
                  </a:lnTo>
                  <a:lnTo>
                    <a:pt x="452633" y="161548"/>
                  </a:lnTo>
                  <a:lnTo>
                    <a:pt x="455606" y="155011"/>
                  </a:lnTo>
                  <a:lnTo>
                    <a:pt x="460065" y="149408"/>
                  </a:lnTo>
                  <a:lnTo>
                    <a:pt x="462295" y="142871"/>
                  </a:lnTo>
                  <a:lnTo>
                    <a:pt x="466754" y="138202"/>
                  </a:lnTo>
                  <a:lnTo>
                    <a:pt x="470471" y="137269"/>
                  </a:lnTo>
                  <a:lnTo>
                    <a:pt x="475673" y="140070"/>
                  </a:lnTo>
                  <a:lnTo>
                    <a:pt x="486079" y="131665"/>
                  </a:lnTo>
                  <a:lnTo>
                    <a:pt x="488309" y="124195"/>
                  </a:lnTo>
                  <a:lnTo>
                    <a:pt x="489794" y="119526"/>
                  </a:lnTo>
                  <a:lnTo>
                    <a:pt x="491282" y="114857"/>
                  </a:lnTo>
                  <a:lnTo>
                    <a:pt x="494997" y="111122"/>
                  </a:lnTo>
                  <a:lnTo>
                    <a:pt x="504660" y="109254"/>
                  </a:lnTo>
                  <a:lnTo>
                    <a:pt x="509863" y="101784"/>
                  </a:lnTo>
                  <a:lnTo>
                    <a:pt x="512835" y="98983"/>
                  </a:lnTo>
                  <a:lnTo>
                    <a:pt x="515808" y="96182"/>
                  </a:lnTo>
                  <a:lnTo>
                    <a:pt x="514321" y="89645"/>
                  </a:lnTo>
                  <a:lnTo>
                    <a:pt x="512092" y="79373"/>
                  </a:lnTo>
                  <a:lnTo>
                    <a:pt x="512092" y="73770"/>
                  </a:lnTo>
                  <a:lnTo>
                    <a:pt x="515808" y="67233"/>
                  </a:lnTo>
                  <a:lnTo>
                    <a:pt x="521011" y="65366"/>
                  </a:lnTo>
                  <a:lnTo>
                    <a:pt x="525470" y="64432"/>
                  </a:lnTo>
                  <a:lnTo>
                    <a:pt x="527700" y="63499"/>
                  </a:lnTo>
                  <a:lnTo>
                    <a:pt x="533646" y="63499"/>
                  </a:lnTo>
                  <a:lnTo>
                    <a:pt x="536619" y="64432"/>
                  </a:lnTo>
                  <a:lnTo>
                    <a:pt x="541079" y="70035"/>
                  </a:lnTo>
                  <a:lnTo>
                    <a:pt x="545538" y="70968"/>
                  </a:lnTo>
                  <a:lnTo>
                    <a:pt x="547767" y="72837"/>
                  </a:lnTo>
                  <a:lnTo>
                    <a:pt x="551484" y="70968"/>
                  </a:lnTo>
                  <a:lnTo>
                    <a:pt x="563376" y="62565"/>
                  </a:lnTo>
                  <a:lnTo>
                    <a:pt x="566348" y="60696"/>
                  </a:lnTo>
                  <a:lnTo>
                    <a:pt x="571551" y="57896"/>
                  </a:lnTo>
                  <a:lnTo>
                    <a:pt x="583443" y="57896"/>
                  </a:lnTo>
                  <a:lnTo>
                    <a:pt x="593849" y="57896"/>
                  </a:lnTo>
                  <a:lnTo>
                    <a:pt x="595335" y="56028"/>
                  </a:lnTo>
                  <a:lnTo>
                    <a:pt x="596077" y="54160"/>
                  </a:lnTo>
                  <a:lnTo>
                    <a:pt x="593105" y="48557"/>
                  </a:lnTo>
                  <a:lnTo>
                    <a:pt x="593105" y="44822"/>
                  </a:lnTo>
                  <a:lnTo>
                    <a:pt x="596077" y="43888"/>
                  </a:lnTo>
                  <a:lnTo>
                    <a:pt x="597565" y="42021"/>
                  </a:lnTo>
                  <a:lnTo>
                    <a:pt x="594592" y="39219"/>
                  </a:lnTo>
                  <a:lnTo>
                    <a:pt x="587903" y="36418"/>
                  </a:lnTo>
                  <a:lnTo>
                    <a:pt x="586416" y="32683"/>
                  </a:lnTo>
                  <a:lnTo>
                    <a:pt x="590132" y="28013"/>
                  </a:lnTo>
                  <a:lnTo>
                    <a:pt x="590132" y="24278"/>
                  </a:lnTo>
                  <a:lnTo>
                    <a:pt x="589389" y="20543"/>
                  </a:lnTo>
                  <a:lnTo>
                    <a:pt x="585673" y="16808"/>
                  </a:lnTo>
                  <a:lnTo>
                    <a:pt x="584930" y="14007"/>
                  </a:lnTo>
                  <a:lnTo>
                    <a:pt x="587903" y="8404"/>
                  </a:lnTo>
                  <a:lnTo>
                    <a:pt x="594592" y="2802"/>
                  </a:lnTo>
                  <a:lnTo>
                    <a:pt x="599795" y="0"/>
                  </a:lnTo>
                  <a:lnTo>
                    <a:pt x="604254" y="0"/>
                  </a:lnTo>
                  <a:lnTo>
                    <a:pt x="608714" y="3735"/>
                  </a:lnTo>
                  <a:lnTo>
                    <a:pt x="614660" y="6537"/>
                  </a:lnTo>
                  <a:lnTo>
                    <a:pt x="619861" y="8404"/>
                  </a:lnTo>
                  <a:lnTo>
                    <a:pt x="627295" y="7470"/>
                  </a:lnTo>
                  <a:lnTo>
                    <a:pt x="634726" y="4669"/>
                  </a:lnTo>
                  <a:lnTo>
                    <a:pt x="639186" y="1867"/>
                  </a:lnTo>
                  <a:lnTo>
                    <a:pt x="642159" y="1867"/>
                  </a:lnTo>
                  <a:lnTo>
                    <a:pt x="645132" y="3735"/>
                  </a:lnTo>
                  <a:lnTo>
                    <a:pt x="646619" y="8404"/>
                  </a:lnTo>
                  <a:lnTo>
                    <a:pt x="650335" y="11205"/>
                  </a:lnTo>
                  <a:lnTo>
                    <a:pt x="656281" y="14941"/>
                  </a:lnTo>
                  <a:lnTo>
                    <a:pt x="660739" y="17742"/>
                  </a:lnTo>
                  <a:lnTo>
                    <a:pt x="662227" y="21477"/>
                  </a:lnTo>
                  <a:lnTo>
                    <a:pt x="664457" y="26146"/>
                  </a:lnTo>
                  <a:lnTo>
                    <a:pt x="668173" y="32683"/>
                  </a:lnTo>
                  <a:lnTo>
                    <a:pt x="671145" y="39219"/>
                  </a:lnTo>
                  <a:lnTo>
                    <a:pt x="671145" y="42955"/>
                  </a:lnTo>
                  <a:lnTo>
                    <a:pt x="671145" y="48557"/>
                  </a:lnTo>
                  <a:lnTo>
                    <a:pt x="680808" y="52293"/>
                  </a:lnTo>
                  <a:lnTo>
                    <a:pt x="689726" y="55094"/>
                  </a:lnTo>
                  <a:lnTo>
                    <a:pt x="694186" y="55094"/>
                  </a:lnTo>
                  <a:lnTo>
                    <a:pt x="705334" y="54160"/>
                  </a:lnTo>
                  <a:lnTo>
                    <a:pt x="710537" y="57896"/>
                  </a:lnTo>
                  <a:lnTo>
                    <a:pt x="713509" y="58829"/>
                  </a:lnTo>
                  <a:lnTo>
                    <a:pt x="717970" y="60696"/>
                  </a:lnTo>
                  <a:lnTo>
                    <a:pt x="722429" y="67233"/>
                  </a:lnTo>
                  <a:lnTo>
                    <a:pt x="731347" y="74704"/>
                  </a:lnTo>
                  <a:lnTo>
                    <a:pt x="738781" y="76572"/>
                  </a:lnTo>
                  <a:lnTo>
                    <a:pt x="743984" y="78439"/>
                  </a:lnTo>
                  <a:lnTo>
                    <a:pt x="746956" y="76572"/>
                  </a:lnTo>
                  <a:lnTo>
                    <a:pt x="750672" y="70968"/>
                  </a:lnTo>
                  <a:lnTo>
                    <a:pt x="762564" y="68167"/>
                  </a:lnTo>
                  <a:lnTo>
                    <a:pt x="772969" y="71902"/>
                  </a:lnTo>
                  <a:lnTo>
                    <a:pt x="782631" y="74704"/>
                  </a:lnTo>
                  <a:lnTo>
                    <a:pt x="789320" y="80307"/>
                  </a:lnTo>
                  <a:lnTo>
                    <a:pt x="793037" y="83108"/>
                  </a:lnTo>
                  <a:lnTo>
                    <a:pt x="798240" y="80307"/>
                  </a:lnTo>
                  <a:lnTo>
                    <a:pt x="804928" y="79373"/>
                  </a:lnTo>
                  <a:lnTo>
                    <a:pt x="813104" y="80307"/>
                  </a:lnTo>
                  <a:lnTo>
                    <a:pt x="817564" y="72837"/>
                  </a:lnTo>
                  <a:lnTo>
                    <a:pt x="828712" y="67233"/>
                  </a:lnTo>
                  <a:lnTo>
                    <a:pt x="840605" y="60696"/>
                  </a:lnTo>
                  <a:lnTo>
                    <a:pt x="845064" y="61631"/>
                  </a:lnTo>
                  <a:lnTo>
                    <a:pt x="848036" y="70968"/>
                  </a:lnTo>
                  <a:lnTo>
                    <a:pt x="850267" y="75638"/>
                  </a:lnTo>
                  <a:lnTo>
                    <a:pt x="851010" y="84042"/>
                  </a:lnTo>
                  <a:lnTo>
                    <a:pt x="856956" y="87777"/>
                  </a:lnTo>
                  <a:lnTo>
                    <a:pt x="869590" y="92446"/>
                  </a:lnTo>
                  <a:lnTo>
                    <a:pt x="877766" y="99917"/>
                  </a:lnTo>
                  <a:lnTo>
                    <a:pt x="880739" y="105519"/>
                  </a:lnTo>
                  <a:lnTo>
                    <a:pt x="884455" y="111122"/>
                  </a:lnTo>
                  <a:lnTo>
                    <a:pt x="885942" y="112990"/>
                  </a:lnTo>
                  <a:lnTo>
                    <a:pt x="886685" y="114857"/>
                  </a:lnTo>
                  <a:lnTo>
                    <a:pt x="886685" y="114857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7" name="pl187"/>
            <p:cNvSpPr/>
            <p:nvPr/>
          </p:nvSpPr>
          <p:spPr>
            <a:xfrm>
              <a:off x="4803890" y="4116745"/>
              <a:ext cx="652565" cy="661132"/>
            </a:xfrm>
            <a:custGeom>
              <a:avLst/>
              <a:pathLst>
                <a:path w="652565" h="661132">
                  <a:moveTo>
                    <a:pt x="743" y="0"/>
                  </a:moveTo>
                  <a:lnTo>
                    <a:pt x="28986" y="1867"/>
                  </a:lnTo>
                  <a:lnTo>
                    <a:pt x="69121" y="2801"/>
                  </a:lnTo>
                  <a:lnTo>
                    <a:pt x="73581" y="2801"/>
                  </a:lnTo>
                  <a:lnTo>
                    <a:pt x="106283" y="2801"/>
                  </a:lnTo>
                  <a:lnTo>
                    <a:pt x="138243" y="2801"/>
                  </a:lnTo>
                  <a:lnTo>
                    <a:pt x="172432" y="3735"/>
                  </a:lnTo>
                  <a:lnTo>
                    <a:pt x="255674" y="5602"/>
                  </a:lnTo>
                  <a:lnTo>
                    <a:pt x="258647" y="5602"/>
                  </a:lnTo>
                  <a:lnTo>
                    <a:pt x="335945" y="5602"/>
                  </a:lnTo>
                  <a:lnTo>
                    <a:pt x="338918" y="5602"/>
                  </a:lnTo>
                  <a:lnTo>
                    <a:pt x="358985" y="5602"/>
                  </a:lnTo>
                  <a:lnTo>
                    <a:pt x="371621" y="6536"/>
                  </a:lnTo>
                  <a:lnTo>
                    <a:pt x="369390" y="9337"/>
                  </a:lnTo>
                  <a:lnTo>
                    <a:pt x="368647" y="17742"/>
                  </a:lnTo>
                  <a:lnTo>
                    <a:pt x="370133" y="20543"/>
                  </a:lnTo>
                  <a:lnTo>
                    <a:pt x="373106" y="22411"/>
                  </a:lnTo>
                  <a:lnTo>
                    <a:pt x="377566" y="19609"/>
                  </a:lnTo>
                  <a:lnTo>
                    <a:pt x="379796" y="14941"/>
                  </a:lnTo>
                  <a:lnTo>
                    <a:pt x="382025" y="13072"/>
                  </a:lnTo>
                  <a:lnTo>
                    <a:pt x="386485" y="15874"/>
                  </a:lnTo>
                  <a:lnTo>
                    <a:pt x="384998" y="18676"/>
                  </a:lnTo>
                  <a:lnTo>
                    <a:pt x="382769" y="24278"/>
                  </a:lnTo>
                  <a:lnTo>
                    <a:pt x="376823" y="34550"/>
                  </a:lnTo>
                  <a:lnTo>
                    <a:pt x="376079" y="39219"/>
                  </a:lnTo>
                  <a:lnTo>
                    <a:pt x="377566" y="43888"/>
                  </a:lnTo>
                  <a:lnTo>
                    <a:pt x="381282" y="46690"/>
                  </a:lnTo>
                  <a:lnTo>
                    <a:pt x="387228" y="46690"/>
                  </a:lnTo>
                  <a:lnTo>
                    <a:pt x="387228" y="48557"/>
                  </a:lnTo>
                  <a:lnTo>
                    <a:pt x="387228" y="53226"/>
                  </a:lnTo>
                  <a:lnTo>
                    <a:pt x="384255" y="54160"/>
                  </a:lnTo>
                  <a:lnTo>
                    <a:pt x="379052" y="56961"/>
                  </a:lnTo>
                  <a:lnTo>
                    <a:pt x="377566" y="59763"/>
                  </a:lnTo>
                  <a:lnTo>
                    <a:pt x="377566" y="69101"/>
                  </a:lnTo>
                  <a:lnTo>
                    <a:pt x="379796" y="70035"/>
                  </a:lnTo>
                  <a:lnTo>
                    <a:pt x="383512" y="67233"/>
                  </a:lnTo>
                  <a:lnTo>
                    <a:pt x="389458" y="65366"/>
                  </a:lnTo>
                  <a:lnTo>
                    <a:pt x="393173" y="66299"/>
                  </a:lnTo>
                  <a:lnTo>
                    <a:pt x="393917" y="68167"/>
                  </a:lnTo>
                  <a:lnTo>
                    <a:pt x="393173" y="71902"/>
                  </a:lnTo>
                  <a:lnTo>
                    <a:pt x="388715" y="75638"/>
                  </a:lnTo>
                  <a:lnTo>
                    <a:pt x="387971" y="77505"/>
                  </a:lnTo>
                  <a:lnTo>
                    <a:pt x="391688" y="81240"/>
                  </a:lnTo>
                  <a:lnTo>
                    <a:pt x="396147" y="85910"/>
                  </a:lnTo>
                  <a:lnTo>
                    <a:pt x="395404" y="88711"/>
                  </a:lnTo>
                  <a:lnTo>
                    <a:pt x="393173" y="90578"/>
                  </a:lnTo>
                  <a:lnTo>
                    <a:pt x="384255" y="82174"/>
                  </a:lnTo>
                  <a:lnTo>
                    <a:pt x="381282" y="83107"/>
                  </a:lnTo>
                  <a:lnTo>
                    <a:pt x="381282" y="86843"/>
                  </a:lnTo>
                  <a:lnTo>
                    <a:pt x="383512" y="91512"/>
                  </a:lnTo>
                  <a:lnTo>
                    <a:pt x="387228" y="93379"/>
                  </a:lnTo>
                  <a:lnTo>
                    <a:pt x="391688" y="94313"/>
                  </a:lnTo>
                  <a:lnTo>
                    <a:pt x="393173" y="96182"/>
                  </a:lnTo>
                  <a:lnTo>
                    <a:pt x="393917" y="106454"/>
                  </a:lnTo>
                  <a:lnTo>
                    <a:pt x="399863" y="111122"/>
                  </a:lnTo>
                  <a:lnTo>
                    <a:pt x="406553" y="112990"/>
                  </a:lnTo>
                  <a:lnTo>
                    <a:pt x="408039" y="114857"/>
                  </a:lnTo>
                  <a:lnTo>
                    <a:pt x="405809" y="119526"/>
                  </a:lnTo>
                  <a:lnTo>
                    <a:pt x="402837" y="124195"/>
                  </a:lnTo>
                  <a:lnTo>
                    <a:pt x="401350" y="131666"/>
                  </a:lnTo>
                  <a:lnTo>
                    <a:pt x="398376" y="132600"/>
                  </a:lnTo>
                  <a:lnTo>
                    <a:pt x="383512" y="133533"/>
                  </a:lnTo>
                  <a:lnTo>
                    <a:pt x="381282" y="133533"/>
                  </a:lnTo>
                  <a:lnTo>
                    <a:pt x="378309" y="133533"/>
                  </a:lnTo>
                  <a:lnTo>
                    <a:pt x="374593" y="134467"/>
                  </a:lnTo>
                  <a:lnTo>
                    <a:pt x="373850" y="141937"/>
                  </a:lnTo>
                  <a:lnTo>
                    <a:pt x="374593" y="144739"/>
                  </a:lnTo>
                  <a:lnTo>
                    <a:pt x="380539" y="147540"/>
                  </a:lnTo>
                  <a:lnTo>
                    <a:pt x="383512" y="148474"/>
                  </a:lnTo>
                  <a:lnTo>
                    <a:pt x="393173" y="141937"/>
                  </a:lnTo>
                  <a:lnTo>
                    <a:pt x="394661" y="137268"/>
                  </a:lnTo>
                  <a:lnTo>
                    <a:pt x="398376" y="138202"/>
                  </a:lnTo>
                  <a:lnTo>
                    <a:pt x="402093" y="141004"/>
                  </a:lnTo>
                  <a:lnTo>
                    <a:pt x="399863" y="144739"/>
                  </a:lnTo>
                  <a:lnTo>
                    <a:pt x="396147" y="147540"/>
                  </a:lnTo>
                  <a:lnTo>
                    <a:pt x="393917" y="151276"/>
                  </a:lnTo>
                  <a:lnTo>
                    <a:pt x="390945" y="155011"/>
                  </a:lnTo>
                  <a:lnTo>
                    <a:pt x="387971" y="156878"/>
                  </a:lnTo>
                  <a:lnTo>
                    <a:pt x="382025" y="156878"/>
                  </a:lnTo>
                  <a:lnTo>
                    <a:pt x="379796" y="156878"/>
                  </a:lnTo>
                  <a:lnTo>
                    <a:pt x="379796" y="158746"/>
                  </a:lnTo>
                  <a:lnTo>
                    <a:pt x="382025" y="161548"/>
                  </a:lnTo>
                  <a:lnTo>
                    <a:pt x="384255" y="166217"/>
                  </a:lnTo>
                  <a:lnTo>
                    <a:pt x="382025" y="168084"/>
                  </a:lnTo>
                  <a:lnTo>
                    <a:pt x="376079" y="170885"/>
                  </a:lnTo>
                  <a:lnTo>
                    <a:pt x="372363" y="178356"/>
                  </a:lnTo>
                  <a:lnTo>
                    <a:pt x="369390" y="182091"/>
                  </a:lnTo>
                  <a:lnTo>
                    <a:pt x="366417" y="185826"/>
                  </a:lnTo>
                  <a:lnTo>
                    <a:pt x="365675" y="188628"/>
                  </a:lnTo>
                  <a:lnTo>
                    <a:pt x="366417" y="191429"/>
                  </a:lnTo>
                  <a:lnTo>
                    <a:pt x="367160" y="194230"/>
                  </a:lnTo>
                  <a:lnTo>
                    <a:pt x="361214" y="194230"/>
                  </a:lnTo>
                  <a:lnTo>
                    <a:pt x="356755" y="192363"/>
                  </a:lnTo>
                  <a:lnTo>
                    <a:pt x="353783" y="194230"/>
                  </a:lnTo>
                  <a:lnTo>
                    <a:pt x="351552" y="195164"/>
                  </a:lnTo>
                  <a:lnTo>
                    <a:pt x="350809" y="201701"/>
                  </a:lnTo>
                  <a:lnTo>
                    <a:pt x="353783" y="203569"/>
                  </a:lnTo>
                  <a:lnTo>
                    <a:pt x="359729" y="205436"/>
                  </a:lnTo>
                  <a:lnTo>
                    <a:pt x="361958" y="208238"/>
                  </a:lnTo>
                  <a:lnTo>
                    <a:pt x="355269" y="210105"/>
                  </a:lnTo>
                  <a:lnTo>
                    <a:pt x="349323" y="210105"/>
                  </a:lnTo>
                  <a:lnTo>
                    <a:pt x="346349" y="213840"/>
                  </a:lnTo>
                  <a:lnTo>
                    <a:pt x="344121" y="218509"/>
                  </a:lnTo>
                  <a:lnTo>
                    <a:pt x="344864" y="224112"/>
                  </a:lnTo>
                  <a:lnTo>
                    <a:pt x="343377" y="228781"/>
                  </a:lnTo>
                  <a:lnTo>
                    <a:pt x="335201" y="226914"/>
                  </a:lnTo>
                  <a:lnTo>
                    <a:pt x="332972" y="228781"/>
                  </a:lnTo>
                  <a:lnTo>
                    <a:pt x="331485" y="231582"/>
                  </a:lnTo>
                  <a:lnTo>
                    <a:pt x="332972" y="233450"/>
                  </a:lnTo>
                  <a:lnTo>
                    <a:pt x="340403" y="233450"/>
                  </a:lnTo>
                  <a:lnTo>
                    <a:pt x="342634" y="236252"/>
                  </a:lnTo>
                  <a:lnTo>
                    <a:pt x="342634" y="239053"/>
                  </a:lnTo>
                  <a:lnTo>
                    <a:pt x="340403" y="240920"/>
                  </a:lnTo>
                  <a:lnTo>
                    <a:pt x="331485" y="244656"/>
                  </a:lnTo>
                  <a:lnTo>
                    <a:pt x="329999" y="253060"/>
                  </a:lnTo>
                  <a:lnTo>
                    <a:pt x="332972" y="258663"/>
                  </a:lnTo>
                  <a:lnTo>
                    <a:pt x="335945" y="262398"/>
                  </a:lnTo>
                  <a:lnTo>
                    <a:pt x="335201" y="267067"/>
                  </a:lnTo>
                  <a:lnTo>
                    <a:pt x="330742" y="266133"/>
                  </a:lnTo>
                  <a:lnTo>
                    <a:pt x="325539" y="263332"/>
                  </a:lnTo>
                  <a:lnTo>
                    <a:pt x="324053" y="267067"/>
                  </a:lnTo>
                  <a:lnTo>
                    <a:pt x="324053" y="271736"/>
                  </a:lnTo>
                  <a:lnTo>
                    <a:pt x="328512" y="277339"/>
                  </a:lnTo>
                  <a:lnTo>
                    <a:pt x="327769" y="285743"/>
                  </a:lnTo>
                  <a:lnTo>
                    <a:pt x="323309" y="288544"/>
                  </a:lnTo>
                  <a:lnTo>
                    <a:pt x="317363" y="288544"/>
                  </a:lnTo>
                  <a:lnTo>
                    <a:pt x="314390" y="288544"/>
                  </a:lnTo>
                  <a:lnTo>
                    <a:pt x="315134" y="292280"/>
                  </a:lnTo>
                  <a:lnTo>
                    <a:pt x="318107" y="298816"/>
                  </a:lnTo>
                  <a:lnTo>
                    <a:pt x="317363" y="303485"/>
                  </a:lnTo>
                  <a:lnTo>
                    <a:pt x="316620" y="308154"/>
                  </a:lnTo>
                  <a:lnTo>
                    <a:pt x="317363" y="310956"/>
                  </a:lnTo>
                  <a:lnTo>
                    <a:pt x="320336" y="316559"/>
                  </a:lnTo>
                  <a:lnTo>
                    <a:pt x="322566" y="321227"/>
                  </a:lnTo>
                  <a:lnTo>
                    <a:pt x="315877" y="328698"/>
                  </a:lnTo>
                  <a:lnTo>
                    <a:pt x="315134" y="330566"/>
                  </a:lnTo>
                  <a:lnTo>
                    <a:pt x="317363" y="332433"/>
                  </a:lnTo>
                  <a:lnTo>
                    <a:pt x="372363" y="332433"/>
                  </a:lnTo>
                  <a:lnTo>
                    <a:pt x="388715" y="332433"/>
                  </a:lnTo>
                  <a:lnTo>
                    <a:pt x="415471" y="332433"/>
                  </a:lnTo>
                  <a:lnTo>
                    <a:pt x="452633" y="332433"/>
                  </a:lnTo>
                  <a:lnTo>
                    <a:pt x="453376" y="332433"/>
                  </a:lnTo>
                  <a:lnTo>
                    <a:pt x="480876" y="332433"/>
                  </a:lnTo>
                  <a:lnTo>
                    <a:pt x="491282" y="331499"/>
                  </a:lnTo>
                  <a:lnTo>
                    <a:pt x="547025" y="331499"/>
                  </a:lnTo>
                  <a:lnTo>
                    <a:pt x="558173" y="331499"/>
                  </a:lnTo>
                  <a:lnTo>
                    <a:pt x="561146" y="335234"/>
                  </a:lnTo>
                  <a:lnTo>
                    <a:pt x="561890" y="338036"/>
                  </a:lnTo>
                  <a:lnTo>
                    <a:pt x="556687" y="351110"/>
                  </a:lnTo>
                  <a:lnTo>
                    <a:pt x="554457" y="361381"/>
                  </a:lnTo>
                  <a:lnTo>
                    <a:pt x="551484" y="367918"/>
                  </a:lnTo>
                  <a:lnTo>
                    <a:pt x="549254" y="374454"/>
                  </a:lnTo>
                  <a:lnTo>
                    <a:pt x="547768" y="380057"/>
                  </a:lnTo>
                  <a:lnTo>
                    <a:pt x="547768" y="385660"/>
                  </a:lnTo>
                  <a:lnTo>
                    <a:pt x="551484" y="388461"/>
                  </a:lnTo>
                  <a:lnTo>
                    <a:pt x="553714" y="404336"/>
                  </a:lnTo>
                  <a:lnTo>
                    <a:pt x="555944" y="407137"/>
                  </a:lnTo>
                  <a:lnTo>
                    <a:pt x="564862" y="416475"/>
                  </a:lnTo>
                  <a:lnTo>
                    <a:pt x="567092" y="421145"/>
                  </a:lnTo>
                  <a:lnTo>
                    <a:pt x="567836" y="424880"/>
                  </a:lnTo>
                  <a:lnTo>
                    <a:pt x="569321" y="427681"/>
                  </a:lnTo>
                  <a:lnTo>
                    <a:pt x="570064" y="434218"/>
                  </a:lnTo>
                  <a:lnTo>
                    <a:pt x="573782" y="438887"/>
                  </a:lnTo>
                  <a:lnTo>
                    <a:pt x="573038" y="446357"/>
                  </a:lnTo>
                  <a:lnTo>
                    <a:pt x="573782" y="448225"/>
                  </a:lnTo>
                  <a:lnTo>
                    <a:pt x="576754" y="455695"/>
                  </a:lnTo>
                  <a:lnTo>
                    <a:pt x="577498" y="458497"/>
                  </a:lnTo>
                  <a:lnTo>
                    <a:pt x="581213" y="462231"/>
                  </a:lnTo>
                  <a:lnTo>
                    <a:pt x="584931" y="465033"/>
                  </a:lnTo>
                  <a:lnTo>
                    <a:pt x="578241" y="465033"/>
                  </a:lnTo>
                  <a:lnTo>
                    <a:pt x="571552" y="463166"/>
                  </a:lnTo>
                  <a:lnTo>
                    <a:pt x="564118" y="461298"/>
                  </a:lnTo>
                  <a:lnTo>
                    <a:pt x="555200" y="458497"/>
                  </a:lnTo>
                  <a:lnTo>
                    <a:pt x="549998" y="454761"/>
                  </a:lnTo>
                  <a:lnTo>
                    <a:pt x="545538" y="454761"/>
                  </a:lnTo>
                  <a:lnTo>
                    <a:pt x="540335" y="450092"/>
                  </a:lnTo>
                  <a:lnTo>
                    <a:pt x="538106" y="449158"/>
                  </a:lnTo>
                  <a:lnTo>
                    <a:pt x="534389" y="449158"/>
                  </a:lnTo>
                  <a:lnTo>
                    <a:pt x="529187" y="450092"/>
                  </a:lnTo>
                  <a:lnTo>
                    <a:pt x="526957" y="449158"/>
                  </a:lnTo>
                  <a:lnTo>
                    <a:pt x="526215" y="444489"/>
                  </a:lnTo>
                  <a:lnTo>
                    <a:pt x="525471" y="441688"/>
                  </a:lnTo>
                  <a:lnTo>
                    <a:pt x="522497" y="439820"/>
                  </a:lnTo>
                  <a:lnTo>
                    <a:pt x="520269" y="438887"/>
                  </a:lnTo>
                  <a:lnTo>
                    <a:pt x="516551" y="433284"/>
                  </a:lnTo>
                  <a:lnTo>
                    <a:pt x="515066" y="433284"/>
                  </a:lnTo>
                  <a:lnTo>
                    <a:pt x="510605" y="432350"/>
                  </a:lnTo>
                  <a:lnTo>
                    <a:pt x="504660" y="429548"/>
                  </a:lnTo>
                  <a:lnTo>
                    <a:pt x="499457" y="429548"/>
                  </a:lnTo>
                  <a:lnTo>
                    <a:pt x="494255" y="430483"/>
                  </a:lnTo>
                  <a:lnTo>
                    <a:pt x="491282" y="434218"/>
                  </a:lnTo>
                  <a:lnTo>
                    <a:pt x="487565" y="439820"/>
                  </a:lnTo>
                  <a:lnTo>
                    <a:pt x="485336" y="441688"/>
                  </a:lnTo>
                  <a:lnTo>
                    <a:pt x="482363" y="442622"/>
                  </a:lnTo>
                  <a:lnTo>
                    <a:pt x="481619" y="443556"/>
                  </a:lnTo>
                  <a:lnTo>
                    <a:pt x="480876" y="446357"/>
                  </a:lnTo>
                  <a:lnTo>
                    <a:pt x="480876" y="450092"/>
                  </a:lnTo>
                  <a:lnTo>
                    <a:pt x="477904" y="452894"/>
                  </a:lnTo>
                  <a:lnTo>
                    <a:pt x="474187" y="457563"/>
                  </a:lnTo>
                  <a:lnTo>
                    <a:pt x="471214" y="460364"/>
                  </a:lnTo>
                  <a:lnTo>
                    <a:pt x="469727" y="465033"/>
                  </a:lnTo>
                  <a:lnTo>
                    <a:pt x="469727" y="468768"/>
                  </a:lnTo>
                  <a:lnTo>
                    <a:pt x="471214" y="471570"/>
                  </a:lnTo>
                  <a:lnTo>
                    <a:pt x="471958" y="476239"/>
                  </a:lnTo>
                  <a:lnTo>
                    <a:pt x="474930" y="478107"/>
                  </a:lnTo>
                  <a:lnTo>
                    <a:pt x="479390" y="480908"/>
                  </a:lnTo>
                  <a:lnTo>
                    <a:pt x="487565" y="481842"/>
                  </a:lnTo>
                  <a:lnTo>
                    <a:pt x="492025" y="483709"/>
                  </a:lnTo>
                  <a:lnTo>
                    <a:pt x="507633" y="486510"/>
                  </a:lnTo>
                  <a:lnTo>
                    <a:pt x="510605" y="486510"/>
                  </a:lnTo>
                  <a:lnTo>
                    <a:pt x="514322" y="486510"/>
                  </a:lnTo>
                  <a:lnTo>
                    <a:pt x="518782" y="486510"/>
                  </a:lnTo>
                  <a:lnTo>
                    <a:pt x="523241" y="485577"/>
                  </a:lnTo>
                  <a:lnTo>
                    <a:pt x="528443" y="483709"/>
                  </a:lnTo>
                  <a:lnTo>
                    <a:pt x="532160" y="479974"/>
                  </a:lnTo>
                  <a:lnTo>
                    <a:pt x="536620" y="476239"/>
                  </a:lnTo>
                  <a:lnTo>
                    <a:pt x="537362" y="473437"/>
                  </a:lnTo>
                  <a:lnTo>
                    <a:pt x="538849" y="468768"/>
                  </a:lnTo>
                  <a:lnTo>
                    <a:pt x="541079" y="466901"/>
                  </a:lnTo>
                  <a:lnTo>
                    <a:pt x="543308" y="466901"/>
                  </a:lnTo>
                  <a:lnTo>
                    <a:pt x="545538" y="468768"/>
                  </a:lnTo>
                  <a:lnTo>
                    <a:pt x="546281" y="473437"/>
                  </a:lnTo>
                  <a:lnTo>
                    <a:pt x="549254" y="474371"/>
                  </a:lnTo>
                  <a:lnTo>
                    <a:pt x="552227" y="474371"/>
                  </a:lnTo>
                  <a:lnTo>
                    <a:pt x="553714" y="474371"/>
                  </a:lnTo>
                  <a:lnTo>
                    <a:pt x="555944" y="469702"/>
                  </a:lnTo>
                  <a:lnTo>
                    <a:pt x="556687" y="466901"/>
                  </a:lnTo>
                  <a:lnTo>
                    <a:pt x="559660" y="466901"/>
                  </a:lnTo>
                  <a:lnTo>
                    <a:pt x="560403" y="466901"/>
                  </a:lnTo>
                  <a:lnTo>
                    <a:pt x="559660" y="471570"/>
                  </a:lnTo>
                  <a:lnTo>
                    <a:pt x="559660" y="473437"/>
                  </a:lnTo>
                  <a:lnTo>
                    <a:pt x="561146" y="474371"/>
                  </a:lnTo>
                  <a:lnTo>
                    <a:pt x="563376" y="469702"/>
                  </a:lnTo>
                  <a:lnTo>
                    <a:pt x="567092" y="467835"/>
                  </a:lnTo>
                  <a:lnTo>
                    <a:pt x="569321" y="466901"/>
                  </a:lnTo>
                  <a:lnTo>
                    <a:pt x="571552" y="467835"/>
                  </a:lnTo>
                  <a:lnTo>
                    <a:pt x="571552" y="469702"/>
                  </a:lnTo>
                  <a:lnTo>
                    <a:pt x="567836" y="473437"/>
                  </a:lnTo>
                  <a:lnTo>
                    <a:pt x="567092" y="477173"/>
                  </a:lnTo>
                  <a:lnTo>
                    <a:pt x="567092" y="478107"/>
                  </a:lnTo>
                  <a:lnTo>
                    <a:pt x="564862" y="479040"/>
                  </a:lnTo>
                  <a:lnTo>
                    <a:pt x="562633" y="480908"/>
                  </a:lnTo>
                  <a:lnTo>
                    <a:pt x="562633" y="483709"/>
                  </a:lnTo>
                  <a:lnTo>
                    <a:pt x="563376" y="486510"/>
                  </a:lnTo>
                  <a:lnTo>
                    <a:pt x="560403" y="486510"/>
                  </a:lnTo>
                  <a:lnTo>
                    <a:pt x="555200" y="483709"/>
                  </a:lnTo>
                  <a:lnTo>
                    <a:pt x="551484" y="484643"/>
                  </a:lnTo>
                  <a:lnTo>
                    <a:pt x="548511" y="486510"/>
                  </a:lnTo>
                  <a:lnTo>
                    <a:pt x="546281" y="493047"/>
                  </a:lnTo>
                  <a:lnTo>
                    <a:pt x="545538" y="496782"/>
                  </a:lnTo>
                  <a:lnTo>
                    <a:pt x="547025" y="499584"/>
                  </a:lnTo>
                  <a:lnTo>
                    <a:pt x="549254" y="501451"/>
                  </a:lnTo>
                  <a:lnTo>
                    <a:pt x="555200" y="503319"/>
                  </a:lnTo>
                  <a:lnTo>
                    <a:pt x="559660" y="505187"/>
                  </a:lnTo>
                  <a:lnTo>
                    <a:pt x="562633" y="507988"/>
                  </a:lnTo>
                  <a:lnTo>
                    <a:pt x="566349" y="514525"/>
                  </a:lnTo>
                  <a:lnTo>
                    <a:pt x="571552" y="514525"/>
                  </a:lnTo>
                  <a:lnTo>
                    <a:pt x="574525" y="512657"/>
                  </a:lnTo>
                  <a:lnTo>
                    <a:pt x="578241" y="508922"/>
                  </a:lnTo>
                  <a:lnTo>
                    <a:pt x="579728" y="502385"/>
                  </a:lnTo>
                  <a:lnTo>
                    <a:pt x="579728" y="496782"/>
                  </a:lnTo>
                  <a:lnTo>
                    <a:pt x="581957" y="491180"/>
                  </a:lnTo>
                  <a:lnTo>
                    <a:pt x="585673" y="487445"/>
                  </a:lnTo>
                  <a:lnTo>
                    <a:pt x="590133" y="485577"/>
                  </a:lnTo>
                  <a:lnTo>
                    <a:pt x="590876" y="480908"/>
                  </a:lnTo>
                  <a:lnTo>
                    <a:pt x="593105" y="480908"/>
                  </a:lnTo>
                  <a:lnTo>
                    <a:pt x="596822" y="482775"/>
                  </a:lnTo>
                  <a:lnTo>
                    <a:pt x="604254" y="483709"/>
                  </a:lnTo>
                  <a:lnTo>
                    <a:pt x="609457" y="483709"/>
                  </a:lnTo>
                  <a:lnTo>
                    <a:pt x="613173" y="481842"/>
                  </a:lnTo>
                  <a:lnTo>
                    <a:pt x="625065" y="468768"/>
                  </a:lnTo>
                  <a:lnTo>
                    <a:pt x="628037" y="466901"/>
                  </a:lnTo>
                  <a:lnTo>
                    <a:pt x="630268" y="467835"/>
                  </a:lnTo>
                  <a:lnTo>
                    <a:pt x="631011" y="468768"/>
                  </a:lnTo>
                  <a:lnTo>
                    <a:pt x="627295" y="474371"/>
                  </a:lnTo>
                  <a:lnTo>
                    <a:pt x="626552" y="477173"/>
                  </a:lnTo>
                  <a:lnTo>
                    <a:pt x="627295" y="479040"/>
                  </a:lnTo>
                  <a:lnTo>
                    <a:pt x="632498" y="479974"/>
                  </a:lnTo>
                  <a:lnTo>
                    <a:pt x="633241" y="481842"/>
                  </a:lnTo>
                  <a:lnTo>
                    <a:pt x="630268" y="485577"/>
                  </a:lnTo>
                  <a:lnTo>
                    <a:pt x="627295" y="490246"/>
                  </a:lnTo>
                  <a:lnTo>
                    <a:pt x="627295" y="493981"/>
                  </a:lnTo>
                  <a:lnTo>
                    <a:pt x="628780" y="497716"/>
                  </a:lnTo>
                  <a:lnTo>
                    <a:pt x="628037" y="502385"/>
                  </a:lnTo>
                  <a:lnTo>
                    <a:pt x="633241" y="503319"/>
                  </a:lnTo>
                  <a:lnTo>
                    <a:pt x="634726" y="505187"/>
                  </a:lnTo>
                  <a:lnTo>
                    <a:pt x="633241" y="508922"/>
                  </a:lnTo>
                  <a:lnTo>
                    <a:pt x="628780" y="510789"/>
                  </a:lnTo>
                  <a:lnTo>
                    <a:pt x="622834" y="512657"/>
                  </a:lnTo>
                  <a:lnTo>
                    <a:pt x="619119" y="514525"/>
                  </a:lnTo>
                  <a:lnTo>
                    <a:pt x="616889" y="518260"/>
                  </a:lnTo>
                  <a:lnTo>
                    <a:pt x="616889" y="523863"/>
                  </a:lnTo>
                  <a:lnTo>
                    <a:pt x="614660" y="525730"/>
                  </a:lnTo>
                  <a:lnTo>
                    <a:pt x="605741" y="525730"/>
                  </a:lnTo>
                  <a:lnTo>
                    <a:pt x="603511" y="526664"/>
                  </a:lnTo>
                  <a:lnTo>
                    <a:pt x="599051" y="534134"/>
                  </a:lnTo>
                  <a:lnTo>
                    <a:pt x="598308" y="537870"/>
                  </a:lnTo>
                  <a:lnTo>
                    <a:pt x="599051" y="543472"/>
                  </a:lnTo>
                  <a:lnTo>
                    <a:pt x="596822" y="545340"/>
                  </a:lnTo>
                  <a:lnTo>
                    <a:pt x="594592" y="546274"/>
                  </a:lnTo>
                  <a:lnTo>
                    <a:pt x="588646" y="545340"/>
                  </a:lnTo>
                  <a:lnTo>
                    <a:pt x="585673" y="547208"/>
                  </a:lnTo>
                  <a:lnTo>
                    <a:pt x="584931" y="551877"/>
                  </a:lnTo>
                  <a:lnTo>
                    <a:pt x="582700" y="552810"/>
                  </a:lnTo>
                  <a:lnTo>
                    <a:pt x="578241" y="553744"/>
                  </a:lnTo>
                  <a:lnTo>
                    <a:pt x="576010" y="555612"/>
                  </a:lnTo>
                  <a:lnTo>
                    <a:pt x="575267" y="558413"/>
                  </a:lnTo>
                  <a:lnTo>
                    <a:pt x="577498" y="564016"/>
                  </a:lnTo>
                  <a:lnTo>
                    <a:pt x="577498" y="568685"/>
                  </a:lnTo>
                  <a:lnTo>
                    <a:pt x="578984" y="572421"/>
                  </a:lnTo>
                  <a:lnTo>
                    <a:pt x="581957" y="575222"/>
                  </a:lnTo>
                  <a:lnTo>
                    <a:pt x="584187" y="580824"/>
                  </a:lnTo>
                  <a:lnTo>
                    <a:pt x="587903" y="583626"/>
                  </a:lnTo>
                  <a:lnTo>
                    <a:pt x="586416" y="589229"/>
                  </a:lnTo>
                  <a:lnTo>
                    <a:pt x="588646" y="592030"/>
                  </a:lnTo>
                  <a:lnTo>
                    <a:pt x="593849" y="591096"/>
                  </a:lnTo>
                  <a:lnTo>
                    <a:pt x="597565" y="591096"/>
                  </a:lnTo>
                  <a:lnTo>
                    <a:pt x="599795" y="592964"/>
                  </a:lnTo>
                  <a:lnTo>
                    <a:pt x="602024" y="592964"/>
                  </a:lnTo>
                  <a:lnTo>
                    <a:pt x="605741" y="593898"/>
                  </a:lnTo>
                  <a:lnTo>
                    <a:pt x="612430" y="599501"/>
                  </a:lnTo>
                  <a:lnTo>
                    <a:pt x="612430" y="603236"/>
                  </a:lnTo>
                  <a:lnTo>
                    <a:pt x="611687" y="606971"/>
                  </a:lnTo>
                  <a:lnTo>
                    <a:pt x="612430" y="608839"/>
                  </a:lnTo>
                  <a:lnTo>
                    <a:pt x="613916" y="608839"/>
                  </a:lnTo>
                  <a:lnTo>
                    <a:pt x="621349" y="606971"/>
                  </a:lnTo>
                  <a:lnTo>
                    <a:pt x="623578" y="610706"/>
                  </a:lnTo>
                  <a:lnTo>
                    <a:pt x="626552" y="608839"/>
                  </a:lnTo>
                  <a:lnTo>
                    <a:pt x="627295" y="607905"/>
                  </a:lnTo>
                  <a:lnTo>
                    <a:pt x="628780" y="608839"/>
                  </a:lnTo>
                  <a:lnTo>
                    <a:pt x="629524" y="614442"/>
                  </a:lnTo>
                  <a:lnTo>
                    <a:pt x="633241" y="614442"/>
                  </a:lnTo>
                  <a:lnTo>
                    <a:pt x="635470" y="620978"/>
                  </a:lnTo>
                  <a:lnTo>
                    <a:pt x="641416" y="621912"/>
                  </a:lnTo>
                  <a:lnTo>
                    <a:pt x="646619" y="621912"/>
                  </a:lnTo>
                  <a:lnTo>
                    <a:pt x="651078" y="621912"/>
                  </a:lnTo>
                  <a:lnTo>
                    <a:pt x="652565" y="624713"/>
                  </a:lnTo>
                  <a:lnTo>
                    <a:pt x="651821" y="627515"/>
                  </a:lnTo>
                  <a:lnTo>
                    <a:pt x="646619" y="629383"/>
                  </a:lnTo>
                  <a:lnTo>
                    <a:pt x="650335" y="634051"/>
                  </a:lnTo>
                  <a:lnTo>
                    <a:pt x="651078" y="636853"/>
                  </a:lnTo>
                  <a:lnTo>
                    <a:pt x="647362" y="641522"/>
                  </a:lnTo>
                  <a:lnTo>
                    <a:pt x="645132" y="641522"/>
                  </a:lnTo>
                  <a:lnTo>
                    <a:pt x="641416" y="638721"/>
                  </a:lnTo>
                  <a:lnTo>
                    <a:pt x="637700" y="638721"/>
                  </a:lnTo>
                  <a:lnTo>
                    <a:pt x="635470" y="639654"/>
                  </a:lnTo>
                  <a:lnTo>
                    <a:pt x="633983" y="646191"/>
                  </a:lnTo>
                  <a:lnTo>
                    <a:pt x="634726" y="648992"/>
                  </a:lnTo>
                  <a:lnTo>
                    <a:pt x="636214" y="653661"/>
                  </a:lnTo>
                  <a:lnTo>
                    <a:pt x="634726" y="655529"/>
                  </a:lnTo>
                  <a:lnTo>
                    <a:pt x="632498" y="655529"/>
                  </a:lnTo>
                  <a:lnTo>
                    <a:pt x="628780" y="651794"/>
                  </a:lnTo>
                  <a:lnTo>
                    <a:pt x="625065" y="641522"/>
                  </a:lnTo>
                  <a:lnTo>
                    <a:pt x="622834" y="641522"/>
                  </a:lnTo>
                  <a:lnTo>
                    <a:pt x="619862" y="642456"/>
                  </a:lnTo>
                  <a:lnTo>
                    <a:pt x="613173" y="655529"/>
                  </a:lnTo>
                  <a:lnTo>
                    <a:pt x="610200" y="658330"/>
                  </a:lnTo>
                  <a:lnTo>
                    <a:pt x="607227" y="661132"/>
                  </a:lnTo>
                  <a:lnTo>
                    <a:pt x="604254" y="661132"/>
                  </a:lnTo>
                  <a:lnTo>
                    <a:pt x="602768" y="658330"/>
                  </a:lnTo>
                  <a:lnTo>
                    <a:pt x="603511" y="655529"/>
                  </a:lnTo>
                  <a:lnTo>
                    <a:pt x="607227" y="651794"/>
                  </a:lnTo>
                  <a:lnTo>
                    <a:pt x="610200" y="648992"/>
                  </a:lnTo>
                  <a:lnTo>
                    <a:pt x="611687" y="646191"/>
                  </a:lnTo>
                  <a:lnTo>
                    <a:pt x="612430" y="639654"/>
                  </a:lnTo>
                  <a:lnTo>
                    <a:pt x="609457" y="636853"/>
                  </a:lnTo>
                  <a:lnTo>
                    <a:pt x="605741" y="634985"/>
                  </a:lnTo>
                  <a:lnTo>
                    <a:pt x="602768" y="631250"/>
                  </a:lnTo>
                  <a:lnTo>
                    <a:pt x="598308" y="629383"/>
                  </a:lnTo>
                  <a:lnTo>
                    <a:pt x="597565" y="624713"/>
                  </a:lnTo>
                  <a:lnTo>
                    <a:pt x="593849" y="618177"/>
                  </a:lnTo>
                  <a:lnTo>
                    <a:pt x="591619" y="614442"/>
                  </a:lnTo>
                  <a:lnTo>
                    <a:pt x="589390" y="614442"/>
                  </a:lnTo>
                  <a:lnTo>
                    <a:pt x="587159" y="618177"/>
                  </a:lnTo>
                  <a:lnTo>
                    <a:pt x="583444" y="616309"/>
                  </a:lnTo>
                  <a:lnTo>
                    <a:pt x="579728" y="613507"/>
                  </a:lnTo>
                  <a:lnTo>
                    <a:pt x="574525" y="612574"/>
                  </a:lnTo>
                  <a:lnTo>
                    <a:pt x="572295" y="610706"/>
                  </a:lnTo>
                  <a:lnTo>
                    <a:pt x="570064" y="602302"/>
                  </a:lnTo>
                  <a:lnTo>
                    <a:pt x="567836" y="604170"/>
                  </a:lnTo>
                  <a:lnTo>
                    <a:pt x="566349" y="605103"/>
                  </a:lnTo>
                  <a:lnTo>
                    <a:pt x="556687" y="604170"/>
                  </a:lnTo>
                  <a:lnTo>
                    <a:pt x="549254" y="602302"/>
                  </a:lnTo>
                  <a:lnTo>
                    <a:pt x="547025" y="596699"/>
                  </a:lnTo>
                  <a:lnTo>
                    <a:pt x="546281" y="584560"/>
                  </a:lnTo>
                  <a:lnTo>
                    <a:pt x="545538" y="582692"/>
                  </a:lnTo>
                  <a:lnTo>
                    <a:pt x="544052" y="581759"/>
                  </a:lnTo>
                  <a:lnTo>
                    <a:pt x="539592" y="582692"/>
                  </a:lnTo>
                  <a:lnTo>
                    <a:pt x="535133" y="579891"/>
                  </a:lnTo>
                  <a:lnTo>
                    <a:pt x="530674" y="579891"/>
                  </a:lnTo>
                  <a:lnTo>
                    <a:pt x="526957" y="579891"/>
                  </a:lnTo>
                  <a:lnTo>
                    <a:pt x="521754" y="575222"/>
                  </a:lnTo>
                  <a:lnTo>
                    <a:pt x="519525" y="579891"/>
                  </a:lnTo>
                  <a:lnTo>
                    <a:pt x="521754" y="581759"/>
                  </a:lnTo>
                  <a:lnTo>
                    <a:pt x="522497" y="586427"/>
                  </a:lnTo>
                  <a:lnTo>
                    <a:pt x="519525" y="589229"/>
                  </a:lnTo>
                  <a:lnTo>
                    <a:pt x="519525" y="592030"/>
                  </a:lnTo>
                  <a:lnTo>
                    <a:pt x="521754" y="595766"/>
                  </a:lnTo>
                  <a:lnTo>
                    <a:pt x="522497" y="599501"/>
                  </a:lnTo>
                  <a:lnTo>
                    <a:pt x="518038" y="601368"/>
                  </a:lnTo>
                  <a:lnTo>
                    <a:pt x="516551" y="604170"/>
                  </a:lnTo>
                  <a:lnTo>
                    <a:pt x="516551" y="607905"/>
                  </a:lnTo>
                  <a:lnTo>
                    <a:pt x="517295" y="610706"/>
                  </a:lnTo>
                  <a:lnTo>
                    <a:pt x="523241" y="616309"/>
                  </a:lnTo>
                  <a:lnTo>
                    <a:pt x="523984" y="618177"/>
                  </a:lnTo>
                  <a:lnTo>
                    <a:pt x="523241" y="619111"/>
                  </a:lnTo>
                  <a:lnTo>
                    <a:pt x="515809" y="627515"/>
                  </a:lnTo>
                  <a:lnTo>
                    <a:pt x="512092" y="629383"/>
                  </a:lnTo>
                  <a:lnTo>
                    <a:pt x="503174" y="638721"/>
                  </a:lnTo>
                  <a:lnTo>
                    <a:pt x="496484" y="641522"/>
                  </a:lnTo>
                  <a:lnTo>
                    <a:pt x="494255" y="641522"/>
                  </a:lnTo>
                  <a:lnTo>
                    <a:pt x="492025" y="627515"/>
                  </a:lnTo>
                  <a:lnTo>
                    <a:pt x="489795" y="623779"/>
                  </a:lnTo>
                  <a:lnTo>
                    <a:pt x="486079" y="620978"/>
                  </a:lnTo>
                  <a:lnTo>
                    <a:pt x="483849" y="610706"/>
                  </a:lnTo>
                  <a:lnTo>
                    <a:pt x="481619" y="607905"/>
                  </a:lnTo>
                  <a:lnTo>
                    <a:pt x="478646" y="609772"/>
                  </a:lnTo>
                  <a:lnTo>
                    <a:pt x="474187" y="618177"/>
                  </a:lnTo>
                  <a:lnTo>
                    <a:pt x="471958" y="622846"/>
                  </a:lnTo>
                  <a:lnTo>
                    <a:pt x="470471" y="623779"/>
                  </a:lnTo>
                  <a:lnTo>
                    <a:pt x="465268" y="621912"/>
                  </a:lnTo>
                  <a:lnTo>
                    <a:pt x="464525" y="612574"/>
                  </a:lnTo>
                  <a:lnTo>
                    <a:pt x="461553" y="607905"/>
                  </a:lnTo>
                  <a:lnTo>
                    <a:pt x="455607" y="606971"/>
                  </a:lnTo>
                  <a:lnTo>
                    <a:pt x="454120" y="606971"/>
                  </a:lnTo>
                  <a:lnTo>
                    <a:pt x="451147" y="604170"/>
                  </a:lnTo>
                  <a:lnTo>
                    <a:pt x="449660" y="606038"/>
                  </a:lnTo>
                  <a:lnTo>
                    <a:pt x="451147" y="608839"/>
                  </a:lnTo>
                  <a:lnTo>
                    <a:pt x="450404" y="612574"/>
                  </a:lnTo>
                  <a:lnTo>
                    <a:pt x="451889" y="614442"/>
                  </a:lnTo>
                  <a:lnTo>
                    <a:pt x="452633" y="618177"/>
                  </a:lnTo>
                  <a:lnTo>
                    <a:pt x="451889" y="618177"/>
                  </a:lnTo>
                  <a:lnTo>
                    <a:pt x="445201" y="620978"/>
                  </a:lnTo>
                  <a:lnTo>
                    <a:pt x="439998" y="625647"/>
                  </a:lnTo>
                  <a:lnTo>
                    <a:pt x="438512" y="628449"/>
                  </a:lnTo>
                  <a:lnTo>
                    <a:pt x="437768" y="634985"/>
                  </a:lnTo>
                  <a:lnTo>
                    <a:pt x="432566" y="634985"/>
                  </a:lnTo>
                  <a:lnTo>
                    <a:pt x="428106" y="636853"/>
                  </a:lnTo>
                  <a:lnTo>
                    <a:pt x="420674" y="640588"/>
                  </a:lnTo>
                  <a:lnTo>
                    <a:pt x="415471" y="637786"/>
                  </a:lnTo>
                  <a:lnTo>
                    <a:pt x="406553" y="629383"/>
                  </a:lnTo>
                  <a:lnTo>
                    <a:pt x="402093" y="624713"/>
                  </a:lnTo>
                  <a:lnTo>
                    <a:pt x="398376" y="623779"/>
                  </a:lnTo>
                  <a:lnTo>
                    <a:pt x="391688" y="623779"/>
                  </a:lnTo>
                  <a:lnTo>
                    <a:pt x="389458" y="621912"/>
                  </a:lnTo>
                  <a:lnTo>
                    <a:pt x="387228" y="621912"/>
                  </a:lnTo>
                  <a:lnTo>
                    <a:pt x="382025" y="620978"/>
                  </a:lnTo>
                  <a:lnTo>
                    <a:pt x="379796" y="615375"/>
                  </a:lnTo>
                  <a:lnTo>
                    <a:pt x="379796" y="608839"/>
                  </a:lnTo>
                  <a:lnTo>
                    <a:pt x="378309" y="600434"/>
                  </a:lnTo>
                  <a:lnTo>
                    <a:pt x="376079" y="596699"/>
                  </a:lnTo>
                  <a:lnTo>
                    <a:pt x="374593" y="593898"/>
                  </a:lnTo>
                  <a:lnTo>
                    <a:pt x="370133" y="592964"/>
                  </a:lnTo>
                  <a:lnTo>
                    <a:pt x="367904" y="591096"/>
                  </a:lnTo>
                  <a:lnTo>
                    <a:pt x="367160" y="586427"/>
                  </a:lnTo>
                  <a:lnTo>
                    <a:pt x="365675" y="584560"/>
                  </a:lnTo>
                  <a:lnTo>
                    <a:pt x="360472" y="583626"/>
                  </a:lnTo>
                  <a:lnTo>
                    <a:pt x="358985" y="580824"/>
                  </a:lnTo>
                  <a:lnTo>
                    <a:pt x="358985" y="576155"/>
                  </a:lnTo>
                  <a:lnTo>
                    <a:pt x="354526" y="576155"/>
                  </a:lnTo>
                  <a:lnTo>
                    <a:pt x="351552" y="575222"/>
                  </a:lnTo>
                  <a:lnTo>
                    <a:pt x="347093" y="571487"/>
                  </a:lnTo>
                  <a:lnTo>
                    <a:pt x="344864" y="571487"/>
                  </a:lnTo>
                  <a:lnTo>
                    <a:pt x="341891" y="570553"/>
                  </a:lnTo>
                  <a:lnTo>
                    <a:pt x="339660" y="568685"/>
                  </a:lnTo>
                  <a:lnTo>
                    <a:pt x="338918" y="565884"/>
                  </a:lnTo>
                  <a:lnTo>
                    <a:pt x="336688" y="565884"/>
                  </a:lnTo>
                  <a:lnTo>
                    <a:pt x="327026" y="570553"/>
                  </a:lnTo>
                  <a:lnTo>
                    <a:pt x="324796" y="568685"/>
                  </a:lnTo>
                  <a:lnTo>
                    <a:pt x="325539" y="566817"/>
                  </a:lnTo>
                  <a:lnTo>
                    <a:pt x="327026" y="563082"/>
                  </a:lnTo>
                  <a:lnTo>
                    <a:pt x="327026" y="559347"/>
                  </a:lnTo>
                  <a:lnTo>
                    <a:pt x="324053" y="553744"/>
                  </a:lnTo>
                  <a:lnTo>
                    <a:pt x="322566" y="551877"/>
                  </a:lnTo>
                  <a:lnTo>
                    <a:pt x="318107" y="551877"/>
                  </a:lnTo>
                  <a:lnTo>
                    <a:pt x="314390" y="552810"/>
                  </a:lnTo>
                  <a:lnTo>
                    <a:pt x="312161" y="552810"/>
                  </a:lnTo>
                  <a:lnTo>
                    <a:pt x="310674" y="551877"/>
                  </a:lnTo>
                  <a:lnTo>
                    <a:pt x="312161" y="547208"/>
                  </a:lnTo>
                  <a:lnTo>
                    <a:pt x="313647" y="543472"/>
                  </a:lnTo>
                  <a:lnTo>
                    <a:pt x="313647" y="540671"/>
                  </a:lnTo>
                  <a:lnTo>
                    <a:pt x="314390" y="537870"/>
                  </a:lnTo>
                  <a:lnTo>
                    <a:pt x="316620" y="535069"/>
                  </a:lnTo>
                  <a:lnTo>
                    <a:pt x="318850" y="534134"/>
                  </a:lnTo>
                  <a:lnTo>
                    <a:pt x="318850" y="533201"/>
                  </a:lnTo>
                  <a:lnTo>
                    <a:pt x="316620" y="531333"/>
                  </a:lnTo>
                  <a:lnTo>
                    <a:pt x="312161" y="531333"/>
                  </a:lnTo>
                  <a:lnTo>
                    <a:pt x="303985" y="533201"/>
                  </a:lnTo>
                  <a:lnTo>
                    <a:pt x="297296" y="533201"/>
                  </a:lnTo>
                  <a:lnTo>
                    <a:pt x="289864" y="535069"/>
                  </a:lnTo>
                  <a:lnTo>
                    <a:pt x="285405" y="536936"/>
                  </a:lnTo>
                  <a:lnTo>
                    <a:pt x="283175" y="536936"/>
                  </a:lnTo>
                  <a:lnTo>
                    <a:pt x="282431" y="535069"/>
                  </a:lnTo>
                  <a:lnTo>
                    <a:pt x="282431" y="533201"/>
                  </a:lnTo>
                  <a:lnTo>
                    <a:pt x="282431" y="527598"/>
                  </a:lnTo>
                  <a:lnTo>
                    <a:pt x="286148" y="524797"/>
                  </a:lnTo>
                  <a:lnTo>
                    <a:pt x="286148" y="521995"/>
                  </a:lnTo>
                  <a:lnTo>
                    <a:pt x="285405" y="519193"/>
                  </a:lnTo>
                  <a:lnTo>
                    <a:pt x="282431" y="519193"/>
                  </a:lnTo>
                  <a:lnTo>
                    <a:pt x="279459" y="520128"/>
                  </a:lnTo>
                  <a:lnTo>
                    <a:pt x="274999" y="521061"/>
                  </a:lnTo>
                  <a:lnTo>
                    <a:pt x="271283" y="519193"/>
                  </a:lnTo>
                  <a:lnTo>
                    <a:pt x="269053" y="519193"/>
                  </a:lnTo>
                  <a:lnTo>
                    <a:pt x="267567" y="521061"/>
                  </a:lnTo>
                  <a:lnTo>
                    <a:pt x="267567" y="524797"/>
                  </a:lnTo>
                  <a:lnTo>
                    <a:pt x="264594" y="527598"/>
                  </a:lnTo>
                  <a:lnTo>
                    <a:pt x="253445" y="533201"/>
                  </a:lnTo>
                  <a:lnTo>
                    <a:pt x="248985" y="536936"/>
                  </a:lnTo>
                  <a:lnTo>
                    <a:pt x="247499" y="536002"/>
                  </a:lnTo>
                  <a:lnTo>
                    <a:pt x="248243" y="533201"/>
                  </a:lnTo>
                  <a:lnTo>
                    <a:pt x="247499" y="531333"/>
                  </a:lnTo>
                  <a:lnTo>
                    <a:pt x="240809" y="533201"/>
                  </a:lnTo>
                  <a:lnTo>
                    <a:pt x="239323" y="535069"/>
                  </a:lnTo>
                  <a:lnTo>
                    <a:pt x="241553" y="539737"/>
                  </a:lnTo>
                  <a:lnTo>
                    <a:pt x="244526" y="542539"/>
                  </a:lnTo>
                  <a:lnTo>
                    <a:pt x="248985" y="542539"/>
                  </a:lnTo>
                  <a:lnTo>
                    <a:pt x="250472" y="542539"/>
                  </a:lnTo>
                  <a:lnTo>
                    <a:pt x="249728" y="544406"/>
                  </a:lnTo>
                  <a:lnTo>
                    <a:pt x="249728" y="548142"/>
                  </a:lnTo>
                  <a:lnTo>
                    <a:pt x="250472" y="551877"/>
                  </a:lnTo>
                  <a:lnTo>
                    <a:pt x="254189" y="552810"/>
                  </a:lnTo>
                  <a:lnTo>
                    <a:pt x="257904" y="552810"/>
                  </a:lnTo>
                  <a:lnTo>
                    <a:pt x="260877" y="553744"/>
                  </a:lnTo>
                  <a:lnTo>
                    <a:pt x="260877" y="554678"/>
                  </a:lnTo>
                  <a:lnTo>
                    <a:pt x="257904" y="556545"/>
                  </a:lnTo>
                  <a:lnTo>
                    <a:pt x="257161" y="559347"/>
                  </a:lnTo>
                  <a:lnTo>
                    <a:pt x="239323" y="561215"/>
                  </a:lnTo>
                  <a:lnTo>
                    <a:pt x="234863" y="563082"/>
                  </a:lnTo>
                  <a:lnTo>
                    <a:pt x="228917" y="566817"/>
                  </a:lnTo>
                  <a:lnTo>
                    <a:pt x="223715" y="565884"/>
                  </a:lnTo>
                  <a:lnTo>
                    <a:pt x="217025" y="564950"/>
                  </a:lnTo>
                  <a:lnTo>
                    <a:pt x="205134" y="563082"/>
                  </a:lnTo>
                  <a:lnTo>
                    <a:pt x="187296" y="561215"/>
                  </a:lnTo>
                  <a:lnTo>
                    <a:pt x="180607" y="558413"/>
                  </a:lnTo>
                  <a:lnTo>
                    <a:pt x="162770" y="550009"/>
                  </a:lnTo>
                  <a:lnTo>
                    <a:pt x="149391" y="543472"/>
                  </a:lnTo>
                  <a:lnTo>
                    <a:pt x="139729" y="536002"/>
                  </a:lnTo>
                  <a:lnTo>
                    <a:pt x="133783" y="534134"/>
                  </a:lnTo>
                  <a:lnTo>
                    <a:pt x="127837" y="533201"/>
                  </a:lnTo>
                  <a:lnTo>
                    <a:pt x="124865" y="529465"/>
                  </a:lnTo>
                  <a:lnTo>
                    <a:pt x="122634" y="528532"/>
                  </a:lnTo>
                  <a:lnTo>
                    <a:pt x="117431" y="526664"/>
                  </a:lnTo>
                  <a:lnTo>
                    <a:pt x="110742" y="525730"/>
                  </a:lnTo>
                  <a:lnTo>
                    <a:pt x="105539" y="526664"/>
                  </a:lnTo>
                  <a:lnTo>
                    <a:pt x="98108" y="527598"/>
                  </a:lnTo>
                  <a:lnTo>
                    <a:pt x="92162" y="525730"/>
                  </a:lnTo>
                  <a:lnTo>
                    <a:pt x="89189" y="527598"/>
                  </a:lnTo>
                  <a:lnTo>
                    <a:pt x="72837" y="527598"/>
                  </a:lnTo>
                  <a:lnTo>
                    <a:pt x="63918" y="528532"/>
                  </a:lnTo>
                  <a:lnTo>
                    <a:pt x="57972" y="528532"/>
                  </a:lnTo>
                  <a:lnTo>
                    <a:pt x="51284" y="529465"/>
                  </a:lnTo>
                  <a:lnTo>
                    <a:pt x="45338" y="531333"/>
                  </a:lnTo>
                  <a:lnTo>
                    <a:pt x="38649" y="533201"/>
                  </a:lnTo>
                  <a:lnTo>
                    <a:pt x="32703" y="536002"/>
                  </a:lnTo>
                  <a:lnTo>
                    <a:pt x="27500" y="537870"/>
                  </a:lnTo>
                  <a:lnTo>
                    <a:pt x="22297" y="531333"/>
                  </a:lnTo>
                  <a:lnTo>
                    <a:pt x="19324" y="531333"/>
                  </a:lnTo>
                  <a:lnTo>
                    <a:pt x="16351" y="527598"/>
                  </a:lnTo>
                  <a:lnTo>
                    <a:pt x="16351" y="523863"/>
                  </a:lnTo>
                  <a:lnTo>
                    <a:pt x="19324" y="519193"/>
                  </a:lnTo>
                  <a:lnTo>
                    <a:pt x="25270" y="514525"/>
                  </a:lnTo>
                  <a:lnTo>
                    <a:pt x="28986" y="507054"/>
                  </a:lnTo>
                  <a:lnTo>
                    <a:pt x="32703" y="501451"/>
                  </a:lnTo>
                  <a:lnTo>
                    <a:pt x="33446" y="498650"/>
                  </a:lnTo>
                  <a:lnTo>
                    <a:pt x="37905" y="492114"/>
                  </a:lnTo>
                  <a:lnTo>
                    <a:pt x="40877" y="488378"/>
                  </a:lnTo>
                  <a:lnTo>
                    <a:pt x="44595" y="483709"/>
                  </a:lnTo>
                  <a:lnTo>
                    <a:pt x="43108" y="479974"/>
                  </a:lnTo>
                  <a:lnTo>
                    <a:pt x="46080" y="472503"/>
                  </a:lnTo>
                  <a:lnTo>
                    <a:pt x="48311" y="462231"/>
                  </a:lnTo>
                  <a:lnTo>
                    <a:pt x="47567" y="458497"/>
                  </a:lnTo>
                  <a:lnTo>
                    <a:pt x="49054" y="454761"/>
                  </a:lnTo>
                  <a:lnTo>
                    <a:pt x="44595" y="449158"/>
                  </a:lnTo>
                  <a:lnTo>
                    <a:pt x="40135" y="442622"/>
                  </a:lnTo>
                  <a:lnTo>
                    <a:pt x="38649" y="440754"/>
                  </a:lnTo>
                  <a:lnTo>
                    <a:pt x="39392" y="429548"/>
                  </a:lnTo>
                  <a:lnTo>
                    <a:pt x="42365" y="426747"/>
                  </a:lnTo>
                  <a:lnTo>
                    <a:pt x="42365" y="423012"/>
                  </a:lnTo>
                  <a:lnTo>
                    <a:pt x="43851" y="420211"/>
                  </a:lnTo>
                  <a:lnTo>
                    <a:pt x="42365" y="412740"/>
                  </a:lnTo>
                  <a:lnTo>
                    <a:pt x="40877" y="406204"/>
                  </a:lnTo>
                  <a:lnTo>
                    <a:pt x="42365" y="399667"/>
                  </a:lnTo>
                  <a:lnTo>
                    <a:pt x="43851" y="396866"/>
                  </a:lnTo>
                  <a:lnTo>
                    <a:pt x="46080" y="394998"/>
                  </a:lnTo>
                  <a:lnTo>
                    <a:pt x="46080" y="392196"/>
                  </a:lnTo>
                  <a:lnTo>
                    <a:pt x="46080" y="388461"/>
                  </a:lnTo>
                  <a:lnTo>
                    <a:pt x="50541" y="382858"/>
                  </a:lnTo>
                  <a:lnTo>
                    <a:pt x="52769" y="376322"/>
                  </a:lnTo>
                  <a:lnTo>
                    <a:pt x="59459" y="363249"/>
                  </a:lnTo>
                  <a:lnTo>
                    <a:pt x="61689" y="358579"/>
                  </a:lnTo>
                  <a:lnTo>
                    <a:pt x="62432" y="355778"/>
                  </a:lnTo>
                  <a:lnTo>
                    <a:pt x="63918" y="351110"/>
                  </a:lnTo>
                  <a:lnTo>
                    <a:pt x="62432" y="348307"/>
                  </a:lnTo>
                  <a:lnTo>
                    <a:pt x="63918" y="345506"/>
                  </a:lnTo>
                  <a:lnTo>
                    <a:pt x="66149" y="342705"/>
                  </a:lnTo>
                  <a:lnTo>
                    <a:pt x="66149" y="339904"/>
                  </a:lnTo>
                  <a:lnTo>
                    <a:pt x="64661" y="337102"/>
                  </a:lnTo>
                  <a:lnTo>
                    <a:pt x="63175" y="335234"/>
                  </a:lnTo>
                  <a:lnTo>
                    <a:pt x="61689" y="332433"/>
                  </a:lnTo>
                  <a:lnTo>
                    <a:pt x="63918" y="329632"/>
                  </a:lnTo>
                  <a:lnTo>
                    <a:pt x="66149" y="327764"/>
                  </a:lnTo>
                  <a:lnTo>
                    <a:pt x="67635" y="324029"/>
                  </a:lnTo>
                  <a:lnTo>
                    <a:pt x="66149" y="321227"/>
                  </a:lnTo>
                  <a:lnTo>
                    <a:pt x="63918" y="314691"/>
                  </a:lnTo>
                  <a:lnTo>
                    <a:pt x="65405" y="308154"/>
                  </a:lnTo>
                  <a:lnTo>
                    <a:pt x="66149" y="298816"/>
                  </a:lnTo>
                  <a:lnTo>
                    <a:pt x="62432" y="299750"/>
                  </a:lnTo>
                  <a:lnTo>
                    <a:pt x="57972" y="296015"/>
                  </a:lnTo>
                  <a:lnTo>
                    <a:pt x="57972" y="292280"/>
                  </a:lnTo>
                  <a:lnTo>
                    <a:pt x="55743" y="288544"/>
                  </a:lnTo>
                  <a:lnTo>
                    <a:pt x="52769" y="284809"/>
                  </a:lnTo>
                  <a:lnTo>
                    <a:pt x="49054" y="282942"/>
                  </a:lnTo>
                  <a:lnTo>
                    <a:pt x="46823" y="281074"/>
                  </a:lnTo>
                  <a:lnTo>
                    <a:pt x="46080" y="279206"/>
                  </a:lnTo>
                  <a:lnTo>
                    <a:pt x="48311" y="276405"/>
                  </a:lnTo>
                  <a:lnTo>
                    <a:pt x="50541" y="271736"/>
                  </a:lnTo>
                  <a:lnTo>
                    <a:pt x="51284" y="269869"/>
                  </a:lnTo>
                  <a:lnTo>
                    <a:pt x="46080" y="263332"/>
                  </a:lnTo>
                  <a:lnTo>
                    <a:pt x="43851" y="256795"/>
                  </a:lnTo>
                  <a:lnTo>
                    <a:pt x="39392" y="253994"/>
                  </a:lnTo>
                  <a:lnTo>
                    <a:pt x="40877" y="249325"/>
                  </a:lnTo>
                  <a:lnTo>
                    <a:pt x="42365" y="247457"/>
                  </a:lnTo>
                  <a:lnTo>
                    <a:pt x="40135" y="245590"/>
                  </a:lnTo>
                  <a:lnTo>
                    <a:pt x="36419" y="245590"/>
                  </a:lnTo>
                  <a:lnTo>
                    <a:pt x="33446" y="243722"/>
                  </a:lnTo>
                  <a:lnTo>
                    <a:pt x="30473" y="237186"/>
                  </a:lnTo>
                  <a:lnTo>
                    <a:pt x="27500" y="234384"/>
                  </a:lnTo>
                  <a:lnTo>
                    <a:pt x="28243" y="231582"/>
                  </a:lnTo>
                  <a:lnTo>
                    <a:pt x="29730" y="229715"/>
                  </a:lnTo>
                  <a:lnTo>
                    <a:pt x="30473" y="227847"/>
                  </a:lnTo>
                  <a:lnTo>
                    <a:pt x="28243" y="225980"/>
                  </a:lnTo>
                  <a:lnTo>
                    <a:pt x="28243" y="222244"/>
                  </a:lnTo>
                  <a:lnTo>
                    <a:pt x="29730" y="220377"/>
                  </a:lnTo>
                  <a:lnTo>
                    <a:pt x="31959" y="218509"/>
                  </a:lnTo>
                  <a:lnTo>
                    <a:pt x="33446" y="215708"/>
                  </a:lnTo>
                  <a:lnTo>
                    <a:pt x="31216" y="212907"/>
                  </a:lnTo>
                  <a:lnTo>
                    <a:pt x="28986" y="208238"/>
                  </a:lnTo>
                  <a:lnTo>
                    <a:pt x="28986" y="203569"/>
                  </a:lnTo>
                  <a:lnTo>
                    <a:pt x="27500" y="200767"/>
                  </a:lnTo>
                  <a:lnTo>
                    <a:pt x="23784" y="197032"/>
                  </a:lnTo>
                  <a:lnTo>
                    <a:pt x="23784" y="192363"/>
                  </a:lnTo>
                  <a:lnTo>
                    <a:pt x="19324" y="186760"/>
                  </a:lnTo>
                  <a:lnTo>
                    <a:pt x="12635" y="179290"/>
                  </a:lnTo>
                  <a:lnTo>
                    <a:pt x="5946" y="170885"/>
                  </a:lnTo>
                  <a:lnTo>
                    <a:pt x="0" y="166217"/>
                  </a:lnTo>
                  <a:lnTo>
                    <a:pt x="743" y="134467"/>
                  </a:lnTo>
                  <a:lnTo>
                    <a:pt x="743" y="102718"/>
                  </a:lnTo>
                  <a:lnTo>
                    <a:pt x="743" y="53226"/>
                  </a:lnTo>
                  <a:lnTo>
                    <a:pt x="743" y="22411"/>
                  </a:lnTo>
                  <a:lnTo>
                    <a:pt x="743" y="0"/>
                  </a:lnTo>
                  <a:lnTo>
                    <a:pt x="743" y="0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8" name="pl188"/>
            <p:cNvSpPr/>
            <p:nvPr/>
          </p:nvSpPr>
          <p:spPr>
            <a:xfrm>
              <a:off x="7785026" y="1764497"/>
              <a:ext cx="527700" cy="718093"/>
            </a:xfrm>
            <a:custGeom>
              <a:avLst/>
              <a:pathLst>
                <a:path w="527700" h="718093">
                  <a:moveTo>
                    <a:pt x="43851" y="714358"/>
                  </a:moveTo>
                  <a:lnTo>
                    <a:pt x="39391" y="711557"/>
                  </a:lnTo>
                  <a:lnTo>
                    <a:pt x="35676" y="708755"/>
                  </a:lnTo>
                  <a:lnTo>
                    <a:pt x="34188" y="706887"/>
                  </a:lnTo>
                  <a:lnTo>
                    <a:pt x="32703" y="702218"/>
                  </a:lnTo>
                  <a:lnTo>
                    <a:pt x="33446" y="695682"/>
                  </a:lnTo>
                  <a:lnTo>
                    <a:pt x="33446" y="689145"/>
                  </a:lnTo>
                  <a:lnTo>
                    <a:pt x="31959" y="687278"/>
                  </a:lnTo>
                  <a:lnTo>
                    <a:pt x="28242" y="683543"/>
                  </a:lnTo>
                  <a:lnTo>
                    <a:pt x="18581" y="673271"/>
                  </a:lnTo>
                  <a:lnTo>
                    <a:pt x="14121" y="664866"/>
                  </a:lnTo>
                  <a:lnTo>
                    <a:pt x="13378" y="658329"/>
                  </a:lnTo>
                  <a:lnTo>
                    <a:pt x="14121" y="648992"/>
                  </a:lnTo>
                  <a:lnTo>
                    <a:pt x="14865" y="645257"/>
                  </a:lnTo>
                  <a:lnTo>
                    <a:pt x="14865" y="636852"/>
                  </a:lnTo>
                  <a:lnTo>
                    <a:pt x="13378" y="632183"/>
                  </a:lnTo>
                  <a:lnTo>
                    <a:pt x="13378" y="599500"/>
                  </a:lnTo>
                  <a:lnTo>
                    <a:pt x="7432" y="517325"/>
                  </a:lnTo>
                  <a:lnTo>
                    <a:pt x="0" y="351109"/>
                  </a:lnTo>
                  <a:lnTo>
                    <a:pt x="4459" y="350175"/>
                  </a:lnTo>
                  <a:lnTo>
                    <a:pt x="8175" y="345506"/>
                  </a:lnTo>
                  <a:lnTo>
                    <a:pt x="13378" y="344572"/>
                  </a:lnTo>
                  <a:lnTo>
                    <a:pt x="17838" y="345506"/>
                  </a:lnTo>
                  <a:lnTo>
                    <a:pt x="20067" y="350175"/>
                  </a:lnTo>
                  <a:lnTo>
                    <a:pt x="22297" y="358579"/>
                  </a:lnTo>
                  <a:lnTo>
                    <a:pt x="26013" y="360446"/>
                  </a:lnTo>
                  <a:lnTo>
                    <a:pt x="30473" y="359513"/>
                  </a:lnTo>
                  <a:lnTo>
                    <a:pt x="31959" y="357646"/>
                  </a:lnTo>
                  <a:lnTo>
                    <a:pt x="32703" y="348307"/>
                  </a:lnTo>
                  <a:lnTo>
                    <a:pt x="33446" y="337102"/>
                  </a:lnTo>
                  <a:lnTo>
                    <a:pt x="34188" y="334300"/>
                  </a:lnTo>
                  <a:lnTo>
                    <a:pt x="36419" y="332433"/>
                  </a:lnTo>
                  <a:lnTo>
                    <a:pt x="40877" y="334300"/>
                  </a:lnTo>
                  <a:lnTo>
                    <a:pt x="53514" y="338035"/>
                  </a:lnTo>
                  <a:lnTo>
                    <a:pt x="56486" y="337102"/>
                  </a:lnTo>
                  <a:lnTo>
                    <a:pt x="57972" y="335235"/>
                  </a:lnTo>
                  <a:lnTo>
                    <a:pt x="56486" y="334300"/>
                  </a:lnTo>
                  <a:lnTo>
                    <a:pt x="49054" y="324963"/>
                  </a:lnTo>
                  <a:lnTo>
                    <a:pt x="46080" y="317492"/>
                  </a:lnTo>
                  <a:lnTo>
                    <a:pt x="46823" y="313757"/>
                  </a:lnTo>
                  <a:lnTo>
                    <a:pt x="49796" y="310022"/>
                  </a:lnTo>
                  <a:lnTo>
                    <a:pt x="63175" y="295081"/>
                  </a:lnTo>
                  <a:lnTo>
                    <a:pt x="66891" y="294147"/>
                  </a:lnTo>
                  <a:lnTo>
                    <a:pt x="69121" y="292279"/>
                  </a:lnTo>
                  <a:lnTo>
                    <a:pt x="75067" y="291346"/>
                  </a:lnTo>
                  <a:lnTo>
                    <a:pt x="78040" y="287611"/>
                  </a:lnTo>
                  <a:lnTo>
                    <a:pt x="83243" y="284809"/>
                  </a:lnTo>
                  <a:lnTo>
                    <a:pt x="87701" y="281074"/>
                  </a:lnTo>
                  <a:lnTo>
                    <a:pt x="88446" y="278272"/>
                  </a:lnTo>
                  <a:lnTo>
                    <a:pt x="86216" y="274537"/>
                  </a:lnTo>
                  <a:lnTo>
                    <a:pt x="87701" y="269868"/>
                  </a:lnTo>
                  <a:lnTo>
                    <a:pt x="89189" y="265199"/>
                  </a:lnTo>
                  <a:lnTo>
                    <a:pt x="92904" y="262397"/>
                  </a:lnTo>
                  <a:lnTo>
                    <a:pt x="99593" y="260530"/>
                  </a:lnTo>
                  <a:lnTo>
                    <a:pt x="103310" y="256795"/>
                  </a:lnTo>
                  <a:lnTo>
                    <a:pt x="105539" y="247457"/>
                  </a:lnTo>
                  <a:lnTo>
                    <a:pt x="104796" y="245589"/>
                  </a:lnTo>
                  <a:lnTo>
                    <a:pt x="100338" y="242788"/>
                  </a:lnTo>
                  <a:lnTo>
                    <a:pt x="99593" y="233450"/>
                  </a:lnTo>
                  <a:lnTo>
                    <a:pt x="104053" y="227847"/>
                  </a:lnTo>
                  <a:lnTo>
                    <a:pt x="107770" y="214774"/>
                  </a:lnTo>
                  <a:lnTo>
                    <a:pt x="106284" y="212906"/>
                  </a:lnTo>
                  <a:lnTo>
                    <a:pt x="101081" y="206370"/>
                  </a:lnTo>
                  <a:lnTo>
                    <a:pt x="104796" y="197965"/>
                  </a:lnTo>
                  <a:lnTo>
                    <a:pt x="108512" y="193296"/>
                  </a:lnTo>
                  <a:lnTo>
                    <a:pt x="111485" y="187694"/>
                  </a:lnTo>
                  <a:lnTo>
                    <a:pt x="112973" y="183959"/>
                  </a:lnTo>
                  <a:lnTo>
                    <a:pt x="115202" y="182090"/>
                  </a:lnTo>
                  <a:lnTo>
                    <a:pt x="121148" y="178355"/>
                  </a:lnTo>
                  <a:lnTo>
                    <a:pt x="127094" y="174620"/>
                  </a:lnTo>
                  <a:lnTo>
                    <a:pt x="130067" y="169951"/>
                  </a:lnTo>
                  <a:lnTo>
                    <a:pt x="133040" y="162481"/>
                  </a:lnTo>
                  <a:lnTo>
                    <a:pt x="134526" y="151275"/>
                  </a:lnTo>
                  <a:lnTo>
                    <a:pt x="135270" y="147540"/>
                  </a:lnTo>
                  <a:lnTo>
                    <a:pt x="136013" y="139136"/>
                  </a:lnTo>
                  <a:lnTo>
                    <a:pt x="140471" y="123261"/>
                  </a:lnTo>
                  <a:lnTo>
                    <a:pt x="178377" y="74703"/>
                  </a:lnTo>
                  <a:lnTo>
                    <a:pt x="208851" y="36418"/>
                  </a:lnTo>
                  <a:lnTo>
                    <a:pt x="234120" y="5602"/>
                  </a:lnTo>
                  <a:lnTo>
                    <a:pt x="237836" y="1867"/>
                  </a:lnTo>
                  <a:lnTo>
                    <a:pt x="241554" y="0"/>
                  </a:lnTo>
                  <a:lnTo>
                    <a:pt x="246012" y="0"/>
                  </a:lnTo>
                  <a:lnTo>
                    <a:pt x="250472" y="1867"/>
                  </a:lnTo>
                  <a:lnTo>
                    <a:pt x="258647" y="3734"/>
                  </a:lnTo>
                  <a:lnTo>
                    <a:pt x="262364" y="3734"/>
                  </a:lnTo>
                  <a:lnTo>
                    <a:pt x="263106" y="6536"/>
                  </a:lnTo>
                  <a:lnTo>
                    <a:pt x="260877" y="22411"/>
                  </a:lnTo>
                  <a:lnTo>
                    <a:pt x="262364" y="33616"/>
                  </a:lnTo>
                  <a:lnTo>
                    <a:pt x="268310" y="38285"/>
                  </a:lnTo>
                  <a:lnTo>
                    <a:pt x="279458" y="43888"/>
                  </a:lnTo>
                  <a:lnTo>
                    <a:pt x="286147" y="42954"/>
                  </a:lnTo>
                  <a:lnTo>
                    <a:pt x="299525" y="36418"/>
                  </a:lnTo>
                  <a:lnTo>
                    <a:pt x="310674" y="33616"/>
                  </a:lnTo>
                  <a:lnTo>
                    <a:pt x="317363" y="33616"/>
                  </a:lnTo>
                  <a:lnTo>
                    <a:pt x="324053" y="28013"/>
                  </a:lnTo>
                  <a:lnTo>
                    <a:pt x="330742" y="26146"/>
                  </a:lnTo>
                  <a:lnTo>
                    <a:pt x="345606" y="28013"/>
                  </a:lnTo>
                  <a:lnTo>
                    <a:pt x="347837" y="27079"/>
                  </a:lnTo>
                  <a:lnTo>
                    <a:pt x="348579" y="18675"/>
                  </a:lnTo>
                  <a:lnTo>
                    <a:pt x="350066" y="17741"/>
                  </a:lnTo>
                  <a:lnTo>
                    <a:pt x="363444" y="15874"/>
                  </a:lnTo>
                  <a:lnTo>
                    <a:pt x="373106" y="17741"/>
                  </a:lnTo>
                  <a:lnTo>
                    <a:pt x="378309" y="21477"/>
                  </a:lnTo>
                  <a:lnTo>
                    <a:pt x="399119" y="38285"/>
                  </a:lnTo>
                  <a:lnTo>
                    <a:pt x="406553" y="44822"/>
                  </a:lnTo>
                  <a:lnTo>
                    <a:pt x="412499" y="54160"/>
                  </a:lnTo>
                  <a:lnTo>
                    <a:pt x="415471" y="56961"/>
                  </a:lnTo>
                  <a:lnTo>
                    <a:pt x="421417" y="61630"/>
                  </a:lnTo>
                  <a:lnTo>
                    <a:pt x="425876" y="66299"/>
                  </a:lnTo>
                  <a:lnTo>
                    <a:pt x="428106" y="74703"/>
                  </a:lnTo>
                  <a:lnTo>
                    <a:pt x="428849" y="132599"/>
                  </a:lnTo>
                  <a:lnTo>
                    <a:pt x="428106" y="210105"/>
                  </a:lnTo>
                  <a:lnTo>
                    <a:pt x="429593" y="245589"/>
                  </a:lnTo>
                  <a:lnTo>
                    <a:pt x="429593" y="250258"/>
                  </a:lnTo>
                  <a:lnTo>
                    <a:pt x="428106" y="254928"/>
                  </a:lnTo>
                  <a:lnTo>
                    <a:pt x="425876" y="259596"/>
                  </a:lnTo>
                  <a:lnTo>
                    <a:pt x="425876" y="263331"/>
                  </a:lnTo>
                  <a:lnTo>
                    <a:pt x="428849" y="266133"/>
                  </a:lnTo>
                  <a:lnTo>
                    <a:pt x="429593" y="268000"/>
                  </a:lnTo>
                  <a:lnTo>
                    <a:pt x="425876" y="271736"/>
                  </a:lnTo>
                  <a:lnTo>
                    <a:pt x="423647" y="282007"/>
                  </a:lnTo>
                  <a:lnTo>
                    <a:pt x="424390" y="287611"/>
                  </a:lnTo>
                  <a:lnTo>
                    <a:pt x="427363" y="291346"/>
                  </a:lnTo>
                  <a:lnTo>
                    <a:pt x="430336" y="292279"/>
                  </a:lnTo>
                  <a:lnTo>
                    <a:pt x="434051" y="292279"/>
                  </a:lnTo>
                  <a:lnTo>
                    <a:pt x="438512" y="290412"/>
                  </a:lnTo>
                  <a:lnTo>
                    <a:pt x="441485" y="296948"/>
                  </a:lnTo>
                  <a:lnTo>
                    <a:pt x="444458" y="299750"/>
                  </a:lnTo>
                  <a:lnTo>
                    <a:pt x="454120" y="303485"/>
                  </a:lnTo>
                  <a:lnTo>
                    <a:pt x="460808" y="306286"/>
                  </a:lnTo>
                  <a:lnTo>
                    <a:pt x="468984" y="303485"/>
                  </a:lnTo>
                  <a:lnTo>
                    <a:pt x="471957" y="304419"/>
                  </a:lnTo>
                  <a:lnTo>
                    <a:pt x="474187" y="308154"/>
                  </a:lnTo>
                  <a:lnTo>
                    <a:pt x="474930" y="317492"/>
                  </a:lnTo>
                  <a:lnTo>
                    <a:pt x="472700" y="321227"/>
                  </a:lnTo>
                  <a:lnTo>
                    <a:pt x="466754" y="322161"/>
                  </a:lnTo>
                  <a:lnTo>
                    <a:pt x="466011" y="324963"/>
                  </a:lnTo>
                  <a:lnTo>
                    <a:pt x="466011" y="326830"/>
                  </a:lnTo>
                  <a:lnTo>
                    <a:pt x="469727" y="336168"/>
                  </a:lnTo>
                  <a:lnTo>
                    <a:pt x="473444" y="339903"/>
                  </a:lnTo>
                  <a:lnTo>
                    <a:pt x="474187" y="343638"/>
                  </a:lnTo>
                  <a:lnTo>
                    <a:pt x="470471" y="355777"/>
                  </a:lnTo>
                  <a:lnTo>
                    <a:pt x="468984" y="357646"/>
                  </a:lnTo>
                  <a:lnTo>
                    <a:pt x="472700" y="363248"/>
                  </a:lnTo>
                  <a:lnTo>
                    <a:pt x="479390" y="375388"/>
                  </a:lnTo>
                  <a:lnTo>
                    <a:pt x="483849" y="378189"/>
                  </a:lnTo>
                  <a:lnTo>
                    <a:pt x="488309" y="376321"/>
                  </a:lnTo>
                  <a:lnTo>
                    <a:pt x="494998" y="369785"/>
                  </a:lnTo>
                  <a:lnTo>
                    <a:pt x="497228" y="371652"/>
                  </a:lnTo>
                  <a:lnTo>
                    <a:pt x="501687" y="373520"/>
                  </a:lnTo>
                  <a:lnTo>
                    <a:pt x="506147" y="374454"/>
                  </a:lnTo>
                  <a:lnTo>
                    <a:pt x="513579" y="381924"/>
                  </a:lnTo>
                  <a:lnTo>
                    <a:pt x="518039" y="387527"/>
                  </a:lnTo>
                  <a:lnTo>
                    <a:pt x="514321" y="392196"/>
                  </a:lnTo>
                  <a:lnTo>
                    <a:pt x="513579" y="394998"/>
                  </a:lnTo>
                  <a:lnTo>
                    <a:pt x="520268" y="404335"/>
                  </a:lnTo>
                  <a:lnTo>
                    <a:pt x="520268" y="409938"/>
                  </a:lnTo>
                  <a:lnTo>
                    <a:pt x="518039" y="413673"/>
                  </a:lnTo>
                  <a:lnTo>
                    <a:pt x="512836" y="413673"/>
                  </a:lnTo>
                  <a:lnTo>
                    <a:pt x="504659" y="413673"/>
                  </a:lnTo>
                  <a:lnTo>
                    <a:pt x="503916" y="423011"/>
                  </a:lnTo>
                  <a:lnTo>
                    <a:pt x="508376" y="423945"/>
                  </a:lnTo>
                  <a:lnTo>
                    <a:pt x="510605" y="425813"/>
                  </a:lnTo>
                  <a:lnTo>
                    <a:pt x="514321" y="423011"/>
                  </a:lnTo>
                  <a:lnTo>
                    <a:pt x="516551" y="423011"/>
                  </a:lnTo>
                  <a:lnTo>
                    <a:pt x="518039" y="425813"/>
                  </a:lnTo>
                  <a:lnTo>
                    <a:pt x="519524" y="429548"/>
                  </a:lnTo>
                  <a:lnTo>
                    <a:pt x="525470" y="428615"/>
                  </a:lnTo>
                  <a:lnTo>
                    <a:pt x="527700" y="428615"/>
                  </a:lnTo>
                  <a:lnTo>
                    <a:pt x="526214" y="432350"/>
                  </a:lnTo>
                  <a:lnTo>
                    <a:pt x="526214" y="437952"/>
                  </a:lnTo>
                  <a:lnTo>
                    <a:pt x="523241" y="439820"/>
                  </a:lnTo>
                  <a:lnTo>
                    <a:pt x="518039" y="440754"/>
                  </a:lnTo>
                  <a:lnTo>
                    <a:pt x="515065" y="443555"/>
                  </a:lnTo>
                  <a:lnTo>
                    <a:pt x="508376" y="453827"/>
                  </a:lnTo>
                  <a:lnTo>
                    <a:pt x="504659" y="457562"/>
                  </a:lnTo>
                  <a:lnTo>
                    <a:pt x="500944" y="458496"/>
                  </a:lnTo>
                  <a:lnTo>
                    <a:pt x="497971" y="462231"/>
                  </a:lnTo>
                  <a:lnTo>
                    <a:pt x="493510" y="459430"/>
                  </a:lnTo>
                  <a:lnTo>
                    <a:pt x="489795" y="460364"/>
                  </a:lnTo>
                  <a:lnTo>
                    <a:pt x="489795" y="456629"/>
                  </a:lnTo>
                  <a:lnTo>
                    <a:pt x="489052" y="452893"/>
                  </a:lnTo>
                  <a:lnTo>
                    <a:pt x="485336" y="451026"/>
                  </a:lnTo>
                  <a:lnTo>
                    <a:pt x="481619" y="451026"/>
                  </a:lnTo>
                  <a:lnTo>
                    <a:pt x="478646" y="451959"/>
                  </a:lnTo>
                  <a:lnTo>
                    <a:pt x="479390" y="457562"/>
                  </a:lnTo>
                  <a:lnTo>
                    <a:pt x="477903" y="463165"/>
                  </a:lnTo>
                  <a:lnTo>
                    <a:pt x="475673" y="466900"/>
                  </a:lnTo>
                  <a:lnTo>
                    <a:pt x="472700" y="465967"/>
                  </a:lnTo>
                  <a:lnTo>
                    <a:pt x="471215" y="465967"/>
                  </a:lnTo>
                  <a:lnTo>
                    <a:pt x="472700" y="460364"/>
                  </a:lnTo>
                  <a:lnTo>
                    <a:pt x="469727" y="459430"/>
                  </a:lnTo>
                  <a:lnTo>
                    <a:pt x="467498" y="460364"/>
                  </a:lnTo>
                  <a:lnTo>
                    <a:pt x="464525" y="465967"/>
                  </a:lnTo>
                  <a:lnTo>
                    <a:pt x="463038" y="464099"/>
                  </a:lnTo>
                  <a:lnTo>
                    <a:pt x="457835" y="462231"/>
                  </a:lnTo>
                  <a:lnTo>
                    <a:pt x="454863" y="461298"/>
                  </a:lnTo>
                  <a:lnTo>
                    <a:pt x="453377" y="465967"/>
                  </a:lnTo>
                  <a:lnTo>
                    <a:pt x="454120" y="472503"/>
                  </a:lnTo>
                  <a:lnTo>
                    <a:pt x="451889" y="477172"/>
                  </a:lnTo>
                  <a:lnTo>
                    <a:pt x="448174" y="478106"/>
                  </a:lnTo>
                  <a:lnTo>
                    <a:pt x="442971" y="475305"/>
                  </a:lnTo>
                  <a:lnTo>
                    <a:pt x="439997" y="475305"/>
                  </a:lnTo>
                  <a:lnTo>
                    <a:pt x="434051" y="481841"/>
                  </a:lnTo>
                  <a:lnTo>
                    <a:pt x="432566" y="480907"/>
                  </a:lnTo>
                  <a:lnTo>
                    <a:pt x="429593" y="479040"/>
                  </a:lnTo>
                  <a:lnTo>
                    <a:pt x="429593" y="472503"/>
                  </a:lnTo>
                  <a:lnTo>
                    <a:pt x="428106" y="471570"/>
                  </a:lnTo>
                  <a:lnTo>
                    <a:pt x="424390" y="473437"/>
                  </a:lnTo>
                  <a:lnTo>
                    <a:pt x="420674" y="473437"/>
                  </a:lnTo>
                  <a:lnTo>
                    <a:pt x="418444" y="472503"/>
                  </a:lnTo>
                  <a:lnTo>
                    <a:pt x="417702" y="476239"/>
                  </a:lnTo>
                  <a:lnTo>
                    <a:pt x="414728" y="479040"/>
                  </a:lnTo>
                  <a:lnTo>
                    <a:pt x="415471" y="484642"/>
                  </a:lnTo>
                  <a:lnTo>
                    <a:pt x="413984" y="488378"/>
                  </a:lnTo>
                  <a:lnTo>
                    <a:pt x="411011" y="492113"/>
                  </a:lnTo>
                  <a:lnTo>
                    <a:pt x="411011" y="495848"/>
                  </a:lnTo>
                  <a:lnTo>
                    <a:pt x="408782" y="496781"/>
                  </a:lnTo>
                  <a:lnTo>
                    <a:pt x="405065" y="492113"/>
                  </a:lnTo>
                  <a:lnTo>
                    <a:pt x="401350" y="491179"/>
                  </a:lnTo>
                  <a:lnTo>
                    <a:pt x="399864" y="488378"/>
                  </a:lnTo>
                  <a:lnTo>
                    <a:pt x="400607" y="485576"/>
                  </a:lnTo>
                  <a:lnTo>
                    <a:pt x="398376" y="485576"/>
                  </a:lnTo>
                  <a:lnTo>
                    <a:pt x="396890" y="489312"/>
                  </a:lnTo>
                  <a:lnTo>
                    <a:pt x="399119" y="499584"/>
                  </a:lnTo>
                  <a:lnTo>
                    <a:pt x="392430" y="501451"/>
                  </a:lnTo>
                  <a:lnTo>
                    <a:pt x="392430" y="507053"/>
                  </a:lnTo>
                  <a:lnTo>
                    <a:pt x="387971" y="510789"/>
                  </a:lnTo>
                  <a:lnTo>
                    <a:pt x="387227" y="506120"/>
                  </a:lnTo>
                  <a:lnTo>
                    <a:pt x="387971" y="500517"/>
                  </a:lnTo>
                  <a:lnTo>
                    <a:pt x="382025" y="495848"/>
                  </a:lnTo>
                  <a:lnTo>
                    <a:pt x="384998" y="492113"/>
                  </a:lnTo>
                  <a:lnTo>
                    <a:pt x="382025" y="488378"/>
                  </a:lnTo>
                  <a:lnTo>
                    <a:pt x="376823" y="490245"/>
                  </a:lnTo>
                  <a:lnTo>
                    <a:pt x="373850" y="485576"/>
                  </a:lnTo>
                  <a:lnTo>
                    <a:pt x="372363" y="481841"/>
                  </a:lnTo>
                  <a:lnTo>
                    <a:pt x="368647" y="481841"/>
                  </a:lnTo>
                  <a:lnTo>
                    <a:pt x="367160" y="484642"/>
                  </a:lnTo>
                  <a:lnTo>
                    <a:pt x="367160" y="488378"/>
                  </a:lnTo>
                  <a:lnTo>
                    <a:pt x="364931" y="490245"/>
                  </a:lnTo>
                  <a:lnTo>
                    <a:pt x="362701" y="488378"/>
                  </a:lnTo>
                  <a:lnTo>
                    <a:pt x="360471" y="484642"/>
                  </a:lnTo>
                  <a:lnTo>
                    <a:pt x="358241" y="482775"/>
                  </a:lnTo>
                  <a:lnTo>
                    <a:pt x="357498" y="484642"/>
                  </a:lnTo>
                  <a:lnTo>
                    <a:pt x="358241" y="489312"/>
                  </a:lnTo>
                  <a:lnTo>
                    <a:pt x="353040" y="493981"/>
                  </a:lnTo>
                  <a:lnTo>
                    <a:pt x="350066" y="493981"/>
                  </a:lnTo>
                  <a:lnTo>
                    <a:pt x="345606" y="498650"/>
                  </a:lnTo>
                  <a:lnTo>
                    <a:pt x="343376" y="498650"/>
                  </a:lnTo>
                  <a:lnTo>
                    <a:pt x="340403" y="496781"/>
                  </a:lnTo>
                  <a:lnTo>
                    <a:pt x="339660" y="494914"/>
                  </a:lnTo>
                  <a:lnTo>
                    <a:pt x="342634" y="490245"/>
                  </a:lnTo>
                  <a:lnTo>
                    <a:pt x="339660" y="485576"/>
                  </a:lnTo>
                  <a:lnTo>
                    <a:pt x="336688" y="487444"/>
                  </a:lnTo>
                  <a:lnTo>
                    <a:pt x="335945" y="493981"/>
                  </a:lnTo>
                  <a:lnTo>
                    <a:pt x="331485" y="497716"/>
                  </a:lnTo>
                  <a:lnTo>
                    <a:pt x="328511" y="499584"/>
                  </a:lnTo>
                  <a:lnTo>
                    <a:pt x="326283" y="500517"/>
                  </a:lnTo>
                  <a:lnTo>
                    <a:pt x="321823" y="501451"/>
                  </a:lnTo>
                  <a:lnTo>
                    <a:pt x="324053" y="506120"/>
                  </a:lnTo>
                  <a:lnTo>
                    <a:pt x="321823" y="510789"/>
                  </a:lnTo>
                  <a:lnTo>
                    <a:pt x="322565" y="514524"/>
                  </a:lnTo>
                  <a:lnTo>
                    <a:pt x="325539" y="517325"/>
                  </a:lnTo>
                  <a:lnTo>
                    <a:pt x="328511" y="519193"/>
                  </a:lnTo>
                  <a:lnTo>
                    <a:pt x="326283" y="523862"/>
                  </a:lnTo>
                  <a:lnTo>
                    <a:pt x="322565" y="523862"/>
                  </a:lnTo>
                  <a:lnTo>
                    <a:pt x="314390" y="520127"/>
                  </a:lnTo>
                  <a:lnTo>
                    <a:pt x="312904" y="522928"/>
                  </a:lnTo>
                  <a:lnTo>
                    <a:pt x="309931" y="522928"/>
                  </a:lnTo>
                  <a:lnTo>
                    <a:pt x="307701" y="515458"/>
                  </a:lnTo>
                  <a:lnTo>
                    <a:pt x="303985" y="514524"/>
                  </a:lnTo>
                  <a:lnTo>
                    <a:pt x="299525" y="513590"/>
                  </a:lnTo>
                  <a:lnTo>
                    <a:pt x="292093" y="513590"/>
                  </a:lnTo>
                  <a:lnTo>
                    <a:pt x="289863" y="511723"/>
                  </a:lnTo>
                  <a:lnTo>
                    <a:pt x="289863" y="508922"/>
                  </a:lnTo>
                  <a:lnTo>
                    <a:pt x="292093" y="507987"/>
                  </a:lnTo>
                  <a:lnTo>
                    <a:pt x="295809" y="507987"/>
                  </a:lnTo>
                  <a:lnTo>
                    <a:pt x="295067" y="503318"/>
                  </a:lnTo>
                  <a:lnTo>
                    <a:pt x="297296" y="500517"/>
                  </a:lnTo>
                  <a:lnTo>
                    <a:pt x="301012" y="501451"/>
                  </a:lnTo>
                  <a:lnTo>
                    <a:pt x="307701" y="503318"/>
                  </a:lnTo>
                  <a:lnTo>
                    <a:pt x="307701" y="501451"/>
                  </a:lnTo>
                  <a:lnTo>
                    <a:pt x="304728" y="498650"/>
                  </a:lnTo>
                  <a:lnTo>
                    <a:pt x="305471" y="494914"/>
                  </a:lnTo>
                  <a:lnTo>
                    <a:pt x="302498" y="493981"/>
                  </a:lnTo>
                  <a:lnTo>
                    <a:pt x="298782" y="493981"/>
                  </a:lnTo>
                  <a:lnTo>
                    <a:pt x="295067" y="498650"/>
                  </a:lnTo>
                  <a:lnTo>
                    <a:pt x="292093" y="497716"/>
                  </a:lnTo>
                  <a:lnTo>
                    <a:pt x="293579" y="493981"/>
                  </a:lnTo>
                  <a:lnTo>
                    <a:pt x="298039" y="485576"/>
                  </a:lnTo>
                  <a:lnTo>
                    <a:pt x="298039" y="479973"/>
                  </a:lnTo>
                  <a:lnTo>
                    <a:pt x="295809" y="475305"/>
                  </a:lnTo>
                  <a:lnTo>
                    <a:pt x="294324" y="473437"/>
                  </a:lnTo>
                  <a:lnTo>
                    <a:pt x="292093" y="473437"/>
                  </a:lnTo>
                  <a:lnTo>
                    <a:pt x="288378" y="489312"/>
                  </a:lnTo>
                  <a:lnTo>
                    <a:pt x="284660" y="492113"/>
                  </a:lnTo>
                  <a:lnTo>
                    <a:pt x="276486" y="492113"/>
                  </a:lnTo>
                  <a:lnTo>
                    <a:pt x="272026" y="494914"/>
                  </a:lnTo>
                  <a:lnTo>
                    <a:pt x="269052" y="497716"/>
                  </a:lnTo>
                  <a:lnTo>
                    <a:pt x="269052" y="501451"/>
                  </a:lnTo>
                  <a:lnTo>
                    <a:pt x="272026" y="506120"/>
                  </a:lnTo>
                  <a:lnTo>
                    <a:pt x="270540" y="513590"/>
                  </a:lnTo>
                  <a:lnTo>
                    <a:pt x="269795" y="517325"/>
                  </a:lnTo>
                  <a:lnTo>
                    <a:pt x="264594" y="522928"/>
                  </a:lnTo>
                  <a:lnTo>
                    <a:pt x="261621" y="530399"/>
                  </a:lnTo>
                  <a:lnTo>
                    <a:pt x="259391" y="533200"/>
                  </a:lnTo>
                  <a:lnTo>
                    <a:pt x="257161" y="539737"/>
                  </a:lnTo>
                  <a:lnTo>
                    <a:pt x="254931" y="542539"/>
                  </a:lnTo>
                  <a:lnTo>
                    <a:pt x="253445" y="545340"/>
                  </a:lnTo>
                  <a:lnTo>
                    <a:pt x="253445" y="548141"/>
                  </a:lnTo>
                  <a:lnTo>
                    <a:pt x="257161" y="550942"/>
                  </a:lnTo>
                  <a:lnTo>
                    <a:pt x="256418" y="556546"/>
                  </a:lnTo>
                  <a:lnTo>
                    <a:pt x="253445" y="558413"/>
                  </a:lnTo>
                  <a:lnTo>
                    <a:pt x="248985" y="560281"/>
                  </a:lnTo>
                  <a:lnTo>
                    <a:pt x="248242" y="562148"/>
                  </a:lnTo>
                  <a:lnTo>
                    <a:pt x="248242" y="564016"/>
                  </a:lnTo>
                  <a:lnTo>
                    <a:pt x="245269" y="565883"/>
                  </a:lnTo>
                  <a:lnTo>
                    <a:pt x="241554" y="567751"/>
                  </a:lnTo>
                  <a:lnTo>
                    <a:pt x="238580" y="575222"/>
                  </a:lnTo>
                  <a:lnTo>
                    <a:pt x="235608" y="577089"/>
                  </a:lnTo>
                  <a:lnTo>
                    <a:pt x="232634" y="576155"/>
                  </a:lnTo>
                  <a:lnTo>
                    <a:pt x="231147" y="571486"/>
                  </a:lnTo>
                  <a:lnTo>
                    <a:pt x="235608" y="567751"/>
                  </a:lnTo>
                  <a:lnTo>
                    <a:pt x="236351" y="565883"/>
                  </a:lnTo>
                  <a:lnTo>
                    <a:pt x="231147" y="565883"/>
                  </a:lnTo>
                  <a:lnTo>
                    <a:pt x="226688" y="565883"/>
                  </a:lnTo>
                  <a:lnTo>
                    <a:pt x="222971" y="569619"/>
                  </a:lnTo>
                  <a:lnTo>
                    <a:pt x="221485" y="569619"/>
                  </a:lnTo>
                  <a:lnTo>
                    <a:pt x="218513" y="567751"/>
                  </a:lnTo>
                  <a:lnTo>
                    <a:pt x="220742" y="561214"/>
                  </a:lnTo>
                  <a:lnTo>
                    <a:pt x="219999" y="558413"/>
                  </a:lnTo>
                  <a:lnTo>
                    <a:pt x="217770" y="558413"/>
                  </a:lnTo>
                  <a:lnTo>
                    <a:pt x="215539" y="560281"/>
                  </a:lnTo>
                  <a:lnTo>
                    <a:pt x="214053" y="566817"/>
                  </a:lnTo>
                  <a:lnTo>
                    <a:pt x="210336" y="567751"/>
                  </a:lnTo>
                  <a:lnTo>
                    <a:pt x="208851" y="578957"/>
                  </a:lnTo>
                  <a:lnTo>
                    <a:pt x="208107" y="579891"/>
                  </a:lnTo>
                  <a:lnTo>
                    <a:pt x="204390" y="582692"/>
                  </a:lnTo>
                  <a:lnTo>
                    <a:pt x="202905" y="589228"/>
                  </a:lnTo>
                  <a:lnTo>
                    <a:pt x="201418" y="590163"/>
                  </a:lnTo>
                  <a:lnTo>
                    <a:pt x="199187" y="589228"/>
                  </a:lnTo>
                  <a:lnTo>
                    <a:pt x="198445" y="582692"/>
                  </a:lnTo>
                  <a:lnTo>
                    <a:pt x="189526" y="577089"/>
                  </a:lnTo>
                  <a:lnTo>
                    <a:pt x="190269" y="588294"/>
                  </a:lnTo>
                  <a:lnTo>
                    <a:pt x="188039" y="591096"/>
                  </a:lnTo>
                  <a:lnTo>
                    <a:pt x="184323" y="591096"/>
                  </a:lnTo>
                  <a:lnTo>
                    <a:pt x="180607" y="588294"/>
                  </a:lnTo>
                  <a:lnTo>
                    <a:pt x="178377" y="584559"/>
                  </a:lnTo>
                  <a:lnTo>
                    <a:pt x="173918" y="583626"/>
                  </a:lnTo>
                  <a:lnTo>
                    <a:pt x="171689" y="583626"/>
                  </a:lnTo>
                  <a:lnTo>
                    <a:pt x="167228" y="584559"/>
                  </a:lnTo>
                  <a:lnTo>
                    <a:pt x="163512" y="593897"/>
                  </a:lnTo>
                  <a:lnTo>
                    <a:pt x="161283" y="597633"/>
                  </a:lnTo>
                  <a:lnTo>
                    <a:pt x="163512" y="606971"/>
                  </a:lnTo>
                  <a:lnTo>
                    <a:pt x="160540" y="613507"/>
                  </a:lnTo>
                  <a:lnTo>
                    <a:pt x="158309" y="613507"/>
                  </a:lnTo>
                  <a:lnTo>
                    <a:pt x="156081" y="611640"/>
                  </a:lnTo>
                  <a:lnTo>
                    <a:pt x="156081" y="607905"/>
                  </a:lnTo>
                  <a:lnTo>
                    <a:pt x="153851" y="604169"/>
                  </a:lnTo>
                  <a:lnTo>
                    <a:pt x="153851" y="597633"/>
                  </a:lnTo>
                  <a:lnTo>
                    <a:pt x="154594" y="591096"/>
                  </a:lnTo>
                  <a:lnTo>
                    <a:pt x="152363" y="588294"/>
                  </a:lnTo>
                  <a:lnTo>
                    <a:pt x="148648" y="589228"/>
                  </a:lnTo>
                  <a:lnTo>
                    <a:pt x="142702" y="594831"/>
                  </a:lnTo>
                  <a:lnTo>
                    <a:pt x="141959" y="590163"/>
                  </a:lnTo>
                  <a:lnTo>
                    <a:pt x="140471" y="589228"/>
                  </a:lnTo>
                  <a:lnTo>
                    <a:pt x="136756" y="590163"/>
                  </a:lnTo>
                  <a:lnTo>
                    <a:pt x="130067" y="595765"/>
                  </a:lnTo>
                  <a:lnTo>
                    <a:pt x="123377" y="597633"/>
                  </a:lnTo>
                  <a:lnTo>
                    <a:pt x="118176" y="602302"/>
                  </a:lnTo>
                  <a:lnTo>
                    <a:pt x="112973" y="604169"/>
                  </a:lnTo>
                  <a:lnTo>
                    <a:pt x="111485" y="606971"/>
                  </a:lnTo>
                  <a:lnTo>
                    <a:pt x="110742" y="609772"/>
                  </a:lnTo>
                  <a:lnTo>
                    <a:pt x="106284" y="612574"/>
                  </a:lnTo>
                  <a:lnTo>
                    <a:pt x="104796" y="617243"/>
                  </a:lnTo>
                  <a:lnTo>
                    <a:pt x="102567" y="620977"/>
                  </a:lnTo>
                  <a:lnTo>
                    <a:pt x="107027" y="625646"/>
                  </a:lnTo>
                  <a:lnTo>
                    <a:pt x="110742" y="632183"/>
                  </a:lnTo>
                  <a:lnTo>
                    <a:pt x="109256" y="635918"/>
                  </a:lnTo>
                  <a:lnTo>
                    <a:pt x="104796" y="637786"/>
                  </a:lnTo>
                  <a:lnTo>
                    <a:pt x="97365" y="638720"/>
                  </a:lnTo>
                  <a:lnTo>
                    <a:pt x="92904" y="639654"/>
                  </a:lnTo>
                  <a:lnTo>
                    <a:pt x="89189" y="648057"/>
                  </a:lnTo>
                  <a:lnTo>
                    <a:pt x="89189" y="650859"/>
                  </a:lnTo>
                  <a:lnTo>
                    <a:pt x="90675" y="658329"/>
                  </a:lnTo>
                  <a:lnTo>
                    <a:pt x="89189" y="661131"/>
                  </a:lnTo>
                  <a:lnTo>
                    <a:pt x="85473" y="663933"/>
                  </a:lnTo>
                  <a:lnTo>
                    <a:pt x="81755" y="669535"/>
                  </a:lnTo>
                  <a:lnTo>
                    <a:pt x="78783" y="673271"/>
                  </a:lnTo>
                  <a:lnTo>
                    <a:pt x="73581" y="673271"/>
                  </a:lnTo>
                  <a:lnTo>
                    <a:pt x="69864" y="673271"/>
                  </a:lnTo>
                  <a:lnTo>
                    <a:pt x="65406" y="680741"/>
                  </a:lnTo>
                  <a:lnTo>
                    <a:pt x="60945" y="691946"/>
                  </a:lnTo>
                  <a:lnTo>
                    <a:pt x="58715" y="701285"/>
                  </a:lnTo>
                  <a:lnTo>
                    <a:pt x="54999" y="706887"/>
                  </a:lnTo>
                  <a:lnTo>
                    <a:pt x="53514" y="712490"/>
                  </a:lnTo>
                  <a:lnTo>
                    <a:pt x="52769" y="716226"/>
                  </a:lnTo>
                  <a:lnTo>
                    <a:pt x="49054" y="718093"/>
                  </a:lnTo>
                  <a:lnTo>
                    <a:pt x="43851" y="714358"/>
                  </a:lnTo>
                  <a:lnTo>
                    <a:pt x="43851" y="714358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9" name="pl189"/>
            <p:cNvSpPr/>
            <p:nvPr/>
          </p:nvSpPr>
          <p:spPr>
            <a:xfrm>
              <a:off x="6692463" y="3025130"/>
              <a:ext cx="576011" cy="296014"/>
            </a:xfrm>
            <a:custGeom>
              <a:avLst/>
              <a:pathLst>
                <a:path w="576011" h="296014">
                  <a:moveTo>
                    <a:pt x="231147" y="66299"/>
                  </a:moveTo>
                  <a:lnTo>
                    <a:pt x="225944" y="61630"/>
                  </a:lnTo>
                  <a:lnTo>
                    <a:pt x="226688" y="56027"/>
                  </a:lnTo>
                  <a:lnTo>
                    <a:pt x="226688" y="54160"/>
                  </a:lnTo>
                  <a:lnTo>
                    <a:pt x="225201" y="52292"/>
                  </a:lnTo>
                  <a:lnTo>
                    <a:pt x="222228" y="50425"/>
                  </a:lnTo>
                  <a:lnTo>
                    <a:pt x="221485" y="47624"/>
                  </a:lnTo>
                  <a:lnTo>
                    <a:pt x="222228" y="42955"/>
                  </a:lnTo>
                  <a:lnTo>
                    <a:pt x="223716" y="41086"/>
                  </a:lnTo>
                  <a:lnTo>
                    <a:pt x="222972" y="38285"/>
                  </a:lnTo>
                  <a:lnTo>
                    <a:pt x="221485" y="38285"/>
                  </a:lnTo>
                  <a:lnTo>
                    <a:pt x="217770" y="38285"/>
                  </a:lnTo>
                  <a:lnTo>
                    <a:pt x="215539" y="37352"/>
                  </a:lnTo>
                  <a:lnTo>
                    <a:pt x="213309" y="34550"/>
                  </a:lnTo>
                  <a:lnTo>
                    <a:pt x="211824" y="30815"/>
                  </a:lnTo>
                  <a:lnTo>
                    <a:pt x="212567" y="29881"/>
                  </a:lnTo>
                  <a:lnTo>
                    <a:pt x="215539" y="26146"/>
                  </a:lnTo>
                  <a:lnTo>
                    <a:pt x="216282" y="24278"/>
                  </a:lnTo>
                  <a:lnTo>
                    <a:pt x="213309" y="20543"/>
                  </a:lnTo>
                  <a:lnTo>
                    <a:pt x="211080" y="19610"/>
                  </a:lnTo>
                  <a:lnTo>
                    <a:pt x="208106" y="19610"/>
                  </a:lnTo>
                  <a:lnTo>
                    <a:pt x="206621" y="22411"/>
                  </a:lnTo>
                  <a:lnTo>
                    <a:pt x="203647" y="22411"/>
                  </a:lnTo>
                  <a:lnTo>
                    <a:pt x="200675" y="21477"/>
                  </a:lnTo>
                  <a:lnTo>
                    <a:pt x="193242" y="21477"/>
                  </a:lnTo>
                  <a:lnTo>
                    <a:pt x="188783" y="18675"/>
                  </a:lnTo>
                  <a:lnTo>
                    <a:pt x="179864" y="11205"/>
                  </a:lnTo>
                  <a:lnTo>
                    <a:pt x="176891" y="9338"/>
                  </a:lnTo>
                  <a:lnTo>
                    <a:pt x="169458" y="8404"/>
                  </a:lnTo>
                  <a:lnTo>
                    <a:pt x="164999" y="10271"/>
                  </a:lnTo>
                  <a:lnTo>
                    <a:pt x="162769" y="13073"/>
                  </a:lnTo>
                  <a:lnTo>
                    <a:pt x="161282" y="15874"/>
                  </a:lnTo>
                  <a:lnTo>
                    <a:pt x="158310" y="17741"/>
                  </a:lnTo>
                  <a:lnTo>
                    <a:pt x="155336" y="17741"/>
                  </a:lnTo>
                  <a:lnTo>
                    <a:pt x="152364" y="16808"/>
                  </a:lnTo>
                  <a:lnTo>
                    <a:pt x="148648" y="15874"/>
                  </a:lnTo>
                  <a:lnTo>
                    <a:pt x="142702" y="19610"/>
                  </a:lnTo>
                  <a:lnTo>
                    <a:pt x="138985" y="17741"/>
                  </a:lnTo>
                  <a:lnTo>
                    <a:pt x="137499" y="17741"/>
                  </a:lnTo>
                  <a:lnTo>
                    <a:pt x="136013" y="19610"/>
                  </a:lnTo>
                  <a:lnTo>
                    <a:pt x="136756" y="22411"/>
                  </a:lnTo>
                  <a:lnTo>
                    <a:pt x="138243" y="24278"/>
                  </a:lnTo>
                  <a:lnTo>
                    <a:pt x="136756" y="26146"/>
                  </a:lnTo>
                  <a:lnTo>
                    <a:pt x="134526" y="27080"/>
                  </a:lnTo>
                  <a:lnTo>
                    <a:pt x="134526" y="29881"/>
                  </a:lnTo>
                  <a:lnTo>
                    <a:pt x="132297" y="31749"/>
                  </a:lnTo>
                  <a:lnTo>
                    <a:pt x="132297" y="33616"/>
                  </a:lnTo>
                  <a:lnTo>
                    <a:pt x="131553" y="34550"/>
                  </a:lnTo>
                  <a:lnTo>
                    <a:pt x="129323" y="36418"/>
                  </a:lnTo>
                  <a:lnTo>
                    <a:pt x="123377" y="34550"/>
                  </a:lnTo>
                  <a:lnTo>
                    <a:pt x="115202" y="33616"/>
                  </a:lnTo>
                  <a:lnTo>
                    <a:pt x="109999" y="31749"/>
                  </a:lnTo>
                  <a:lnTo>
                    <a:pt x="103310" y="29881"/>
                  </a:lnTo>
                  <a:lnTo>
                    <a:pt x="98107" y="26146"/>
                  </a:lnTo>
                  <a:lnTo>
                    <a:pt x="95877" y="24278"/>
                  </a:lnTo>
                  <a:lnTo>
                    <a:pt x="97364" y="19610"/>
                  </a:lnTo>
                  <a:lnTo>
                    <a:pt x="97364" y="16808"/>
                  </a:lnTo>
                  <a:lnTo>
                    <a:pt x="95135" y="15874"/>
                  </a:lnTo>
                  <a:lnTo>
                    <a:pt x="93648" y="16808"/>
                  </a:lnTo>
                  <a:lnTo>
                    <a:pt x="89932" y="19610"/>
                  </a:lnTo>
                  <a:lnTo>
                    <a:pt x="88446" y="24278"/>
                  </a:lnTo>
                  <a:lnTo>
                    <a:pt x="87702" y="28013"/>
                  </a:lnTo>
                  <a:lnTo>
                    <a:pt x="84729" y="28947"/>
                  </a:lnTo>
                  <a:lnTo>
                    <a:pt x="81756" y="31749"/>
                  </a:lnTo>
                  <a:lnTo>
                    <a:pt x="75810" y="39219"/>
                  </a:lnTo>
                  <a:lnTo>
                    <a:pt x="69864" y="46690"/>
                  </a:lnTo>
                  <a:lnTo>
                    <a:pt x="66891" y="47624"/>
                  </a:lnTo>
                  <a:lnTo>
                    <a:pt x="62432" y="45756"/>
                  </a:lnTo>
                  <a:lnTo>
                    <a:pt x="57972" y="42955"/>
                  </a:lnTo>
                  <a:lnTo>
                    <a:pt x="56486" y="42955"/>
                  </a:lnTo>
                  <a:lnTo>
                    <a:pt x="52770" y="42955"/>
                  </a:lnTo>
                  <a:lnTo>
                    <a:pt x="51283" y="44822"/>
                  </a:lnTo>
                  <a:lnTo>
                    <a:pt x="48310" y="49491"/>
                  </a:lnTo>
                  <a:lnTo>
                    <a:pt x="46080" y="52292"/>
                  </a:lnTo>
                  <a:lnTo>
                    <a:pt x="36419" y="57895"/>
                  </a:lnTo>
                  <a:lnTo>
                    <a:pt x="31958" y="60697"/>
                  </a:lnTo>
                  <a:lnTo>
                    <a:pt x="29730" y="63498"/>
                  </a:lnTo>
                  <a:lnTo>
                    <a:pt x="27499" y="66299"/>
                  </a:lnTo>
                  <a:lnTo>
                    <a:pt x="25270" y="68167"/>
                  </a:lnTo>
                  <a:lnTo>
                    <a:pt x="21553" y="69101"/>
                  </a:lnTo>
                  <a:lnTo>
                    <a:pt x="17094" y="71902"/>
                  </a:lnTo>
                  <a:lnTo>
                    <a:pt x="12635" y="75638"/>
                  </a:lnTo>
                  <a:lnTo>
                    <a:pt x="5202" y="82174"/>
                  </a:lnTo>
                  <a:lnTo>
                    <a:pt x="743" y="85910"/>
                  </a:lnTo>
                  <a:lnTo>
                    <a:pt x="0" y="1867"/>
                  </a:lnTo>
                  <a:lnTo>
                    <a:pt x="12635" y="0"/>
                  </a:lnTo>
                  <a:lnTo>
                    <a:pt x="75810" y="933"/>
                  </a:lnTo>
                  <a:lnTo>
                    <a:pt x="90674" y="933"/>
                  </a:lnTo>
                  <a:lnTo>
                    <a:pt x="144931" y="933"/>
                  </a:lnTo>
                  <a:lnTo>
                    <a:pt x="151620" y="1867"/>
                  </a:lnTo>
                  <a:lnTo>
                    <a:pt x="182093" y="1867"/>
                  </a:lnTo>
                  <a:lnTo>
                    <a:pt x="263106" y="933"/>
                  </a:lnTo>
                  <a:lnTo>
                    <a:pt x="266080" y="933"/>
                  </a:lnTo>
                  <a:lnTo>
                    <a:pt x="294323" y="933"/>
                  </a:lnTo>
                  <a:lnTo>
                    <a:pt x="323309" y="933"/>
                  </a:lnTo>
                  <a:lnTo>
                    <a:pt x="350809" y="933"/>
                  </a:lnTo>
                  <a:lnTo>
                    <a:pt x="379795" y="933"/>
                  </a:lnTo>
                  <a:lnTo>
                    <a:pt x="422903" y="933"/>
                  </a:lnTo>
                  <a:lnTo>
                    <a:pt x="439997" y="933"/>
                  </a:lnTo>
                  <a:lnTo>
                    <a:pt x="479390" y="933"/>
                  </a:lnTo>
                  <a:lnTo>
                    <a:pt x="482363" y="59763"/>
                  </a:lnTo>
                  <a:lnTo>
                    <a:pt x="483106" y="71902"/>
                  </a:lnTo>
                  <a:lnTo>
                    <a:pt x="483849" y="81240"/>
                  </a:lnTo>
                  <a:lnTo>
                    <a:pt x="485336" y="98049"/>
                  </a:lnTo>
                  <a:lnTo>
                    <a:pt x="488309" y="147540"/>
                  </a:lnTo>
                  <a:lnTo>
                    <a:pt x="489795" y="176488"/>
                  </a:lnTo>
                  <a:lnTo>
                    <a:pt x="492024" y="191429"/>
                  </a:lnTo>
                  <a:lnTo>
                    <a:pt x="493511" y="207303"/>
                  </a:lnTo>
                  <a:lnTo>
                    <a:pt x="538106" y="208238"/>
                  </a:lnTo>
                  <a:lnTo>
                    <a:pt x="576011" y="208238"/>
                  </a:lnTo>
                  <a:lnTo>
                    <a:pt x="576011" y="212906"/>
                  </a:lnTo>
                  <a:lnTo>
                    <a:pt x="573781" y="216642"/>
                  </a:lnTo>
                  <a:lnTo>
                    <a:pt x="571551" y="219443"/>
                  </a:lnTo>
                  <a:lnTo>
                    <a:pt x="571551" y="223178"/>
                  </a:lnTo>
                  <a:lnTo>
                    <a:pt x="572294" y="228781"/>
                  </a:lnTo>
                  <a:lnTo>
                    <a:pt x="571551" y="231583"/>
                  </a:lnTo>
                  <a:lnTo>
                    <a:pt x="570065" y="236251"/>
                  </a:lnTo>
                  <a:lnTo>
                    <a:pt x="563375" y="250258"/>
                  </a:lnTo>
                  <a:lnTo>
                    <a:pt x="561145" y="262397"/>
                  </a:lnTo>
                  <a:lnTo>
                    <a:pt x="557429" y="270802"/>
                  </a:lnTo>
                  <a:lnTo>
                    <a:pt x="555199" y="278273"/>
                  </a:lnTo>
                  <a:lnTo>
                    <a:pt x="547768" y="276405"/>
                  </a:lnTo>
                  <a:lnTo>
                    <a:pt x="551483" y="271736"/>
                  </a:lnTo>
                  <a:lnTo>
                    <a:pt x="553714" y="266133"/>
                  </a:lnTo>
                  <a:lnTo>
                    <a:pt x="554457" y="263332"/>
                  </a:lnTo>
                  <a:lnTo>
                    <a:pt x="555943" y="257729"/>
                  </a:lnTo>
                  <a:lnTo>
                    <a:pt x="558917" y="250258"/>
                  </a:lnTo>
                  <a:lnTo>
                    <a:pt x="558917" y="246523"/>
                  </a:lnTo>
                  <a:lnTo>
                    <a:pt x="557429" y="244656"/>
                  </a:lnTo>
                  <a:lnTo>
                    <a:pt x="554457" y="243722"/>
                  </a:lnTo>
                  <a:lnTo>
                    <a:pt x="552227" y="244656"/>
                  </a:lnTo>
                  <a:lnTo>
                    <a:pt x="551483" y="247457"/>
                  </a:lnTo>
                  <a:lnTo>
                    <a:pt x="548511" y="252126"/>
                  </a:lnTo>
                  <a:lnTo>
                    <a:pt x="547025" y="257729"/>
                  </a:lnTo>
                  <a:lnTo>
                    <a:pt x="546281" y="264266"/>
                  </a:lnTo>
                  <a:lnTo>
                    <a:pt x="544794" y="265200"/>
                  </a:lnTo>
                  <a:lnTo>
                    <a:pt x="540335" y="267067"/>
                  </a:lnTo>
                  <a:lnTo>
                    <a:pt x="536619" y="278273"/>
                  </a:lnTo>
                  <a:lnTo>
                    <a:pt x="503173" y="282941"/>
                  </a:lnTo>
                  <a:lnTo>
                    <a:pt x="500201" y="288544"/>
                  </a:lnTo>
                  <a:lnTo>
                    <a:pt x="497970" y="288544"/>
                  </a:lnTo>
                  <a:lnTo>
                    <a:pt x="493511" y="288544"/>
                  </a:lnTo>
                  <a:lnTo>
                    <a:pt x="489052" y="287611"/>
                  </a:lnTo>
                  <a:lnTo>
                    <a:pt x="487565" y="291346"/>
                  </a:lnTo>
                  <a:lnTo>
                    <a:pt x="483106" y="289478"/>
                  </a:lnTo>
                  <a:lnTo>
                    <a:pt x="480875" y="289478"/>
                  </a:lnTo>
                  <a:lnTo>
                    <a:pt x="478646" y="290412"/>
                  </a:lnTo>
                  <a:lnTo>
                    <a:pt x="476417" y="295081"/>
                  </a:lnTo>
                  <a:lnTo>
                    <a:pt x="474187" y="296014"/>
                  </a:lnTo>
                  <a:lnTo>
                    <a:pt x="471957" y="295081"/>
                  </a:lnTo>
                  <a:lnTo>
                    <a:pt x="471957" y="290412"/>
                  </a:lnTo>
                  <a:lnTo>
                    <a:pt x="471214" y="289478"/>
                  </a:lnTo>
                  <a:lnTo>
                    <a:pt x="467498" y="288544"/>
                  </a:lnTo>
                  <a:lnTo>
                    <a:pt x="468241" y="283875"/>
                  </a:lnTo>
                  <a:lnTo>
                    <a:pt x="469727" y="281074"/>
                  </a:lnTo>
                  <a:lnTo>
                    <a:pt x="472700" y="280140"/>
                  </a:lnTo>
                  <a:lnTo>
                    <a:pt x="477903" y="278273"/>
                  </a:lnTo>
                  <a:lnTo>
                    <a:pt x="483106" y="273603"/>
                  </a:lnTo>
                  <a:lnTo>
                    <a:pt x="483106" y="271736"/>
                  </a:lnTo>
                  <a:lnTo>
                    <a:pt x="482363" y="270802"/>
                  </a:lnTo>
                  <a:lnTo>
                    <a:pt x="472700" y="272669"/>
                  </a:lnTo>
                  <a:lnTo>
                    <a:pt x="470471" y="271736"/>
                  </a:lnTo>
                  <a:lnTo>
                    <a:pt x="468984" y="270802"/>
                  </a:lnTo>
                  <a:lnTo>
                    <a:pt x="472700" y="264266"/>
                  </a:lnTo>
                  <a:lnTo>
                    <a:pt x="480132" y="262397"/>
                  </a:lnTo>
                  <a:lnTo>
                    <a:pt x="482363" y="260530"/>
                  </a:lnTo>
                  <a:lnTo>
                    <a:pt x="481619" y="259597"/>
                  </a:lnTo>
                  <a:lnTo>
                    <a:pt x="479390" y="257729"/>
                  </a:lnTo>
                  <a:lnTo>
                    <a:pt x="476417" y="257729"/>
                  </a:lnTo>
                  <a:lnTo>
                    <a:pt x="470471" y="260530"/>
                  </a:lnTo>
                  <a:lnTo>
                    <a:pt x="467498" y="259597"/>
                  </a:lnTo>
                  <a:lnTo>
                    <a:pt x="461552" y="261464"/>
                  </a:lnTo>
                  <a:lnTo>
                    <a:pt x="460808" y="260530"/>
                  </a:lnTo>
                  <a:lnTo>
                    <a:pt x="460808" y="259597"/>
                  </a:lnTo>
                  <a:lnTo>
                    <a:pt x="462295" y="253994"/>
                  </a:lnTo>
                  <a:lnTo>
                    <a:pt x="465268" y="250258"/>
                  </a:lnTo>
                  <a:lnTo>
                    <a:pt x="471957" y="248391"/>
                  </a:lnTo>
                  <a:lnTo>
                    <a:pt x="474187" y="245589"/>
                  </a:lnTo>
                  <a:lnTo>
                    <a:pt x="474187" y="243722"/>
                  </a:lnTo>
                  <a:lnTo>
                    <a:pt x="471957" y="242788"/>
                  </a:lnTo>
                  <a:lnTo>
                    <a:pt x="468984" y="244656"/>
                  </a:lnTo>
                  <a:lnTo>
                    <a:pt x="465268" y="243722"/>
                  </a:lnTo>
                  <a:lnTo>
                    <a:pt x="465268" y="240920"/>
                  </a:lnTo>
                  <a:lnTo>
                    <a:pt x="466754" y="235318"/>
                  </a:lnTo>
                  <a:lnTo>
                    <a:pt x="467498" y="231583"/>
                  </a:lnTo>
                  <a:lnTo>
                    <a:pt x="466754" y="228781"/>
                  </a:lnTo>
                  <a:lnTo>
                    <a:pt x="465268" y="229714"/>
                  </a:lnTo>
                  <a:lnTo>
                    <a:pt x="463038" y="231583"/>
                  </a:lnTo>
                  <a:lnTo>
                    <a:pt x="461552" y="235318"/>
                  </a:lnTo>
                  <a:lnTo>
                    <a:pt x="461552" y="241855"/>
                  </a:lnTo>
                  <a:lnTo>
                    <a:pt x="459322" y="243722"/>
                  </a:lnTo>
                  <a:lnTo>
                    <a:pt x="457835" y="242788"/>
                  </a:lnTo>
                  <a:lnTo>
                    <a:pt x="452633" y="235318"/>
                  </a:lnTo>
                  <a:lnTo>
                    <a:pt x="452633" y="233450"/>
                  </a:lnTo>
                  <a:lnTo>
                    <a:pt x="455606" y="229714"/>
                  </a:lnTo>
                  <a:lnTo>
                    <a:pt x="454119" y="227847"/>
                  </a:lnTo>
                  <a:lnTo>
                    <a:pt x="452633" y="227847"/>
                  </a:lnTo>
                  <a:lnTo>
                    <a:pt x="448916" y="231583"/>
                  </a:lnTo>
                  <a:lnTo>
                    <a:pt x="448173" y="233450"/>
                  </a:lnTo>
                  <a:lnTo>
                    <a:pt x="448173" y="236251"/>
                  </a:lnTo>
                  <a:lnTo>
                    <a:pt x="447431" y="239053"/>
                  </a:lnTo>
                  <a:lnTo>
                    <a:pt x="447431" y="242788"/>
                  </a:lnTo>
                  <a:lnTo>
                    <a:pt x="446687" y="244656"/>
                  </a:lnTo>
                  <a:lnTo>
                    <a:pt x="444457" y="243722"/>
                  </a:lnTo>
                  <a:lnTo>
                    <a:pt x="441485" y="240920"/>
                  </a:lnTo>
                  <a:lnTo>
                    <a:pt x="437025" y="237185"/>
                  </a:lnTo>
                  <a:lnTo>
                    <a:pt x="434051" y="234384"/>
                  </a:lnTo>
                  <a:lnTo>
                    <a:pt x="432565" y="229714"/>
                  </a:lnTo>
                  <a:lnTo>
                    <a:pt x="428849" y="225979"/>
                  </a:lnTo>
                  <a:lnTo>
                    <a:pt x="426619" y="224112"/>
                  </a:lnTo>
                  <a:lnTo>
                    <a:pt x="421416" y="224112"/>
                  </a:lnTo>
                  <a:lnTo>
                    <a:pt x="419187" y="223178"/>
                  </a:lnTo>
                  <a:lnTo>
                    <a:pt x="413984" y="211039"/>
                  </a:lnTo>
                  <a:lnTo>
                    <a:pt x="413984" y="208238"/>
                  </a:lnTo>
                  <a:lnTo>
                    <a:pt x="419930" y="203568"/>
                  </a:lnTo>
                  <a:lnTo>
                    <a:pt x="421416" y="197032"/>
                  </a:lnTo>
                  <a:lnTo>
                    <a:pt x="428849" y="197032"/>
                  </a:lnTo>
                  <a:lnTo>
                    <a:pt x="431079" y="196098"/>
                  </a:lnTo>
                  <a:lnTo>
                    <a:pt x="431079" y="195164"/>
                  </a:lnTo>
                  <a:lnTo>
                    <a:pt x="425876" y="191429"/>
                  </a:lnTo>
                  <a:lnTo>
                    <a:pt x="422903" y="191429"/>
                  </a:lnTo>
                  <a:lnTo>
                    <a:pt x="419187" y="194231"/>
                  </a:lnTo>
                  <a:lnTo>
                    <a:pt x="416957" y="189561"/>
                  </a:lnTo>
                  <a:lnTo>
                    <a:pt x="416957" y="185826"/>
                  </a:lnTo>
                  <a:lnTo>
                    <a:pt x="419187" y="182091"/>
                  </a:lnTo>
                  <a:lnTo>
                    <a:pt x="421416" y="181157"/>
                  </a:lnTo>
                  <a:lnTo>
                    <a:pt x="425876" y="182091"/>
                  </a:lnTo>
                  <a:lnTo>
                    <a:pt x="431822" y="182091"/>
                  </a:lnTo>
                  <a:lnTo>
                    <a:pt x="436282" y="184892"/>
                  </a:lnTo>
                  <a:lnTo>
                    <a:pt x="439997" y="188627"/>
                  </a:lnTo>
                  <a:lnTo>
                    <a:pt x="445943" y="189561"/>
                  </a:lnTo>
                  <a:lnTo>
                    <a:pt x="446687" y="188627"/>
                  </a:lnTo>
                  <a:lnTo>
                    <a:pt x="445943" y="184892"/>
                  </a:lnTo>
                  <a:lnTo>
                    <a:pt x="442970" y="182091"/>
                  </a:lnTo>
                  <a:lnTo>
                    <a:pt x="437767" y="180223"/>
                  </a:lnTo>
                  <a:lnTo>
                    <a:pt x="434051" y="176488"/>
                  </a:lnTo>
                  <a:lnTo>
                    <a:pt x="434051" y="173687"/>
                  </a:lnTo>
                  <a:lnTo>
                    <a:pt x="436282" y="171819"/>
                  </a:lnTo>
                  <a:lnTo>
                    <a:pt x="438511" y="165282"/>
                  </a:lnTo>
                  <a:lnTo>
                    <a:pt x="438511" y="163415"/>
                  </a:lnTo>
                  <a:lnTo>
                    <a:pt x="436282" y="163415"/>
                  </a:lnTo>
                  <a:lnTo>
                    <a:pt x="431822" y="166216"/>
                  </a:lnTo>
                  <a:lnTo>
                    <a:pt x="429593" y="169951"/>
                  </a:lnTo>
                  <a:lnTo>
                    <a:pt x="427362" y="170886"/>
                  </a:lnTo>
                  <a:lnTo>
                    <a:pt x="425133" y="170886"/>
                  </a:lnTo>
                  <a:lnTo>
                    <a:pt x="423647" y="165282"/>
                  </a:lnTo>
                  <a:lnTo>
                    <a:pt x="421416" y="163415"/>
                  </a:lnTo>
                  <a:lnTo>
                    <a:pt x="417701" y="163415"/>
                  </a:lnTo>
                  <a:lnTo>
                    <a:pt x="414728" y="162481"/>
                  </a:lnTo>
                  <a:lnTo>
                    <a:pt x="413241" y="162481"/>
                  </a:lnTo>
                  <a:lnTo>
                    <a:pt x="409525" y="163415"/>
                  </a:lnTo>
                  <a:lnTo>
                    <a:pt x="409525" y="160614"/>
                  </a:lnTo>
                  <a:lnTo>
                    <a:pt x="412498" y="155945"/>
                  </a:lnTo>
                  <a:lnTo>
                    <a:pt x="413984" y="149408"/>
                  </a:lnTo>
                  <a:lnTo>
                    <a:pt x="416957" y="146606"/>
                  </a:lnTo>
                  <a:lnTo>
                    <a:pt x="418444" y="146606"/>
                  </a:lnTo>
                  <a:lnTo>
                    <a:pt x="420674" y="146606"/>
                  </a:lnTo>
                  <a:lnTo>
                    <a:pt x="425133" y="153143"/>
                  </a:lnTo>
                  <a:lnTo>
                    <a:pt x="427362" y="155945"/>
                  </a:lnTo>
                  <a:lnTo>
                    <a:pt x="429593" y="155945"/>
                  </a:lnTo>
                  <a:lnTo>
                    <a:pt x="431079" y="151276"/>
                  </a:lnTo>
                  <a:lnTo>
                    <a:pt x="429593" y="147540"/>
                  </a:lnTo>
                  <a:lnTo>
                    <a:pt x="431822" y="143805"/>
                  </a:lnTo>
                  <a:lnTo>
                    <a:pt x="428849" y="141004"/>
                  </a:lnTo>
                  <a:lnTo>
                    <a:pt x="426619" y="140070"/>
                  </a:lnTo>
                  <a:lnTo>
                    <a:pt x="427362" y="132599"/>
                  </a:lnTo>
                  <a:lnTo>
                    <a:pt x="425133" y="129798"/>
                  </a:lnTo>
                  <a:lnTo>
                    <a:pt x="425876" y="127931"/>
                  </a:lnTo>
                  <a:lnTo>
                    <a:pt x="426619" y="125129"/>
                  </a:lnTo>
                  <a:lnTo>
                    <a:pt x="431822" y="123262"/>
                  </a:lnTo>
                  <a:lnTo>
                    <a:pt x="432565" y="121394"/>
                  </a:lnTo>
                  <a:lnTo>
                    <a:pt x="433308" y="119526"/>
                  </a:lnTo>
                  <a:lnTo>
                    <a:pt x="431079" y="115791"/>
                  </a:lnTo>
                  <a:lnTo>
                    <a:pt x="431822" y="112990"/>
                  </a:lnTo>
                  <a:lnTo>
                    <a:pt x="434795" y="107387"/>
                  </a:lnTo>
                  <a:lnTo>
                    <a:pt x="437025" y="106453"/>
                  </a:lnTo>
                  <a:lnTo>
                    <a:pt x="438511" y="104586"/>
                  </a:lnTo>
                  <a:lnTo>
                    <a:pt x="438511" y="101784"/>
                  </a:lnTo>
                  <a:lnTo>
                    <a:pt x="434795" y="99916"/>
                  </a:lnTo>
                  <a:lnTo>
                    <a:pt x="433308" y="99916"/>
                  </a:lnTo>
                  <a:lnTo>
                    <a:pt x="427362" y="102718"/>
                  </a:lnTo>
                  <a:lnTo>
                    <a:pt x="426619" y="107387"/>
                  </a:lnTo>
                  <a:lnTo>
                    <a:pt x="425133" y="109254"/>
                  </a:lnTo>
                  <a:lnTo>
                    <a:pt x="423647" y="109254"/>
                  </a:lnTo>
                  <a:lnTo>
                    <a:pt x="422903" y="100851"/>
                  </a:lnTo>
                  <a:lnTo>
                    <a:pt x="419187" y="96181"/>
                  </a:lnTo>
                  <a:lnTo>
                    <a:pt x="419187" y="93380"/>
                  </a:lnTo>
                  <a:lnTo>
                    <a:pt x="422159" y="84975"/>
                  </a:lnTo>
                  <a:lnTo>
                    <a:pt x="427362" y="76571"/>
                  </a:lnTo>
                  <a:lnTo>
                    <a:pt x="431822" y="72836"/>
                  </a:lnTo>
                  <a:lnTo>
                    <a:pt x="431822" y="70035"/>
                  </a:lnTo>
                  <a:lnTo>
                    <a:pt x="431822" y="67233"/>
                  </a:lnTo>
                  <a:lnTo>
                    <a:pt x="437025" y="68167"/>
                  </a:lnTo>
                  <a:lnTo>
                    <a:pt x="438511" y="66299"/>
                  </a:lnTo>
                  <a:lnTo>
                    <a:pt x="439254" y="65366"/>
                  </a:lnTo>
                  <a:lnTo>
                    <a:pt x="437767" y="62564"/>
                  </a:lnTo>
                  <a:lnTo>
                    <a:pt x="439997" y="60697"/>
                  </a:lnTo>
                  <a:lnTo>
                    <a:pt x="453376" y="62564"/>
                  </a:lnTo>
                  <a:lnTo>
                    <a:pt x="456349" y="61630"/>
                  </a:lnTo>
                  <a:lnTo>
                    <a:pt x="458580" y="60697"/>
                  </a:lnTo>
                  <a:lnTo>
                    <a:pt x="458580" y="57895"/>
                  </a:lnTo>
                  <a:lnTo>
                    <a:pt x="451146" y="56027"/>
                  </a:lnTo>
                  <a:lnTo>
                    <a:pt x="452633" y="50425"/>
                  </a:lnTo>
                  <a:lnTo>
                    <a:pt x="457835" y="48557"/>
                  </a:lnTo>
                  <a:lnTo>
                    <a:pt x="460808" y="44822"/>
                  </a:lnTo>
                  <a:lnTo>
                    <a:pt x="466011" y="45756"/>
                  </a:lnTo>
                  <a:lnTo>
                    <a:pt x="466754" y="45756"/>
                  </a:lnTo>
                  <a:lnTo>
                    <a:pt x="467498" y="44822"/>
                  </a:lnTo>
                  <a:lnTo>
                    <a:pt x="466011" y="42955"/>
                  </a:lnTo>
                  <a:lnTo>
                    <a:pt x="466754" y="39219"/>
                  </a:lnTo>
                  <a:lnTo>
                    <a:pt x="469727" y="36418"/>
                  </a:lnTo>
                  <a:lnTo>
                    <a:pt x="468984" y="35484"/>
                  </a:lnTo>
                  <a:lnTo>
                    <a:pt x="463781" y="34550"/>
                  </a:lnTo>
                  <a:lnTo>
                    <a:pt x="456349" y="41086"/>
                  </a:lnTo>
                  <a:lnTo>
                    <a:pt x="454119" y="42955"/>
                  </a:lnTo>
                  <a:lnTo>
                    <a:pt x="453376" y="40153"/>
                  </a:lnTo>
                  <a:lnTo>
                    <a:pt x="455606" y="35484"/>
                  </a:lnTo>
                  <a:lnTo>
                    <a:pt x="457835" y="28947"/>
                  </a:lnTo>
                  <a:lnTo>
                    <a:pt x="457835" y="25212"/>
                  </a:lnTo>
                  <a:lnTo>
                    <a:pt x="453376" y="28013"/>
                  </a:lnTo>
                  <a:lnTo>
                    <a:pt x="449659" y="29881"/>
                  </a:lnTo>
                  <a:lnTo>
                    <a:pt x="446687" y="27080"/>
                  </a:lnTo>
                  <a:lnTo>
                    <a:pt x="444457" y="28013"/>
                  </a:lnTo>
                  <a:lnTo>
                    <a:pt x="442228" y="29881"/>
                  </a:lnTo>
                  <a:lnTo>
                    <a:pt x="439254" y="35484"/>
                  </a:lnTo>
                  <a:lnTo>
                    <a:pt x="436282" y="37352"/>
                  </a:lnTo>
                  <a:lnTo>
                    <a:pt x="435539" y="39219"/>
                  </a:lnTo>
                  <a:lnTo>
                    <a:pt x="438511" y="43888"/>
                  </a:lnTo>
                  <a:lnTo>
                    <a:pt x="439254" y="46690"/>
                  </a:lnTo>
                  <a:lnTo>
                    <a:pt x="438511" y="50425"/>
                  </a:lnTo>
                  <a:lnTo>
                    <a:pt x="435539" y="54160"/>
                  </a:lnTo>
                  <a:lnTo>
                    <a:pt x="432565" y="55094"/>
                  </a:lnTo>
                  <a:lnTo>
                    <a:pt x="428849" y="54160"/>
                  </a:lnTo>
                  <a:lnTo>
                    <a:pt x="426619" y="54160"/>
                  </a:lnTo>
                  <a:lnTo>
                    <a:pt x="426619" y="58829"/>
                  </a:lnTo>
                  <a:lnTo>
                    <a:pt x="425876" y="60697"/>
                  </a:lnTo>
                  <a:lnTo>
                    <a:pt x="422903" y="61630"/>
                  </a:lnTo>
                  <a:lnTo>
                    <a:pt x="420674" y="58829"/>
                  </a:lnTo>
                  <a:lnTo>
                    <a:pt x="419187" y="57895"/>
                  </a:lnTo>
                  <a:lnTo>
                    <a:pt x="417701" y="58829"/>
                  </a:lnTo>
                  <a:lnTo>
                    <a:pt x="417701" y="60697"/>
                  </a:lnTo>
                  <a:lnTo>
                    <a:pt x="418444" y="65366"/>
                  </a:lnTo>
                  <a:lnTo>
                    <a:pt x="417701" y="66299"/>
                  </a:lnTo>
                  <a:lnTo>
                    <a:pt x="416957" y="67233"/>
                  </a:lnTo>
                  <a:lnTo>
                    <a:pt x="413984" y="66299"/>
                  </a:lnTo>
                  <a:lnTo>
                    <a:pt x="413241" y="65366"/>
                  </a:lnTo>
                  <a:lnTo>
                    <a:pt x="412498" y="59763"/>
                  </a:lnTo>
                  <a:lnTo>
                    <a:pt x="410268" y="58829"/>
                  </a:lnTo>
                  <a:lnTo>
                    <a:pt x="408038" y="59763"/>
                  </a:lnTo>
                  <a:lnTo>
                    <a:pt x="406552" y="60697"/>
                  </a:lnTo>
                  <a:lnTo>
                    <a:pt x="405809" y="63498"/>
                  </a:lnTo>
                  <a:lnTo>
                    <a:pt x="406552" y="66299"/>
                  </a:lnTo>
                  <a:lnTo>
                    <a:pt x="408038" y="69101"/>
                  </a:lnTo>
                  <a:lnTo>
                    <a:pt x="403579" y="68167"/>
                  </a:lnTo>
                  <a:lnTo>
                    <a:pt x="401349" y="68167"/>
                  </a:lnTo>
                  <a:lnTo>
                    <a:pt x="399864" y="69101"/>
                  </a:lnTo>
                  <a:lnTo>
                    <a:pt x="399864" y="71902"/>
                  </a:lnTo>
                  <a:lnTo>
                    <a:pt x="402092" y="74704"/>
                  </a:lnTo>
                  <a:lnTo>
                    <a:pt x="401349" y="77505"/>
                  </a:lnTo>
                  <a:lnTo>
                    <a:pt x="399119" y="77505"/>
                  </a:lnTo>
                  <a:lnTo>
                    <a:pt x="395403" y="76571"/>
                  </a:lnTo>
                  <a:lnTo>
                    <a:pt x="393918" y="77505"/>
                  </a:lnTo>
                  <a:lnTo>
                    <a:pt x="396890" y="83108"/>
                  </a:lnTo>
                  <a:lnTo>
                    <a:pt x="396890" y="84975"/>
                  </a:lnTo>
                  <a:lnTo>
                    <a:pt x="394660" y="85910"/>
                  </a:lnTo>
                  <a:lnTo>
                    <a:pt x="389457" y="83108"/>
                  </a:lnTo>
                  <a:lnTo>
                    <a:pt x="386484" y="83108"/>
                  </a:lnTo>
                  <a:lnTo>
                    <a:pt x="383512" y="78439"/>
                  </a:lnTo>
                  <a:lnTo>
                    <a:pt x="381281" y="76571"/>
                  </a:lnTo>
                  <a:lnTo>
                    <a:pt x="377566" y="75638"/>
                  </a:lnTo>
                  <a:lnTo>
                    <a:pt x="375335" y="75638"/>
                  </a:lnTo>
                  <a:lnTo>
                    <a:pt x="373849" y="76571"/>
                  </a:lnTo>
                  <a:lnTo>
                    <a:pt x="373106" y="78439"/>
                  </a:lnTo>
                  <a:lnTo>
                    <a:pt x="375335" y="79373"/>
                  </a:lnTo>
                  <a:lnTo>
                    <a:pt x="377566" y="81240"/>
                  </a:lnTo>
                  <a:lnTo>
                    <a:pt x="377566" y="84975"/>
                  </a:lnTo>
                  <a:lnTo>
                    <a:pt x="383512" y="86843"/>
                  </a:lnTo>
                  <a:lnTo>
                    <a:pt x="384997" y="94314"/>
                  </a:lnTo>
                  <a:lnTo>
                    <a:pt x="389457" y="96181"/>
                  </a:lnTo>
                  <a:lnTo>
                    <a:pt x="390944" y="99916"/>
                  </a:lnTo>
                  <a:lnTo>
                    <a:pt x="396146" y="100851"/>
                  </a:lnTo>
                  <a:lnTo>
                    <a:pt x="398376" y="103651"/>
                  </a:lnTo>
                  <a:lnTo>
                    <a:pt x="397633" y="107387"/>
                  </a:lnTo>
                  <a:lnTo>
                    <a:pt x="395403" y="109254"/>
                  </a:lnTo>
                  <a:lnTo>
                    <a:pt x="388715" y="104586"/>
                  </a:lnTo>
                  <a:lnTo>
                    <a:pt x="387227" y="106453"/>
                  </a:lnTo>
                  <a:lnTo>
                    <a:pt x="388715" y="110188"/>
                  </a:lnTo>
                  <a:lnTo>
                    <a:pt x="391687" y="113923"/>
                  </a:lnTo>
                  <a:lnTo>
                    <a:pt x="396890" y="114857"/>
                  </a:lnTo>
                  <a:lnTo>
                    <a:pt x="398376" y="115791"/>
                  </a:lnTo>
                  <a:lnTo>
                    <a:pt x="398376" y="121394"/>
                  </a:lnTo>
                  <a:lnTo>
                    <a:pt x="396146" y="123262"/>
                  </a:lnTo>
                  <a:lnTo>
                    <a:pt x="390944" y="121394"/>
                  </a:lnTo>
                  <a:lnTo>
                    <a:pt x="389457" y="120460"/>
                  </a:lnTo>
                  <a:lnTo>
                    <a:pt x="387227" y="121394"/>
                  </a:lnTo>
                  <a:lnTo>
                    <a:pt x="391687" y="127931"/>
                  </a:lnTo>
                  <a:lnTo>
                    <a:pt x="393173" y="132599"/>
                  </a:lnTo>
                  <a:lnTo>
                    <a:pt x="392430" y="135401"/>
                  </a:lnTo>
                  <a:lnTo>
                    <a:pt x="390944" y="135401"/>
                  </a:lnTo>
                  <a:lnTo>
                    <a:pt x="386484" y="130732"/>
                  </a:lnTo>
                  <a:lnTo>
                    <a:pt x="384997" y="130732"/>
                  </a:lnTo>
                  <a:lnTo>
                    <a:pt x="382769" y="132599"/>
                  </a:lnTo>
                  <a:lnTo>
                    <a:pt x="384254" y="135401"/>
                  </a:lnTo>
                  <a:lnTo>
                    <a:pt x="384254" y="138203"/>
                  </a:lnTo>
                  <a:lnTo>
                    <a:pt x="382025" y="141937"/>
                  </a:lnTo>
                  <a:lnTo>
                    <a:pt x="379795" y="143805"/>
                  </a:lnTo>
                  <a:lnTo>
                    <a:pt x="379795" y="146606"/>
                  </a:lnTo>
                  <a:lnTo>
                    <a:pt x="386484" y="146606"/>
                  </a:lnTo>
                  <a:lnTo>
                    <a:pt x="387227" y="147540"/>
                  </a:lnTo>
                  <a:lnTo>
                    <a:pt x="386484" y="152209"/>
                  </a:lnTo>
                  <a:lnTo>
                    <a:pt x="383512" y="153143"/>
                  </a:lnTo>
                  <a:lnTo>
                    <a:pt x="381281" y="155945"/>
                  </a:lnTo>
                  <a:lnTo>
                    <a:pt x="379051" y="158745"/>
                  </a:lnTo>
                  <a:lnTo>
                    <a:pt x="379795" y="160614"/>
                  </a:lnTo>
                  <a:lnTo>
                    <a:pt x="382025" y="163415"/>
                  </a:lnTo>
                  <a:lnTo>
                    <a:pt x="382769" y="166216"/>
                  </a:lnTo>
                  <a:lnTo>
                    <a:pt x="383512" y="169017"/>
                  </a:lnTo>
                  <a:lnTo>
                    <a:pt x="383512" y="173687"/>
                  </a:lnTo>
                  <a:lnTo>
                    <a:pt x="382769" y="181157"/>
                  </a:lnTo>
                  <a:lnTo>
                    <a:pt x="384997" y="183959"/>
                  </a:lnTo>
                  <a:lnTo>
                    <a:pt x="383512" y="189561"/>
                  </a:lnTo>
                  <a:lnTo>
                    <a:pt x="383512" y="194231"/>
                  </a:lnTo>
                  <a:lnTo>
                    <a:pt x="386484" y="198899"/>
                  </a:lnTo>
                  <a:lnTo>
                    <a:pt x="388715" y="204503"/>
                  </a:lnTo>
                  <a:lnTo>
                    <a:pt x="393173" y="211039"/>
                  </a:lnTo>
                  <a:lnTo>
                    <a:pt x="399119" y="217575"/>
                  </a:lnTo>
                  <a:lnTo>
                    <a:pt x="402836" y="222244"/>
                  </a:lnTo>
                  <a:lnTo>
                    <a:pt x="402836" y="224112"/>
                  </a:lnTo>
                  <a:lnTo>
                    <a:pt x="401349" y="229714"/>
                  </a:lnTo>
                  <a:lnTo>
                    <a:pt x="398376" y="229714"/>
                  </a:lnTo>
                  <a:lnTo>
                    <a:pt x="394660" y="228781"/>
                  </a:lnTo>
                  <a:lnTo>
                    <a:pt x="391687" y="226914"/>
                  </a:lnTo>
                  <a:lnTo>
                    <a:pt x="390944" y="222244"/>
                  </a:lnTo>
                  <a:lnTo>
                    <a:pt x="383512" y="215708"/>
                  </a:lnTo>
                  <a:lnTo>
                    <a:pt x="381281" y="212906"/>
                  </a:lnTo>
                  <a:lnTo>
                    <a:pt x="378309" y="212906"/>
                  </a:lnTo>
                  <a:lnTo>
                    <a:pt x="374592" y="211039"/>
                  </a:lnTo>
                  <a:lnTo>
                    <a:pt x="372363" y="208238"/>
                  </a:lnTo>
                  <a:lnTo>
                    <a:pt x="370877" y="204503"/>
                  </a:lnTo>
                  <a:lnTo>
                    <a:pt x="367903" y="203568"/>
                  </a:lnTo>
                  <a:lnTo>
                    <a:pt x="365674" y="203568"/>
                  </a:lnTo>
                  <a:lnTo>
                    <a:pt x="365674" y="205436"/>
                  </a:lnTo>
                  <a:lnTo>
                    <a:pt x="364931" y="208238"/>
                  </a:lnTo>
                  <a:lnTo>
                    <a:pt x="367903" y="212906"/>
                  </a:lnTo>
                  <a:lnTo>
                    <a:pt x="380538" y="223178"/>
                  </a:lnTo>
                  <a:lnTo>
                    <a:pt x="384997" y="226914"/>
                  </a:lnTo>
                  <a:lnTo>
                    <a:pt x="387971" y="232516"/>
                  </a:lnTo>
                  <a:lnTo>
                    <a:pt x="390944" y="234384"/>
                  </a:lnTo>
                  <a:lnTo>
                    <a:pt x="394660" y="234384"/>
                  </a:lnTo>
                  <a:lnTo>
                    <a:pt x="399119" y="233450"/>
                  </a:lnTo>
                  <a:lnTo>
                    <a:pt x="402092" y="234384"/>
                  </a:lnTo>
                  <a:lnTo>
                    <a:pt x="403579" y="236251"/>
                  </a:lnTo>
                  <a:lnTo>
                    <a:pt x="403579" y="238119"/>
                  </a:lnTo>
                  <a:lnTo>
                    <a:pt x="401349" y="240920"/>
                  </a:lnTo>
                  <a:lnTo>
                    <a:pt x="401349" y="244656"/>
                  </a:lnTo>
                  <a:lnTo>
                    <a:pt x="402092" y="250258"/>
                  </a:lnTo>
                  <a:lnTo>
                    <a:pt x="405809" y="254928"/>
                  </a:lnTo>
                  <a:lnTo>
                    <a:pt x="409525" y="259597"/>
                  </a:lnTo>
                  <a:lnTo>
                    <a:pt x="409525" y="261464"/>
                  </a:lnTo>
                  <a:lnTo>
                    <a:pt x="408038" y="264266"/>
                  </a:lnTo>
                  <a:lnTo>
                    <a:pt x="409525" y="268935"/>
                  </a:lnTo>
                  <a:lnTo>
                    <a:pt x="410268" y="271736"/>
                  </a:lnTo>
                  <a:lnTo>
                    <a:pt x="409525" y="274538"/>
                  </a:lnTo>
                  <a:lnTo>
                    <a:pt x="408782" y="274538"/>
                  </a:lnTo>
                  <a:lnTo>
                    <a:pt x="405065" y="273603"/>
                  </a:lnTo>
                  <a:lnTo>
                    <a:pt x="403579" y="269868"/>
                  </a:lnTo>
                  <a:lnTo>
                    <a:pt x="402092" y="265200"/>
                  </a:lnTo>
                  <a:lnTo>
                    <a:pt x="397633" y="264266"/>
                  </a:lnTo>
                  <a:lnTo>
                    <a:pt x="396146" y="259597"/>
                  </a:lnTo>
                  <a:lnTo>
                    <a:pt x="396890" y="253994"/>
                  </a:lnTo>
                  <a:lnTo>
                    <a:pt x="396890" y="252126"/>
                  </a:lnTo>
                  <a:lnTo>
                    <a:pt x="393918" y="250258"/>
                  </a:lnTo>
                  <a:lnTo>
                    <a:pt x="392430" y="250258"/>
                  </a:lnTo>
                  <a:lnTo>
                    <a:pt x="390944" y="256795"/>
                  </a:lnTo>
                  <a:lnTo>
                    <a:pt x="390944" y="259597"/>
                  </a:lnTo>
                  <a:lnTo>
                    <a:pt x="388715" y="259597"/>
                  </a:lnTo>
                  <a:lnTo>
                    <a:pt x="386484" y="256795"/>
                  </a:lnTo>
                  <a:lnTo>
                    <a:pt x="382025" y="259597"/>
                  </a:lnTo>
                  <a:lnTo>
                    <a:pt x="379795" y="256795"/>
                  </a:lnTo>
                  <a:lnTo>
                    <a:pt x="379795" y="253060"/>
                  </a:lnTo>
                  <a:lnTo>
                    <a:pt x="376079" y="250258"/>
                  </a:lnTo>
                  <a:lnTo>
                    <a:pt x="373106" y="248391"/>
                  </a:lnTo>
                  <a:lnTo>
                    <a:pt x="368646" y="247457"/>
                  </a:lnTo>
                  <a:lnTo>
                    <a:pt x="366417" y="246523"/>
                  </a:lnTo>
                  <a:lnTo>
                    <a:pt x="365674" y="243722"/>
                  </a:lnTo>
                  <a:lnTo>
                    <a:pt x="358985" y="239053"/>
                  </a:lnTo>
                  <a:lnTo>
                    <a:pt x="357497" y="239053"/>
                  </a:lnTo>
                  <a:lnTo>
                    <a:pt x="356012" y="244656"/>
                  </a:lnTo>
                  <a:lnTo>
                    <a:pt x="353782" y="246523"/>
                  </a:lnTo>
                  <a:lnTo>
                    <a:pt x="350809" y="246523"/>
                  </a:lnTo>
                  <a:lnTo>
                    <a:pt x="349322" y="241855"/>
                  </a:lnTo>
                  <a:lnTo>
                    <a:pt x="346350" y="237185"/>
                  </a:lnTo>
                  <a:lnTo>
                    <a:pt x="345606" y="232516"/>
                  </a:lnTo>
                  <a:lnTo>
                    <a:pt x="342633" y="226914"/>
                  </a:lnTo>
                  <a:lnTo>
                    <a:pt x="341890" y="225979"/>
                  </a:lnTo>
                  <a:lnTo>
                    <a:pt x="339660" y="226914"/>
                  </a:lnTo>
                  <a:lnTo>
                    <a:pt x="339660" y="227847"/>
                  </a:lnTo>
                  <a:lnTo>
                    <a:pt x="339660" y="231583"/>
                  </a:lnTo>
                  <a:lnTo>
                    <a:pt x="341890" y="236251"/>
                  </a:lnTo>
                  <a:lnTo>
                    <a:pt x="341890" y="239053"/>
                  </a:lnTo>
                  <a:lnTo>
                    <a:pt x="339660" y="240920"/>
                  </a:lnTo>
                  <a:lnTo>
                    <a:pt x="336687" y="238119"/>
                  </a:lnTo>
                  <a:lnTo>
                    <a:pt x="333714" y="237185"/>
                  </a:lnTo>
                  <a:lnTo>
                    <a:pt x="332971" y="231583"/>
                  </a:lnTo>
                  <a:lnTo>
                    <a:pt x="327025" y="227847"/>
                  </a:lnTo>
                  <a:lnTo>
                    <a:pt x="327025" y="220377"/>
                  </a:lnTo>
                  <a:lnTo>
                    <a:pt x="322566" y="210105"/>
                  </a:lnTo>
                  <a:lnTo>
                    <a:pt x="320335" y="209171"/>
                  </a:lnTo>
                  <a:lnTo>
                    <a:pt x="318107" y="209171"/>
                  </a:lnTo>
                  <a:lnTo>
                    <a:pt x="316620" y="212906"/>
                  </a:lnTo>
                  <a:lnTo>
                    <a:pt x="315133" y="214774"/>
                  </a:lnTo>
                  <a:lnTo>
                    <a:pt x="312904" y="216642"/>
                  </a:lnTo>
                  <a:lnTo>
                    <a:pt x="314390" y="220377"/>
                  </a:lnTo>
                  <a:lnTo>
                    <a:pt x="309187" y="224112"/>
                  </a:lnTo>
                  <a:lnTo>
                    <a:pt x="304728" y="224112"/>
                  </a:lnTo>
                  <a:lnTo>
                    <a:pt x="295066" y="228781"/>
                  </a:lnTo>
                  <a:lnTo>
                    <a:pt x="291350" y="229714"/>
                  </a:lnTo>
                  <a:lnTo>
                    <a:pt x="289120" y="229714"/>
                  </a:lnTo>
                  <a:lnTo>
                    <a:pt x="286890" y="226914"/>
                  </a:lnTo>
                  <a:lnTo>
                    <a:pt x="283174" y="222244"/>
                  </a:lnTo>
                  <a:lnTo>
                    <a:pt x="281688" y="216642"/>
                  </a:lnTo>
                  <a:lnTo>
                    <a:pt x="281688" y="212906"/>
                  </a:lnTo>
                  <a:lnTo>
                    <a:pt x="281688" y="205436"/>
                  </a:lnTo>
                  <a:lnTo>
                    <a:pt x="283174" y="200767"/>
                  </a:lnTo>
                  <a:lnTo>
                    <a:pt x="286147" y="196098"/>
                  </a:lnTo>
                  <a:lnTo>
                    <a:pt x="287634" y="194231"/>
                  </a:lnTo>
                  <a:lnTo>
                    <a:pt x="289863" y="187694"/>
                  </a:lnTo>
                  <a:lnTo>
                    <a:pt x="292093" y="184892"/>
                  </a:lnTo>
                  <a:lnTo>
                    <a:pt x="294323" y="183959"/>
                  </a:lnTo>
                  <a:lnTo>
                    <a:pt x="301012" y="181157"/>
                  </a:lnTo>
                  <a:lnTo>
                    <a:pt x="303984" y="178356"/>
                  </a:lnTo>
                  <a:lnTo>
                    <a:pt x="304728" y="173687"/>
                  </a:lnTo>
                  <a:lnTo>
                    <a:pt x="306215" y="171819"/>
                  </a:lnTo>
                  <a:lnTo>
                    <a:pt x="312161" y="169017"/>
                  </a:lnTo>
                  <a:lnTo>
                    <a:pt x="313647" y="168084"/>
                  </a:lnTo>
                  <a:lnTo>
                    <a:pt x="316620" y="165282"/>
                  </a:lnTo>
                  <a:lnTo>
                    <a:pt x="316620" y="162481"/>
                  </a:lnTo>
                  <a:lnTo>
                    <a:pt x="315876" y="155945"/>
                  </a:lnTo>
                  <a:lnTo>
                    <a:pt x="317363" y="151276"/>
                  </a:lnTo>
                  <a:lnTo>
                    <a:pt x="332971" y="137268"/>
                  </a:lnTo>
                  <a:lnTo>
                    <a:pt x="321822" y="124195"/>
                  </a:lnTo>
                  <a:lnTo>
                    <a:pt x="315876" y="120460"/>
                  </a:lnTo>
                  <a:lnTo>
                    <a:pt x="306215" y="128864"/>
                  </a:lnTo>
                  <a:lnTo>
                    <a:pt x="300269" y="125129"/>
                  </a:lnTo>
                  <a:lnTo>
                    <a:pt x="295066" y="124195"/>
                  </a:lnTo>
                  <a:lnTo>
                    <a:pt x="291350" y="122327"/>
                  </a:lnTo>
                  <a:lnTo>
                    <a:pt x="289863" y="119526"/>
                  </a:lnTo>
                  <a:lnTo>
                    <a:pt x="286890" y="113923"/>
                  </a:lnTo>
                  <a:lnTo>
                    <a:pt x="278714" y="110188"/>
                  </a:lnTo>
                  <a:lnTo>
                    <a:pt x="268309" y="109254"/>
                  </a:lnTo>
                  <a:lnTo>
                    <a:pt x="261620" y="104586"/>
                  </a:lnTo>
                  <a:lnTo>
                    <a:pt x="256417" y="100851"/>
                  </a:lnTo>
                  <a:lnTo>
                    <a:pt x="253445" y="97115"/>
                  </a:lnTo>
                  <a:lnTo>
                    <a:pt x="253445" y="94314"/>
                  </a:lnTo>
                  <a:lnTo>
                    <a:pt x="254931" y="91512"/>
                  </a:lnTo>
                  <a:lnTo>
                    <a:pt x="258647" y="87777"/>
                  </a:lnTo>
                  <a:lnTo>
                    <a:pt x="263106" y="84042"/>
                  </a:lnTo>
                  <a:lnTo>
                    <a:pt x="263850" y="82174"/>
                  </a:lnTo>
                  <a:lnTo>
                    <a:pt x="262363" y="79373"/>
                  </a:lnTo>
                  <a:lnTo>
                    <a:pt x="259391" y="78439"/>
                  </a:lnTo>
                  <a:lnTo>
                    <a:pt x="254931" y="75638"/>
                  </a:lnTo>
                  <a:lnTo>
                    <a:pt x="251958" y="74704"/>
                  </a:lnTo>
                  <a:lnTo>
                    <a:pt x="244526" y="69101"/>
                  </a:lnTo>
                  <a:lnTo>
                    <a:pt x="240809" y="69101"/>
                  </a:lnTo>
                  <a:lnTo>
                    <a:pt x="234863" y="67233"/>
                  </a:lnTo>
                  <a:lnTo>
                    <a:pt x="231147" y="66299"/>
                  </a:lnTo>
                  <a:lnTo>
                    <a:pt x="231147" y="66299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0" name="pl190"/>
            <p:cNvSpPr/>
            <p:nvPr/>
          </p:nvSpPr>
          <p:spPr>
            <a:xfrm>
              <a:off x="7816986" y="2741254"/>
              <a:ext cx="49053" cy="28014"/>
            </a:xfrm>
            <a:custGeom>
              <a:avLst/>
              <a:pathLst>
                <a:path w="49053" h="28014">
                  <a:moveTo>
                    <a:pt x="49053" y="12140"/>
                  </a:moveTo>
                  <a:lnTo>
                    <a:pt x="48310" y="14007"/>
                  </a:lnTo>
                  <a:lnTo>
                    <a:pt x="48310" y="16808"/>
                  </a:lnTo>
                  <a:lnTo>
                    <a:pt x="46823" y="19610"/>
                  </a:lnTo>
                  <a:lnTo>
                    <a:pt x="41621" y="19610"/>
                  </a:lnTo>
                  <a:lnTo>
                    <a:pt x="34188" y="21477"/>
                  </a:lnTo>
                  <a:lnTo>
                    <a:pt x="27500" y="21477"/>
                  </a:lnTo>
                  <a:lnTo>
                    <a:pt x="19323" y="21477"/>
                  </a:lnTo>
                  <a:lnTo>
                    <a:pt x="15608" y="22411"/>
                  </a:lnTo>
                  <a:lnTo>
                    <a:pt x="11892" y="22411"/>
                  </a:lnTo>
                  <a:lnTo>
                    <a:pt x="11148" y="24279"/>
                  </a:lnTo>
                  <a:lnTo>
                    <a:pt x="6689" y="27080"/>
                  </a:lnTo>
                  <a:lnTo>
                    <a:pt x="3716" y="28014"/>
                  </a:lnTo>
                  <a:lnTo>
                    <a:pt x="1486" y="27080"/>
                  </a:lnTo>
                  <a:lnTo>
                    <a:pt x="0" y="24279"/>
                  </a:lnTo>
                  <a:lnTo>
                    <a:pt x="0" y="21477"/>
                  </a:lnTo>
                  <a:lnTo>
                    <a:pt x="743" y="19610"/>
                  </a:lnTo>
                  <a:lnTo>
                    <a:pt x="2972" y="20543"/>
                  </a:lnTo>
                  <a:lnTo>
                    <a:pt x="6689" y="21477"/>
                  </a:lnTo>
                  <a:lnTo>
                    <a:pt x="11148" y="16808"/>
                  </a:lnTo>
                  <a:lnTo>
                    <a:pt x="17094" y="7470"/>
                  </a:lnTo>
                  <a:lnTo>
                    <a:pt x="24526" y="934"/>
                  </a:lnTo>
                  <a:lnTo>
                    <a:pt x="27500" y="0"/>
                  </a:lnTo>
                  <a:lnTo>
                    <a:pt x="28243" y="934"/>
                  </a:lnTo>
                  <a:lnTo>
                    <a:pt x="27500" y="4669"/>
                  </a:lnTo>
                  <a:lnTo>
                    <a:pt x="28243" y="4669"/>
                  </a:lnTo>
                  <a:lnTo>
                    <a:pt x="30472" y="4669"/>
                  </a:lnTo>
                  <a:lnTo>
                    <a:pt x="34188" y="3735"/>
                  </a:lnTo>
                  <a:lnTo>
                    <a:pt x="36418" y="5603"/>
                  </a:lnTo>
                  <a:lnTo>
                    <a:pt x="36418" y="12140"/>
                  </a:lnTo>
                  <a:lnTo>
                    <a:pt x="38648" y="14007"/>
                  </a:lnTo>
                  <a:lnTo>
                    <a:pt x="43107" y="14007"/>
                  </a:lnTo>
                  <a:lnTo>
                    <a:pt x="44594" y="12140"/>
                  </a:lnTo>
                  <a:lnTo>
                    <a:pt x="46823" y="9338"/>
                  </a:lnTo>
                  <a:lnTo>
                    <a:pt x="48310" y="9338"/>
                  </a:lnTo>
                  <a:lnTo>
                    <a:pt x="49053" y="12140"/>
                  </a:lnTo>
                  <a:lnTo>
                    <a:pt x="49053" y="12140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1" name="pl191"/>
            <p:cNvSpPr/>
            <p:nvPr/>
          </p:nvSpPr>
          <p:spPr>
            <a:xfrm>
              <a:off x="7469893" y="2513406"/>
              <a:ext cx="461551" cy="224112"/>
            </a:xfrm>
            <a:custGeom>
              <a:avLst/>
              <a:pathLst>
                <a:path w="461551" h="224112">
                  <a:moveTo>
                    <a:pt x="743" y="134467"/>
                  </a:moveTo>
                  <a:lnTo>
                    <a:pt x="0" y="126996"/>
                  </a:lnTo>
                  <a:lnTo>
                    <a:pt x="3716" y="113923"/>
                  </a:lnTo>
                  <a:lnTo>
                    <a:pt x="11148" y="89645"/>
                  </a:lnTo>
                  <a:lnTo>
                    <a:pt x="16351" y="68167"/>
                  </a:lnTo>
                  <a:lnTo>
                    <a:pt x="20066" y="58829"/>
                  </a:lnTo>
                  <a:lnTo>
                    <a:pt x="24526" y="44822"/>
                  </a:lnTo>
                  <a:lnTo>
                    <a:pt x="29729" y="28013"/>
                  </a:lnTo>
                  <a:lnTo>
                    <a:pt x="28985" y="21477"/>
                  </a:lnTo>
                  <a:lnTo>
                    <a:pt x="61687" y="22411"/>
                  </a:lnTo>
                  <a:lnTo>
                    <a:pt x="75067" y="22411"/>
                  </a:lnTo>
                  <a:lnTo>
                    <a:pt x="133783" y="23344"/>
                  </a:lnTo>
                  <a:lnTo>
                    <a:pt x="158309" y="24278"/>
                  </a:lnTo>
                  <a:lnTo>
                    <a:pt x="203647" y="26146"/>
                  </a:lnTo>
                  <a:lnTo>
                    <a:pt x="208106" y="26146"/>
                  </a:lnTo>
                  <a:lnTo>
                    <a:pt x="228174" y="28013"/>
                  </a:lnTo>
                  <a:lnTo>
                    <a:pt x="280201" y="28947"/>
                  </a:lnTo>
                  <a:lnTo>
                    <a:pt x="284659" y="28947"/>
                  </a:lnTo>
                  <a:lnTo>
                    <a:pt x="288377" y="26146"/>
                  </a:lnTo>
                  <a:lnTo>
                    <a:pt x="290605" y="24278"/>
                  </a:lnTo>
                  <a:lnTo>
                    <a:pt x="294323" y="23344"/>
                  </a:lnTo>
                  <a:lnTo>
                    <a:pt x="296551" y="23344"/>
                  </a:lnTo>
                  <a:lnTo>
                    <a:pt x="299525" y="22411"/>
                  </a:lnTo>
                  <a:lnTo>
                    <a:pt x="299525" y="18676"/>
                  </a:lnTo>
                  <a:lnTo>
                    <a:pt x="299525" y="14006"/>
                  </a:lnTo>
                  <a:lnTo>
                    <a:pt x="301754" y="11205"/>
                  </a:lnTo>
                  <a:lnTo>
                    <a:pt x="306214" y="10271"/>
                  </a:lnTo>
                  <a:lnTo>
                    <a:pt x="313646" y="11205"/>
                  </a:lnTo>
                  <a:lnTo>
                    <a:pt x="315877" y="10271"/>
                  </a:lnTo>
                  <a:lnTo>
                    <a:pt x="319592" y="2800"/>
                  </a:lnTo>
                  <a:lnTo>
                    <a:pt x="323309" y="933"/>
                  </a:lnTo>
                  <a:lnTo>
                    <a:pt x="336687" y="0"/>
                  </a:lnTo>
                  <a:lnTo>
                    <a:pt x="339660" y="0"/>
                  </a:lnTo>
                  <a:lnTo>
                    <a:pt x="345606" y="2800"/>
                  </a:lnTo>
                  <a:lnTo>
                    <a:pt x="344863" y="9337"/>
                  </a:lnTo>
                  <a:lnTo>
                    <a:pt x="343375" y="10271"/>
                  </a:lnTo>
                  <a:lnTo>
                    <a:pt x="343375" y="13072"/>
                  </a:lnTo>
                  <a:lnTo>
                    <a:pt x="346349" y="18676"/>
                  </a:lnTo>
                  <a:lnTo>
                    <a:pt x="348579" y="25212"/>
                  </a:lnTo>
                  <a:lnTo>
                    <a:pt x="347836" y="28947"/>
                  </a:lnTo>
                  <a:lnTo>
                    <a:pt x="353039" y="30815"/>
                  </a:lnTo>
                  <a:lnTo>
                    <a:pt x="354524" y="31749"/>
                  </a:lnTo>
                  <a:lnTo>
                    <a:pt x="354524" y="37352"/>
                  </a:lnTo>
                  <a:lnTo>
                    <a:pt x="361213" y="38285"/>
                  </a:lnTo>
                  <a:lnTo>
                    <a:pt x="363444" y="41087"/>
                  </a:lnTo>
                  <a:lnTo>
                    <a:pt x="364187" y="46689"/>
                  </a:lnTo>
                  <a:lnTo>
                    <a:pt x="361957" y="49491"/>
                  </a:lnTo>
                  <a:lnTo>
                    <a:pt x="356011" y="51359"/>
                  </a:lnTo>
                  <a:lnTo>
                    <a:pt x="344863" y="52293"/>
                  </a:lnTo>
                  <a:lnTo>
                    <a:pt x="341147" y="54160"/>
                  </a:lnTo>
                  <a:lnTo>
                    <a:pt x="339660" y="56961"/>
                  </a:lnTo>
                  <a:lnTo>
                    <a:pt x="340403" y="58829"/>
                  </a:lnTo>
                  <a:lnTo>
                    <a:pt x="343375" y="60696"/>
                  </a:lnTo>
                  <a:lnTo>
                    <a:pt x="343375" y="61630"/>
                  </a:lnTo>
                  <a:lnTo>
                    <a:pt x="341890" y="65366"/>
                  </a:lnTo>
                  <a:lnTo>
                    <a:pt x="332971" y="68167"/>
                  </a:lnTo>
                  <a:lnTo>
                    <a:pt x="328511" y="69101"/>
                  </a:lnTo>
                  <a:lnTo>
                    <a:pt x="325538" y="71902"/>
                  </a:lnTo>
                  <a:lnTo>
                    <a:pt x="324795" y="74704"/>
                  </a:lnTo>
                  <a:lnTo>
                    <a:pt x="324052" y="77505"/>
                  </a:lnTo>
                  <a:lnTo>
                    <a:pt x="324795" y="81240"/>
                  </a:lnTo>
                  <a:lnTo>
                    <a:pt x="321823" y="80306"/>
                  </a:lnTo>
                  <a:lnTo>
                    <a:pt x="318849" y="81240"/>
                  </a:lnTo>
                  <a:lnTo>
                    <a:pt x="318849" y="84041"/>
                  </a:lnTo>
                  <a:lnTo>
                    <a:pt x="318849" y="85910"/>
                  </a:lnTo>
                  <a:lnTo>
                    <a:pt x="319592" y="87777"/>
                  </a:lnTo>
                  <a:lnTo>
                    <a:pt x="318849" y="91512"/>
                  </a:lnTo>
                  <a:lnTo>
                    <a:pt x="319592" y="93379"/>
                  </a:lnTo>
                  <a:lnTo>
                    <a:pt x="320335" y="97115"/>
                  </a:lnTo>
                  <a:lnTo>
                    <a:pt x="321823" y="99916"/>
                  </a:lnTo>
                  <a:lnTo>
                    <a:pt x="326282" y="103651"/>
                  </a:lnTo>
                  <a:lnTo>
                    <a:pt x="329998" y="105519"/>
                  </a:lnTo>
                  <a:lnTo>
                    <a:pt x="334457" y="104585"/>
                  </a:lnTo>
                  <a:lnTo>
                    <a:pt x="335944" y="102718"/>
                  </a:lnTo>
                  <a:lnTo>
                    <a:pt x="336687" y="100850"/>
                  </a:lnTo>
                  <a:lnTo>
                    <a:pt x="338173" y="95247"/>
                  </a:lnTo>
                  <a:lnTo>
                    <a:pt x="341147" y="98982"/>
                  </a:lnTo>
                  <a:lnTo>
                    <a:pt x="344863" y="101784"/>
                  </a:lnTo>
                  <a:lnTo>
                    <a:pt x="352295" y="103651"/>
                  </a:lnTo>
                  <a:lnTo>
                    <a:pt x="359727" y="109254"/>
                  </a:lnTo>
                  <a:lnTo>
                    <a:pt x="360470" y="112990"/>
                  </a:lnTo>
                  <a:lnTo>
                    <a:pt x="359727" y="117659"/>
                  </a:lnTo>
                  <a:lnTo>
                    <a:pt x="361213" y="120460"/>
                  </a:lnTo>
                  <a:lnTo>
                    <a:pt x="368647" y="124195"/>
                  </a:lnTo>
                  <a:lnTo>
                    <a:pt x="370876" y="126996"/>
                  </a:lnTo>
                  <a:lnTo>
                    <a:pt x="371619" y="136335"/>
                  </a:lnTo>
                  <a:lnTo>
                    <a:pt x="374593" y="138202"/>
                  </a:lnTo>
                  <a:lnTo>
                    <a:pt x="374593" y="141004"/>
                  </a:lnTo>
                  <a:lnTo>
                    <a:pt x="373849" y="141004"/>
                  </a:lnTo>
                  <a:lnTo>
                    <a:pt x="370876" y="141004"/>
                  </a:lnTo>
                  <a:lnTo>
                    <a:pt x="370132" y="138202"/>
                  </a:lnTo>
                  <a:lnTo>
                    <a:pt x="367159" y="137268"/>
                  </a:lnTo>
                  <a:lnTo>
                    <a:pt x="365673" y="137268"/>
                  </a:lnTo>
                  <a:lnTo>
                    <a:pt x="363444" y="142871"/>
                  </a:lnTo>
                  <a:lnTo>
                    <a:pt x="364930" y="146606"/>
                  </a:lnTo>
                  <a:lnTo>
                    <a:pt x="368647" y="150341"/>
                  </a:lnTo>
                  <a:lnTo>
                    <a:pt x="370876" y="151276"/>
                  </a:lnTo>
                  <a:lnTo>
                    <a:pt x="376078" y="151276"/>
                  </a:lnTo>
                  <a:lnTo>
                    <a:pt x="381281" y="153143"/>
                  </a:lnTo>
                  <a:lnTo>
                    <a:pt x="382768" y="157812"/>
                  </a:lnTo>
                  <a:lnTo>
                    <a:pt x="383511" y="170885"/>
                  </a:lnTo>
                  <a:lnTo>
                    <a:pt x="384997" y="175554"/>
                  </a:lnTo>
                  <a:lnTo>
                    <a:pt x="387971" y="178356"/>
                  </a:lnTo>
                  <a:lnTo>
                    <a:pt x="392430" y="182091"/>
                  </a:lnTo>
                  <a:lnTo>
                    <a:pt x="401349" y="185826"/>
                  </a:lnTo>
                  <a:lnTo>
                    <a:pt x="411011" y="187694"/>
                  </a:lnTo>
                  <a:lnTo>
                    <a:pt x="421417" y="184892"/>
                  </a:lnTo>
                  <a:lnTo>
                    <a:pt x="431821" y="181157"/>
                  </a:lnTo>
                  <a:lnTo>
                    <a:pt x="442970" y="178356"/>
                  </a:lnTo>
                  <a:lnTo>
                    <a:pt x="448173" y="175554"/>
                  </a:lnTo>
                  <a:lnTo>
                    <a:pt x="451146" y="170885"/>
                  </a:lnTo>
                  <a:lnTo>
                    <a:pt x="451889" y="167150"/>
                  </a:lnTo>
                  <a:lnTo>
                    <a:pt x="451146" y="156878"/>
                  </a:lnTo>
                  <a:lnTo>
                    <a:pt x="448173" y="155011"/>
                  </a:lnTo>
                  <a:lnTo>
                    <a:pt x="443713" y="155945"/>
                  </a:lnTo>
                  <a:lnTo>
                    <a:pt x="442970" y="154076"/>
                  </a:lnTo>
                  <a:lnTo>
                    <a:pt x="442970" y="148474"/>
                  </a:lnTo>
                  <a:lnTo>
                    <a:pt x="443713" y="142871"/>
                  </a:lnTo>
                  <a:lnTo>
                    <a:pt x="440740" y="139136"/>
                  </a:lnTo>
                  <a:lnTo>
                    <a:pt x="437024" y="136335"/>
                  </a:lnTo>
                  <a:lnTo>
                    <a:pt x="433309" y="134467"/>
                  </a:lnTo>
                  <a:lnTo>
                    <a:pt x="431078" y="134467"/>
                  </a:lnTo>
                  <a:lnTo>
                    <a:pt x="428848" y="136335"/>
                  </a:lnTo>
                  <a:lnTo>
                    <a:pt x="426619" y="138202"/>
                  </a:lnTo>
                  <a:lnTo>
                    <a:pt x="424389" y="137268"/>
                  </a:lnTo>
                  <a:lnTo>
                    <a:pt x="422160" y="134467"/>
                  </a:lnTo>
                  <a:lnTo>
                    <a:pt x="422160" y="131665"/>
                  </a:lnTo>
                  <a:lnTo>
                    <a:pt x="424389" y="128865"/>
                  </a:lnTo>
                  <a:lnTo>
                    <a:pt x="427363" y="127930"/>
                  </a:lnTo>
                  <a:lnTo>
                    <a:pt x="433309" y="128865"/>
                  </a:lnTo>
                  <a:lnTo>
                    <a:pt x="438511" y="131665"/>
                  </a:lnTo>
                  <a:lnTo>
                    <a:pt x="443713" y="133533"/>
                  </a:lnTo>
                  <a:lnTo>
                    <a:pt x="450403" y="141004"/>
                  </a:lnTo>
                  <a:lnTo>
                    <a:pt x="454862" y="148474"/>
                  </a:lnTo>
                  <a:lnTo>
                    <a:pt x="461551" y="166217"/>
                  </a:lnTo>
                  <a:lnTo>
                    <a:pt x="460807" y="169952"/>
                  </a:lnTo>
                  <a:lnTo>
                    <a:pt x="459322" y="170885"/>
                  </a:lnTo>
                  <a:lnTo>
                    <a:pt x="457835" y="173687"/>
                  </a:lnTo>
                  <a:lnTo>
                    <a:pt x="461551" y="175554"/>
                  </a:lnTo>
                  <a:lnTo>
                    <a:pt x="461551" y="180223"/>
                  </a:lnTo>
                  <a:lnTo>
                    <a:pt x="460065" y="183959"/>
                  </a:lnTo>
                  <a:lnTo>
                    <a:pt x="458579" y="187694"/>
                  </a:lnTo>
                  <a:lnTo>
                    <a:pt x="460065" y="195164"/>
                  </a:lnTo>
                  <a:lnTo>
                    <a:pt x="461551" y="200767"/>
                  </a:lnTo>
                  <a:lnTo>
                    <a:pt x="459322" y="208237"/>
                  </a:lnTo>
                  <a:lnTo>
                    <a:pt x="457092" y="210105"/>
                  </a:lnTo>
                  <a:lnTo>
                    <a:pt x="455605" y="209171"/>
                  </a:lnTo>
                  <a:lnTo>
                    <a:pt x="454862" y="200767"/>
                  </a:lnTo>
                  <a:lnTo>
                    <a:pt x="452633" y="198900"/>
                  </a:lnTo>
                  <a:lnTo>
                    <a:pt x="448173" y="197032"/>
                  </a:lnTo>
                  <a:lnTo>
                    <a:pt x="442227" y="197965"/>
                  </a:lnTo>
                  <a:lnTo>
                    <a:pt x="437767" y="198900"/>
                  </a:lnTo>
                  <a:lnTo>
                    <a:pt x="434052" y="197965"/>
                  </a:lnTo>
                  <a:lnTo>
                    <a:pt x="430335" y="197032"/>
                  </a:lnTo>
                  <a:lnTo>
                    <a:pt x="427363" y="198900"/>
                  </a:lnTo>
                  <a:lnTo>
                    <a:pt x="422160" y="202635"/>
                  </a:lnTo>
                  <a:lnTo>
                    <a:pt x="418443" y="200767"/>
                  </a:lnTo>
                  <a:lnTo>
                    <a:pt x="411011" y="202635"/>
                  </a:lnTo>
                  <a:lnTo>
                    <a:pt x="408781" y="203569"/>
                  </a:lnTo>
                  <a:lnTo>
                    <a:pt x="404322" y="202635"/>
                  </a:lnTo>
                  <a:lnTo>
                    <a:pt x="399119" y="203569"/>
                  </a:lnTo>
                  <a:lnTo>
                    <a:pt x="397633" y="204502"/>
                  </a:lnTo>
                  <a:lnTo>
                    <a:pt x="394660" y="211039"/>
                  </a:lnTo>
                  <a:lnTo>
                    <a:pt x="390944" y="215708"/>
                  </a:lnTo>
                  <a:lnTo>
                    <a:pt x="368647" y="216642"/>
                  </a:lnTo>
                  <a:lnTo>
                    <a:pt x="368647" y="209171"/>
                  </a:lnTo>
                  <a:lnTo>
                    <a:pt x="370876" y="202635"/>
                  </a:lnTo>
                  <a:lnTo>
                    <a:pt x="370132" y="193297"/>
                  </a:lnTo>
                  <a:lnTo>
                    <a:pt x="373105" y="189561"/>
                  </a:lnTo>
                  <a:lnTo>
                    <a:pt x="373849" y="187694"/>
                  </a:lnTo>
                  <a:lnTo>
                    <a:pt x="370876" y="185826"/>
                  </a:lnTo>
                  <a:lnTo>
                    <a:pt x="367159" y="184892"/>
                  </a:lnTo>
                  <a:lnTo>
                    <a:pt x="364187" y="183959"/>
                  </a:lnTo>
                  <a:lnTo>
                    <a:pt x="360470" y="184892"/>
                  </a:lnTo>
                  <a:lnTo>
                    <a:pt x="358241" y="188628"/>
                  </a:lnTo>
                  <a:lnTo>
                    <a:pt x="354524" y="197032"/>
                  </a:lnTo>
                  <a:lnTo>
                    <a:pt x="352295" y="199833"/>
                  </a:lnTo>
                  <a:lnTo>
                    <a:pt x="348579" y="202635"/>
                  </a:lnTo>
                  <a:lnTo>
                    <a:pt x="345606" y="204502"/>
                  </a:lnTo>
                  <a:lnTo>
                    <a:pt x="344119" y="208237"/>
                  </a:lnTo>
                  <a:lnTo>
                    <a:pt x="341147" y="208237"/>
                  </a:lnTo>
                  <a:lnTo>
                    <a:pt x="338917" y="206370"/>
                  </a:lnTo>
                  <a:lnTo>
                    <a:pt x="335944" y="206370"/>
                  </a:lnTo>
                  <a:lnTo>
                    <a:pt x="329998" y="211039"/>
                  </a:lnTo>
                  <a:lnTo>
                    <a:pt x="329998" y="213841"/>
                  </a:lnTo>
                  <a:lnTo>
                    <a:pt x="330741" y="218509"/>
                  </a:lnTo>
                  <a:lnTo>
                    <a:pt x="329998" y="219443"/>
                  </a:lnTo>
                  <a:lnTo>
                    <a:pt x="325538" y="218509"/>
                  </a:lnTo>
                  <a:lnTo>
                    <a:pt x="325538" y="221311"/>
                  </a:lnTo>
                  <a:lnTo>
                    <a:pt x="324052" y="223178"/>
                  </a:lnTo>
                  <a:lnTo>
                    <a:pt x="316619" y="224112"/>
                  </a:lnTo>
                  <a:lnTo>
                    <a:pt x="314389" y="216642"/>
                  </a:lnTo>
                  <a:lnTo>
                    <a:pt x="310674" y="217575"/>
                  </a:lnTo>
                  <a:lnTo>
                    <a:pt x="306957" y="198900"/>
                  </a:lnTo>
                  <a:lnTo>
                    <a:pt x="304728" y="193297"/>
                  </a:lnTo>
                  <a:lnTo>
                    <a:pt x="303985" y="188628"/>
                  </a:lnTo>
                  <a:lnTo>
                    <a:pt x="303241" y="183959"/>
                  </a:lnTo>
                  <a:lnTo>
                    <a:pt x="298782" y="183025"/>
                  </a:lnTo>
                  <a:lnTo>
                    <a:pt x="290605" y="182091"/>
                  </a:lnTo>
                  <a:lnTo>
                    <a:pt x="283174" y="179289"/>
                  </a:lnTo>
                  <a:lnTo>
                    <a:pt x="280944" y="175554"/>
                  </a:lnTo>
                  <a:lnTo>
                    <a:pt x="280201" y="172753"/>
                  </a:lnTo>
                  <a:lnTo>
                    <a:pt x="279457" y="156878"/>
                  </a:lnTo>
                  <a:lnTo>
                    <a:pt x="275741" y="156878"/>
                  </a:lnTo>
                  <a:lnTo>
                    <a:pt x="274998" y="144739"/>
                  </a:lnTo>
                  <a:lnTo>
                    <a:pt x="274255" y="138202"/>
                  </a:lnTo>
                  <a:lnTo>
                    <a:pt x="260876" y="138202"/>
                  </a:lnTo>
                  <a:lnTo>
                    <a:pt x="222971" y="141004"/>
                  </a:lnTo>
                  <a:lnTo>
                    <a:pt x="220741" y="136335"/>
                  </a:lnTo>
                  <a:lnTo>
                    <a:pt x="182093" y="137268"/>
                  </a:lnTo>
                  <a:lnTo>
                    <a:pt x="178376" y="136335"/>
                  </a:lnTo>
                  <a:lnTo>
                    <a:pt x="130066" y="136335"/>
                  </a:lnTo>
                  <a:lnTo>
                    <a:pt x="123377" y="137268"/>
                  </a:lnTo>
                  <a:lnTo>
                    <a:pt x="98107" y="136335"/>
                  </a:lnTo>
                  <a:lnTo>
                    <a:pt x="96620" y="141937"/>
                  </a:lnTo>
                  <a:lnTo>
                    <a:pt x="89188" y="141004"/>
                  </a:lnTo>
                  <a:lnTo>
                    <a:pt x="89188" y="136335"/>
                  </a:lnTo>
                  <a:lnTo>
                    <a:pt x="63918" y="135401"/>
                  </a:lnTo>
                  <a:lnTo>
                    <a:pt x="60202" y="135401"/>
                  </a:lnTo>
                  <a:lnTo>
                    <a:pt x="743" y="134467"/>
                  </a:lnTo>
                  <a:lnTo>
                    <a:pt x="743" y="134467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2" name="pl192"/>
            <p:cNvSpPr/>
            <p:nvPr/>
          </p:nvSpPr>
          <p:spPr>
            <a:xfrm>
              <a:off x="7897256" y="2756195"/>
              <a:ext cx="33444" cy="23345"/>
            </a:xfrm>
            <a:custGeom>
              <a:avLst/>
              <a:pathLst>
                <a:path w="33444" h="23345">
                  <a:moveTo>
                    <a:pt x="19323" y="17742"/>
                  </a:moveTo>
                  <a:lnTo>
                    <a:pt x="22296" y="16808"/>
                  </a:lnTo>
                  <a:lnTo>
                    <a:pt x="24526" y="14007"/>
                  </a:lnTo>
                  <a:lnTo>
                    <a:pt x="25269" y="11205"/>
                  </a:lnTo>
                  <a:lnTo>
                    <a:pt x="21553" y="11205"/>
                  </a:lnTo>
                  <a:lnTo>
                    <a:pt x="20810" y="9338"/>
                  </a:lnTo>
                  <a:lnTo>
                    <a:pt x="23039" y="5602"/>
                  </a:lnTo>
                  <a:lnTo>
                    <a:pt x="20810" y="1867"/>
                  </a:lnTo>
                  <a:lnTo>
                    <a:pt x="21553" y="0"/>
                  </a:lnTo>
                  <a:lnTo>
                    <a:pt x="23783" y="0"/>
                  </a:lnTo>
                  <a:lnTo>
                    <a:pt x="25269" y="1867"/>
                  </a:lnTo>
                  <a:lnTo>
                    <a:pt x="28241" y="6536"/>
                  </a:lnTo>
                  <a:lnTo>
                    <a:pt x="28985" y="11205"/>
                  </a:lnTo>
                  <a:lnTo>
                    <a:pt x="28985" y="12139"/>
                  </a:lnTo>
                  <a:lnTo>
                    <a:pt x="31215" y="15874"/>
                  </a:lnTo>
                  <a:lnTo>
                    <a:pt x="33444" y="17742"/>
                  </a:lnTo>
                  <a:lnTo>
                    <a:pt x="33444" y="20543"/>
                  </a:lnTo>
                  <a:lnTo>
                    <a:pt x="30472" y="21477"/>
                  </a:lnTo>
                  <a:lnTo>
                    <a:pt x="24526" y="23345"/>
                  </a:lnTo>
                  <a:lnTo>
                    <a:pt x="20810" y="23345"/>
                  </a:lnTo>
                  <a:lnTo>
                    <a:pt x="14864" y="21477"/>
                  </a:lnTo>
                  <a:lnTo>
                    <a:pt x="7431" y="20543"/>
                  </a:lnTo>
                  <a:lnTo>
                    <a:pt x="3715" y="20543"/>
                  </a:lnTo>
                  <a:lnTo>
                    <a:pt x="0" y="17742"/>
                  </a:lnTo>
                  <a:lnTo>
                    <a:pt x="0" y="16808"/>
                  </a:lnTo>
                  <a:lnTo>
                    <a:pt x="3715" y="15874"/>
                  </a:lnTo>
                  <a:lnTo>
                    <a:pt x="7431" y="14941"/>
                  </a:lnTo>
                  <a:lnTo>
                    <a:pt x="10404" y="14941"/>
                  </a:lnTo>
                  <a:lnTo>
                    <a:pt x="15607" y="17742"/>
                  </a:lnTo>
                  <a:lnTo>
                    <a:pt x="19323" y="17742"/>
                  </a:lnTo>
                  <a:lnTo>
                    <a:pt x="19323" y="17742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3" name="pl193"/>
            <p:cNvSpPr/>
            <p:nvPr/>
          </p:nvSpPr>
          <p:spPr>
            <a:xfrm>
              <a:off x="5276592" y="1762629"/>
              <a:ext cx="843577" cy="388462"/>
            </a:xfrm>
            <a:custGeom>
              <a:avLst/>
              <a:pathLst>
                <a:path w="843577" h="388462">
                  <a:moveTo>
                    <a:pt x="0" y="150342"/>
                  </a:moveTo>
                  <a:lnTo>
                    <a:pt x="4458" y="149409"/>
                  </a:lnTo>
                  <a:lnTo>
                    <a:pt x="12634" y="144739"/>
                  </a:lnTo>
                  <a:lnTo>
                    <a:pt x="17093" y="141004"/>
                  </a:lnTo>
                  <a:lnTo>
                    <a:pt x="27498" y="138203"/>
                  </a:lnTo>
                  <a:lnTo>
                    <a:pt x="35675" y="136334"/>
                  </a:lnTo>
                  <a:lnTo>
                    <a:pt x="43849" y="134467"/>
                  </a:lnTo>
                  <a:lnTo>
                    <a:pt x="50539" y="130732"/>
                  </a:lnTo>
                  <a:lnTo>
                    <a:pt x="59458" y="125129"/>
                  </a:lnTo>
                  <a:lnTo>
                    <a:pt x="66147" y="120460"/>
                  </a:lnTo>
                  <a:lnTo>
                    <a:pt x="69863" y="116725"/>
                  </a:lnTo>
                  <a:lnTo>
                    <a:pt x="74323" y="112056"/>
                  </a:lnTo>
                  <a:lnTo>
                    <a:pt x="81012" y="107387"/>
                  </a:lnTo>
                  <a:lnTo>
                    <a:pt x="87701" y="106453"/>
                  </a:lnTo>
                  <a:lnTo>
                    <a:pt x="95877" y="105520"/>
                  </a:lnTo>
                  <a:lnTo>
                    <a:pt x="104052" y="106453"/>
                  </a:lnTo>
                  <a:lnTo>
                    <a:pt x="109255" y="106453"/>
                  </a:lnTo>
                  <a:lnTo>
                    <a:pt x="115944" y="102718"/>
                  </a:lnTo>
                  <a:lnTo>
                    <a:pt x="121890" y="102718"/>
                  </a:lnTo>
                  <a:lnTo>
                    <a:pt x="127836" y="103651"/>
                  </a:lnTo>
                  <a:lnTo>
                    <a:pt x="133039" y="102718"/>
                  </a:lnTo>
                  <a:lnTo>
                    <a:pt x="140471" y="100851"/>
                  </a:lnTo>
                  <a:lnTo>
                    <a:pt x="151620" y="95248"/>
                  </a:lnTo>
                  <a:lnTo>
                    <a:pt x="156822" y="91512"/>
                  </a:lnTo>
                  <a:lnTo>
                    <a:pt x="160539" y="84976"/>
                  </a:lnTo>
                  <a:lnTo>
                    <a:pt x="163512" y="82175"/>
                  </a:lnTo>
                  <a:lnTo>
                    <a:pt x="167227" y="81240"/>
                  </a:lnTo>
                  <a:lnTo>
                    <a:pt x="172430" y="81240"/>
                  </a:lnTo>
                  <a:lnTo>
                    <a:pt x="179119" y="78440"/>
                  </a:lnTo>
                  <a:lnTo>
                    <a:pt x="185065" y="78440"/>
                  </a:lnTo>
                  <a:lnTo>
                    <a:pt x="191755" y="76571"/>
                  </a:lnTo>
                  <a:lnTo>
                    <a:pt x="192498" y="75638"/>
                  </a:lnTo>
                  <a:lnTo>
                    <a:pt x="194728" y="70969"/>
                  </a:lnTo>
                  <a:lnTo>
                    <a:pt x="196214" y="64432"/>
                  </a:lnTo>
                  <a:lnTo>
                    <a:pt x="201417" y="62564"/>
                  </a:lnTo>
                  <a:lnTo>
                    <a:pt x="205877" y="60697"/>
                  </a:lnTo>
                  <a:lnTo>
                    <a:pt x="208849" y="55094"/>
                  </a:lnTo>
                  <a:lnTo>
                    <a:pt x="214051" y="53227"/>
                  </a:lnTo>
                  <a:lnTo>
                    <a:pt x="217769" y="53227"/>
                  </a:lnTo>
                  <a:lnTo>
                    <a:pt x="222971" y="46690"/>
                  </a:lnTo>
                  <a:lnTo>
                    <a:pt x="228917" y="42021"/>
                  </a:lnTo>
                  <a:lnTo>
                    <a:pt x="231889" y="42955"/>
                  </a:lnTo>
                  <a:lnTo>
                    <a:pt x="238579" y="42021"/>
                  </a:lnTo>
                  <a:lnTo>
                    <a:pt x="242295" y="40153"/>
                  </a:lnTo>
                  <a:lnTo>
                    <a:pt x="246754" y="36418"/>
                  </a:lnTo>
                  <a:lnTo>
                    <a:pt x="250471" y="30815"/>
                  </a:lnTo>
                  <a:lnTo>
                    <a:pt x="257160" y="21477"/>
                  </a:lnTo>
                  <a:lnTo>
                    <a:pt x="262362" y="16808"/>
                  </a:lnTo>
                  <a:lnTo>
                    <a:pt x="268308" y="14007"/>
                  </a:lnTo>
                  <a:lnTo>
                    <a:pt x="277971" y="11205"/>
                  </a:lnTo>
                  <a:lnTo>
                    <a:pt x="286146" y="6536"/>
                  </a:lnTo>
                  <a:lnTo>
                    <a:pt x="295065" y="3735"/>
                  </a:lnTo>
                  <a:lnTo>
                    <a:pt x="302497" y="2801"/>
                  </a:lnTo>
                  <a:lnTo>
                    <a:pt x="312903" y="2801"/>
                  </a:lnTo>
                  <a:lnTo>
                    <a:pt x="320335" y="1868"/>
                  </a:lnTo>
                  <a:lnTo>
                    <a:pt x="325538" y="934"/>
                  </a:lnTo>
                  <a:lnTo>
                    <a:pt x="332227" y="2801"/>
                  </a:lnTo>
                  <a:lnTo>
                    <a:pt x="334457" y="0"/>
                  </a:lnTo>
                  <a:lnTo>
                    <a:pt x="345606" y="3735"/>
                  </a:lnTo>
                  <a:lnTo>
                    <a:pt x="349321" y="10271"/>
                  </a:lnTo>
                  <a:lnTo>
                    <a:pt x="349321" y="12139"/>
                  </a:lnTo>
                  <a:lnTo>
                    <a:pt x="346349" y="14007"/>
                  </a:lnTo>
                  <a:lnTo>
                    <a:pt x="343375" y="14007"/>
                  </a:lnTo>
                  <a:lnTo>
                    <a:pt x="342632" y="13073"/>
                  </a:lnTo>
                  <a:lnTo>
                    <a:pt x="340403" y="14941"/>
                  </a:lnTo>
                  <a:lnTo>
                    <a:pt x="327768" y="15874"/>
                  </a:lnTo>
                  <a:lnTo>
                    <a:pt x="319592" y="16808"/>
                  </a:lnTo>
                  <a:lnTo>
                    <a:pt x="318849" y="19610"/>
                  </a:lnTo>
                  <a:lnTo>
                    <a:pt x="320335" y="22411"/>
                  </a:lnTo>
                  <a:lnTo>
                    <a:pt x="318849" y="25213"/>
                  </a:lnTo>
                  <a:lnTo>
                    <a:pt x="304728" y="34551"/>
                  </a:lnTo>
                  <a:lnTo>
                    <a:pt x="295808" y="41087"/>
                  </a:lnTo>
                  <a:lnTo>
                    <a:pt x="290605" y="42955"/>
                  </a:lnTo>
                  <a:lnTo>
                    <a:pt x="286146" y="45756"/>
                  </a:lnTo>
                  <a:lnTo>
                    <a:pt x="283174" y="49491"/>
                  </a:lnTo>
                  <a:lnTo>
                    <a:pt x="283174" y="53227"/>
                  </a:lnTo>
                  <a:lnTo>
                    <a:pt x="281687" y="54160"/>
                  </a:lnTo>
                  <a:lnTo>
                    <a:pt x="281687" y="57896"/>
                  </a:lnTo>
                  <a:lnTo>
                    <a:pt x="274998" y="63499"/>
                  </a:lnTo>
                  <a:lnTo>
                    <a:pt x="269795" y="64432"/>
                  </a:lnTo>
                  <a:lnTo>
                    <a:pt x="266822" y="66299"/>
                  </a:lnTo>
                  <a:lnTo>
                    <a:pt x="267565" y="70969"/>
                  </a:lnTo>
                  <a:lnTo>
                    <a:pt x="264593" y="79373"/>
                  </a:lnTo>
                  <a:lnTo>
                    <a:pt x="262362" y="81240"/>
                  </a:lnTo>
                  <a:lnTo>
                    <a:pt x="259390" y="81240"/>
                  </a:lnTo>
                  <a:lnTo>
                    <a:pt x="258647" y="79373"/>
                  </a:lnTo>
                  <a:lnTo>
                    <a:pt x="255673" y="79373"/>
                  </a:lnTo>
                  <a:lnTo>
                    <a:pt x="257160" y="84976"/>
                  </a:lnTo>
                  <a:lnTo>
                    <a:pt x="257160" y="86843"/>
                  </a:lnTo>
                  <a:lnTo>
                    <a:pt x="258647" y="87777"/>
                  </a:lnTo>
                  <a:lnTo>
                    <a:pt x="255673" y="93380"/>
                  </a:lnTo>
                  <a:lnTo>
                    <a:pt x="255673" y="100851"/>
                  </a:lnTo>
                  <a:lnTo>
                    <a:pt x="253444" y="105520"/>
                  </a:lnTo>
                  <a:lnTo>
                    <a:pt x="254187" y="110188"/>
                  </a:lnTo>
                  <a:lnTo>
                    <a:pt x="251957" y="116725"/>
                  </a:lnTo>
                  <a:lnTo>
                    <a:pt x="253444" y="119526"/>
                  </a:lnTo>
                  <a:lnTo>
                    <a:pt x="257160" y="114857"/>
                  </a:lnTo>
                  <a:lnTo>
                    <a:pt x="260876" y="110188"/>
                  </a:lnTo>
                  <a:lnTo>
                    <a:pt x="265336" y="106453"/>
                  </a:lnTo>
                  <a:lnTo>
                    <a:pt x="265336" y="100851"/>
                  </a:lnTo>
                  <a:lnTo>
                    <a:pt x="272025" y="98049"/>
                  </a:lnTo>
                  <a:lnTo>
                    <a:pt x="279457" y="93380"/>
                  </a:lnTo>
                  <a:lnTo>
                    <a:pt x="286890" y="87777"/>
                  </a:lnTo>
                  <a:lnTo>
                    <a:pt x="291349" y="84976"/>
                  </a:lnTo>
                  <a:lnTo>
                    <a:pt x="294322" y="84976"/>
                  </a:lnTo>
                  <a:lnTo>
                    <a:pt x="295065" y="87777"/>
                  </a:lnTo>
                  <a:lnTo>
                    <a:pt x="292092" y="91512"/>
                  </a:lnTo>
                  <a:lnTo>
                    <a:pt x="288377" y="93380"/>
                  </a:lnTo>
                  <a:lnTo>
                    <a:pt x="282431" y="100851"/>
                  </a:lnTo>
                  <a:lnTo>
                    <a:pt x="278713" y="104586"/>
                  </a:lnTo>
                  <a:lnTo>
                    <a:pt x="280200" y="106453"/>
                  </a:lnTo>
                  <a:lnTo>
                    <a:pt x="282431" y="106453"/>
                  </a:lnTo>
                  <a:lnTo>
                    <a:pt x="286146" y="100851"/>
                  </a:lnTo>
                  <a:lnTo>
                    <a:pt x="289862" y="97115"/>
                  </a:lnTo>
                  <a:lnTo>
                    <a:pt x="292092" y="95248"/>
                  </a:lnTo>
                  <a:lnTo>
                    <a:pt x="300268" y="94314"/>
                  </a:lnTo>
                  <a:lnTo>
                    <a:pt x="306957" y="93380"/>
                  </a:lnTo>
                  <a:lnTo>
                    <a:pt x="309187" y="94314"/>
                  </a:lnTo>
                  <a:lnTo>
                    <a:pt x="319592" y="94314"/>
                  </a:lnTo>
                  <a:lnTo>
                    <a:pt x="323309" y="94314"/>
                  </a:lnTo>
                  <a:lnTo>
                    <a:pt x="333714" y="98049"/>
                  </a:lnTo>
                  <a:lnTo>
                    <a:pt x="337429" y="97115"/>
                  </a:lnTo>
                  <a:lnTo>
                    <a:pt x="340403" y="100851"/>
                  </a:lnTo>
                  <a:lnTo>
                    <a:pt x="345606" y="100851"/>
                  </a:lnTo>
                  <a:lnTo>
                    <a:pt x="349321" y="103651"/>
                  </a:lnTo>
                  <a:lnTo>
                    <a:pt x="349321" y="106453"/>
                  </a:lnTo>
                  <a:lnTo>
                    <a:pt x="353781" y="105520"/>
                  </a:lnTo>
                  <a:lnTo>
                    <a:pt x="356754" y="105520"/>
                  </a:lnTo>
                  <a:lnTo>
                    <a:pt x="358240" y="110188"/>
                  </a:lnTo>
                  <a:lnTo>
                    <a:pt x="365673" y="112056"/>
                  </a:lnTo>
                  <a:lnTo>
                    <a:pt x="367159" y="114857"/>
                  </a:lnTo>
                  <a:lnTo>
                    <a:pt x="367159" y="120460"/>
                  </a:lnTo>
                  <a:lnTo>
                    <a:pt x="367903" y="123262"/>
                  </a:lnTo>
                  <a:lnTo>
                    <a:pt x="373105" y="126997"/>
                  </a:lnTo>
                  <a:lnTo>
                    <a:pt x="376822" y="133534"/>
                  </a:lnTo>
                  <a:lnTo>
                    <a:pt x="379051" y="138203"/>
                  </a:lnTo>
                  <a:lnTo>
                    <a:pt x="384254" y="138203"/>
                  </a:lnTo>
                  <a:lnTo>
                    <a:pt x="384997" y="140070"/>
                  </a:lnTo>
                  <a:lnTo>
                    <a:pt x="384997" y="143805"/>
                  </a:lnTo>
                  <a:lnTo>
                    <a:pt x="390199" y="145673"/>
                  </a:lnTo>
                  <a:lnTo>
                    <a:pt x="393173" y="148475"/>
                  </a:lnTo>
                  <a:lnTo>
                    <a:pt x="391686" y="151276"/>
                  </a:lnTo>
                  <a:lnTo>
                    <a:pt x="391686" y="154077"/>
                  </a:lnTo>
                  <a:lnTo>
                    <a:pt x="393917" y="157812"/>
                  </a:lnTo>
                  <a:lnTo>
                    <a:pt x="395403" y="159680"/>
                  </a:lnTo>
                  <a:lnTo>
                    <a:pt x="400606" y="159680"/>
                  </a:lnTo>
                  <a:lnTo>
                    <a:pt x="402091" y="159680"/>
                  </a:lnTo>
                  <a:lnTo>
                    <a:pt x="409524" y="160614"/>
                  </a:lnTo>
                  <a:lnTo>
                    <a:pt x="414727" y="160614"/>
                  </a:lnTo>
                  <a:lnTo>
                    <a:pt x="419929" y="159680"/>
                  </a:lnTo>
                  <a:lnTo>
                    <a:pt x="422160" y="157812"/>
                  </a:lnTo>
                  <a:lnTo>
                    <a:pt x="425875" y="157812"/>
                  </a:lnTo>
                  <a:lnTo>
                    <a:pt x="428848" y="157812"/>
                  </a:lnTo>
                  <a:lnTo>
                    <a:pt x="434794" y="155945"/>
                  </a:lnTo>
                  <a:lnTo>
                    <a:pt x="439997" y="154077"/>
                  </a:lnTo>
                  <a:lnTo>
                    <a:pt x="445943" y="157812"/>
                  </a:lnTo>
                  <a:lnTo>
                    <a:pt x="448173" y="161548"/>
                  </a:lnTo>
                  <a:lnTo>
                    <a:pt x="448915" y="162481"/>
                  </a:lnTo>
                  <a:lnTo>
                    <a:pt x="453376" y="167150"/>
                  </a:lnTo>
                  <a:lnTo>
                    <a:pt x="460064" y="169018"/>
                  </a:lnTo>
                  <a:lnTo>
                    <a:pt x="465267" y="167150"/>
                  </a:lnTo>
                  <a:lnTo>
                    <a:pt x="471956" y="164349"/>
                  </a:lnTo>
                  <a:lnTo>
                    <a:pt x="477902" y="164349"/>
                  </a:lnTo>
                  <a:lnTo>
                    <a:pt x="483848" y="168084"/>
                  </a:lnTo>
                  <a:lnTo>
                    <a:pt x="486078" y="172753"/>
                  </a:lnTo>
                  <a:lnTo>
                    <a:pt x="487564" y="174621"/>
                  </a:lnTo>
                  <a:lnTo>
                    <a:pt x="493510" y="170886"/>
                  </a:lnTo>
                  <a:lnTo>
                    <a:pt x="494997" y="167150"/>
                  </a:lnTo>
                  <a:lnTo>
                    <a:pt x="501686" y="161548"/>
                  </a:lnTo>
                  <a:lnTo>
                    <a:pt x="506889" y="159680"/>
                  </a:lnTo>
                  <a:lnTo>
                    <a:pt x="510605" y="153143"/>
                  </a:lnTo>
                  <a:lnTo>
                    <a:pt x="514321" y="152210"/>
                  </a:lnTo>
                  <a:lnTo>
                    <a:pt x="518780" y="152210"/>
                  </a:lnTo>
                  <a:lnTo>
                    <a:pt x="526213" y="147540"/>
                  </a:lnTo>
                  <a:lnTo>
                    <a:pt x="538848" y="140070"/>
                  </a:lnTo>
                  <a:lnTo>
                    <a:pt x="547767" y="134467"/>
                  </a:lnTo>
                  <a:lnTo>
                    <a:pt x="554456" y="132600"/>
                  </a:lnTo>
                  <a:lnTo>
                    <a:pt x="558916" y="134467"/>
                  </a:lnTo>
                  <a:lnTo>
                    <a:pt x="561888" y="134467"/>
                  </a:lnTo>
                  <a:lnTo>
                    <a:pt x="569321" y="131666"/>
                  </a:lnTo>
                  <a:lnTo>
                    <a:pt x="576754" y="131666"/>
                  </a:lnTo>
                  <a:lnTo>
                    <a:pt x="580469" y="131666"/>
                  </a:lnTo>
                  <a:lnTo>
                    <a:pt x="582699" y="128865"/>
                  </a:lnTo>
                  <a:lnTo>
                    <a:pt x="589388" y="129798"/>
                  </a:lnTo>
                  <a:lnTo>
                    <a:pt x="595334" y="130732"/>
                  </a:lnTo>
                  <a:lnTo>
                    <a:pt x="602023" y="131666"/>
                  </a:lnTo>
                  <a:lnTo>
                    <a:pt x="611686" y="129798"/>
                  </a:lnTo>
                  <a:lnTo>
                    <a:pt x="620604" y="128865"/>
                  </a:lnTo>
                  <a:lnTo>
                    <a:pt x="628780" y="130732"/>
                  </a:lnTo>
                  <a:lnTo>
                    <a:pt x="635470" y="131666"/>
                  </a:lnTo>
                  <a:lnTo>
                    <a:pt x="645131" y="129798"/>
                  </a:lnTo>
                  <a:lnTo>
                    <a:pt x="656280" y="125129"/>
                  </a:lnTo>
                  <a:lnTo>
                    <a:pt x="662969" y="122328"/>
                  </a:lnTo>
                  <a:lnTo>
                    <a:pt x="671145" y="119526"/>
                  </a:lnTo>
                  <a:lnTo>
                    <a:pt x="677091" y="119526"/>
                  </a:lnTo>
                  <a:lnTo>
                    <a:pt x="684522" y="117659"/>
                  </a:lnTo>
                  <a:lnTo>
                    <a:pt x="687496" y="119526"/>
                  </a:lnTo>
                  <a:lnTo>
                    <a:pt x="696414" y="119526"/>
                  </a:lnTo>
                  <a:lnTo>
                    <a:pt x="703104" y="116725"/>
                  </a:lnTo>
                  <a:lnTo>
                    <a:pt x="706820" y="115792"/>
                  </a:lnTo>
                  <a:lnTo>
                    <a:pt x="709050" y="116725"/>
                  </a:lnTo>
                  <a:lnTo>
                    <a:pt x="706077" y="121394"/>
                  </a:lnTo>
                  <a:lnTo>
                    <a:pt x="702360" y="126063"/>
                  </a:lnTo>
                  <a:lnTo>
                    <a:pt x="700131" y="130732"/>
                  </a:lnTo>
                  <a:lnTo>
                    <a:pt x="697901" y="138203"/>
                  </a:lnTo>
                  <a:lnTo>
                    <a:pt x="698645" y="142872"/>
                  </a:lnTo>
                  <a:lnTo>
                    <a:pt x="698645" y="153143"/>
                  </a:lnTo>
                  <a:lnTo>
                    <a:pt x="697901" y="156878"/>
                  </a:lnTo>
                  <a:lnTo>
                    <a:pt x="698645" y="161548"/>
                  </a:lnTo>
                  <a:lnTo>
                    <a:pt x="703847" y="165283"/>
                  </a:lnTo>
                  <a:lnTo>
                    <a:pt x="709050" y="164349"/>
                  </a:lnTo>
                  <a:lnTo>
                    <a:pt x="714253" y="168084"/>
                  </a:lnTo>
                  <a:lnTo>
                    <a:pt x="723915" y="169018"/>
                  </a:lnTo>
                  <a:lnTo>
                    <a:pt x="726145" y="169951"/>
                  </a:lnTo>
                  <a:lnTo>
                    <a:pt x="729118" y="170886"/>
                  </a:lnTo>
                  <a:lnTo>
                    <a:pt x="734320" y="169951"/>
                  </a:lnTo>
                  <a:lnTo>
                    <a:pt x="738036" y="169018"/>
                  </a:lnTo>
                  <a:lnTo>
                    <a:pt x="740266" y="167150"/>
                  </a:lnTo>
                  <a:lnTo>
                    <a:pt x="743238" y="164349"/>
                  </a:lnTo>
                  <a:lnTo>
                    <a:pt x="746212" y="164349"/>
                  </a:lnTo>
                  <a:lnTo>
                    <a:pt x="754387" y="167150"/>
                  </a:lnTo>
                  <a:lnTo>
                    <a:pt x="755130" y="171820"/>
                  </a:lnTo>
                  <a:lnTo>
                    <a:pt x="757361" y="173687"/>
                  </a:lnTo>
                  <a:lnTo>
                    <a:pt x="761076" y="173687"/>
                  </a:lnTo>
                  <a:lnTo>
                    <a:pt x="764793" y="172753"/>
                  </a:lnTo>
                  <a:lnTo>
                    <a:pt x="770739" y="170886"/>
                  </a:lnTo>
                  <a:lnTo>
                    <a:pt x="775942" y="169018"/>
                  </a:lnTo>
                  <a:lnTo>
                    <a:pt x="780401" y="167150"/>
                  </a:lnTo>
                  <a:lnTo>
                    <a:pt x="784861" y="167150"/>
                  </a:lnTo>
                  <a:lnTo>
                    <a:pt x="789320" y="167150"/>
                  </a:lnTo>
                  <a:lnTo>
                    <a:pt x="795266" y="169018"/>
                  </a:lnTo>
                  <a:lnTo>
                    <a:pt x="798239" y="174621"/>
                  </a:lnTo>
                  <a:lnTo>
                    <a:pt x="802698" y="182092"/>
                  </a:lnTo>
                  <a:lnTo>
                    <a:pt x="801954" y="191429"/>
                  </a:lnTo>
                  <a:lnTo>
                    <a:pt x="805672" y="202635"/>
                  </a:lnTo>
                  <a:lnTo>
                    <a:pt x="803441" y="205436"/>
                  </a:lnTo>
                  <a:lnTo>
                    <a:pt x="800469" y="209172"/>
                  </a:lnTo>
                  <a:lnTo>
                    <a:pt x="799726" y="211039"/>
                  </a:lnTo>
                  <a:lnTo>
                    <a:pt x="802698" y="213840"/>
                  </a:lnTo>
                  <a:lnTo>
                    <a:pt x="807900" y="214775"/>
                  </a:lnTo>
                  <a:lnTo>
                    <a:pt x="813846" y="214775"/>
                  </a:lnTo>
                  <a:lnTo>
                    <a:pt x="817563" y="217575"/>
                  </a:lnTo>
                  <a:lnTo>
                    <a:pt x="824252" y="223179"/>
                  </a:lnTo>
                  <a:lnTo>
                    <a:pt x="824995" y="225046"/>
                  </a:lnTo>
                  <a:lnTo>
                    <a:pt x="825738" y="229716"/>
                  </a:lnTo>
                  <a:lnTo>
                    <a:pt x="828711" y="233451"/>
                  </a:lnTo>
                  <a:lnTo>
                    <a:pt x="830941" y="235318"/>
                  </a:lnTo>
                  <a:lnTo>
                    <a:pt x="836144" y="238119"/>
                  </a:lnTo>
                  <a:lnTo>
                    <a:pt x="839860" y="239053"/>
                  </a:lnTo>
                  <a:lnTo>
                    <a:pt x="843577" y="241855"/>
                  </a:lnTo>
                  <a:lnTo>
                    <a:pt x="843577" y="245590"/>
                  </a:lnTo>
                  <a:lnTo>
                    <a:pt x="840604" y="246524"/>
                  </a:lnTo>
                  <a:lnTo>
                    <a:pt x="836144" y="247457"/>
                  </a:lnTo>
                  <a:lnTo>
                    <a:pt x="832428" y="246524"/>
                  </a:lnTo>
                  <a:lnTo>
                    <a:pt x="828711" y="247457"/>
                  </a:lnTo>
                  <a:lnTo>
                    <a:pt x="826482" y="248391"/>
                  </a:lnTo>
                  <a:lnTo>
                    <a:pt x="823509" y="247457"/>
                  </a:lnTo>
                  <a:lnTo>
                    <a:pt x="821279" y="245590"/>
                  </a:lnTo>
                  <a:lnTo>
                    <a:pt x="819049" y="243722"/>
                  </a:lnTo>
                  <a:lnTo>
                    <a:pt x="813846" y="244656"/>
                  </a:lnTo>
                  <a:lnTo>
                    <a:pt x="809387" y="245590"/>
                  </a:lnTo>
                  <a:lnTo>
                    <a:pt x="805672" y="245590"/>
                  </a:lnTo>
                  <a:lnTo>
                    <a:pt x="798239" y="243722"/>
                  </a:lnTo>
                  <a:lnTo>
                    <a:pt x="792293" y="241855"/>
                  </a:lnTo>
                  <a:lnTo>
                    <a:pt x="789320" y="242788"/>
                  </a:lnTo>
                  <a:lnTo>
                    <a:pt x="786347" y="243722"/>
                  </a:lnTo>
                  <a:lnTo>
                    <a:pt x="783374" y="242788"/>
                  </a:lnTo>
                  <a:lnTo>
                    <a:pt x="778915" y="241855"/>
                  </a:lnTo>
                  <a:lnTo>
                    <a:pt x="775198" y="241855"/>
                  </a:lnTo>
                  <a:lnTo>
                    <a:pt x="773712" y="242788"/>
                  </a:lnTo>
                  <a:lnTo>
                    <a:pt x="770739" y="242788"/>
                  </a:lnTo>
                  <a:lnTo>
                    <a:pt x="768509" y="244656"/>
                  </a:lnTo>
                  <a:lnTo>
                    <a:pt x="764793" y="243722"/>
                  </a:lnTo>
                  <a:lnTo>
                    <a:pt x="762563" y="238119"/>
                  </a:lnTo>
                  <a:lnTo>
                    <a:pt x="753644" y="238119"/>
                  </a:lnTo>
                  <a:lnTo>
                    <a:pt x="747699" y="235318"/>
                  </a:lnTo>
                  <a:lnTo>
                    <a:pt x="743238" y="237186"/>
                  </a:lnTo>
                  <a:lnTo>
                    <a:pt x="744725" y="242788"/>
                  </a:lnTo>
                  <a:lnTo>
                    <a:pt x="739523" y="246524"/>
                  </a:lnTo>
                  <a:lnTo>
                    <a:pt x="739523" y="249325"/>
                  </a:lnTo>
                  <a:lnTo>
                    <a:pt x="740266" y="253060"/>
                  </a:lnTo>
                  <a:lnTo>
                    <a:pt x="738779" y="255862"/>
                  </a:lnTo>
                  <a:lnTo>
                    <a:pt x="740266" y="262398"/>
                  </a:lnTo>
                  <a:lnTo>
                    <a:pt x="738036" y="265200"/>
                  </a:lnTo>
                  <a:lnTo>
                    <a:pt x="734320" y="264266"/>
                  </a:lnTo>
                  <a:lnTo>
                    <a:pt x="730604" y="262398"/>
                  </a:lnTo>
                  <a:lnTo>
                    <a:pt x="726145" y="260530"/>
                  </a:lnTo>
                  <a:lnTo>
                    <a:pt x="724658" y="257729"/>
                  </a:lnTo>
                  <a:lnTo>
                    <a:pt x="724658" y="253994"/>
                  </a:lnTo>
                  <a:lnTo>
                    <a:pt x="718712" y="252127"/>
                  </a:lnTo>
                  <a:lnTo>
                    <a:pt x="714253" y="251192"/>
                  </a:lnTo>
                  <a:lnTo>
                    <a:pt x="711280" y="245590"/>
                  </a:lnTo>
                  <a:lnTo>
                    <a:pt x="704591" y="239053"/>
                  </a:lnTo>
                  <a:lnTo>
                    <a:pt x="697158" y="237186"/>
                  </a:lnTo>
                  <a:lnTo>
                    <a:pt x="688240" y="234384"/>
                  </a:lnTo>
                  <a:lnTo>
                    <a:pt x="679320" y="233451"/>
                  </a:lnTo>
                  <a:lnTo>
                    <a:pt x="675604" y="232516"/>
                  </a:lnTo>
                  <a:lnTo>
                    <a:pt x="668171" y="230649"/>
                  </a:lnTo>
                  <a:lnTo>
                    <a:pt x="661483" y="227847"/>
                  </a:lnTo>
                  <a:lnTo>
                    <a:pt x="656280" y="227847"/>
                  </a:lnTo>
                  <a:lnTo>
                    <a:pt x="651077" y="226914"/>
                  </a:lnTo>
                  <a:lnTo>
                    <a:pt x="645875" y="228781"/>
                  </a:lnTo>
                  <a:lnTo>
                    <a:pt x="637698" y="226914"/>
                  </a:lnTo>
                  <a:lnTo>
                    <a:pt x="629524" y="233451"/>
                  </a:lnTo>
                  <a:lnTo>
                    <a:pt x="622091" y="241855"/>
                  </a:lnTo>
                  <a:lnTo>
                    <a:pt x="616888" y="244656"/>
                  </a:lnTo>
                  <a:lnTo>
                    <a:pt x="612429" y="246524"/>
                  </a:lnTo>
                  <a:lnTo>
                    <a:pt x="604253" y="245590"/>
                  </a:lnTo>
                  <a:lnTo>
                    <a:pt x="596821" y="244656"/>
                  </a:lnTo>
                  <a:lnTo>
                    <a:pt x="591618" y="246524"/>
                  </a:lnTo>
                  <a:lnTo>
                    <a:pt x="588645" y="246524"/>
                  </a:lnTo>
                  <a:lnTo>
                    <a:pt x="586415" y="247457"/>
                  </a:lnTo>
                  <a:lnTo>
                    <a:pt x="582699" y="251192"/>
                  </a:lnTo>
                  <a:lnTo>
                    <a:pt x="571551" y="247457"/>
                  </a:lnTo>
                  <a:lnTo>
                    <a:pt x="558916" y="246524"/>
                  </a:lnTo>
                  <a:lnTo>
                    <a:pt x="549997" y="247457"/>
                  </a:lnTo>
                  <a:lnTo>
                    <a:pt x="538848" y="251192"/>
                  </a:lnTo>
                  <a:lnTo>
                    <a:pt x="537361" y="253994"/>
                  </a:lnTo>
                  <a:lnTo>
                    <a:pt x="532902" y="255862"/>
                  </a:lnTo>
                  <a:lnTo>
                    <a:pt x="532159" y="260530"/>
                  </a:lnTo>
                  <a:lnTo>
                    <a:pt x="530672" y="262398"/>
                  </a:lnTo>
                  <a:lnTo>
                    <a:pt x="530672" y="267067"/>
                  </a:lnTo>
                  <a:lnTo>
                    <a:pt x="529186" y="271736"/>
                  </a:lnTo>
                  <a:lnTo>
                    <a:pt x="526213" y="275472"/>
                  </a:lnTo>
                  <a:lnTo>
                    <a:pt x="520267" y="276405"/>
                  </a:lnTo>
                  <a:lnTo>
                    <a:pt x="517295" y="277339"/>
                  </a:lnTo>
                  <a:lnTo>
                    <a:pt x="511348" y="281074"/>
                  </a:lnTo>
                  <a:lnTo>
                    <a:pt x="506889" y="282942"/>
                  </a:lnTo>
                  <a:lnTo>
                    <a:pt x="505402" y="287611"/>
                  </a:lnTo>
                  <a:lnTo>
                    <a:pt x="498713" y="289479"/>
                  </a:lnTo>
                  <a:lnTo>
                    <a:pt x="497226" y="294147"/>
                  </a:lnTo>
                  <a:lnTo>
                    <a:pt x="492767" y="296016"/>
                  </a:lnTo>
                  <a:lnTo>
                    <a:pt x="493510" y="300684"/>
                  </a:lnTo>
                  <a:lnTo>
                    <a:pt x="492024" y="303486"/>
                  </a:lnTo>
                  <a:lnTo>
                    <a:pt x="489051" y="303486"/>
                  </a:lnTo>
                  <a:lnTo>
                    <a:pt x="486821" y="301618"/>
                  </a:lnTo>
                  <a:lnTo>
                    <a:pt x="479389" y="296949"/>
                  </a:lnTo>
                  <a:lnTo>
                    <a:pt x="479389" y="295081"/>
                  </a:lnTo>
                  <a:lnTo>
                    <a:pt x="479389" y="291346"/>
                  </a:lnTo>
                  <a:lnTo>
                    <a:pt x="485335" y="289479"/>
                  </a:lnTo>
                  <a:lnTo>
                    <a:pt x="488308" y="279207"/>
                  </a:lnTo>
                  <a:lnTo>
                    <a:pt x="495740" y="276405"/>
                  </a:lnTo>
                  <a:lnTo>
                    <a:pt x="497226" y="269869"/>
                  </a:lnTo>
                  <a:lnTo>
                    <a:pt x="502428" y="263332"/>
                  </a:lnTo>
                  <a:lnTo>
                    <a:pt x="502428" y="260530"/>
                  </a:lnTo>
                  <a:lnTo>
                    <a:pt x="500943" y="257729"/>
                  </a:lnTo>
                  <a:lnTo>
                    <a:pt x="498713" y="256796"/>
                  </a:lnTo>
                  <a:lnTo>
                    <a:pt x="494254" y="257729"/>
                  </a:lnTo>
                  <a:lnTo>
                    <a:pt x="489051" y="267067"/>
                  </a:lnTo>
                  <a:lnTo>
                    <a:pt x="484591" y="266133"/>
                  </a:lnTo>
                  <a:lnTo>
                    <a:pt x="480876" y="266133"/>
                  </a:lnTo>
                  <a:lnTo>
                    <a:pt x="473443" y="262398"/>
                  </a:lnTo>
                  <a:lnTo>
                    <a:pt x="471213" y="263332"/>
                  </a:lnTo>
                  <a:lnTo>
                    <a:pt x="471213" y="272670"/>
                  </a:lnTo>
                  <a:lnTo>
                    <a:pt x="466010" y="279207"/>
                  </a:lnTo>
                  <a:lnTo>
                    <a:pt x="461551" y="285744"/>
                  </a:lnTo>
                  <a:lnTo>
                    <a:pt x="454119" y="287611"/>
                  </a:lnTo>
                  <a:lnTo>
                    <a:pt x="445943" y="290413"/>
                  </a:lnTo>
                  <a:lnTo>
                    <a:pt x="446686" y="285744"/>
                  </a:lnTo>
                  <a:lnTo>
                    <a:pt x="446686" y="282008"/>
                  </a:lnTo>
                  <a:lnTo>
                    <a:pt x="445943" y="276405"/>
                  </a:lnTo>
                  <a:lnTo>
                    <a:pt x="445200" y="268935"/>
                  </a:lnTo>
                  <a:lnTo>
                    <a:pt x="451146" y="256796"/>
                  </a:lnTo>
                  <a:lnTo>
                    <a:pt x="450402" y="254928"/>
                  </a:lnTo>
                  <a:lnTo>
                    <a:pt x="447430" y="254928"/>
                  </a:lnTo>
                  <a:lnTo>
                    <a:pt x="441484" y="261464"/>
                  </a:lnTo>
                  <a:lnTo>
                    <a:pt x="439254" y="267067"/>
                  </a:lnTo>
                  <a:lnTo>
                    <a:pt x="432565" y="274538"/>
                  </a:lnTo>
                  <a:lnTo>
                    <a:pt x="434051" y="281074"/>
                  </a:lnTo>
                  <a:lnTo>
                    <a:pt x="433308" y="284810"/>
                  </a:lnTo>
                  <a:lnTo>
                    <a:pt x="431821" y="287611"/>
                  </a:lnTo>
                  <a:lnTo>
                    <a:pt x="426619" y="289479"/>
                  </a:lnTo>
                  <a:lnTo>
                    <a:pt x="418443" y="298816"/>
                  </a:lnTo>
                  <a:lnTo>
                    <a:pt x="412497" y="308155"/>
                  </a:lnTo>
                  <a:lnTo>
                    <a:pt x="409524" y="314691"/>
                  </a:lnTo>
                  <a:lnTo>
                    <a:pt x="404322" y="324029"/>
                  </a:lnTo>
                  <a:lnTo>
                    <a:pt x="394660" y="342705"/>
                  </a:lnTo>
                  <a:lnTo>
                    <a:pt x="387971" y="354844"/>
                  </a:lnTo>
                  <a:lnTo>
                    <a:pt x="376078" y="368851"/>
                  </a:lnTo>
                  <a:lnTo>
                    <a:pt x="367159" y="377256"/>
                  </a:lnTo>
                  <a:lnTo>
                    <a:pt x="364186" y="383793"/>
                  </a:lnTo>
                  <a:lnTo>
                    <a:pt x="365673" y="388462"/>
                  </a:lnTo>
                  <a:lnTo>
                    <a:pt x="361213" y="386594"/>
                  </a:lnTo>
                  <a:lnTo>
                    <a:pt x="356011" y="384726"/>
                  </a:lnTo>
                  <a:lnTo>
                    <a:pt x="351552" y="379123"/>
                  </a:lnTo>
                  <a:lnTo>
                    <a:pt x="345606" y="374454"/>
                  </a:lnTo>
                  <a:lnTo>
                    <a:pt x="345606" y="370720"/>
                  </a:lnTo>
                  <a:lnTo>
                    <a:pt x="347093" y="365116"/>
                  </a:lnTo>
                  <a:lnTo>
                    <a:pt x="352295" y="355779"/>
                  </a:lnTo>
                  <a:lnTo>
                    <a:pt x="355267" y="347374"/>
                  </a:lnTo>
                  <a:lnTo>
                    <a:pt x="352295" y="342705"/>
                  </a:lnTo>
                  <a:lnTo>
                    <a:pt x="346349" y="345507"/>
                  </a:lnTo>
                  <a:lnTo>
                    <a:pt x="334457" y="347374"/>
                  </a:lnTo>
                  <a:lnTo>
                    <a:pt x="330741" y="347374"/>
                  </a:lnTo>
                  <a:lnTo>
                    <a:pt x="326281" y="342705"/>
                  </a:lnTo>
                  <a:lnTo>
                    <a:pt x="329255" y="338036"/>
                  </a:lnTo>
                  <a:lnTo>
                    <a:pt x="332227" y="330566"/>
                  </a:lnTo>
                  <a:lnTo>
                    <a:pt x="335944" y="324029"/>
                  </a:lnTo>
                  <a:lnTo>
                    <a:pt x="335201" y="317492"/>
                  </a:lnTo>
                  <a:lnTo>
                    <a:pt x="334457" y="312824"/>
                  </a:lnTo>
                  <a:lnTo>
                    <a:pt x="337429" y="309088"/>
                  </a:lnTo>
                  <a:lnTo>
                    <a:pt x="338173" y="304419"/>
                  </a:lnTo>
                  <a:lnTo>
                    <a:pt x="336687" y="300684"/>
                  </a:lnTo>
                  <a:lnTo>
                    <a:pt x="334457" y="296949"/>
                  </a:lnTo>
                  <a:lnTo>
                    <a:pt x="337429" y="294147"/>
                  </a:lnTo>
                  <a:lnTo>
                    <a:pt x="338173" y="292280"/>
                  </a:lnTo>
                  <a:lnTo>
                    <a:pt x="334457" y="286677"/>
                  </a:lnTo>
                  <a:lnTo>
                    <a:pt x="325538" y="281074"/>
                  </a:lnTo>
                  <a:lnTo>
                    <a:pt x="315876" y="278273"/>
                  </a:lnTo>
                  <a:lnTo>
                    <a:pt x="312160" y="275472"/>
                  </a:lnTo>
                  <a:lnTo>
                    <a:pt x="309930" y="275472"/>
                  </a:lnTo>
                  <a:lnTo>
                    <a:pt x="305470" y="276405"/>
                  </a:lnTo>
                  <a:lnTo>
                    <a:pt x="301754" y="275472"/>
                  </a:lnTo>
                  <a:lnTo>
                    <a:pt x="297295" y="273604"/>
                  </a:lnTo>
                  <a:lnTo>
                    <a:pt x="294322" y="269869"/>
                  </a:lnTo>
                  <a:lnTo>
                    <a:pt x="294322" y="266133"/>
                  </a:lnTo>
                  <a:lnTo>
                    <a:pt x="298782" y="263332"/>
                  </a:lnTo>
                  <a:lnTo>
                    <a:pt x="300268" y="260530"/>
                  </a:lnTo>
                  <a:lnTo>
                    <a:pt x="296551" y="256796"/>
                  </a:lnTo>
                  <a:lnTo>
                    <a:pt x="296551" y="253994"/>
                  </a:lnTo>
                  <a:lnTo>
                    <a:pt x="295808" y="253060"/>
                  </a:lnTo>
                  <a:lnTo>
                    <a:pt x="292092" y="251192"/>
                  </a:lnTo>
                  <a:lnTo>
                    <a:pt x="289119" y="248391"/>
                  </a:lnTo>
                  <a:lnTo>
                    <a:pt x="279457" y="247457"/>
                  </a:lnTo>
                  <a:lnTo>
                    <a:pt x="268308" y="246524"/>
                  </a:lnTo>
                  <a:lnTo>
                    <a:pt x="263849" y="243722"/>
                  </a:lnTo>
                  <a:lnTo>
                    <a:pt x="259390" y="242788"/>
                  </a:lnTo>
                  <a:lnTo>
                    <a:pt x="251957" y="241855"/>
                  </a:lnTo>
                  <a:lnTo>
                    <a:pt x="242295" y="238119"/>
                  </a:lnTo>
                  <a:lnTo>
                    <a:pt x="233376" y="239053"/>
                  </a:lnTo>
                  <a:lnTo>
                    <a:pt x="229661" y="241855"/>
                  </a:lnTo>
                  <a:lnTo>
                    <a:pt x="226687" y="241855"/>
                  </a:lnTo>
                  <a:lnTo>
                    <a:pt x="222971" y="239987"/>
                  </a:lnTo>
                  <a:lnTo>
                    <a:pt x="216282" y="237186"/>
                  </a:lnTo>
                  <a:lnTo>
                    <a:pt x="207363" y="236252"/>
                  </a:lnTo>
                  <a:lnTo>
                    <a:pt x="201417" y="235318"/>
                  </a:lnTo>
                  <a:lnTo>
                    <a:pt x="191755" y="228781"/>
                  </a:lnTo>
                  <a:lnTo>
                    <a:pt x="184322" y="225046"/>
                  </a:lnTo>
                  <a:lnTo>
                    <a:pt x="178376" y="221311"/>
                  </a:lnTo>
                  <a:lnTo>
                    <a:pt x="174660" y="220377"/>
                  </a:lnTo>
                  <a:lnTo>
                    <a:pt x="169458" y="218510"/>
                  </a:lnTo>
                  <a:lnTo>
                    <a:pt x="138985" y="213840"/>
                  </a:lnTo>
                  <a:lnTo>
                    <a:pt x="94391" y="200767"/>
                  </a:lnTo>
                  <a:lnTo>
                    <a:pt x="68377" y="195164"/>
                  </a:lnTo>
                  <a:lnTo>
                    <a:pt x="63918" y="195164"/>
                  </a:lnTo>
                  <a:lnTo>
                    <a:pt x="41621" y="188628"/>
                  </a:lnTo>
                  <a:lnTo>
                    <a:pt x="37903" y="186760"/>
                  </a:lnTo>
                  <a:lnTo>
                    <a:pt x="36418" y="185827"/>
                  </a:lnTo>
                  <a:lnTo>
                    <a:pt x="35675" y="177422"/>
                  </a:lnTo>
                  <a:lnTo>
                    <a:pt x="31215" y="168084"/>
                  </a:lnTo>
                  <a:lnTo>
                    <a:pt x="27498" y="162481"/>
                  </a:lnTo>
                  <a:lnTo>
                    <a:pt x="25269" y="159680"/>
                  </a:lnTo>
                  <a:lnTo>
                    <a:pt x="22296" y="158746"/>
                  </a:lnTo>
                  <a:lnTo>
                    <a:pt x="14864" y="157812"/>
                  </a:lnTo>
                  <a:lnTo>
                    <a:pt x="12634" y="157812"/>
                  </a:lnTo>
                  <a:lnTo>
                    <a:pt x="11147" y="155011"/>
                  </a:lnTo>
                  <a:lnTo>
                    <a:pt x="9661" y="153143"/>
                  </a:lnTo>
                  <a:lnTo>
                    <a:pt x="4458" y="154077"/>
                  </a:lnTo>
                  <a:lnTo>
                    <a:pt x="742" y="153143"/>
                  </a:lnTo>
                  <a:lnTo>
                    <a:pt x="0" y="150342"/>
                  </a:lnTo>
                  <a:lnTo>
                    <a:pt x="0" y="150342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4" name="pl194"/>
            <p:cNvSpPr/>
            <p:nvPr/>
          </p:nvSpPr>
          <p:spPr>
            <a:xfrm>
              <a:off x="5742602" y="2038101"/>
              <a:ext cx="567836" cy="664867"/>
            </a:xfrm>
            <a:custGeom>
              <a:avLst/>
              <a:pathLst>
                <a:path w="567836" h="664867">
                  <a:moveTo>
                    <a:pt x="437768" y="658330"/>
                  </a:moveTo>
                  <a:lnTo>
                    <a:pt x="395403" y="660198"/>
                  </a:lnTo>
                  <a:lnTo>
                    <a:pt x="380539" y="660198"/>
                  </a:lnTo>
                  <a:lnTo>
                    <a:pt x="318107" y="662999"/>
                  </a:lnTo>
                  <a:lnTo>
                    <a:pt x="313647" y="662999"/>
                  </a:lnTo>
                  <a:lnTo>
                    <a:pt x="262364" y="664867"/>
                  </a:lnTo>
                  <a:lnTo>
                    <a:pt x="261621" y="653661"/>
                  </a:lnTo>
                  <a:lnTo>
                    <a:pt x="257904" y="653661"/>
                  </a:lnTo>
                  <a:lnTo>
                    <a:pt x="208851" y="653661"/>
                  </a:lnTo>
                  <a:lnTo>
                    <a:pt x="197702" y="653661"/>
                  </a:lnTo>
                  <a:lnTo>
                    <a:pt x="150135" y="654595"/>
                  </a:lnTo>
                  <a:lnTo>
                    <a:pt x="138243" y="655529"/>
                  </a:lnTo>
                  <a:lnTo>
                    <a:pt x="98851" y="655529"/>
                  </a:lnTo>
                  <a:lnTo>
                    <a:pt x="75810" y="655529"/>
                  </a:lnTo>
                  <a:lnTo>
                    <a:pt x="38649" y="655529"/>
                  </a:lnTo>
                  <a:lnTo>
                    <a:pt x="0" y="655529"/>
                  </a:lnTo>
                  <a:lnTo>
                    <a:pt x="6689" y="650860"/>
                  </a:lnTo>
                  <a:lnTo>
                    <a:pt x="11148" y="644323"/>
                  </a:lnTo>
                  <a:lnTo>
                    <a:pt x="17838" y="642455"/>
                  </a:lnTo>
                  <a:lnTo>
                    <a:pt x="23784" y="637787"/>
                  </a:lnTo>
                  <a:lnTo>
                    <a:pt x="27500" y="633117"/>
                  </a:lnTo>
                  <a:lnTo>
                    <a:pt x="29730" y="628449"/>
                  </a:lnTo>
                  <a:lnTo>
                    <a:pt x="31215" y="619110"/>
                  </a:lnTo>
                  <a:lnTo>
                    <a:pt x="37161" y="609772"/>
                  </a:lnTo>
                  <a:lnTo>
                    <a:pt x="48310" y="592030"/>
                  </a:lnTo>
                  <a:lnTo>
                    <a:pt x="55743" y="580824"/>
                  </a:lnTo>
                  <a:lnTo>
                    <a:pt x="59459" y="578023"/>
                  </a:lnTo>
                  <a:lnTo>
                    <a:pt x="65405" y="568685"/>
                  </a:lnTo>
                  <a:lnTo>
                    <a:pt x="69864" y="557480"/>
                  </a:lnTo>
                  <a:lnTo>
                    <a:pt x="72094" y="550009"/>
                  </a:lnTo>
                  <a:lnTo>
                    <a:pt x="74324" y="540671"/>
                  </a:lnTo>
                  <a:lnTo>
                    <a:pt x="77297" y="529465"/>
                  </a:lnTo>
                  <a:lnTo>
                    <a:pt x="78040" y="522929"/>
                  </a:lnTo>
                  <a:lnTo>
                    <a:pt x="77297" y="513591"/>
                  </a:lnTo>
                  <a:lnTo>
                    <a:pt x="78040" y="512657"/>
                  </a:lnTo>
                  <a:lnTo>
                    <a:pt x="82500" y="514525"/>
                  </a:lnTo>
                  <a:lnTo>
                    <a:pt x="84728" y="510789"/>
                  </a:lnTo>
                  <a:lnTo>
                    <a:pt x="83986" y="507988"/>
                  </a:lnTo>
                  <a:lnTo>
                    <a:pt x="79527" y="504253"/>
                  </a:lnTo>
                  <a:lnTo>
                    <a:pt x="81013" y="496782"/>
                  </a:lnTo>
                  <a:lnTo>
                    <a:pt x="81756" y="492113"/>
                  </a:lnTo>
                  <a:lnTo>
                    <a:pt x="81756" y="487445"/>
                  </a:lnTo>
                  <a:lnTo>
                    <a:pt x="79527" y="479040"/>
                  </a:lnTo>
                  <a:lnTo>
                    <a:pt x="79527" y="465033"/>
                  </a:lnTo>
                  <a:lnTo>
                    <a:pt x="78783" y="461298"/>
                  </a:lnTo>
                  <a:lnTo>
                    <a:pt x="77297" y="447291"/>
                  </a:lnTo>
                  <a:lnTo>
                    <a:pt x="75067" y="435151"/>
                  </a:lnTo>
                  <a:lnTo>
                    <a:pt x="73582" y="430483"/>
                  </a:lnTo>
                  <a:lnTo>
                    <a:pt x="66148" y="416476"/>
                  </a:lnTo>
                  <a:lnTo>
                    <a:pt x="59459" y="403402"/>
                  </a:lnTo>
                  <a:lnTo>
                    <a:pt x="48310" y="383793"/>
                  </a:lnTo>
                  <a:lnTo>
                    <a:pt x="49797" y="379123"/>
                  </a:lnTo>
                  <a:lnTo>
                    <a:pt x="49797" y="373521"/>
                  </a:lnTo>
                  <a:lnTo>
                    <a:pt x="48310" y="367918"/>
                  </a:lnTo>
                  <a:lnTo>
                    <a:pt x="43851" y="359513"/>
                  </a:lnTo>
                  <a:lnTo>
                    <a:pt x="40135" y="352977"/>
                  </a:lnTo>
                  <a:lnTo>
                    <a:pt x="39392" y="347374"/>
                  </a:lnTo>
                  <a:lnTo>
                    <a:pt x="41622" y="343639"/>
                  </a:lnTo>
                  <a:lnTo>
                    <a:pt x="49053" y="334301"/>
                  </a:lnTo>
                  <a:lnTo>
                    <a:pt x="50541" y="330566"/>
                  </a:lnTo>
                  <a:lnTo>
                    <a:pt x="52027" y="321227"/>
                  </a:lnTo>
                  <a:lnTo>
                    <a:pt x="50541" y="312824"/>
                  </a:lnTo>
                  <a:lnTo>
                    <a:pt x="49797" y="300683"/>
                  </a:lnTo>
                  <a:lnTo>
                    <a:pt x="40878" y="286677"/>
                  </a:lnTo>
                  <a:lnTo>
                    <a:pt x="41622" y="282008"/>
                  </a:lnTo>
                  <a:lnTo>
                    <a:pt x="43107" y="279207"/>
                  </a:lnTo>
                  <a:lnTo>
                    <a:pt x="49053" y="277339"/>
                  </a:lnTo>
                  <a:lnTo>
                    <a:pt x="52027" y="272670"/>
                  </a:lnTo>
                  <a:lnTo>
                    <a:pt x="53513" y="269869"/>
                  </a:lnTo>
                  <a:lnTo>
                    <a:pt x="58715" y="263331"/>
                  </a:lnTo>
                  <a:lnTo>
                    <a:pt x="62433" y="255861"/>
                  </a:lnTo>
                  <a:lnTo>
                    <a:pt x="65405" y="243722"/>
                  </a:lnTo>
                  <a:lnTo>
                    <a:pt x="73582" y="232516"/>
                  </a:lnTo>
                  <a:lnTo>
                    <a:pt x="75810" y="224112"/>
                  </a:lnTo>
                  <a:lnTo>
                    <a:pt x="75810" y="211972"/>
                  </a:lnTo>
                  <a:lnTo>
                    <a:pt x="78040" y="206370"/>
                  </a:lnTo>
                  <a:lnTo>
                    <a:pt x="78783" y="198900"/>
                  </a:lnTo>
                  <a:lnTo>
                    <a:pt x="78783" y="194231"/>
                  </a:lnTo>
                  <a:lnTo>
                    <a:pt x="75810" y="185826"/>
                  </a:lnTo>
                  <a:lnTo>
                    <a:pt x="75810" y="181157"/>
                  </a:lnTo>
                  <a:lnTo>
                    <a:pt x="78040" y="178356"/>
                  </a:lnTo>
                  <a:lnTo>
                    <a:pt x="81013" y="175554"/>
                  </a:lnTo>
                  <a:lnTo>
                    <a:pt x="87702" y="173687"/>
                  </a:lnTo>
                  <a:lnTo>
                    <a:pt x="93648" y="170885"/>
                  </a:lnTo>
                  <a:lnTo>
                    <a:pt x="97365" y="167150"/>
                  </a:lnTo>
                  <a:lnTo>
                    <a:pt x="100338" y="164348"/>
                  </a:lnTo>
                  <a:lnTo>
                    <a:pt x="99594" y="155944"/>
                  </a:lnTo>
                  <a:lnTo>
                    <a:pt x="98851" y="147540"/>
                  </a:lnTo>
                  <a:lnTo>
                    <a:pt x="99594" y="145673"/>
                  </a:lnTo>
                  <a:lnTo>
                    <a:pt x="101823" y="143805"/>
                  </a:lnTo>
                  <a:lnTo>
                    <a:pt x="107026" y="143805"/>
                  </a:lnTo>
                  <a:lnTo>
                    <a:pt x="109257" y="142871"/>
                  </a:lnTo>
                  <a:lnTo>
                    <a:pt x="113715" y="139136"/>
                  </a:lnTo>
                  <a:lnTo>
                    <a:pt x="114458" y="136334"/>
                  </a:lnTo>
                  <a:lnTo>
                    <a:pt x="117431" y="133533"/>
                  </a:lnTo>
                  <a:lnTo>
                    <a:pt x="124864" y="136334"/>
                  </a:lnTo>
                  <a:lnTo>
                    <a:pt x="128580" y="136334"/>
                  </a:lnTo>
                  <a:lnTo>
                    <a:pt x="135270" y="133533"/>
                  </a:lnTo>
                  <a:lnTo>
                    <a:pt x="138986" y="122328"/>
                  </a:lnTo>
                  <a:lnTo>
                    <a:pt x="148647" y="114857"/>
                  </a:lnTo>
                  <a:lnTo>
                    <a:pt x="153850" y="103651"/>
                  </a:lnTo>
                  <a:lnTo>
                    <a:pt x="158310" y="101784"/>
                  </a:lnTo>
                  <a:lnTo>
                    <a:pt x="163513" y="95248"/>
                  </a:lnTo>
                  <a:lnTo>
                    <a:pt x="167973" y="94313"/>
                  </a:lnTo>
                  <a:lnTo>
                    <a:pt x="167973" y="100850"/>
                  </a:lnTo>
                  <a:lnTo>
                    <a:pt x="167973" y="103651"/>
                  </a:lnTo>
                  <a:lnTo>
                    <a:pt x="160539" y="107387"/>
                  </a:lnTo>
                  <a:lnTo>
                    <a:pt x="160539" y="110188"/>
                  </a:lnTo>
                  <a:lnTo>
                    <a:pt x="163513" y="117659"/>
                  </a:lnTo>
                  <a:lnTo>
                    <a:pt x="163513" y="122328"/>
                  </a:lnTo>
                  <a:lnTo>
                    <a:pt x="158310" y="127931"/>
                  </a:lnTo>
                  <a:lnTo>
                    <a:pt x="157567" y="130732"/>
                  </a:lnTo>
                  <a:lnTo>
                    <a:pt x="159796" y="136334"/>
                  </a:lnTo>
                  <a:lnTo>
                    <a:pt x="156824" y="142871"/>
                  </a:lnTo>
                  <a:lnTo>
                    <a:pt x="155336" y="152209"/>
                  </a:lnTo>
                  <a:lnTo>
                    <a:pt x="154593" y="160613"/>
                  </a:lnTo>
                  <a:lnTo>
                    <a:pt x="156081" y="162481"/>
                  </a:lnTo>
                  <a:lnTo>
                    <a:pt x="158310" y="164348"/>
                  </a:lnTo>
                  <a:lnTo>
                    <a:pt x="159796" y="162481"/>
                  </a:lnTo>
                  <a:lnTo>
                    <a:pt x="162770" y="155011"/>
                  </a:lnTo>
                  <a:lnTo>
                    <a:pt x="165742" y="147540"/>
                  </a:lnTo>
                  <a:lnTo>
                    <a:pt x="167973" y="136334"/>
                  </a:lnTo>
                  <a:lnTo>
                    <a:pt x="169459" y="131666"/>
                  </a:lnTo>
                  <a:lnTo>
                    <a:pt x="172431" y="128865"/>
                  </a:lnTo>
                  <a:lnTo>
                    <a:pt x="175404" y="129798"/>
                  </a:lnTo>
                  <a:lnTo>
                    <a:pt x="174662" y="133533"/>
                  </a:lnTo>
                  <a:lnTo>
                    <a:pt x="173919" y="138202"/>
                  </a:lnTo>
                  <a:lnTo>
                    <a:pt x="173919" y="148474"/>
                  </a:lnTo>
                  <a:lnTo>
                    <a:pt x="170945" y="153143"/>
                  </a:lnTo>
                  <a:lnTo>
                    <a:pt x="167973" y="155944"/>
                  </a:lnTo>
                  <a:lnTo>
                    <a:pt x="164999" y="161548"/>
                  </a:lnTo>
                  <a:lnTo>
                    <a:pt x="164999" y="164348"/>
                  </a:lnTo>
                  <a:lnTo>
                    <a:pt x="165742" y="167150"/>
                  </a:lnTo>
                  <a:lnTo>
                    <a:pt x="169459" y="166216"/>
                  </a:lnTo>
                  <a:lnTo>
                    <a:pt x="173919" y="164348"/>
                  </a:lnTo>
                  <a:lnTo>
                    <a:pt x="177634" y="156878"/>
                  </a:lnTo>
                  <a:lnTo>
                    <a:pt x="182093" y="150342"/>
                  </a:lnTo>
                  <a:lnTo>
                    <a:pt x="185066" y="141004"/>
                  </a:lnTo>
                  <a:lnTo>
                    <a:pt x="188039" y="126996"/>
                  </a:lnTo>
                  <a:lnTo>
                    <a:pt x="189526" y="118593"/>
                  </a:lnTo>
                  <a:lnTo>
                    <a:pt x="188039" y="108321"/>
                  </a:lnTo>
                  <a:lnTo>
                    <a:pt x="187296" y="94313"/>
                  </a:lnTo>
                  <a:lnTo>
                    <a:pt x="187296" y="89644"/>
                  </a:lnTo>
                  <a:lnTo>
                    <a:pt x="191012" y="82174"/>
                  </a:lnTo>
                  <a:lnTo>
                    <a:pt x="197702" y="79372"/>
                  </a:lnTo>
                  <a:lnTo>
                    <a:pt x="201418" y="79372"/>
                  </a:lnTo>
                  <a:lnTo>
                    <a:pt x="204391" y="77505"/>
                  </a:lnTo>
                  <a:lnTo>
                    <a:pt x="205878" y="72836"/>
                  </a:lnTo>
                  <a:lnTo>
                    <a:pt x="212566" y="70035"/>
                  </a:lnTo>
                  <a:lnTo>
                    <a:pt x="217026" y="67233"/>
                  </a:lnTo>
                  <a:lnTo>
                    <a:pt x="222972" y="66299"/>
                  </a:lnTo>
                  <a:lnTo>
                    <a:pt x="231147" y="67233"/>
                  </a:lnTo>
                  <a:lnTo>
                    <a:pt x="238581" y="67233"/>
                  </a:lnTo>
                  <a:lnTo>
                    <a:pt x="243039" y="67233"/>
                  </a:lnTo>
                  <a:lnTo>
                    <a:pt x="245269" y="64432"/>
                  </a:lnTo>
                  <a:lnTo>
                    <a:pt x="245269" y="62564"/>
                  </a:lnTo>
                  <a:lnTo>
                    <a:pt x="238581" y="60696"/>
                  </a:lnTo>
                  <a:lnTo>
                    <a:pt x="233378" y="56027"/>
                  </a:lnTo>
                  <a:lnTo>
                    <a:pt x="228175" y="53226"/>
                  </a:lnTo>
                  <a:lnTo>
                    <a:pt x="225944" y="49491"/>
                  </a:lnTo>
                  <a:lnTo>
                    <a:pt x="223715" y="43888"/>
                  </a:lnTo>
                  <a:lnTo>
                    <a:pt x="223715" y="37352"/>
                  </a:lnTo>
                  <a:lnTo>
                    <a:pt x="223715" y="32683"/>
                  </a:lnTo>
                  <a:lnTo>
                    <a:pt x="227432" y="28947"/>
                  </a:lnTo>
                  <a:lnTo>
                    <a:pt x="231890" y="24279"/>
                  </a:lnTo>
                  <a:lnTo>
                    <a:pt x="237836" y="20543"/>
                  </a:lnTo>
                  <a:lnTo>
                    <a:pt x="243039" y="16808"/>
                  </a:lnTo>
                  <a:lnTo>
                    <a:pt x="243782" y="15874"/>
                  </a:lnTo>
                  <a:lnTo>
                    <a:pt x="243782" y="12139"/>
                  </a:lnTo>
                  <a:lnTo>
                    <a:pt x="240066" y="7470"/>
                  </a:lnTo>
                  <a:lnTo>
                    <a:pt x="240066" y="5602"/>
                  </a:lnTo>
                  <a:lnTo>
                    <a:pt x="245269" y="5602"/>
                  </a:lnTo>
                  <a:lnTo>
                    <a:pt x="251958" y="6536"/>
                  </a:lnTo>
                  <a:lnTo>
                    <a:pt x="258647" y="7470"/>
                  </a:lnTo>
                  <a:lnTo>
                    <a:pt x="262364" y="6536"/>
                  </a:lnTo>
                  <a:lnTo>
                    <a:pt x="266079" y="3735"/>
                  </a:lnTo>
                  <a:lnTo>
                    <a:pt x="266822" y="933"/>
                  </a:lnTo>
                  <a:lnTo>
                    <a:pt x="269053" y="0"/>
                  </a:lnTo>
                  <a:lnTo>
                    <a:pt x="269796" y="0"/>
                  </a:lnTo>
                  <a:lnTo>
                    <a:pt x="274256" y="933"/>
                  </a:lnTo>
                  <a:lnTo>
                    <a:pt x="280945" y="5602"/>
                  </a:lnTo>
                  <a:lnTo>
                    <a:pt x="292836" y="11205"/>
                  </a:lnTo>
                  <a:lnTo>
                    <a:pt x="304728" y="19609"/>
                  </a:lnTo>
                  <a:lnTo>
                    <a:pt x="311417" y="21477"/>
                  </a:lnTo>
                  <a:lnTo>
                    <a:pt x="318107" y="23344"/>
                  </a:lnTo>
                  <a:lnTo>
                    <a:pt x="326283" y="21477"/>
                  </a:lnTo>
                  <a:lnTo>
                    <a:pt x="329998" y="23344"/>
                  </a:lnTo>
                  <a:lnTo>
                    <a:pt x="333715" y="23344"/>
                  </a:lnTo>
                  <a:lnTo>
                    <a:pt x="338175" y="26146"/>
                  </a:lnTo>
                  <a:lnTo>
                    <a:pt x="343376" y="28947"/>
                  </a:lnTo>
                  <a:lnTo>
                    <a:pt x="347836" y="34550"/>
                  </a:lnTo>
                  <a:lnTo>
                    <a:pt x="350810" y="42020"/>
                  </a:lnTo>
                  <a:lnTo>
                    <a:pt x="352295" y="44822"/>
                  </a:lnTo>
                  <a:lnTo>
                    <a:pt x="355268" y="47624"/>
                  </a:lnTo>
                  <a:lnTo>
                    <a:pt x="360471" y="46690"/>
                  </a:lnTo>
                  <a:lnTo>
                    <a:pt x="367904" y="46690"/>
                  </a:lnTo>
                  <a:lnTo>
                    <a:pt x="373850" y="46690"/>
                  </a:lnTo>
                  <a:lnTo>
                    <a:pt x="379052" y="49491"/>
                  </a:lnTo>
                  <a:lnTo>
                    <a:pt x="393918" y="58829"/>
                  </a:lnTo>
                  <a:lnTo>
                    <a:pt x="402837" y="61631"/>
                  </a:lnTo>
                  <a:lnTo>
                    <a:pt x="408038" y="63498"/>
                  </a:lnTo>
                  <a:lnTo>
                    <a:pt x="414729" y="67233"/>
                  </a:lnTo>
                  <a:lnTo>
                    <a:pt x="428106" y="70035"/>
                  </a:lnTo>
                  <a:lnTo>
                    <a:pt x="431079" y="70968"/>
                  </a:lnTo>
                  <a:lnTo>
                    <a:pt x="434795" y="75637"/>
                  </a:lnTo>
                  <a:lnTo>
                    <a:pt x="442227" y="80307"/>
                  </a:lnTo>
                  <a:lnTo>
                    <a:pt x="443714" y="84042"/>
                  </a:lnTo>
                  <a:lnTo>
                    <a:pt x="442970" y="89644"/>
                  </a:lnTo>
                  <a:lnTo>
                    <a:pt x="442970" y="94313"/>
                  </a:lnTo>
                  <a:lnTo>
                    <a:pt x="445201" y="98049"/>
                  </a:lnTo>
                  <a:lnTo>
                    <a:pt x="450404" y="101784"/>
                  </a:lnTo>
                  <a:lnTo>
                    <a:pt x="454862" y="107387"/>
                  </a:lnTo>
                  <a:lnTo>
                    <a:pt x="454862" y="113923"/>
                  </a:lnTo>
                  <a:lnTo>
                    <a:pt x="460808" y="120460"/>
                  </a:lnTo>
                  <a:lnTo>
                    <a:pt x="460808" y="122328"/>
                  </a:lnTo>
                  <a:lnTo>
                    <a:pt x="457836" y="122328"/>
                  </a:lnTo>
                  <a:lnTo>
                    <a:pt x="446687" y="118593"/>
                  </a:lnTo>
                  <a:lnTo>
                    <a:pt x="440741" y="117659"/>
                  </a:lnTo>
                  <a:lnTo>
                    <a:pt x="439255" y="121394"/>
                  </a:lnTo>
                  <a:lnTo>
                    <a:pt x="437024" y="125129"/>
                  </a:lnTo>
                  <a:lnTo>
                    <a:pt x="437024" y="131666"/>
                  </a:lnTo>
                  <a:lnTo>
                    <a:pt x="439255" y="138202"/>
                  </a:lnTo>
                  <a:lnTo>
                    <a:pt x="443714" y="145673"/>
                  </a:lnTo>
                  <a:lnTo>
                    <a:pt x="448173" y="150342"/>
                  </a:lnTo>
                  <a:lnTo>
                    <a:pt x="452633" y="155011"/>
                  </a:lnTo>
                  <a:lnTo>
                    <a:pt x="455607" y="160613"/>
                  </a:lnTo>
                  <a:lnTo>
                    <a:pt x="456350" y="165283"/>
                  </a:lnTo>
                  <a:lnTo>
                    <a:pt x="458579" y="173687"/>
                  </a:lnTo>
                  <a:lnTo>
                    <a:pt x="459322" y="178356"/>
                  </a:lnTo>
                  <a:lnTo>
                    <a:pt x="456350" y="183959"/>
                  </a:lnTo>
                  <a:lnTo>
                    <a:pt x="456350" y="196098"/>
                  </a:lnTo>
                  <a:lnTo>
                    <a:pt x="454862" y="204502"/>
                  </a:lnTo>
                  <a:lnTo>
                    <a:pt x="454119" y="207303"/>
                  </a:lnTo>
                  <a:lnTo>
                    <a:pt x="453376" y="213840"/>
                  </a:lnTo>
                  <a:lnTo>
                    <a:pt x="452633" y="226913"/>
                  </a:lnTo>
                  <a:lnTo>
                    <a:pt x="451890" y="232516"/>
                  </a:lnTo>
                  <a:lnTo>
                    <a:pt x="450404" y="235318"/>
                  </a:lnTo>
                  <a:lnTo>
                    <a:pt x="447430" y="239986"/>
                  </a:lnTo>
                  <a:lnTo>
                    <a:pt x="442970" y="240920"/>
                  </a:lnTo>
                  <a:lnTo>
                    <a:pt x="440741" y="246523"/>
                  </a:lnTo>
                  <a:lnTo>
                    <a:pt x="437768" y="249325"/>
                  </a:lnTo>
                  <a:lnTo>
                    <a:pt x="431822" y="247457"/>
                  </a:lnTo>
                  <a:lnTo>
                    <a:pt x="428106" y="249325"/>
                  </a:lnTo>
                  <a:lnTo>
                    <a:pt x="424390" y="255861"/>
                  </a:lnTo>
                  <a:lnTo>
                    <a:pt x="422903" y="260530"/>
                  </a:lnTo>
                  <a:lnTo>
                    <a:pt x="422903" y="265200"/>
                  </a:lnTo>
                  <a:lnTo>
                    <a:pt x="420675" y="274537"/>
                  </a:lnTo>
                  <a:lnTo>
                    <a:pt x="419187" y="280140"/>
                  </a:lnTo>
                  <a:lnTo>
                    <a:pt x="417701" y="282008"/>
                  </a:lnTo>
                  <a:lnTo>
                    <a:pt x="410268" y="282942"/>
                  </a:lnTo>
                  <a:lnTo>
                    <a:pt x="408038" y="286677"/>
                  </a:lnTo>
                  <a:lnTo>
                    <a:pt x="407295" y="290412"/>
                  </a:lnTo>
                  <a:lnTo>
                    <a:pt x="403580" y="291346"/>
                  </a:lnTo>
                  <a:lnTo>
                    <a:pt x="398377" y="290412"/>
                  </a:lnTo>
                  <a:lnTo>
                    <a:pt x="393174" y="292280"/>
                  </a:lnTo>
                  <a:lnTo>
                    <a:pt x="385742" y="292280"/>
                  </a:lnTo>
                  <a:lnTo>
                    <a:pt x="380539" y="297883"/>
                  </a:lnTo>
                  <a:lnTo>
                    <a:pt x="378308" y="302552"/>
                  </a:lnTo>
                  <a:lnTo>
                    <a:pt x="377566" y="306287"/>
                  </a:lnTo>
                  <a:lnTo>
                    <a:pt x="376823" y="312824"/>
                  </a:lnTo>
                  <a:lnTo>
                    <a:pt x="373850" y="321227"/>
                  </a:lnTo>
                  <a:lnTo>
                    <a:pt x="370877" y="328698"/>
                  </a:lnTo>
                  <a:lnTo>
                    <a:pt x="376823" y="337102"/>
                  </a:lnTo>
                  <a:lnTo>
                    <a:pt x="376823" y="340837"/>
                  </a:lnTo>
                  <a:lnTo>
                    <a:pt x="380539" y="345507"/>
                  </a:lnTo>
                  <a:lnTo>
                    <a:pt x="384254" y="350176"/>
                  </a:lnTo>
                  <a:lnTo>
                    <a:pt x="392431" y="351109"/>
                  </a:lnTo>
                  <a:lnTo>
                    <a:pt x="399120" y="352043"/>
                  </a:lnTo>
                  <a:lnTo>
                    <a:pt x="402092" y="354844"/>
                  </a:lnTo>
                  <a:lnTo>
                    <a:pt x="402092" y="359513"/>
                  </a:lnTo>
                  <a:lnTo>
                    <a:pt x="405809" y="359513"/>
                  </a:lnTo>
                  <a:lnTo>
                    <a:pt x="409526" y="357646"/>
                  </a:lnTo>
                  <a:lnTo>
                    <a:pt x="413984" y="351109"/>
                  </a:lnTo>
                  <a:lnTo>
                    <a:pt x="419930" y="345507"/>
                  </a:lnTo>
                  <a:lnTo>
                    <a:pt x="423647" y="339904"/>
                  </a:lnTo>
                  <a:lnTo>
                    <a:pt x="426620" y="338036"/>
                  </a:lnTo>
                  <a:lnTo>
                    <a:pt x="430336" y="338970"/>
                  </a:lnTo>
                  <a:lnTo>
                    <a:pt x="432566" y="338036"/>
                  </a:lnTo>
                  <a:lnTo>
                    <a:pt x="435539" y="334301"/>
                  </a:lnTo>
                  <a:lnTo>
                    <a:pt x="437024" y="331499"/>
                  </a:lnTo>
                  <a:lnTo>
                    <a:pt x="442227" y="320294"/>
                  </a:lnTo>
                  <a:lnTo>
                    <a:pt x="448173" y="314691"/>
                  </a:lnTo>
                  <a:lnTo>
                    <a:pt x="451890" y="306287"/>
                  </a:lnTo>
                  <a:lnTo>
                    <a:pt x="458579" y="298816"/>
                  </a:lnTo>
                  <a:lnTo>
                    <a:pt x="465268" y="294147"/>
                  </a:lnTo>
                  <a:lnTo>
                    <a:pt x="473445" y="292280"/>
                  </a:lnTo>
                  <a:lnTo>
                    <a:pt x="486079" y="288544"/>
                  </a:lnTo>
                  <a:lnTo>
                    <a:pt x="489052" y="284809"/>
                  </a:lnTo>
                  <a:lnTo>
                    <a:pt x="494998" y="282008"/>
                  </a:lnTo>
                  <a:lnTo>
                    <a:pt x="497971" y="281074"/>
                  </a:lnTo>
                  <a:lnTo>
                    <a:pt x="503174" y="281074"/>
                  </a:lnTo>
                  <a:lnTo>
                    <a:pt x="506889" y="281074"/>
                  </a:lnTo>
                  <a:lnTo>
                    <a:pt x="512835" y="284809"/>
                  </a:lnTo>
                  <a:lnTo>
                    <a:pt x="521012" y="287611"/>
                  </a:lnTo>
                  <a:lnTo>
                    <a:pt x="527700" y="290412"/>
                  </a:lnTo>
                  <a:lnTo>
                    <a:pt x="532161" y="296015"/>
                  </a:lnTo>
                  <a:lnTo>
                    <a:pt x="534389" y="298816"/>
                  </a:lnTo>
                  <a:lnTo>
                    <a:pt x="535876" y="306287"/>
                  </a:lnTo>
                  <a:lnTo>
                    <a:pt x="540335" y="310955"/>
                  </a:lnTo>
                  <a:lnTo>
                    <a:pt x="545538" y="322161"/>
                  </a:lnTo>
                  <a:lnTo>
                    <a:pt x="547025" y="333367"/>
                  </a:lnTo>
                  <a:lnTo>
                    <a:pt x="547768" y="342705"/>
                  </a:lnTo>
                  <a:lnTo>
                    <a:pt x="547025" y="351109"/>
                  </a:lnTo>
                  <a:lnTo>
                    <a:pt x="547768" y="362315"/>
                  </a:lnTo>
                  <a:lnTo>
                    <a:pt x="550741" y="371653"/>
                  </a:lnTo>
                  <a:lnTo>
                    <a:pt x="553714" y="378189"/>
                  </a:lnTo>
                  <a:lnTo>
                    <a:pt x="556687" y="388461"/>
                  </a:lnTo>
                  <a:lnTo>
                    <a:pt x="556687" y="397799"/>
                  </a:lnTo>
                  <a:lnTo>
                    <a:pt x="557430" y="409005"/>
                  </a:lnTo>
                  <a:lnTo>
                    <a:pt x="558173" y="421144"/>
                  </a:lnTo>
                  <a:lnTo>
                    <a:pt x="560402" y="423946"/>
                  </a:lnTo>
                  <a:lnTo>
                    <a:pt x="561146" y="425813"/>
                  </a:lnTo>
                  <a:lnTo>
                    <a:pt x="561890" y="437019"/>
                  </a:lnTo>
                  <a:lnTo>
                    <a:pt x="566348" y="448224"/>
                  </a:lnTo>
                  <a:lnTo>
                    <a:pt x="567836" y="453828"/>
                  </a:lnTo>
                  <a:lnTo>
                    <a:pt x="564119" y="461298"/>
                  </a:lnTo>
                  <a:lnTo>
                    <a:pt x="560402" y="466901"/>
                  </a:lnTo>
                  <a:lnTo>
                    <a:pt x="558173" y="473437"/>
                  </a:lnTo>
                  <a:lnTo>
                    <a:pt x="557430" y="485576"/>
                  </a:lnTo>
                  <a:lnTo>
                    <a:pt x="557430" y="495848"/>
                  </a:lnTo>
                  <a:lnTo>
                    <a:pt x="556687" y="507988"/>
                  </a:lnTo>
                  <a:lnTo>
                    <a:pt x="552227" y="517326"/>
                  </a:lnTo>
                  <a:lnTo>
                    <a:pt x="546281" y="523863"/>
                  </a:lnTo>
                  <a:lnTo>
                    <a:pt x="544052" y="525730"/>
                  </a:lnTo>
                  <a:lnTo>
                    <a:pt x="543308" y="523863"/>
                  </a:lnTo>
                  <a:lnTo>
                    <a:pt x="539592" y="521995"/>
                  </a:lnTo>
                  <a:lnTo>
                    <a:pt x="536619" y="519194"/>
                  </a:lnTo>
                  <a:lnTo>
                    <a:pt x="538107" y="516392"/>
                  </a:lnTo>
                  <a:lnTo>
                    <a:pt x="541822" y="513591"/>
                  </a:lnTo>
                  <a:lnTo>
                    <a:pt x="541822" y="509856"/>
                  </a:lnTo>
                  <a:lnTo>
                    <a:pt x="537362" y="506120"/>
                  </a:lnTo>
                  <a:lnTo>
                    <a:pt x="534389" y="505186"/>
                  </a:lnTo>
                  <a:lnTo>
                    <a:pt x="531416" y="507054"/>
                  </a:lnTo>
                  <a:lnTo>
                    <a:pt x="524727" y="508922"/>
                  </a:lnTo>
                  <a:lnTo>
                    <a:pt x="519524" y="512657"/>
                  </a:lnTo>
                  <a:lnTo>
                    <a:pt x="519524" y="515458"/>
                  </a:lnTo>
                  <a:lnTo>
                    <a:pt x="521755" y="518259"/>
                  </a:lnTo>
                  <a:lnTo>
                    <a:pt x="521755" y="521995"/>
                  </a:lnTo>
                  <a:lnTo>
                    <a:pt x="520269" y="523863"/>
                  </a:lnTo>
                  <a:lnTo>
                    <a:pt x="513578" y="529465"/>
                  </a:lnTo>
                  <a:lnTo>
                    <a:pt x="512835" y="534135"/>
                  </a:lnTo>
                  <a:lnTo>
                    <a:pt x="512835" y="538803"/>
                  </a:lnTo>
                  <a:lnTo>
                    <a:pt x="512835" y="542539"/>
                  </a:lnTo>
                  <a:lnTo>
                    <a:pt x="512835" y="545340"/>
                  </a:lnTo>
                  <a:lnTo>
                    <a:pt x="509863" y="551876"/>
                  </a:lnTo>
                  <a:lnTo>
                    <a:pt x="505403" y="556546"/>
                  </a:lnTo>
                  <a:lnTo>
                    <a:pt x="500201" y="559347"/>
                  </a:lnTo>
                  <a:lnTo>
                    <a:pt x="492025" y="562148"/>
                  </a:lnTo>
                  <a:lnTo>
                    <a:pt x="486079" y="564950"/>
                  </a:lnTo>
                  <a:lnTo>
                    <a:pt x="481619" y="568685"/>
                  </a:lnTo>
                  <a:lnTo>
                    <a:pt x="477160" y="577089"/>
                  </a:lnTo>
                  <a:lnTo>
                    <a:pt x="477160" y="582692"/>
                  </a:lnTo>
                  <a:lnTo>
                    <a:pt x="476417" y="587361"/>
                  </a:lnTo>
                  <a:lnTo>
                    <a:pt x="473445" y="592964"/>
                  </a:lnTo>
                  <a:lnTo>
                    <a:pt x="472700" y="597633"/>
                  </a:lnTo>
                  <a:lnTo>
                    <a:pt x="473445" y="606971"/>
                  </a:lnTo>
                  <a:lnTo>
                    <a:pt x="474187" y="609772"/>
                  </a:lnTo>
                  <a:lnTo>
                    <a:pt x="472700" y="612574"/>
                  </a:lnTo>
                  <a:lnTo>
                    <a:pt x="470471" y="614441"/>
                  </a:lnTo>
                  <a:lnTo>
                    <a:pt x="467499" y="616309"/>
                  </a:lnTo>
                  <a:lnTo>
                    <a:pt x="465268" y="620978"/>
                  </a:lnTo>
                  <a:lnTo>
                    <a:pt x="462296" y="622846"/>
                  </a:lnTo>
                  <a:lnTo>
                    <a:pt x="455607" y="625646"/>
                  </a:lnTo>
                  <a:lnTo>
                    <a:pt x="451890" y="631250"/>
                  </a:lnTo>
                  <a:lnTo>
                    <a:pt x="448916" y="634985"/>
                  </a:lnTo>
                  <a:lnTo>
                    <a:pt x="445944" y="637787"/>
                  </a:lnTo>
                  <a:lnTo>
                    <a:pt x="442227" y="642455"/>
                  </a:lnTo>
                  <a:lnTo>
                    <a:pt x="439255" y="648992"/>
                  </a:lnTo>
                  <a:lnTo>
                    <a:pt x="438512" y="653661"/>
                  </a:lnTo>
                  <a:lnTo>
                    <a:pt x="437768" y="658330"/>
                  </a:lnTo>
                  <a:lnTo>
                    <a:pt x="437768" y="658330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5" name="pl195"/>
            <p:cNvSpPr/>
            <p:nvPr/>
          </p:nvSpPr>
          <p:spPr>
            <a:xfrm>
              <a:off x="4392878" y="1452607"/>
              <a:ext cx="1005604" cy="959948"/>
            </a:xfrm>
            <a:custGeom>
              <a:avLst/>
              <a:pathLst>
                <a:path w="1005604" h="959948">
                  <a:moveTo>
                    <a:pt x="103311" y="959948"/>
                  </a:moveTo>
                  <a:lnTo>
                    <a:pt x="103311" y="901118"/>
                  </a:lnTo>
                  <a:lnTo>
                    <a:pt x="103311" y="844157"/>
                  </a:lnTo>
                  <a:lnTo>
                    <a:pt x="102567" y="788129"/>
                  </a:lnTo>
                  <a:lnTo>
                    <a:pt x="102567" y="773188"/>
                  </a:lnTo>
                  <a:lnTo>
                    <a:pt x="102567" y="744240"/>
                  </a:lnTo>
                  <a:lnTo>
                    <a:pt x="102567" y="718093"/>
                  </a:lnTo>
                  <a:lnTo>
                    <a:pt x="102567" y="671403"/>
                  </a:lnTo>
                  <a:lnTo>
                    <a:pt x="102567" y="666734"/>
                  </a:lnTo>
                  <a:lnTo>
                    <a:pt x="101824" y="662999"/>
                  </a:lnTo>
                  <a:lnTo>
                    <a:pt x="101824" y="661131"/>
                  </a:lnTo>
                  <a:lnTo>
                    <a:pt x="99593" y="656462"/>
                  </a:lnTo>
                  <a:lnTo>
                    <a:pt x="92162" y="652727"/>
                  </a:lnTo>
                  <a:lnTo>
                    <a:pt x="83986" y="648058"/>
                  </a:lnTo>
                  <a:lnTo>
                    <a:pt x="69864" y="641521"/>
                  </a:lnTo>
                  <a:lnTo>
                    <a:pt x="65406" y="633118"/>
                  </a:lnTo>
                  <a:lnTo>
                    <a:pt x="57972" y="623779"/>
                  </a:lnTo>
                  <a:lnTo>
                    <a:pt x="53514" y="619110"/>
                  </a:lnTo>
                  <a:lnTo>
                    <a:pt x="50541" y="618177"/>
                  </a:lnTo>
                  <a:lnTo>
                    <a:pt x="49797" y="611640"/>
                  </a:lnTo>
                  <a:lnTo>
                    <a:pt x="50541" y="608838"/>
                  </a:lnTo>
                  <a:lnTo>
                    <a:pt x="52026" y="605103"/>
                  </a:lnTo>
                  <a:lnTo>
                    <a:pt x="57972" y="602302"/>
                  </a:lnTo>
                  <a:lnTo>
                    <a:pt x="74324" y="590163"/>
                  </a:lnTo>
                  <a:lnTo>
                    <a:pt x="81756" y="580824"/>
                  </a:lnTo>
                  <a:lnTo>
                    <a:pt x="84729" y="576155"/>
                  </a:lnTo>
                  <a:lnTo>
                    <a:pt x="86216" y="571486"/>
                  </a:lnTo>
                  <a:lnTo>
                    <a:pt x="86959" y="565884"/>
                  </a:lnTo>
                  <a:lnTo>
                    <a:pt x="86216" y="561214"/>
                  </a:lnTo>
                  <a:lnTo>
                    <a:pt x="85473" y="555612"/>
                  </a:lnTo>
                  <a:lnTo>
                    <a:pt x="85473" y="551877"/>
                  </a:lnTo>
                  <a:lnTo>
                    <a:pt x="87702" y="546274"/>
                  </a:lnTo>
                  <a:lnTo>
                    <a:pt x="87702" y="542539"/>
                  </a:lnTo>
                  <a:lnTo>
                    <a:pt x="89189" y="536936"/>
                  </a:lnTo>
                  <a:lnTo>
                    <a:pt x="86959" y="531333"/>
                  </a:lnTo>
                  <a:lnTo>
                    <a:pt x="83986" y="525730"/>
                  </a:lnTo>
                  <a:lnTo>
                    <a:pt x="83986" y="510789"/>
                  </a:lnTo>
                  <a:lnTo>
                    <a:pt x="82500" y="498650"/>
                  </a:lnTo>
                  <a:lnTo>
                    <a:pt x="78040" y="493047"/>
                  </a:lnTo>
                  <a:lnTo>
                    <a:pt x="71352" y="486510"/>
                  </a:lnTo>
                  <a:lnTo>
                    <a:pt x="66892" y="478106"/>
                  </a:lnTo>
                  <a:lnTo>
                    <a:pt x="65406" y="472503"/>
                  </a:lnTo>
                  <a:lnTo>
                    <a:pt x="63175" y="458497"/>
                  </a:lnTo>
                  <a:lnTo>
                    <a:pt x="57972" y="448225"/>
                  </a:lnTo>
                  <a:lnTo>
                    <a:pt x="57229" y="442622"/>
                  </a:lnTo>
                  <a:lnTo>
                    <a:pt x="57972" y="436085"/>
                  </a:lnTo>
                  <a:lnTo>
                    <a:pt x="58715" y="421144"/>
                  </a:lnTo>
                  <a:lnTo>
                    <a:pt x="59460" y="409005"/>
                  </a:lnTo>
                  <a:lnTo>
                    <a:pt x="60946" y="401534"/>
                  </a:lnTo>
                  <a:lnTo>
                    <a:pt x="52026" y="388462"/>
                  </a:lnTo>
                  <a:lnTo>
                    <a:pt x="52769" y="382858"/>
                  </a:lnTo>
                  <a:lnTo>
                    <a:pt x="53514" y="380057"/>
                  </a:lnTo>
                  <a:lnTo>
                    <a:pt x="53514" y="374454"/>
                  </a:lnTo>
                  <a:lnTo>
                    <a:pt x="52769" y="368851"/>
                  </a:lnTo>
                  <a:lnTo>
                    <a:pt x="52769" y="364182"/>
                  </a:lnTo>
                  <a:lnTo>
                    <a:pt x="52026" y="354844"/>
                  </a:lnTo>
                  <a:lnTo>
                    <a:pt x="51283" y="349241"/>
                  </a:lnTo>
                  <a:lnTo>
                    <a:pt x="50541" y="343638"/>
                  </a:lnTo>
                  <a:lnTo>
                    <a:pt x="51283" y="336168"/>
                  </a:lnTo>
                  <a:lnTo>
                    <a:pt x="52026" y="329632"/>
                  </a:lnTo>
                  <a:lnTo>
                    <a:pt x="52026" y="324963"/>
                  </a:lnTo>
                  <a:lnTo>
                    <a:pt x="50541" y="317492"/>
                  </a:lnTo>
                  <a:lnTo>
                    <a:pt x="50541" y="308155"/>
                  </a:lnTo>
                  <a:lnTo>
                    <a:pt x="50541" y="307221"/>
                  </a:lnTo>
                  <a:lnTo>
                    <a:pt x="49797" y="301618"/>
                  </a:lnTo>
                  <a:lnTo>
                    <a:pt x="49054" y="297883"/>
                  </a:lnTo>
                  <a:lnTo>
                    <a:pt x="49054" y="293213"/>
                  </a:lnTo>
                  <a:lnTo>
                    <a:pt x="47568" y="289478"/>
                  </a:lnTo>
                  <a:lnTo>
                    <a:pt x="46080" y="283875"/>
                  </a:lnTo>
                  <a:lnTo>
                    <a:pt x="44595" y="279206"/>
                  </a:lnTo>
                  <a:lnTo>
                    <a:pt x="40877" y="271736"/>
                  </a:lnTo>
                  <a:lnTo>
                    <a:pt x="37905" y="263332"/>
                  </a:lnTo>
                  <a:lnTo>
                    <a:pt x="34932" y="256795"/>
                  </a:lnTo>
                  <a:lnTo>
                    <a:pt x="30473" y="248391"/>
                  </a:lnTo>
                  <a:lnTo>
                    <a:pt x="26757" y="244656"/>
                  </a:lnTo>
                  <a:lnTo>
                    <a:pt x="24527" y="237186"/>
                  </a:lnTo>
                  <a:lnTo>
                    <a:pt x="23040" y="231582"/>
                  </a:lnTo>
                  <a:lnTo>
                    <a:pt x="21554" y="225980"/>
                  </a:lnTo>
                  <a:lnTo>
                    <a:pt x="20811" y="219443"/>
                  </a:lnTo>
                  <a:lnTo>
                    <a:pt x="19324" y="215708"/>
                  </a:lnTo>
                  <a:lnTo>
                    <a:pt x="11892" y="203569"/>
                  </a:lnTo>
                  <a:lnTo>
                    <a:pt x="10405" y="197966"/>
                  </a:lnTo>
                  <a:lnTo>
                    <a:pt x="11148" y="194231"/>
                  </a:lnTo>
                  <a:lnTo>
                    <a:pt x="11148" y="187694"/>
                  </a:lnTo>
                  <a:lnTo>
                    <a:pt x="11148" y="180223"/>
                  </a:lnTo>
                  <a:lnTo>
                    <a:pt x="11148" y="172753"/>
                  </a:lnTo>
                  <a:lnTo>
                    <a:pt x="9662" y="165282"/>
                  </a:lnTo>
                  <a:lnTo>
                    <a:pt x="11148" y="158745"/>
                  </a:lnTo>
                  <a:lnTo>
                    <a:pt x="11148" y="151275"/>
                  </a:lnTo>
                  <a:lnTo>
                    <a:pt x="11148" y="141937"/>
                  </a:lnTo>
                  <a:lnTo>
                    <a:pt x="10405" y="136334"/>
                  </a:lnTo>
                  <a:lnTo>
                    <a:pt x="8919" y="132599"/>
                  </a:lnTo>
                  <a:lnTo>
                    <a:pt x="8919" y="130732"/>
                  </a:lnTo>
                  <a:lnTo>
                    <a:pt x="11148" y="126063"/>
                  </a:lnTo>
                  <a:lnTo>
                    <a:pt x="14865" y="122328"/>
                  </a:lnTo>
                  <a:lnTo>
                    <a:pt x="17094" y="117658"/>
                  </a:lnTo>
                  <a:lnTo>
                    <a:pt x="14865" y="112056"/>
                  </a:lnTo>
                  <a:lnTo>
                    <a:pt x="12636" y="106453"/>
                  </a:lnTo>
                  <a:lnTo>
                    <a:pt x="10405" y="103651"/>
                  </a:lnTo>
                  <a:lnTo>
                    <a:pt x="5946" y="93380"/>
                  </a:lnTo>
                  <a:lnTo>
                    <a:pt x="5202" y="84041"/>
                  </a:lnTo>
                  <a:lnTo>
                    <a:pt x="4459" y="79373"/>
                  </a:lnTo>
                  <a:lnTo>
                    <a:pt x="0" y="72836"/>
                  </a:lnTo>
                  <a:lnTo>
                    <a:pt x="0" y="62564"/>
                  </a:lnTo>
                  <a:lnTo>
                    <a:pt x="110742" y="62564"/>
                  </a:lnTo>
                  <a:lnTo>
                    <a:pt x="250472" y="62564"/>
                  </a:lnTo>
                  <a:lnTo>
                    <a:pt x="268310" y="61630"/>
                  </a:lnTo>
                  <a:lnTo>
                    <a:pt x="269053" y="0"/>
                  </a:lnTo>
                  <a:lnTo>
                    <a:pt x="274999" y="1867"/>
                  </a:lnTo>
                  <a:lnTo>
                    <a:pt x="281687" y="2801"/>
                  </a:lnTo>
                  <a:lnTo>
                    <a:pt x="286147" y="3734"/>
                  </a:lnTo>
                  <a:lnTo>
                    <a:pt x="290607" y="1867"/>
                  </a:lnTo>
                  <a:lnTo>
                    <a:pt x="297296" y="933"/>
                  </a:lnTo>
                  <a:lnTo>
                    <a:pt x="301013" y="2801"/>
                  </a:lnTo>
                  <a:lnTo>
                    <a:pt x="303985" y="5602"/>
                  </a:lnTo>
                  <a:lnTo>
                    <a:pt x="309188" y="6536"/>
                  </a:lnTo>
                  <a:lnTo>
                    <a:pt x="314390" y="7469"/>
                  </a:lnTo>
                  <a:lnTo>
                    <a:pt x="315134" y="14006"/>
                  </a:lnTo>
                  <a:lnTo>
                    <a:pt x="315877" y="23345"/>
                  </a:lnTo>
                  <a:lnTo>
                    <a:pt x="319593" y="34550"/>
                  </a:lnTo>
                  <a:lnTo>
                    <a:pt x="323309" y="43888"/>
                  </a:lnTo>
                  <a:lnTo>
                    <a:pt x="324796" y="53227"/>
                  </a:lnTo>
                  <a:lnTo>
                    <a:pt x="327769" y="65366"/>
                  </a:lnTo>
                  <a:lnTo>
                    <a:pt x="330742" y="73770"/>
                  </a:lnTo>
                  <a:lnTo>
                    <a:pt x="330742" y="80307"/>
                  </a:lnTo>
                  <a:lnTo>
                    <a:pt x="330742" y="86843"/>
                  </a:lnTo>
                  <a:lnTo>
                    <a:pt x="329255" y="92446"/>
                  </a:lnTo>
                  <a:lnTo>
                    <a:pt x="329999" y="97115"/>
                  </a:lnTo>
                  <a:lnTo>
                    <a:pt x="331485" y="100850"/>
                  </a:lnTo>
                  <a:lnTo>
                    <a:pt x="339660" y="105519"/>
                  </a:lnTo>
                  <a:lnTo>
                    <a:pt x="350809" y="109254"/>
                  </a:lnTo>
                  <a:lnTo>
                    <a:pt x="361214" y="112990"/>
                  </a:lnTo>
                  <a:lnTo>
                    <a:pt x="366417" y="111122"/>
                  </a:lnTo>
                  <a:lnTo>
                    <a:pt x="370133" y="110188"/>
                  </a:lnTo>
                  <a:lnTo>
                    <a:pt x="375336" y="110188"/>
                  </a:lnTo>
                  <a:lnTo>
                    <a:pt x="380539" y="111122"/>
                  </a:lnTo>
                  <a:lnTo>
                    <a:pt x="385742" y="112990"/>
                  </a:lnTo>
                  <a:lnTo>
                    <a:pt x="387971" y="119526"/>
                  </a:lnTo>
                  <a:lnTo>
                    <a:pt x="398376" y="119526"/>
                  </a:lnTo>
                  <a:lnTo>
                    <a:pt x="438512" y="121393"/>
                  </a:lnTo>
                  <a:lnTo>
                    <a:pt x="442971" y="124195"/>
                  </a:lnTo>
                  <a:lnTo>
                    <a:pt x="445944" y="127930"/>
                  </a:lnTo>
                  <a:lnTo>
                    <a:pt x="445201" y="138202"/>
                  </a:lnTo>
                  <a:lnTo>
                    <a:pt x="448174" y="142871"/>
                  </a:lnTo>
                  <a:lnTo>
                    <a:pt x="489795" y="134467"/>
                  </a:lnTo>
                  <a:lnTo>
                    <a:pt x="491282" y="128864"/>
                  </a:lnTo>
                  <a:lnTo>
                    <a:pt x="494998" y="126997"/>
                  </a:lnTo>
                  <a:lnTo>
                    <a:pt x="513579" y="121393"/>
                  </a:lnTo>
                  <a:lnTo>
                    <a:pt x="517295" y="120460"/>
                  </a:lnTo>
                  <a:lnTo>
                    <a:pt x="523985" y="120460"/>
                  </a:lnTo>
                  <a:lnTo>
                    <a:pt x="538849" y="123262"/>
                  </a:lnTo>
                  <a:lnTo>
                    <a:pt x="547025" y="123262"/>
                  </a:lnTo>
                  <a:lnTo>
                    <a:pt x="553714" y="122328"/>
                  </a:lnTo>
                  <a:lnTo>
                    <a:pt x="558173" y="124195"/>
                  </a:lnTo>
                  <a:lnTo>
                    <a:pt x="563376" y="127930"/>
                  </a:lnTo>
                  <a:lnTo>
                    <a:pt x="573782" y="131665"/>
                  </a:lnTo>
                  <a:lnTo>
                    <a:pt x="581957" y="134467"/>
                  </a:lnTo>
                  <a:lnTo>
                    <a:pt x="588647" y="134467"/>
                  </a:lnTo>
                  <a:lnTo>
                    <a:pt x="593105" y="134467"/>
                  </a:lnTo>
                  <a:lnTo>
                    <a:pt x="597565" y="134467"/>
                  </a:lnTo>
                  <a:lnTo>
                    <a:pt x="598308" y="142871"/>
                  </a:lnTo>
                  <a:lnTo>
                    <a:pt x="590876" y="144739"/>
                  </a:lnTo>
                  <a:lnTo>
                    <a:pt x="588647" y="147540"/>
                  </a:lnTo>
                  <a:lnTo>
                    <a:pt x="588647" y="151275"/>
                  </a:lnTo>
                  <a:lnTo>
                    <a:pt x="596078" y="151275"/>
                  </a:lnTo>
                  <a:lnTo>
                    <a:pt x="603511" y="151275"/>
                  </a:lnTo>
                  <a:lnTo>
                    <a:pt x="608714" y="152209"/>
                  </a:lnTo>
                  <a:lnTo>
                    <a:pt x="612430" y="152209"/>
                  </a:lnTo>
                  <a:lnTo>
                    <a:pt x="619862" y="158745"/>
                  </a:lnTo>
                  <a:lnTo>
                    <a:pt x="618376" y="165282"/>
                  </a:lnTo>
                  <a:lnTo>
                    <a:pt x="619119" y="169951"/>
                  </a:lnTo>
                  <a:lnTo>
                    <a:pt x="623579" y="178356"/>
                  </a:lnTo>
                  <a:lnTo>
                    <a:pt x="630268" y="187694"/>
                  </a:lnTo>
                  <a:lnTo>
                    <a:pt x="641417" y="183959"/>
                  </a:lnTo>
                  <a:lnTo>
                    <a:pt x="640672" y="173687"/>
                  </a:lnTo>
                  <a:lnTo>
                    <a:pt x="642160" y="169951"/>
                  </a:lnTo>
                  <a:lnTo>
                    <a:pt x="644389" y="168084"/>
                  </a:lnTo>
                  <a:lnTo>
                    <a:pt x="650335" y="167150"/>
                  </a:lnTo>
                  <a:lnTo>
                    <a:pt x="657767" y="167150"/>
                  </a:lnTo>
                  <a:lnTo>
                    <a:pt x="666686" y="166216"/>
                  </a:lnTo>
                  <a:lnTo>
                    <a:pt x="668916" y="166216"/>
                  </a:lnTo>
                  <a:lnTo>
                    <a:pt x="671889" y="167150"/>
                  </a:lnTo>
                  <a:lnTo>
                    <a:pt x="675605" y="169951"/>
                  </a:lnTo>
                  <a:lnTo>
                    <a:pt x="676349" y="170886"/>
                  </a:lnTo>
                  <a:lnTo>
                    <a:pt x="679322" y="173687"/>
                  </a:lnTo>
                  <a:lnTo>
                    <a:pt x="678578" y="179289"/>
                  </a:lnTo>
                  <a:lnTo>
                    <a:pt x="680808" y="184892"/>
                  </a:lnTo>
                  <a:lnTo>
                    <a:pt x="685268" y="185826"/>
                  </a:lnTo>
                  <a:lnTo>
                    <a:pt x="689727" y="185826"/>
                  </a:lnTo>
                  <a:lnTo>
                    <a:pt x="693442" y="186760"/>
                  </a:lnTo>
                  <a:lnTo>
                    <a:pt x="697902" y="190495"/>
                  </a:lnTo>
                  <a:lnTo>
                    <a:pt x="707565" y="192363"/>
                  </a:lnTo>
                  <a:lnTo>
                    <a:pt x="709794" y="191428"/>
                  </a:lnTo>
                  <a:lnTo>
                    <a:pt x="713510" y="192363"/>
                  </a:lnTo>
                  <a:lnTo>
                    <a:pt x="716483" y="194231"/>
                  </a:lnTo>
                  <a:lnTo>
                    <a:pt x="717227" y="197966"/>
                  </a:lnTo>
                  <a:lnTo>
                    <a:pt x="717971" y="203569"/>
                  </a:lnTo>
                  <a:lnTo>
                    <a:pt x="720200" y="206370"/>
                  </a:lnTo>
                  <a:lnTo>
                    <a:pt x="726889" y="208237"/>
                  </a:lnTo>
                  <a:lnTo>
                    <a:pt x="734321" y="208237"/>
                  </a:lnTo>
                  <a:lnTo>
                    <a:pt x="735808" y="213840"/>
                  </a:lnTo>
                  <a:lnTo>
                    <a:pt x="740266" y="214774"/>
                  </a:lnTo>
                  <a:lnTo>
                    <a:pt x="743984" y="213840"/>
                  </a:lnTo>
                  <a:lnTo>
                    <a:pt x="748443" y="212906"/>
                  </a:lnTo>
                  <a:lnTo>
                    <a:pt x="754389" y="215708"/>
                  </a:lnTo>
                  <a:lnTo>
                    <a:pt x="768510" y="212906"/>
                  </a:lnTo>
                  <a:lnTo>
                    <a:pt x="778172" y="209171"/>
                  </a:lnTo>
                  <a:lnTo>
                    <a:pt x="786348" y="202634"/>
                  </a:lnTo>
                  <a:lnTo>
                    <a:pt x="798240" y="195164"/>
                  </a:lnTo>
                  <a:lnTo>
                    <a:pt x="805673" y="193297"/>
                  </a:lnTo>
                  <a:lnTo>
                    <a:pt x="808646" y="190495"/>
                  </a:lnTo>
                  <a:lnTo>
                    <a:pt x="813848" y="186760"/>
                  </a:lnTo>
                  <a:lnTo>
                    <a:pt x="819794" y="184892"/>
                  </a:lnTo>
                  <a:lnTo>
                    <a:pt x="823511" y="183959"/>
                  </a:lnTo>
                  <a:lnTo>
                    <a:pt x="828712" y="183959"/>
                  </a:lnTo>
                  <a:lnTo>
                    <a:pt x="829456" y="185826"/>
                  </a:lnTo>
                  <a:lnTo>
                    <a:pt x="831685" y="194231"/>
                  </a:lnTo>
                  <a:lnTo>
                    <a:pt x="838375" y="197966"/>
                  </a:lnTo>
                  <a:lnTo>
                    <a:pt x="839118" y="202634"/>
                  </a:lnTo>
                  <a:lnTo>
                    <a:pt x="839861" y="206370"/>
                  </a:lnTo>
                  <a:lnTo>
                    <a:pt x="843578" y="208237"/>
                  </a:lnTo>
                  <a:lnTo>
                    <a:pt x="848780" y="207304"/>
                  </a:lnTo>
                  <a:lnTo>
                    <a:pt x="856213" y="205436"/>
                  </a:lnTo>
                  <a:lnTo>
                    <a:pt x="860672" y="204503"/>
                  </a:lnTo>
                  <a:lnTo>
                    <a:pt x="864388" y="204503"/>
                  </a:lnTo>
                  <a:lnTo>
                    <a:pt x="873308" y="208237"/>
                  </a:lnTo>
                  <a:lnTo>
                    <a:pt x="882226" y="207304"/>
                  </a:lnTo>
                  <a:lnTo>
                    <a:pt x="897091" y="206370"/>
                  </a:lnTo>
                  <a:lnTo>
                    <a:pt x="907496" y="207304"/>
                  </a:lnTo>
                  <a:lnTo>
                    <a:pt x="914929" y="205436"/>
                  </a:lnTo>
                  <a:lnTo>
                    <a:pt x="922360" y="206370"/>
                  </a:lnTo>
                  <a:lnTo>
                    <a:pt x="929050" y="207304"/>
                  </a:lnTo>
                  <a:lnTo>
                    <a:pt x="933509" y="211039"/>
                  </a:lnTo>
                  <a:lnTo>
                    <a:pt x="937969" y="214774"/>
                  </a:lnTo>
                  <a:lnTo>
                    <a:pt x="942429" y="218509"/>
                  </a:lnTo>
                  <a:lnTo>
                    <a:pt x="948374" y="222244"/>
                  </a:lnTo>
                  <a:lnTo>
                    <a:pt x="957293" y="225980"/>
                  </a:lnTo>
                  <a:lnTo>
                    <a:pt x="964726" y="223178"/>
                  </a:lnTo>
                  <a:lnTo>
                    <a:pt x="969185" y="221311"/>
                  </a:lnTo>
                  <a:lnTo>
                    <a:pt x="978104" y="222244"/>
                  </a:lnTo>
                  <a:lnTo>
                    <a:pt x="994456" y="223178"/>
                  </a:lnTo>
                  <a:lnTo>
                    <a:pt x="1005604" y="224112"/>
                  </a:lnTo>
                  <a:lnTo>
                    <a:pt x="990740" y="228781"/>
                  </a:lnTo>
                  <a:lnTo>
                    <a:pt x="981076" y="236251"/>
                  </a:lnTo>
                  <a:lnTo>
                    <a:pt x="966955" y="243722"/>
                  </a:lnTo>
                  <a:lnTo>
                    <a:pt x="958036" y="246523"/>
                  </a:lnTo>
                  <a:lnTo>
                    <a:pt x="943171" y="252126"/>
                  </a:lnTo>
                  <a:lnTo>
                    <a:pt x="923848" y="259597"/>
                  </a:lnTo>
                  <a:lnTo>
                    <a:pt x="909726" y="263332"/>
                  </a:lnTo>
                  <a:lnTo>
                    <a:pt x="891145" y="268001"/>
                  </a:lnTo>
                  <a:lnTo>
                    <a:pt x="873308" y="274538"/>
                  </a:lnTo>
                  <a:lnTo>
                    <a:pt x="845807" y="289478"/>
                  </a:lnTo>
                  <a:lnTo>
                    <a:pt x="835402" y="293213"/>
                  </a:lnTo>
                  <a:lnTo>
                    <a:pt x="827969" y="300684"/>
                  </a:lnTo>
                  <a:lnTo>
                    <a:pt x="814592" y="309088"/>
                  </a:lnTo>
                  <a:lnTo>
                    <a:pt x="807159" y="314691"/>
                  </a:lnTo>
                  <a:lnTo>
                    <a:pt x="798240" y="323095"/>
                  </a:lnTo>
                  <a:lnTo>
                    <a:pt x="789321" y="331499"/>
                  </a:lnTo>
                  <a:lnTo>
                    <a:pt x="769996" y="351109"/>
                  </a:lnTo>
                  <a:lnTo>
                    <a:pt x="755876" y="364182"/>
                  </a:lnTo>
                  <a:lnTo>
                    <a:pt x="738038" y="374454"/>
                  </a:lnTo>
                  <a:lnTo>
                    <a:pt x="727632" y="381925"/>
                  </a:lnTo>
                  <a:lnTo>
                    <a:pt x="711281" y="393130"/>
                  </a:lnTo>
                  <a:lnTo>
                    <a:pt x="705334" y="396865"/>
                  </a:lnTo>
                  <a:lnTo>
                    <a:pt x="699388" y="402468"/>
                  </a:lnTo>
                  <a:lnTo>
                    <a:pt x="688984" y="409005"/>
                  </a:lnTo>
                  <a:lnTo>
                    <a:pt x="677835" y="415542"/>
                  </a:lnTo>
                  <a:lnTo>
                    <a:pt x="668173" y="420210"/>
                  </a:lnTo>
                  <a:lnTo>
                    <a:pt x="661484" y="426747"/>
                  </a:lnTo>
                  <a:lnTo>
                    <a:pt x="657024" y="430482"/>
                  </a:lnTo>
                  <a:lnTo>
                    <a:pt x="651821" y="435151"/>
                  </a:lnTo>
                  <a:lnTo>
                    <a:pt x="648849" y="442622"/>
                  </a:lnTo>
                  <a:lnTo>
                    <a:pt x="642160" y="443556"/>
                  </a:lnTo>
                  <a:lnTo>
                    <a:pt x="638444" y="444489"/>
                  </a:lnTo>
                  <a:lnTo>
                    <a:pt x="639929" y="482775"/>
                  </a:lnTo>
                  <a:lnTo>
                    <a:pt x="639929" y="526664"/>
                  </a:lnTo>
                  <a:lnTo>
                    <a:pt x="638444" y="539738"/>
                  </a:lnTo>
                  <a:lnTo>
                    <a:pt x="634726" y="542539"/>
                  </a:lnTo>
                  <a:lnTo>
                    <a:pt x="631011" y="547208"/>
                  </a:lnTo>
                  <a:lnTo>
                    <a:pt x="621349" y="547208"/>
                  </a:lnTo>
                  <a:lnTo>
                    <a:pt x="617633" y="552811"/>
                  </a:lnTo>
                  <a:lnTo>
                    <a:pt x="607970" y="554678"/>
                  </a:lnTo>
                  <a:lnTo>
                    <a:pt x="602768" y="559347"/>
                  </a:lnTo>
                  <a:lnTo>
                    <a:pt x="588647" y="565884"/>
                  </a:lnTo>
                  <a:lnTo>
                    <a:pt x="582701" y="568685"/>
                  </a:lnTo>
                  <a:lnTo>
                    <a:pt x="579728" y="573355"/>
                  </a:lnTo>
                  <a:lnTo>
                    <a:pt x="576755" y="577089"/>
                  </a:lnTo>
                  <a:lnTo>
                    <a:pt x="576010" y="586427"/>
                  </a:lnTo>
                  <a:lnTo>
                    <a:pt x="573038" y="591096"/>
                  </a:lnTo>
                  <a:lnTo>
                    <a:pt x="567836" y="594832"/>
                  </a:lnTo>
                  <a:lnTo>
                    <a:pt x="562633" y="599501"/>
                  </a:lnTo>
                  <a:lnTo>
                    <a:pt x="560403" y="609773"/>
                  </a:lnTo>
                  <a:lnTo>
                    <a:pt x="558173" y="613508"/>
                  </a:lnTo>
                  <a:lnTo>
                    <a:pt x="559660" y="619110"/>
                  </a:lnTo>
                  <a:lnTo>
                    <a:pt x="576755" y="621912"/>
                  </a:lnTo>
                  <a:lnTo>
                    <a:pt x="581957" y="629382"/>
                  </a:lnTo>
                  <a:lnTo>
                    <a:pt x="589390" y="639654"/>
                  </a:lnTo>
                  <a:lnTo>
                    <a:pt x="590876" y="644323"/>
                  </a:lnTo>
                  <a:lnTo>
                    <a:pt x="588647" y="648058"/>
                  </a:lnTo>
                  <a:lnTo>
                    <a:pt x="583444" y="653661"/>
                  </a:lnTo>
                  <a:lnTo>
                    <a:pt x="580470" y="660198"/>
                  </a:lnTo>
                  <a:lnTo>
                    <a:pt x="578984" y="665801"/>
                  </a:lnTo>
                  <a:lnTo>
                    <a:pt x="576010" y="667668"/>
                  </a:lnTo>
                  <a:lnTo>
                    <a:pt x="578241" y="678873"/>
                  </a:lnTo>
                  <a:lnTo>
                    <a:pt x="575267" y="681675"/>
                  </a:lnTo>
                  <a:lnTo>
                    <a:pt x="576755" y="692881"/>
                  </a:lnTo>
                  <a:lnTo>
                    <a:pt x="573782" y="702219"/>
                  </a:lnTo>
                  <a:lnTo>
                    <a:pt x="575267" y="706888"/>
                  </a:lnTo>
                  <a:lnTo>
                    <a:pt x="578984" y="721829"/>
                  </a:lnTo>
                  <a:lnTo>
                    <a:pt x="576755" y="728365"/>
                  </a:lnTo>
                  <a:lnTo>
                    <a:pt x="578984" y="735836"/>
                  </a:lnTo>
                  <a:lnTo>
                    <a:pt x="574524" y="742372"/>
                  </a:lnTo>
                  <a:lnTo>
                    <a:pt x="573782" y="754512"/>
                  </a:lnTo>
                  <a:lnTo>
                    <a:pt x="581957" y="761048"/>
                  </a:lnTo>
                  <a:lnTo>
                    <a:pt x="590133" y="764784"/>
                  </a:lnTo>
                  <a:lnTo>
                    <a:pt x="596078" y="771320"/>
                  </a:lnTo>
                  <a:lnTo>
                    <a:pt x="601281" y="778790"/>
                  </a:lnTo>
                  <a:lnTo>
                    <a:pt x="608714" y="782525"/>
                  </a:lnTo>
                  <a:lnTo>
                    <a:pt x="621349" y="783460"/>
                  </a:lnTo>
                  <a:lnTo>
                    <a:pt x="631011" y="787195"/>
                  </a:lnTo>
                  <a:lnTo>
                    <a:pt x="633983" y="789062"/>
                  </a:lnTo>
                  <a:lnTo>
                    <a:pt x="636214" y="791864"/>
                  </a:lnTo>
                  <a:lnTo>
                    <a:pt x="639186" y="798400"/>
                  </a:lnTo>
                  <a:lnTo>
                    <a:pt x="645132" y="803069"/>
                  </a:lnTo>
                  <a:lnTo>
                    <a:pt x="665201" y="807739"/>
                  </a:lnTo>
                  <a:lnTo>
                    <a:pt x="664457" y="808672"/>
                  </a:lnTo>
                  <a:lnTo>
                    <a:pt x="675605" y="812407"/>
                  </a:lnTo>
                  <a:lnTo>
                    <a:pt x="685268" y="818011"/>
                  </a:lnTo>
                  <a:lnTo>
                    <a:pt x="689727" y="823613"/>
                  </a:lnTo>
                  <a:lnTo>
                    <a:pt x="693442" y="832017"/>
                  </a:lnTo>
                  <a:lnTo>
                    <a:pt x="695673" y="839488"/>
                  </a:lnTo>
                  <a:lnTo>
                    <a:pt x="699388" y="846024"/>
                  </a:lnTo>
                  <a:lnTo>
                    <a:pt x="702362" y="848825"/>
                  </a:lnTo>
                  <a:lnTo>
                    <a:pt x="713510" y="854429"/>
                  </a:lnTo>
                  <a:lnTo>
                    <a:pt x="720943" y="860966"/>
                  </a:lnTo>
                  <a:lnTo>
                    <a:pt x="729119" y="866568"/>
                  </a:lnTo>
                  <a:lnTo>
                    <a:pt x="736551" y="872171"/>
                  </a:lnTo>
                  <a:lnTo>
                    <a:pt x="743240" y="874972"/>
                  </a:lnTo>
                  <a:lnTo>
                    <a:pt x="750672" y="878707"/>
                  </a:lnTo>
                  <a:lnTo>
                    <a:pt x="755876" y="881509"/>
                  </a:lnTo>
                  <a:lnTo>
                    <a:pt x="761078" y="888979"/>
                  </a:lnTo>
                  <a:lnTo>
                    <a:pt x="767767" y="894582"/>
                  </a:lnTo>
                  <a:lnTo>
                    <a:pt x="769996" y="901118"/>
                  </a:lnTo>
                  <a:lnTo>
                    <a:pt x="773713" y="902986"/>
                  </a:lnTo>
                  <a:lnTo>
                    <a:pt x="775943" y="909523"/>
                  </a:lnTo>
                  <a:lnTo>
                    <a:pt x="775943" y="912324"/>
                  </a:lnTo>
                  <a:lnTo>
                    <a:pt x="774456" y="921662"/>
                  </a:lnTo>
                  <a:lnTo>
                    <a:pt x="772226" y="928199"/>
                  </a:lnTo>
                  <a:lnTo>
                    <a:pt x="776687" y="937537"/>
                  </a:lnTo>
                  <a:lnTo>
                    <a:pt x="775199" y="943140"/>
                  </a:lnTo>
                  <a:lnTo>
                    <a:pt x="773713" y="949676"/>
                  </a:lnTo>
                  <a:lnTo>
                    <a:pt x="778172" y="957147"/>
                  </a:lnTo>
                  <a:lnTo>
                    <a:pt x="778916" y="957147"/>
                  </a:lnTo>
                  <a:lnTo>
                    <a:pt x="778172" y="959015"/>
                  </a:lnTo>
                  <a:lnTo>
                    <a:pt x="729119" y="957147"/>
                  </a:lnTo>
                  <a:lnTo>
                    <a:pt x="713510" y="957147"/>
                  </a:lnTo>
                  <a:lnTo>
                    <a:pt x="667430" y="958081"/>
                  </a:lnTo>
                  <a:lnTo>
                    <a:pt x="618376" y="958081"/>
                  </a:lnTo>
                  <a:lnTo>
                    <a:pt x="606484" y="957147"/>
                  </a:lnTo>
                  <a:lnTo>
                    <a:pt x="544795" y="957147"/>
                  </a:lnTo>
                  <a:lnTo>
                    <a:pt x="540335" y="957147"/>
                  </a:lnTo>
                  <a:lnTo>
                    <a:pt x="483849" y="957147"/>
                  </a:lnTo>
                  <a:lnTo>
                    <a:pt x="464525" y="957147"/>
                  </a:lnTo>
                  <a:lnTo>
                    <a:pt x="421417" y="957147"/>
                  </a:lnTo>
                  <a:lnTo>
                    <a:pt x="384255" y="958081"/>
                  </a:lnTo>
                  <a:lnTo>
                    <a:pt x="359729" y="958081"/>
                  </a:lnTo>
                  <a:lnTo>
                    <a:pt x="306215" y="958081"/>
                  </a:lnTo>
                  <a:lnTo>
                    <a:pt x="299525" y="958081"/>
                  </a:lnTo>
                  <a:lnTo>
                    <a:pt x="237837" y="958081"/>
                  </a:lnTo>
                  <a:lnTo>
                    <a:pt x="228174" y="958081"/>
                  </a:lnTo>
                  <a:lnTo>
                    <a:pt x="176892" y="958081"/>
                  </a:lnTo>
                  <a:lnTo>
                    <a:pt x="153108" y="959015"/>
                  </a:lnTo>
                  <a:lnTo>
                    <a:pt x="103311" y="959948"/>
                  </a:lnTo>
                  <a:lnTo>
                    <a:pt x="103311" y="959948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6" name="pl196"/>
            <p:cNvSpPr/>
            <p:nvPr/>
          </p:nvSpPr>
          <p:spPr>
            <a:xfrm>
              <a:off x="5118281" y="3797384"/>
              <a:ext cx="457093" cy="784394"/>
            </a:xfrm>
            <a:custGeom>
              <a:avLst/>
              <a:pathLst>
                <a:path w="457093" h="784394">
                  <a:moveTo>
                    <a:pt x="446687" y="0"/>
                  </a:moveTo>
                  <a:lnTo>
                    <a:pt x="449659" y="7470"/>
                  </a:lnTo>
                  <a:lnTo>
                    <a:pt x="454119" y="14941"/>
                  </a:lnTo>
                  <a:lnTo>
                    <a:pt x="457093" y="15875"/>
                  </a:lnTo>
                  <a:lnTo>
                    <a:pt x="451890" y="67234"/>
                  </a:lnTo>
                  <a:lnTo>
                    <a:pt x="449659" y="86844"/>
                  </a:lnTo>
                  <a:lnTo>
                    <a:pt x="447430" y="111123"/>
                  </a:lnTo>
                  <a:lnTo>
                    <a:pt x="444457" y="149409"/>
                  </a:lnTo>
                  <a:lnTo>
                    <a:pt x="444457" y="152210"/>
                  </a:lnTo>
                  <a:lnTo>
                    <a:pt x="438511" y="205436"/>
                  </a:lnTo>
                  <a:lnTo>
                    <a:pt x="435539" y="239053"/>
                  </a:lnTo>
                  <a:lnTo>
                    <a:pt x="432565" y="279207"/>
                  </a:lnTo>
                  <a:lnTo>
                    <a:pt x="427363" y="327765"/>
                  </a:lnTo>
                  <a:lnTo>
                    <a:pt x="425875" y="338037"/>
                  </a:lnTo>
                  <a:lnTo>
                    <a:pt x="420673" y="394065"/>
                  </a:lnTo>
                  <a:lnTo>
                    <a:pt x="415471" y="437953"/>
                  </a:lnTo>
                  <a:lnTo>
                    <a:pt x="415471" y="451961"/>
                  </a:lnTo>
                  <a:lnTo>
                    <a:pt x="409525" y="506121"/>
                  </a:lnTo>
                  <a:lnTo>
                    <a:pt x="411011" y="537870"/>
                  </a:lnTo>
                  <a:lnTo>
                    <a:pt x="412498" y="580825"/>
                  </a:lnTo>
                  <a:lnTo>
                    <a:pt x="415471" y="631250"/>
                  </a:lnTo>
                  <a:lnTo>
                    <a:pt x="416957" y="651794"/>
                  </a:lnTo>
                  <a:lnTo>
                    <a:pt x="418444" y="694749"/>
                  </a:lnTo>
                  <a:lnTo>
                    <a:pt x="420673" y="747042"/>
                  </a:lnTo>
                  <a:lnTo>
                    <a:pt x="417701" y="748909"/>
                  </a:lnTo>
                  <a:lnTo>
                    <a:pt x="418444" y="751711"/>
                  </a:lnTo>
                  <a:lnTo>
                    <a:pt x="417701" y="753579"/>
                  </a:lnTo>
                  <a:lnTo>
                    <a:pt x="412498" y="753579"/>
                  </a:lnTo>
                  <a:lnTo>
                    <a:pt x="408782" y="756380"/>
                  </a:lnTo>
                  <a:lnTo>
                    <a:pt x="405065" y="756380"/>
                  </a:lnTo>
                  <a:lnTo>
                    <a:pt x="400606" y="755446"/>
                  </a:lnTo>
                  <a:lnTo>
                    <a:pt x="397633" y="749843"/>
                  </a:lnTo>
                  <a:lnTo>
                    <a:pt x="396146" y="746108"/>
                  </a:lnTo>
                  <a:lnTo>
                    <a:pt x="393917" y="745174"/>
                  </a:lnTo>
                  <a:lnTo>
                    <a:pt x="390944" y="747042"/>
                  </a:lnTo>
                  <a:lnTo>
                    <a:pt x="387228" y="750777"/>
                  </a:lnTo>
                  <a:lnTo>
                    <a:pt x="379051" y="753579"/>
                  </a:lnTo>
                  <a:lnTo>
                    <a:pt x="373105" y="753579"/>
                  </a:lnTo>
                  <a:lnTo>
                    <a:pt x="370133" y="752645"/>
                  </a:lnTo>
                  <a:lnTo>
                    <a:pt x="367903" y="749843"/>
                  </a:lnTo>
                  <a:lnTo>
                    <a:pt x="367903" y="746108"/>
                  </a:lnTo>
                  <a:lnTo>
                    <a:pt x="365674" y="744241"/>
                  </a:lnTo>
                  <a:lnTo>
                    <a:pt x="362701" y="743307"/>
                  </a:lnTo>
                  <a:lnTo>
                    <a:pt x="359728" y="741439"/>
                  </a:lnTo>
                  <a:lnTo>
                    <a:pt x="357498" y="739571"/>
                  </a:lnTo>
                  <a:lnTo>
                    <a:pt x="355268" y="739571"/>
                  </a:lnTo>
                  <a:lnTo>
                    <a:pt x="353782" y="741439"/>
                  </a:lnTo>
                  <a:lnTo>
                    <a:pt x="356755" y="745174"/>
                  </a:lnTo>
                  <a:lnTo>
                    <a:pt x="356755" y="747042"/>
                  </a:lnTo>
                  <a:lnTo>
                    <a:pt x="354525" y="748909"/>
                  </a:lnTo>
                  <a:lnTo>
                    <a:pt x="347836" y="747042"/>
                  </a:lnTo>
                  <a:lnTo>
                    <a:pt x="341890" y="748909"/>
                  </a:lnTo>
                  <a:lnTo>
                    <a:pt x="334458" y="748909"/>
                  </a:lnTo>
                  <a:lnTo>
                    <a:pt x="318107" y="756380"/>
                  </a:lnTo>
                  <a:lnTo>
                    <a:pt x="306958" y="761049"/>
                  </a:lnTo>
                  <a:lnTo>
                    <a:pt x="304728" y="761049"/>
                  </a:lnTo>
                  <a:lnTo>
                    <a:pt x="303241" y="759181"/>
                  </a:lnTo>
                  <a:lnTo>
                    <a:pt x="302498" y="753579"/>
                  </a:lnTo>
                  <a:lnTo>
                    <a:pt x="301012" y="752645"/>
                  </a:lnTo>
                  <a:lnTo>
                    <a:pt x="298039" y="752645"/>
                  </a:lnTo>
                  <a:lnTo>
                    <a:pt x="295809" y="753579"/>
                  </a:lnTo>
                  <a:lnTo>
                    <a:pt x="295066" y="755446"/>
                  </a:lnTo>
                  <a:lnTo>
                    <a:pt x="295066" y="758247"/>
                  </a:lnTo>
                  <a:lnTo>
                    <a:pt x="297296" y="761049"/>
                  </a:lnTo>
                  <a:lnTo>
                    <a:pt x="289863" y="765718"/>
                  </a:lnTo>
                  <a:lnTo>
                    <a:pt x="287633" y="768519"/>
                  </a:lnTo>
                  <a:lnTo>
                    <a:pt x="284660" y="774122"/>
                  </a:lnTo>
                  <a:lnTo>
                    <a:pt x="283917" y="777858"/>
                  </a:lnTo>
                  <a:lnTo>
                    <a:pt x="280945" y="779725"/>
                  </a:lnTo>
                  <a:lnTo>
                    <a:pt x="276485" y="781592"/>
                  </a:lnTo>
                  <a:lnTo>
                    <a:pt x="270540" y="784394"/>
                  </a:lnTo>
                  <a:lnTo>
                    <a:pt x="266822" y="781592"/>
                  </a:lnTo>
                  <a:lnTo>
                    <a:pt x="263107" y="777858"/>
                  </a:lnTo>
                  <a:lnTo>
                    <a:pt x="262363" y="775056"/>
                  </a:lnTo>
                  <a:lnTo>
                    <a:pt x="259391" y="767586"/>
                  </a:lnTo>
                  <a:lnTo>
                    <a:pt x="258647" y="765718"/>
                  </a:lnTo>
                  <a:lnTo>
                    <a:pt x="259391" y="758247"/>
                  </a:lnTo>
                  <a:lnTo>
                    <a:pt x="255673" y="753579"/>
                  </a:lnTo>
                  <a:lnTo>
                    <a:pt x="254930" y="747042"/>
                  </a:lnTo>
                  <a:lnTo>
                    <a:pt x="253445" y="744241"/>
                  </a:lnTo>
                  <a:lnTo>
                    <a:pt x="252701" y="740505"/>
                  </a:lnTo>
                  <a:lnTo>
                    <a:pt x="250471" y="735836"/>
                  </a:lnTo>
                  <a:lnTo>
                    <a:pt x="241553" y="726498"/>
                  </a:lnTo>
                  <a:lnTo>
                    <a:pt x="239323" y="723697"/>
                  </a:lnTo>
                  <a:lnTo>
                    <a:pt x="237093" y="707822"/>
                  </a:lnTo>
                  <a:lnTo>
                    <a:pt x="233377" y="705021"/>
                  </a:lnTo>
                  <a:lnTo>
                    <a:pt x="233377" y="699418"/>
                  </a:lnTo>
                  <a:lnTo>
                    <a:pt x="234863" y="693815"/>
                  </a:lnTo>
                  <a:lnTo>
                    <a:pt x="237093" y="687279"/>
                  </a:lnTo>
                  <a:lnTo>
                    <a:pt x="240066" y="680742"/>
                  </a:lnTo>
                  <a:lnTo>
                    <a:pt x="242296" y="670470"/>
                  </a:lnTo>
                  <a:lnTo>
                    <a:pt x="247499" y="657397"/>
                  </a:lnTo>
                  <a:lnTo>
                    <a:pt x="246755" y="654595"/>
                  </a:lnTo>
                  <a:lnTo>
                    <a:pt x="243782" y="650860"/>
                  </a:lnTo>
                  <a:lnTo>
                    <a:pt x="232634" y="650860"/>
                  </a:lnTo>
                  <a:lnTo>
                    <a:pt x="176891" y="650860"/>
                  </a:lnTo>
                  <a:lnTo>
                    <a:pt x="166485" y="651794"/>
                  </a:lnTo>
                  <a:lnTo>
                    <a:pt x="138985" y="651794"/>
                  </a:lnTo>
                  <a:lnTo>
                    <a:pt x="138242" y="651794"/>
                  </a:lnTo>
                  <a:lnTo>
                    <a:pt x="101080" y="651794"/>
                  </a:lnTo>
                  <a:lnTo>
                    <a:pt x="74324" y="651794"/>
                  </a:lnTo>
                  <a:lnTo>
                    <a:pt x="57972" y="651794"/>
                  </a:lnTo>
                  <a:lnTo>
                    <a:pt x="2973" y="651794"/>
                  </a:lnTo>
                  <a:lnTo>
                    <a:pt x="743" y="649927"/>
                  </a:lnTo>
                  <a:lnTo>
                    <a:pt x="1486" y="648059"/>
                  </a:lnTo>
                  <a:lnTo>
                    <a:pt x="8175" y="640588"/>
                  </a:lnTo>
                  <a:lnTo>
                    <a:pt x="5946" y="635919"/>
                  </a:lnTo>
                  <a:lnTo>
                    <a:pt x="2973" y="630317"/>
                  </a:lnTo>
                  <a:lnTo>
                    <a:pt x="2229" y="627515"/>
                  </a:lnTo>
                  <a:lnTo>
                    <a:pt x="2973" y="622846"/>
                  </a:lnTo>
                  <a:lnTo>
                    <a:pt x="3716" y="618177"/>
                  </a:lnTo>
                  <a:lnTo>
                    <a:pt x="743" y="611640"/>
                  </a:lnTo>
                  <a:lnTo>
                    <a:pt x="0" y="607905"/>
                  </a:lnTo>
                  <a:lnTo>
                    <a:pt x="2973" y="607905"/>
                  </a:lnTo>
                  <a:lnTo>
                    <a:pt x="8919" y="607905"/>
                  </a:lnTo>
                  <a:lnTo>
                    <a:pt x="13378" y="605104"/>
                  </a:lnTo>
                  <a:lnTo>
                    <a:pt x="14121" y="596700"/>
                  </a:lnTo>
                  <a:lnTo>
                    <a:pt x="9662" y="591097"/>
                  </a:lnTo>
                  <a:lnTo>
                    <a:pt x="9662" y="586428"/>
                  </a:lnTo>
                  <a:lnTo>
                    <a:pt x="11148" y="582693"/>
                  </a:lnTo>
                  <a:lnTo>
                    <a:pt x="16351" y="585494"/>
                  </a:lnTo>
                  <a:lnTo>
                    <a:pt x="20810" y="586428"/>
                  </a:lnTo>
                  <a:lnTo>
                    <a:pt x="21554" y="581759"/>
                  </a:lnTo>
                  <a:lnTo>
                    <a:pt x="18581" y="578024"/>
                  </a:lnTo>
                  <a:lnTo>
                    <a:pt x="15608" y="572421"/>
                  </a:lnTo>
                  <a:lnTo>
                    <a:pt x="17094" y="564016"/>
                  </a:lnTo>
                  <a:lnTo>
                    <a:pt x="26012" y="560281"/>
                  </a:lnTo>
                  <a:lnTo>
                    <a:pt x="28243" y="558414"/>
                  </a:lnTo>
                  <a:lnTo>
                    <a:pt x="28243" y="555613"/>
                  </a:lnTo>
                  <a:lnTo>
                    <a:pt x="26012" y="552811"/>
                  </a:lnTo>
                  <a:lnTo>
                    <a:pt x="18581" y="552811"/>
                  </a:lnTo>
                  <a:lnTo>
                    <a:pt x="17094" y="550943"/>
                  </a:lnTo>
                  <a:lnTo>
                    <a:pt x="18581" y="548142"/>
                  </a:lnTo>
                  <a:lnTo>
                    <a:pt x="20810" y="546275"/>
                  </a:lnTo>
                  <a:lnTo>
                    <a:pt x="28986" y="548142"/>
                  </a:lnTo>
                  <a:lnTo>
                    <a:pt x="30473" y="543473"/>
                  </a:lnTo>
                  <a:lnTo>
                    <a:pt x="29730" y="537870"/>
                  </a:lnTo>
                  <a:lnTo>
                    <a:pt x="31958" y="533201"/>
                  </a:lnTo>
                  <a:lnTo>
                    <a:pt x="34932" y="529466"/>
                  </a:lnTo>
                  <a:lnTo>
                    <a:pt x="40878" y="529466"/>
                  </a:lnTo>
                  <a:lnTo>
                    <a:pt x="47567" y="527598"/>
                  </a:lnTo>
                  <a:lnTo>
                    <a:pt x="45338" y="524797"/>
                  </a:lnTo>
                  <a:lnTo>
                    <a:pt x="39392" y="522930"/>
                  </a:lnTo>
                  <a:lnTo>
                    <a:pt x="36418" y="521062"/>
                  </a:lnTo>
                  <a:lnTo>
                    <a:pt x="37161" y="514525"/>
                  </a:lnTo>
                  <a:lnTo>
                    <a:pt x="39392" y="513591"/>
                  </a:lnTo>
                  <a:lnTo>
                    <a:pt x="42364" y="511724"/>
                  </a:lnTo>
                  <a:lnTo>
                    <a:pt x="46823" y="513591"/>
                  </a:lnTo>
                  <a:lnTo>
                    <a:pt x="52769" y="513591"/>
                  </a:lnTo>
                  <a:lnTo>
                    <a:pt x="52026" y="510790"/>
                  </a:lnTo>
                  <a:lnTo>
                    <a:pt x="51284" y="507989"/>
                  </a:lnTo>
                  <a:lnTo>
                    <a:pt x="52026" y="505187"/>
                  </a:lnTo>
                  <a:lnTo>
                    <a:pt x="54999" y="501452"/>
                  </a:lnTo>
                  <a:lnTo>
                    <a:pt x="57972" y="497717"/>
                  </a:lnTo>
                  <a:lnTo>
                    <a:pt x="61688" y="490246"/>
                  </a:lnTo>
                  <a:lnTo>
                    <a:pt x="67635" y="487445"/>
                  </a:lnTo>
                  <a:lnTo>
                    <a:pt x="69864" y="485577"/>
                  </a:lnTo>
                  <a:lnTo>
                    <a:pt x="67635" y="480908"/>
                  </a:lnTo>
                  <a:lnTo>
                    <a:pt x="65405" y="478107"/>
                  </a:lnTo>
                  <a:lnTo>
                    <a:pt x="65405" y="476239"/>
                  </a:lnTo>
                  <a:lnTo>
                    <a:pt x="67635" y="476239"/>
                  </a:lnTo>
                  <a:lnTo>
                    <a:pt x="73580" y="476239"/>
                  </a:lnTo>
                  <a:lnTo>
                    <a:pt x="76554" y="474372"/>
                  </a:lnTo>
                  <a:lnTo>
                    <a:pt x="79526" y="470636"/>
                  </a:lnTo>
                  <a:lnTo>
                    <a:pt x="81756" y="466901"/>
                  </a:lnTo>
                  <a:lnTo>
                    <a:pt x="85472" y="464100"/>
                  </a:lnTo>
                  <a:lnTo>
                    <a:pt x="87702" y="460364"/>
                  </a:lnTo>
                  <a:lnTo>
                    <a:pt x="83985" y="457563"/>
                  </a:lnTo>
                  <a:lnTo>
                    <a:pt x="80270" y="456629"/>
                  </a:lnTo>
                  <a:lnTo>
                    <a:pt x="78782" y="461298"/>
                  </a:lnTo>
                  <a:lnTo>
                    <a:pt x="69121" y="467835"/>
                  </a:lnTo>
                  <a:lnTo>
                    <a:pt x="66148" y="466901"/>
                  </a:lnTo>
                  <a:lnTo>
                    <a:pt x="60202" y="464100"/>
                  </a:lnTo>
                  <a:lnTo>
                    <a:pt x="59459" y="461298"/>
                  </a:lnTo>
                  <a:lnTo>
                    <a:pt x="60202" y="453828"/>
                  </a:lnTo>
                  <a:lnTo>
                    <a:pt x="63918" y="452894"/>
                  </a:lnTo>
                  <a:lnTo>
                    <a:pt x="66891" y="452894"/>
                  </a:lnTo>
                  <a:lnTo>
                    <a:pt x="69121" y="452894"/>
                  </a:lnTo>
                  <a:lnTo>
                    <a:pt x="83985" y="451961"/>
                  </a:lnTo>
                  <a:lnTo>
                    <a:pt x="86959" y="451027"/>
                  </a:lnTo>
                  <a:lnTo>
                    <a:pt x="88446" y="443556"/>
                  </a:lnTo>
                  <a:lnTo>
                    <a:pt x="91418" y="438887"/>
                  </a:lnTo>
                  <a:lnTo>
                    <a:pt x="93648" y="434218"/>
                  </a:lnTo>
                  <a:lnTo>
                    <a:pt x="92162" y="432350"/>
                  </a:lnTo>
                  <a:lnTo>
                    <a:pt x="85472" y="430483"/>
                  </a:lnTo>
                  <a:lnTo>
                    <a:pt x="79526" y="425814"/>
                  </a:lnTo>
                  <a:lnTo>
                    <a:pt x="78782" y="415542"/>
                  </a:lnTo>
                  <a:lnTo>
                    <a:pt x="77297" y="413674"/>
                  </a:lnTo>
                  <a:lnTo>
                    <a:pt x="72837" y="412740"/>
                  </a:lnTo>
                  <a:lnTo>
                    <a:pt x="69121" y="410873"/>
                  </a:lnTo>
                  <a:lnTo>
                    <a:pt x="66891" y="406204"/>
                  </a:lnTo>
                  <a:lnTo>
                    <a:pt x="66891" y="402468"/>
                  </a:lnTo>
                  <a:lnTo>
                    <a:pt x="69864" y="401535"/>
                  </a:lnTo>
                  <a:lnTo>
                    <a:pt x="78782" y="409939"/>
                  </a:lnTo>
                  <a:lnTo>
                    <a:pt x="81013" y="408072"/>
                  </a:lnTo>
                  <a:lnTo>
                    <a:pt x="81756" y="405270"/>
                  </a:lnTo>
                  <a:lnTo>
                    <a:pt x="77297" y="400601"/>
                  </a:lnTo>
                  <a:lnTo>
                    <a:pt x="73580" y="396866"/>
                  </a:lnTo>
                  <a:lnTo>
                    <a:pt x="74324" y="394998"/>
                  </a:lnTo>
                  <a:lnTo>
                    <a:pt x="78782" y="391263"/>
                  </a:lnTo>
                  <a:lnTo>
                    <a:pt x="79526" y="387528"/>
                  </a:lnTo>
                  <a:lnTo>
                    <a:pt x="78782" y="385660"/>
                  </a:lnTo>
                  <a:lnTo>
                    <a:pt x="75067" y="384727"/>
                  </a:lnTo>
                  <a:lnTo>
                    <a:pt x="69121" y="386594"/>
                  </a:lnTo>
                  <a:lnTo>
                    <a:pt x="65405" y="389395"/>
                  </a:lnTo>
                  <a:lnTo>
                    <a:pt x="63175" y="388462"/>
                  </a:lnTo>
                  <a:lnTo>
                    <a:pt x="63175" y="379123"/>
                  </a:lnTo>
                  <a:lnTo>
                    <a:pt x="64661" y="376322"/>
                  </a:lnTo>
                  <a:lnTo>
                    <a:pt x="69864" y="373521"/>
                  </a:lnTo>
                  <a:lnTo>
                    <a:pt x="72837" y="372587"/>
                  </a:lnTo>
                  <a:lnTo>
                    <a:pt x="72837" y="367918"/>
                  </a:lnTo>
                  <a:lnTo>
                    <a:pt x="72837" y="366051"/>
                  </a:lnTo>
                  <a:lnTo>
                    <a:pt x="66891" y="366051"/>
                  </a:lnTo>
                  <a:lnTo>
                    <a:pt x="63175" y="363249"/>
                  </a:lnTo>
                  <a:lnTo>
                    <a:pt x="61688" y="358580"/>
                  </a:lnTo>
                  <a:lnTo>
                    <a:pt x="62432" y="353911"/>
                  </a:lnTo>
                  <a:lnTo>
                    <a:pt x="68378" y="343639"/>
                  </a:lnTo>
                  <a:lnTo>
                    <a:pt x="70608" y="338037"/>
                  </a:lnTo>
                  <a:lnTo>
                    <a:pt x="72094" y="335235"/>
                  </a:lnTo>
                  <a:lnTo>
                    <a:pt x="67635" y="332433"/>
                  </a:lnTo>
                  <a:lnTo>
                    <a:pt x="65405" y="334301"/>
                  </a:lnTo>
                  <a:lnTo>
                    <a:pt x="63175" y="338970"/>
                  </a:lnTo>
                  <a:lnTo>
                    <a:pt x="58715" y="341772"/>
                  </a:lnTo>
                  <a:lnTo>
                    <a:pt x="55742" y="339904"/>
                  </a:lnTo>
                  <a:lnTo>
                    <a:pt x="54256" y="337103"/>
                  </a:lnTo>
                  <a:lnTo>
                    <a:pt x="54999" y="328698"/>
                  </a:lnTo>
                  <a:lnTo>
                    <a:pt x="57230" y="325897"/>
                  </a:lnTo>
                  <a:lnTo>
                    <a:pt x="57972" y="324963"/>
                  </a:lnTo>
                  <a:lnTo>
                    <a:pt x="63175" y="318427"/>
                  </a:lnTo>
                  <a:lnTo>
                    <a:pt x="64661" y="315625"/>
                  </a:lnTo>
                  <a:lnTo>
                    <a:pt x="63918" y="312824"/>
                  </a:lnTo>
                  <a:lnTo>
                    <a:pt x="57972" y="306287"/>
                  </a:lnTo>
                  <a:lnTo>
                    <a:pt x="58715" y="303486"/>
                  </a:lnTo>
                  <a:lnTo>
                    <a:pt x="60202" y="301618"/>
                  </a:lnTo>
                  <a:lnTo>
                    <a:pt x="65405" y="301618"/>
                  </a:lnTo>
                  <a:lnTo>
                    <a:pt x="70608" y="297883"/>
                  </a:lnTo>
                  <a:lnTo>
                    <a:pt x="72094" y="294148"/>
                  </a:lnTo>
                  <a:lnTo>
                    <a:pt x="72837" y="290413"/>
                  </a:lnTo>
                  <a:lnTo>
                    <a:pt x="74324" y="287611"/>
                  </a:lnTo>
                  <a:lnTo>
                    <a:pt x="76554" y="283876"/>
                  </a:lnTo>
                  <a:lnTo>
                    <a:pt x="75810" y="280141"/>
                  </a:lnTo>
                  <a:lnTo>
                    <a:pt x="75067" y="278274"/>
                  </a:lnTo>
                  <a:lnTo>
                    <a:pt x="72837" y="279207"/>
                  </a:lnTo>
                  <a:lnTo>
                    <a:pt x="70608" y="280141"/>
                  </a:lnTo>
                  <a:lnTo>
                    <a:pt x="69121" y="283876"/>
                  </a:lnTo>
                  <a:lnTo>
                    <a:pt x="67635" y="284810"/>
                  </a:lnTo>
                  <a:lnTo>
                    <a:pt x="66148" y="283876"/>
                  </a:lnTo>
                  <a:lnTo>
                    <a:pt x="61688" y="272670"/>
                  </a:lnTo>
                  <a:lnTo>
                    <a:pt x="60202" y="269869"/>
                  </a:lnTo>
                  <a:lnTo>
                    <a:pt x="60945" y="267068"/>
                  </a:lnTo>
                  <a:lnTo>
                    <a:pt x="65405" y="264266"/>
                  </a:lnTo>
                  <a:lnTo>
                    <a:pt x="69864" y="260531"/>
                  </a:lnTo>
                  <a:lnTo>
                    <a:pt x="72837" y="255862"/>
                  </a:lnTo>
                  <a:lnTo>
                    <a:pt x="72094" y="253060"/>
                  </a:lnTo>
                  <a:lnTo>
                    <a:pt x="69864" y="253060"/>
                  </a:lnTo>
                  <a:lnTo>
                    <a:pt x="67635" y="253994"/>
                  </a:lnTo>
                  <a:lnTo>
                    <a:pt x="63918" y="259597"/>
                  </a:lnTo>
                  <a:lnTo>
                    <a:pt x="60945" y="261465"/>
                  </a:lnTo>
                  <a:lnTo>
                    <a:pt x="58715" y="261465"/>
                  </a:lnTo>
                  <a:lnTo>
                    <a:pt x="57972" y="259597"/>
                  </a:lnTo>
                  <a:lnTo>
                    <a:pt x="57972" y="255862"/>
                  </a:lnTo>
                  <a:lnTo>
                    <a:pt x="60945" y="251193"/>
                  </a:lnTo>
                  <a:lnTo>
                    <a:pt x="64661" y="248391"/>
                  </a:lnTo>
                  <a:lnTo>
                    <a:pt x="64661" y="245590"/>
                  </a:lnTo>
                  <a:lnTo>
                    <a:pt x="63175" y="243722"/>
                  </a:lnTo>
                  <a:lnTo>
                    <a:pt x="60202" y="244657"/>
                  </a:lnTo>
                  <a:lnTo>
                    <a:pt x="57972" y="247458"/>
                  </a:lnTo>
                  <a:lnTo>
                    <a:pt x="54999" y="251193"/>
                  </a:lnTo>
                  <a:lnTo>
                    <a:pt x="52769" y="251193"/>
                  </a:lnTo>
                  <a:lnTo>
                    <a:pt x="52026" y="248391"/>
                  </a:lnTo>
                  <a:lnTo>
                    <a:pt x="52769" y="244657"/>
                  </a:lnTo>
                  <a:lnTo>
                    <a:pt x="54999" y="240921"/>
                  </a:lnTo>
                  <a:lnTo>
                    <a:pt x="54256" y="239053"/>
                  </a:lnTo>
                  <a:lnTo>
                    <a:pt x="52026" y="236252"/>
                  </a:lnTo>
                  <a:lnTo>
                    <a:pt x="51284" y="231583"/>
                  </a:lnTo>
                  <a:lnTo>
                    <a:pt x="54256" y="228781"/>
                  </a:lnTo>
                  <a:lnTo>
                    <a:pt x="60202" y="226914"/>
                  </a:lnTo>
                  <a:lnTo>
                    <a:pt x="60945" y="224113"/>
                  </a:lnTo>
                  <a:lnTo>
                    <a:pt x="59459" y="221311"/>
                  </a:lnTo>
                  <a:lnTo>
                    <a:pt x="55742" y="215708"/>
                  </a:lnTo>
                  <a:lnTo>
                    <a:pt x="54999" y="212907"/>
                  </a:lnTo>
                  <a:lnTo>
                    <a:pt x="53513" y="209172"/>
                  </a:lnTo>
                  <a:lnTo>
                    <a:pt x="55742" y="206370"/>
                  </a:lnTo>
                  <a:lnTo>
                    <a:pt x="57972" y="207304"/>
                  </a:lnTo>
                  <a:lnTo>
                    <a:pt x="63918" y="212907"/>
                  </a:lnTo>
                  <a:lnTo>
                    <a:pt x="67635" y="213841"/>
                  </a:lnTo>
                  <a:lnTo>
                    <a:pt x="72094" y="212907"/>
                  </a:lnTo>
                  <a:lnTo>
                    <a:pt x="73580" y="211973"/>
                  </a:lnTo>
                  <a:lnTo>
                    <a:pt x="72094" y="207304"/>
                  </a:lnTo>
                  <a:lnTo>
                    <a:pt x="64661" y="205436"/>
                  </a:lnTo>
                  <a:lnTo>
                    <a:pt x="63918" y="204503"/>
                  </a:lnTo>
                  <a:lnTo>
                    <a:pt x="64661" y="199833"/>
                  </a:lnTo>
                  <a:lnTo>
                    <a:pt x="69864" y="196098"/>
                  </a:lnTo>
                  <a:lnTo>
                    <a:pt x="73580" y="193297"/>
                  </a:lnTo>
                  <a:lnTo>
                    <a:pt x="75067" y="188628"/>
                  </a:lnTo>
                  <a:lnTo>
                    <a:pt x="73580" y="181158"/>
                  </a:lnTo>
                  <a:lnTo>
                    <a:pt x="74324" y="177422"/>
                  </a:lnTo>
                  <a:lnTo>
                    <a:pt x="75810" y="174621"/>
                  </a:lnTo>
                  <a:lnTo>
                    <a:pt x="75067" y="169018"/>
                  </a:lnTo>
                  <a:lnTo>
                    <a:pt x="72837" y="165283"/>
                  </a:lnTo>
                  <a:lnTo>
                    <a:pt x="72837" y="160614"/>
                  </a:lnTo>
                  <a:lnTo>
                    <a:pt x="74324" y="159681"/>
                  </a:lnTo>
                  <a:lnTo>
                    <a:pt x="76554" y="159681"/>
                  </a:lnTo>
                  <a:lnTo>
                    <a:pt x="81013" y="165283"/>
                  </a:lnTo>
                  <a:lnTo>
                    <a:pt x="83985" y="165283"/>
                  </a:lnTo>
                  <a:lnTo>
                    <a:pt x="84728" y="162481"/>
                  </a:lnTo>
                  <a:lnTo>
                    <a:pt x="86959" y="158746"/>
                  </a:lnTo>
                  <a:lnTo>
                    <a:pt x="89189" y="155945"/>
                  </a:lnTo>
                  <a:lnTo>
                    <a:pt x="91418" y="150342"/>
                  </a:lnTo>
                  <a:lnTo>
                    <a:pt x="91418" y="144739"/>
                  </a:lnTo>
                  <a:lnTo>
                    <a:pt x="89189" y="141938"/>
                  </a:lnTo>
                  <a:lnTo>
                    <a:pt x="84728" y="137270"/>
                  </a:lnTo>
                  <a:lnTo>
                    <a:pt x="86959" y="134467"/>
                  </a:lnTo>
                  <a:lnTo>
                    <a:pt x="92162" y="134467"/>
                  </a:lnTo>
                  <a:lnTo>
                    <a:pt x="99594" y="137270"/>
                  </a:lnTo>
                  <a:lnTo>
                    <a:pt x="104053" y="137270"/>
                  </a:lnTo>
                  <a:lnTo>
                    <a:pt x="105539" y="132600"/>
                  </a:lnTo>
                  <a:lnTo>
                    <a:pt x="104053" y="130732"/>
                  </a:lnTo>
                  <a:lnTo>
                    <a:pt x="95877" y="128865"/>
                  </a:lnTo>
                  <a:lnTo>
                    <a:pt x="93648" y="127931"/>
                  </a:lnTo>
                  <a:lnTo>
                    <a:pt x="93648" y="124195"/>
                  </a:lnTo>
                  <a:lnTo>
                    <a:pt x="95134" y="122328"/>
                  </a:lnTo>
                  <a:lnTo>
                    <a:pt x="100337" y="123262"/>
                  </a:lnTo>
                  <a:lnTo>
                    <a:pt x="103310" y="122328"/>
                  </a:lnTo>
                  <a:lnTo>
                    <a:pt x="105539" y="119527"/>
                  </a:lnTo>
                  <a:lnTo>
                    <a:pt x="108512" y="114858"/>
                  </a:lnTo>
                  <a:lnTo>
                    <a:pt x="112229" y="113924"/>
                  </a:lnTo>
                  <a:lnTo>
                    <a:pt x="115945" y="113924"/>
                  </a:lnTo>
                  <a:lnTo>
                    <a:pt x="118175" y="112056"/>
                  </a:lnTo>
                  <a:lnTo>
                    <a:pt x="115202" y="108321"/>
                  </a:lnTo>
                  <a:lnTo>
                    <a:pt x="114458" y="103652"/>
                  </a:lnTo>
                  <a:lnTo>
                    <a:pt x="115945" y="99917"/>
                  </a:lnTo>
                  <a:lnTo>
                    <a:pt x="118918" y="98983"/>
                  </a:lnTo>
                  <a:lnTo>
                    <a:pt x="124121" y="99917"/>
                  </a:lnTo>
                  <a:lnTo>
                    <a:pt x="127093" y="98983"/>
                  </a:lnTo>
                  <a:lnTo>
                    <a:pt x="133039" y="97116"/>
                  </a:lnTo>
                  <a:lnTo>
                    <a:pt x="136756" y="93381"/>
                  </a:lnTo>
                  <a:lnTo>
                    <a:pt x="138242" y="89645"/>
                  </a:lnTo>
                  <a:lnTo>
                    <a:pt x="137498" y="78440"/>
                  </a:lnTo>
                  <a:lnTo>
                    <a:pt x="138985" y="76572"/>
                  </a:lnTo>
                  <a:lnTo>
                    <a:pt x="141959" y="71903"/>
                  </a:lnTo>
                  <a:lnTo>
                    <a:pt x="142701" y="70969"/>
                  </a:lnTo>
                  <a:lnTo>
                    <a:pt x="142701" y="67234"/>
                  </a:lnTo>
                  <a:lnTo>
                    <a:pt x="138242" y="61631"/>
                  </a:lnTo>
                  <a:lnTo>
                    <a:pt x="137498" y="57896"/>
                  </a:lnTo>
                  <a:lnTo>
                    <a:pt x="139729" y="52293"/>
                  </a:lnTo>
                  <a:lnTo>
                    <a:pt x="142701" y="50425"/>
                  </a:lnTo>
                  <a:lnTo>
                    <a:pt x="147905" y="53227"/>
                  </a:lnTo>
                  <a:lnTo>
                    <a:pt x="149390" y="55094"/>
                  </a:lnTo>
                  <a:lnTo>
                    <a:pt x="151621" y="55094"/>
                  </a:lnTo>
                  <a:lnTo>
                    <a:pt x="151621" y="52293"/>
                  </a:lnTo>
                  <a:lnTo>
                    <a:pt x="150877" y="48558"/>
                  </a:lnTo>
                  <a:lnTo>
                    <a:pt x="149390" y="45757"/>
                  </a:lnTo>
                  <a:lnTo>
                    <a:pt x="142701" y="42955"/>
                  </a:lnTo>
                  <a:lnTo>
                    <a:pt x="141216" y="42955"/>
                  </a:lnTo>
                  <a:lnTo>
                    <a:pt x="142701" y="38286"/>
                  </a:lnTo>
                  <a:lnTo>
                    <a:pt x="144188" y="38286"/>
                  </a:lnTo>
                  <a:lnTo>
                    <a:pt x="150134" y="39220"/>
                  </a:lnTo>
                  <a:lnTo>
                    <a:pt x="152364" y="39220"/>
                  </a:lnTo>
                  <a:lnTo>
                    <a:pt x="153850" y="36418"/>
                  </a:lnTo>
                  <a:lnTo>
                    <a:pt x="156080" y="33617"/>
                  </a:lnTo>
                  <a:lnTo>
                    <a:pt x="156080" y="29882"/>
                  </a:lnTo>
                  <a:lnTo>
                    <a:pt x="156823" y="27080"/>
                  </a:lnTo>
                  <a:lnTo>
                    <a:pt x="158310" y="25213"/>
                  </a:lnTo>
                  <a:lnTo>
                    <a:pt x="166485" y="22411"/>
                  </a:lnTo>
                  <a:lnTo>
                    <a:pt x="170945" y="19610"/>
                  </a:lnTo>
                  <a:lnTo>
                    <a:pt x="174661" y="16808"/>
                  </a:lnTo>
                  <a:lnTo>
                    <a:pt x="178377" y="12140"/>
                  </a:lnTo>
                  <a:lnTo>
                    <a:pt x="179864" y="10271"/>
                  </a:lnTo>
                  <a:lnTo>
                    <a:pt x="179120" y="8404"/>
                  </a:lnTo>
                  <a:lnTo>
                    <a:pt x="177634" y="5603"/>
                  </a:lnTo>
                  <a:lnTo>
                    <a:pt x="175404" y="0"/>
                  </a:lnTo>
                  <a:lnTo>
                    <a:pt x="247499" y="934"/>
                  </a:lnTo>
                  <a:lnTo>
                    <a:pt x="257904" y="0"/>
                  </a:lnTo>
                  <a:lnTo>
                    <a:pt x="295809" y="934"/>
                  </a:lnTo>
                  <a:lnTo>
                    <a:pt x="315877" y="0"/>
                  </a:lnTo>
                  <a:lnTo>
                    <a:pt x="338917" y="934"/>
                  </a:lnTo>
                  <a:lnTo>
                    <a:pt x="364187" y="0"/>
                  </a:lnTo>
                  <a:lnTo>
                    <a:pt x="368647" y="0"/>
                  </a:lnTo>
                  <a:lnTo>
                    <a:pt x="419930" y="0"/>
                  </a:lnTo>
                  <a:lnTo>
                    <a:pt x="423647" y="0"/>
                  </a:lnTo>
                  <a:lnTo>
                    <a:pt x="446687" y="0"/>
                  </a:lnTo>
                  <a:lnTo>
                    <a:pt x="446687" y="0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7" name="pl197"/>
            <p:cNvSpPr/>
            <p:nvPr/>
          </p:nvSpPr>
          <p:spPr>
            <a:xfrm>
              <a:off x="4582406" y="2881324"/>
              <a:ext cx="866616" cy="752644"/>
            </a:xfrm>
            <a:custGeom>
              <a:avLst/>
              <a:pathLst>
                <a:path w="866616" h="752644">
                  <a:moveTo>
                    <a:pt x="1485" y="933"/>
                  </a:moveTo>
                  <a:lnTo>
                    <a:pt x="50539" y="1867"/>
                  </a:lnTo>
                  <a:lnTo>
                    <a:pt x="72836" y="1867"/>
                  </a:lnTo>
                  <a:lnTo>
                    <a:pt x="109998" y="2801"/>
                  </a:lnTo>
                  <a:lnTo>
                    <a:pt x="146417" y="3734"/>
                  </a:lnTo>
                  <a:lnTo>
                    <a:pt x="166484" y="3734"/>
                  </a:lnTo>
                  <a:lnTo>
                    <a:pt x="197701" y="3734"/>
                  </a:lnTo>
                  <a:lnTo>
                    <a:pt x="226687" y="2801"/>
                  </a:lnTo>
                  <a:lnTo>
                    <a:pt x="257903" y="2801"/>
                  </a:lnTo>
                  <a:lnTo>
                    <a:pt x="284659" y="2801"/>
                  </a:lnTo>
                  <a:lnTo>
                    <a:pt x="309930" y="2801"/>
                  </a:lnTo>
                  <a:lnTo>
                    <a:pt x="345605" y="1867"/>
                  </a:lnTo>
                  <a:lnTo>
                    <a:pt x="399119" y="1867"/>
                  </a:lnTo>
                  <a:lnTo>
                    <a:pt x="406551" y="1867"/>
                  </a:lnTo>
                  <a:lnTo>
                    <a:pt x="443712" y="933"/>
                  </a:lnTo>
                  <a:lnTo>
                    <a:pt x="466010" y="0"/>
                  </a:lnTo>
                  <a:lnTo>
                    <a:pt x="496483" y="0"/>
                  </a:lnTo>
                  <a:lnTo>
                    <a:pt x="526956" y="0"/>
                  </a:lnTo>
                  <a:lnTo>
                    <a:pt x="531415" y="8404"/>
                  </a:lnTo>
                  <a:lnTo>
                    <a:pt x="538105" y="8404"/>
                  </a:lnTo>
                  <a:lnTo>
                    <a:pt x="541821" y="17741"/>
                  </a:lnTo>
                  <a:lnTo>
                    <a:pt x="549997" y="23345"/>
                  </a:lnTo>
                  <a:lnTo>
                    <a:pt x="554456" y="32683"/>
                  </a:lnTo>
                  <a:lnTo>
                    <a:pt x="564118" y="39219"/>
                  </a:lnTo>
                  <a:lnTo>
                    <a:pt x="561144" y="43888"/>
                  </a:lnTo>
                  <a:lnTo>
                    <a:pt x="557429" y="55094"/>
                  </a:lnTo>
                  <a:lnTo>
                    <a:pt x="554456" y="59763"/>
                  </a:lnTo>
                  <a:lnTo>
                    <a:pt x="553713" y="66299"/>
                  </a:lnTo>
                  <a:lnTo>
                    <a:pt x="552970" y="74704"/>
                  </a:lnTo>
                  <a:lnTo>
                    <a:pt x="555199" y="94313"/>
                  </a:lnTo>
                  <a:lnTo>
                    <a:pt x="557429" y="98982"/>
                  </a:lnTo>
                  <a:lnTo>
                    <a:pt x="563375" y="110188"/>
                  </a:lnTo>
                  <a:lnTo>
                    <a:pt x="560402" y="113923"/>
                  </a:lnTo>
                  <a:lnTo>
                    <a:pt x="558916" y="119526"/>
                  </a:lnTo>
                  <a:lnTo>
                    <a:pt x="559659" y="124195"/>
                  </a:lnTo>
                  <a:lnTo>
                    <a:pt x="568577" y="133533"/>
                  </a:lnTo>
                  <a:lnTo>
                    <a:pt x="570808" y="140070"/>
                  </a:lnTo>
                  <a:lnTo>
                    <a:pt x="572293" y="143805"/>
                  </a:lnTo>
                  <a:lnTo>
                    <a:pt x="574523" y="147540"/>
                  </a:lnTo>
                  <a:lnTo>
                    <a:pt x="581213" y="152209"/>
                  </a:lnTo>
                  <a:lnTo>
                    <a:pt x="593848" y="166216"/>
                  </a:lnTo>
                  <a:lnTo>
                    <a:pt x="596821" y="170886"/>
                  </a:lnTo>
                  <a:lnTo>
                    <a:pt x="604253" y="180223"/>
                  </a:lnTo>
                  <a:lnTo>
                    <a:pt x="609455" y="189561"/>
                  </a:lnTo>
                  <a:lnTo>
                    <a:pt x="613172" y="191429"/>
                  </a:lnTo>
                  <a:lnTo>
                    <a:pt x="620604" y="196098"/>
                  </a:lnTo>
                  <a:lnTo>
                    <a:pt x="626550" y="197966"/>
                  </a:lnTo>
                  <a:lnTo>
                    <a:pt x="631752" y="203568"/>
                  </a:lnTo>
                  <a:lnTo>
                    <a:pt x="642158" y="212906"/>
                  </a:lnTo>
                  <a:lnTo>
                    <a:pt x="648847" y="220377"/>
                  </a:lnTo>
                  <a:lnTo>
                    <a:pt x="651077" y="225045"/>
                  </a:lnTo>
                  <a:lnTo>
                    <a:pt x="654050" y="227847"/>
                  </a:lnTo>
                  <a:lnTo>
                    <a:pt x="653307" y="234384"/>
                  </a:lnTo>
                  <a:lnTo>
                    <a:pt x="654050" y="239986"/>
                  </a:lnTo>
                  <a:lnTo>
                    <a:pt x="657023" y="245589"/>
                  </a:lnTo>
                  <a:lnTo>
                    <a:pt x="654793" y="254928"/>
                  </a:lnTo>
                  <a:lnTo>
                    <a:pt x="657023" y="264266"/>
                  </a:lnTo>
                  <a:lnTo>
                    <a:pt x="659996" y="273603"/>
                  </a:lnTo>
                  <a:lnTo>
                    <a:pt x="660739" y="277339"/>
                  </a:lnTo>
                  <a:lnTo>
                    <a:pt x="665199" y="282941"/>
                  </a:lnTo>
                  <a:lnTo>
                    <a:pt x="669658" y="286677"/>
                  </a:lnTo>
                  <a:lnTo>
                    <a:pt x="674117" y="284809"/>
                  </a:lnTo>
                  <a:lnTo>
                    <a:pt x="677091" y="282008"/>
                  </a:lnTo>
                  <a:lnTo>
                    <a:pt x="683780" y="275471"/>
                  </a:lnTo>
                  <a:lnTo>
                    <a:pt x="688983" y="269868"/>
                  </a:lnTo>
                  <a:lnTo>
                    <a:pt x="694928" y="271736"/>
                  </a:lnTo>
                  <a:lnTo>
                    <a:pt x="699388" y="272669"/>
                  </a:lnTo>
                  <a:lnTo>
                    <a:pt x="706820" y="275471"/>
                  </a:lnTo>
                  <a:lnTo>
                    <a:pt x="712766" y="275471"/>
                  </a:lnTo>
                  <a:lnTo>
                    <a:pt x="716482" y="276405"/>
                  </a:lnTo>
                  <a:lnTo>
                    <a:pt x="723172" y="282008"/>
                  </a:lnTo>
                  <a:lnTo>
                    <a:pt x="729118" y="286677"/>
                  </a:lnTo>
                  <a:lnTo>
                    <a:pt x="732090" y="291346"/>
                  </a:lnTo>
                  <a:lnTo>
                    <a:pt x="732090" y="296015"/>
                  </a:lnTo>
                  <a:lnTo>
                    <a:pt x="729118" y="299750"/>
                  </a:lnTo>
                  <a:lnTo>
                    <a:pt x="724658" y="300684"/>
                  </a:lnTo>
                  <a:lnTo>
                    <a:pt x="723172" y="306286"/>
                  </a:lnTo>
                  <a:lnTo>
                    <a:pt x="722428" y="314691"/>
                  </a:lnTo>
                  <a:lnTo>
                    <a:pt x="723915" y="320294"/>
                  </a:lnTo>
                  <a:lnTo>
                    <a:pt x="723915" y="325896"/>
                  </a:lnTo>
                  <a:lnTo>
                    <a:pt x="721684" y="331499"/>
                  </a:lnTo>
                  <a:lnTo>
                    <a:pt x="715739" y="338036"/>
                  </a:lnTo>
                  <a:lnTo>
                    <a:pt x="713509" y="344573"/>
                  </a:lnTo>
                  <a:lnTo>
                    <a:pt x="708307" y="356712"/>
                  </a:lnTo>
                  <a:lnTo>
                    <a:pt x="703104" y="360447"/>
                  </a:lnTo>
                  <a:lnTo>
                    <a:pt x="700131" y="364182"/>
                  </a:lnTo>
                  <a:lnTo>
                    <a:pt x="696414" y="372586"/>
                  </a:lnTo>
                  <a:lnTo>
                    <a:pt x="698644" y="386593"/>
                  </a:lnTo>
                  <a:lnTo>
                    <a:pt x="699388" y="391262"/>
                  </a:lnTo>
                  <a:lnTo>
                    <a:pt x="708307" y="398733"/>
                  </a:lnTo>
                  <a:lnTo>
                    <a:pt x="714996" y="407137"/>
                  </a:lnTo>
                  <a:lnTo>
                    <a:pt x="720942" y="412740"/>
                  </a:lnTo>
                  <a:lnTo>
                    <a:pt x="722428" y="413673"/>
                  </a:lnTo>
                  <a:lnTo>
                    <a:pt x="726887" y="414608"/>
                  </a:lnTo>
                  <a:lnTo>
                    <a:pt x="732090" y="422078"/>
                  </a:lnTo>
                  <a:lnTo>
                    <a:pt x="747699" y="431416"/>
                  </a:lnTo>
                  <a:lnTo>
                    <a:pt x="753644" y="431416"/>
                  </a:lnTo>
                  <a:lnTo>
                    <a:pt x="755874" y="431416"/>
                  </a:lnTo>
                  <a:lnTo>
                    <a:pt x="755130" y="434217"/>
                  </a:lnTo>
                  <a:lnTo>
                    <a:pt x="749928" y="437019"/>
                  </a:lnTo>
                  <a:lnTo>
                    <a:pt x="749928" y="439820"/>
                  </a:lnTo>
                  <a:lnTo>
                    <a:pt x="756617" y="443555"/>
                  </a:lnTo>
                  <a:lnTo>
                    <a:pt x="760333" y="446357"/>
                  </a:lnTo>
                  <a:lnTo>
                    <a:pt x="768509" y="444489"/>
                  </a:lnTo>
                  <a:lnTo>
                    <a:pt x="784117" y="455695"/>
                  </a:lnTo>
                  <a:lnTo>
                    <a:pt x="790063" y="458496"/>
                  </a:lnTo>
                  <a:lnTo>
                    <a:pt x="792292" y="463165"/>
                  </a:lnTo>
                  <a:lnTo>
                    <a:pt x="793780" y="467834"/>
                  </a:lnTo>
                  <a:lnTo>
                    <a:pt x="806415" y="477173"/>
                  </a:lnTo>
                  <a:lnTo>
                    <a:pt x="810874" y="479973"/>
                  </a:lnTo>
                  <a:lnTo>
                    <a:pt x="812360" y="483709"/>
                  </a:lnTo>
                  <a:lnTo>
                    <a:pt x="810130" y="494914"/>
                  </a:lnTo>
                  <a:lnTo>
                    <a:pt x="810130" y="497716"/>
                  </a:lnTo>
                  <a:lnTo>
                    <a:pt x="811618" y="502385"/>
                  </a:lnTo>
                  <a:lnTo>
                    <a:pt x="819792" y="518260"/>
                  </a:lnTo>
                  <a:lnTo>
                    <a:pt x="822765" y="527597"/>
                  </a:lnTo>
                  <a:lnTo>
                    <a:pt x="821279" y="530399"/>
                  </a:lnTo>
                  <a:lnTo>
                    <a:pt x="816076" y="535068"/>
                  </a:lnTo>
                  <a:lnTo>
                    <a:pt x="811618" y="537869"/>
                  </a:lnTo>
                  <a:lnTo>
                    <a:pt x="810874" y="542539"/>
                  </a:lnTo>
                  <a:lnTo>
                    <a:pt x="812360" y="545340"/>
                  </a:lnTo>
                  <a:lnTo>
                    <a:pt x="816820" y="547208"/>
                  </a:lnTo>
                  <a:lnTo>
                    <a:pt x="818306" y="553744"/>
                  </a:lnTo>
                  <a:lnTo>
                    <a:pt x="819792" y="560281"/>
                  </a:lnTo>
                  <a:lnTo>
                    <a:pt x="824995" y="565884"/>
                  </a:lnTo>
                  <a:lnTo>
                    <a:pt x="826482" y="570552"/>
                  </a:lnTo>
                  <a:lnTo>
                    <a:pt x="827225" y="576155"/>
                  </a:lnTo>
                  <a:lnTo>
                    <a:pt x="831684" y="582692"/>
                  </a:lnTo>
                  <a:lnTo>
                    <a:pt x="834657" y="586427"/>
                  </a:lnTo>
                  <a:lnTo>
                    <a:pt x="838374" y="588295"/>
                  </a:lnTo>
                  <a:lnTo>
                    <a:pt x="841347" y="588295"/>
                  </a:lnTo>
                  <a:lnTo>
                    <a:pt x="843577" y="585494"/>
                  </a:lnTo>
                  <a:lnTo>
                    <a:pt x="840604" y="579891"/>
                  </a:lnTo>
                  <a:lnTo>
                    <a:pt x="839860" y="575222"/>
                  </a:lnTo>
                  <a:lnTo>
                    <a:pt x="842833" y="574288"/>
                  </a:lnTo>
                  <a:lnTo>
                    <a:pt x="845806" y="578023"/>
                  </a:lnTo>
                  <a:lnTo>
                    <a:pt x="851752" y="584560"/>
                  </a:lnTo>
                  <a:lnTo>
                    <a:pt x="854725" y="589229"/>
                  </a:lnTo>
                  <a:lnTo>
                    <a:pt x="859928" y="590163"/>
                  </a:lnTo>
                  <a:lnTo>
                    <a:pt x="863644" y="592030"/>
                  </a:lnTo>
                  <a:lnTo>
                    <a:pt x="866616" y="594831"/>
                  </a:lnTo>
                  <a:lnTo>
                    <a:pt x="865873" y="594831"/>
                  </a:lnTo>
                  <a:lnTo>
                    <a:pt x="865873" y="601368"/>
                  </a:lnTo>
                  <a:lnTo>
                    <a:pt x="865873" y="606971"/>
                  </a:lnTo>
                  <a:lnTo>
                    <a:pt x="859185" y="615375"/>
                  </a:lnTo>
                  <a:lnTo>
                    <a:pt x="858442" y="620044"/>
                  </a:lnTo>
                  <a:lnTo>
                    <a:pt x="859928" y="620978"/>
                  </a:lnTo>
                  <a:lnTo>
                    <a:pt x="862900" y="623779"/>
                  </a:lnTo>
                  <a:lnTo>
                    <a:pt x="862900" y="626581"/>
                  </a:lnTo>
                  <a:lnTo>
                    <a:pt x="863644" y="631249"/>
                  </a:lnTo>
                  <a:lnTo>
                    <a:pt x="862900" y="631249"/>
                  </a:lnTo>
                  <a:lnTo>
                    <a:pt x="860670" y="636853"/>
                  </a:lnTo>
                  <a:lnTo>
                    <a:pt x="858442" y="642455"/>
                  </a:lnTo>
                  <a:lnTo>
                    <a:pt x="857698" y="642455"/>
                  </a:lnTo>
                  <a:lnTo>
                    <a:pt x="856211" y="646190"/>
                  </a:lnTo>
                  <a:lnTo>
                    <a:pt x="855468" y="649926"/>
                  </a:lnTo>
                  <a:lnTo>
                    <a:pt x="855468" y="657396"/>
                  </a:lnTo>
                  <a:lnTo>
                    <a:pt x="852496" y="659264"/>
                  </a:lnTo>
                  <a:lnTo>
                    <a:pt x="848779" y="660198"/>
                  </a:lnTo>
                  <a:lnTo>
                    <a:pt x="845062" y="658330"/>
                  </a:lnTo>
                  <a:lnTo>
                    <a:pt x="839116" y="651793"/>
                  </a:lnTo>
                  <a:lnTo>
                    <a:pt x="834657" y="648058"/>
                  </a:lnTo>
                  <a:lnTo>
                    <a:pt x="824995" y="670470"/>
                  </a:lnTo>
                  <a:lnTo>
                    <a:pt x="821279" y="675138"/>
                  </a:lnTo>
                  <a:lnTo>
                    <a:pt x="819049" y="677940"/>
                  </a:lnTo>
                  <a:lnTo>
                    <a:pt x="815333" y="675138"/>
                  </a:lnTo>
                  <a:lnTo>
                    <a:pt x="816820" y="664866"/>
                  </a:lnTo>
                  <a:lnTo>
                    <a:pt x="815333" y="660198"/>
                  </a:lnTo>
                  <a:lnTo>
                    <a:pt x="810130" y="657396"/>
                  </a:lnTo>
                  <a:lnTo>
                    <a:pt x="806415" y="658330"/>
                  </a:lnTo>
                  <a:lnTo>
                    <a:pt x="804928" y="662999"/>
                  </a:lnTo>
                  <a:lnTo>
                    <a:pt x="807900" y="664866"/>
                  </a:lnTo>
                  <a:lnTo>
                    <a:pt x="810874" y="667668"/>
                  </a:lnTo>
                  <a:lnTo>
                    <a:pt x="810874" y="670470"/>
                  </a:lnTo>
                  <a:lnTo>
                    <a:pt x="807157" y="673271"/>
                  </a:lnTo>
                  <a:lnTo>
                    <a:pt x="806415" y="680742"/>
                  </a:lnTo>
                  <a:lnTo>
                    <a:pt x="811618" y="689145"/>
                  </a:lnTo>
                  <a:lnTo>
                    <a:pt x="810130" y="691947"/>
                  </a:lnTo>
                  <a:lnTo>
                    <a:pt x="807900" y="693815"/>
                  </a:lnTo>
                  <a:lnTo>
                    <a:pt x="804184" y="692881"/>
                  </a:lnTo>
                  <a:lnTo>
                    <a:pt x="801212" y="695682"/>
                  </a:lnTo>
                  <a:lnTo>
                    <a:pt x="798982" y="696616"/>
                  </a:lnTo>
                  <a:lnTo>
                    <a:pt x="798238" y="699417"/>
                  </a:lnTo>
                  <a:lnTo>
                    <a:pt x="805672" y="706888"/>
                  </a:lnTo>
                  <a:lnTo>
                    <a:pt x="805672" y="709689"/>
                  </a:lnTo>
                  <a:lnTo>
                    <a:pt x="803441" y="712490"/>
                  </a:lnTo>
                  <a:lnTo>
                    <a:pt x="798238" y="710623"/>
                  </a:lnTo>
                  <a:lnTo>
                    <a:pt x="791549" y="709689"/>
                  </a:lnTo>
                  <a:lnTo>
                    <a:pt x="788577" y="714359"/>
                  </a:lnTo>
                  <a:lnTo>
                    <a:pt x="790063" y="717160"/>
                  </a:lnTo>
                  <a:lnTo>
                    <a:pt x="798238" y="721829"/>
                  </a:lnTo>
                  <a:lnTo>
                    <a:pt x="799726" y="724631"/>
                  </a:lnTo>
                  <a:lnTo>
                    <a:pt x="798982" y="729299"/>
                  </a:lnTo>
                  <a:lnTo>
                    <a:pt x="796009" y="736770"/>
                  </a:lnTo>
                  <a:lnTo>
                    <a:pt x="793036" y="742372"/>
                  </a:lnTo>
                  <a:lnTo>
                    <a:pt x="788577" y="742372"/>
                  </a:lnTo>
                  <a:lnTo>
                    <a:pt x="785603" y="747042"/>
                  </a:lnTo>
                  <a:lnTo>
                    <a:pt x="784117" y="751710"/>
                  </a:lnTo>
                  <a:lnTo>
                    <a:pt x="779658" y="751710"/>
                  </a:lnTo>
                  <a:lnTo>
                    <a:pt x="774455" y="751710"/>
                  </a:lnTo>
                  <a:lnTo>
                    <a:pt x="752158" y="751710"/>
                  </a:lnTo>
                  <a:lnTo>
                    <a:pt x="751414" y="752644"/>
                  </a:lnTo>
                  <a:lnTo>
                    <a:pt x="709050" y="752644"/>
                  </a:lnTo>
                  <a:lnTo>
                    <a:pt x="697901" y="751710"/>
                  </a:lnTo>
                  <a:lnTo>
                    <a:pt x="698644" y="751710"/>
                  </a:lnTo>
                  <a:lnTo>
                    <a:pt x="713509" y="731167"/>
                  </a:lnTo>
                  <a:lnTo>
                    <a:pt x="723172" y="723696"/>
                  </a:lnTo>
                  <a:lnTo>
                    <a:pt x="723172" y="719961"/>
                  </a:lnTo>
                  <a:lnTo>
                    <a:pt x="729861" y="717160"/>
                  </a:lnTo>
                  <a:lnTo>
                    <a:pt x="732090" y="707822"/>
                  </a:lnTo>
                  <a:lnTo>
                    <a:pt x="735807" y="705954"/>
                  </a:lnTo>
                  <a:lnTo>
                    <a:pt x="738779" y="695682"/>
                  </a:lnTo>
                  <a:lnTo>
                    <a:pt x="738779" y="689145"/>
                  </a:lnTo>
                  <a:lnTo>
                    <a:pt x="734320" y="687278"/>
                  </a:lnTo>
                  <a:lnTo>
                    <a:pt x="731347" y="686344"/>
                  </a:lnTo>
                  <a:lnTo>
                    <a:pt x="729861" y="675138"/>
                  </a:lnTo>
                  <a:lnTo>
                    <a:pt x="725401" y="670470"/>
                  </a:lnTo>
                  <a:lnTo>
                    <a:pt x="718712" y="669536"/>
                  </a:lnTo>
                  <a:lnTo>
                    <a:pt x="673374" y="669536"/>
                  </a:lnTo>
                  <a:lnTo>
                    <a:pt x="645131" y="670470"/>
                  </a:lnTo>
                  <a:lnTo>
                    <a:pt x="599050" y="670470"/>
                  </a:lnTo>
                  <a:lnTo>
                    <a:pt x="564118" y="670470"/>
                  </a:lnTo>
                  <a:lnTo>
                    <a:pt x="563375" y="671403"/>
                  </a:lnTo>
                  <a:lnTo>
                    <a:pt x="558172" y="671403"/>
                  </a:lnTo>
                  <a:lnTo>
                    <a:pt x="557429" y="671403"/>
                  </a:lnTo>
                  <a:lnTo>
                    <a:pt x="530672" y="670470"/>
                  </a:lnTo>
                  <a:lnTo>
                    <a:pt x="471213" y="671403"/>
                  </a:lnTo>
                  <a:lnTo>
                    <a:pt x="467497" y="671403"/>
                  </a:lnTo>
                  <a:lnTo>
                    <a:pt x="416956" y="670470"/>
                  </a:lnTo>
                  <a:lnTo>
                    <a:pt x="388714" y="670470"/>
                  </a:lnTo>
                  <a:lnTo>
                    <a:pt x="387971" y="670470"/>
                  </a:lnTo>
                  <a:lnTo>
                    <a:pt x="379051" y="670470"/>
                  </a:lnTo>
                  <a:lnTo>
                    <a:pt x="378308" y="670470"/>
                  </a:lnTo>
                  <a:lnTo>
                    <a:pt x="319592" y="671403"/>
                  </a:lnTo>
                  <a:lnTo>
                    <a:pt x="318849" y="670470"/>
                  </a:lnTo>
                  <a:lnTo>
                    <a:pt x="316619" y="671403"/>
                  </a:lnTo>
                  <a:lnTo>
                    <a:pt x="315133" y="670470"/>
                  </a:lnTo>
                  <a:lnTo>
                    <a:pt x="281687" y="671403"/>
                  </a:lnTo>
                  <a:lnTo>
                    <a:pt x="280943" y="670470"/>
                  </a:lnTo>
                  <a:lnTo>
                    <a:pt x="245268" y="671403"/>
                  </a:lnTo>
                  <a:lnTo>
                    <a:pt x="243038" y="670470"/>
                  </a:lnTo>
                  <a:lnTo>
                    <a:pt x="218512" y="671403"/>
                  </a:lnTo>
                  <a:lnTo>
                    <a:pt x="217769" y="670470"/>
                  </a:lnTo>
                  <a:lnTo>
                    <a:pt x="147904" y="669536"/>
                  </a:lnTo>
                  <a:lnTo>
                    <a:pt x="146417" y="640588"/>
                  </a:lnTo>
                  <a:lnTo>
                    <a:pt x="147161" y="624713"/>
                  </a:lnTo>
                  <a:lnTo>
                    <a:pt x="146417" y="587361"/>
                  </a:lnTo>
                  <a:lnTo>
                    <a:pt x="146417" y="585494"/>
                  </a:lnTo>
                  <a:lnTo>
                    <a:pt x="146417" y="578957"/>
                  </a:lnTo>
                  <a:lnTo>
                    <a:pt x="146417" y="533201"/>
                  </a:lnTo>
                  <a:lnTo>
                    <a:pt x="147161" y="528531"/>
                  </a:lnTo>
                  <a:lnTo>
                    <a:pt x="147161" y="482775"/>
                  </a:lnTo>
                  <a:lnTo>
                    <a:pt x="147161" y="479040"/>
                  </a:lnTo>
                  <a:lnTo>
                    <a:pt x="147904" y="419277"/>
                  </a:lnTo>
                  <a:lnTo>
                    <a:pt x="147904" y="416475"/>
                  </a:lnTo>
                  <a:lnTo>
                    <a:pt x="149390" y="362315"/>
                  </a:lnTo>
                  <a:lnTo>
                    <a:pt x="148647" y="348308"/>
                  </a:lnTo>
                  <a:lnTo>
                    <a:pt x="149390" y="306286"/>
                  </a:lnTo>
                  <a:lnTo>
                    <a:pt x="148647" y="288544"/>
                  </a:lnTo>
                  <a:lnTo>
                    <a:pt x="149390" y="254928"/>
                  </a:lnTo>
                  <a:lnTo>
                    <a:pt x="151619" y="240921"/>
                  </a:lnTo>
                  <a:lnTo>
                    <a:pt x="153107" y="238119"/>
                  </a:lnTo>
                  <a:lnTo>
                    <a:pt x="150133" y="238119"/>
                  </a:lnTo>
                  <a:lnTo>
                    <a:pt x="145673" y="236251"/>
                  </a:lnTo>
                  <a:lnTo>
                    <a:pt x="140471" y="231583"/>
                  </a:lnTo>
                  <a:lnTo>
                    <a:pt x="133782" y="234384"/>
                  </a:lnTo>
                  <a:lnTo>
                    <a:pt x="129323" y="231583"/>
                  </a:lnTo>
                  <a:lnTo>
                    <a:pt x="123376" y="228781"/>
                  </a:lnTo>
                  <a:lnTo>
                    <a:pt x="117431" y="218509"/>
                  </a:lnTo>
                  <a:lnTo>
                    <a:pt x="112971" y="209171"/>
                  </a:lnTo>
                  <a:lnTo>
                    <a:pt x="112971" y="200767"/>
                  </a:lnTo>
                  <a:lnTo>
                    <a:pt x="107026" y="197966"/>
                  </a:lnTo>
                  <a:lnTo>
                    <a:pt x="104795" y="194231"/>
                  </a:lnTo>
                  <a:lnTo>
                    <a:pt x="101080" y="187694"/>
                  </a:lnTo>
                  <a:lnTo>
                    <a:pt x="90674" y="181157"/>
                  </a:lnTo>
                  <a:lnTo>
                    <a:pt x="84728" y="175554"/>
                  </a:lnTo>
                  <a:lnTo>
                    <a:pt x="84728" y="172753"/>
                  </a:lnTo>
                  <a:lnTo>
                    <a:pt x="89188" y="165282"/>
                  </a:lnTo>
                  <a:lnTo>
                    <a:pt x="91417" y="159680"/>
                  </a:lnTo>
                  <a:lnTo>
                    <a:pt x="94391" y="154077"/>
                  </a:lnTo>
                  <a:lnTo>
                    <a:pt x="101823" y="147540"/>
                  </a:lnTo>
                  <a:lnTo>
                    <a:pt x="101823" y="141004"/>
                  </a:lnTo>
                  <a:lnTo>
                    <a:pt x="110741" y="141004"/>
                  </a:lnTo>
                  <a:lnTo>
                    <a:pt x="115944" y="140070"/>
                  </a:lnTo>
                  <a:lnTo>
                    <a:pt x="108511" y="135401"/>
                  </a:lnTo>
                  <a:lnTo>
                    <a:pt x="112971" y="133533"/>
                  </a:lnTo>
                  <a:lnTo>
                    <a:pt x="113714" y="127930"/>
                  </a:lnTo>
                  <a:lnTo>
                    <a:pt x="112971" y="122327"/>
                  </a:lnTo>
                  <a:lnTo>
                    <a:pt x="105539" y="121393"/>
                  </a:lnTo>
                  <a:lnTo>
                    <a:pt x="101823" y="112056"/>
                  </a:lnTo>
                  <a:lnTo>
                    <a:pt x="98849" y="114857"/>
                  </a:lnTo>
                  <a:lnTo>
                    <a:pt x="95877" y="115791"/>
                  </a:lnTo>
                  <a:lnTo>
                    <a:pt x="92903" y="119526"/>
                  </a:lnTo>
                  <a:lnTo>
                    <a:pt x="82499" y="121393"/>
                  </a:lnTo>
                  <a:lnTo>
                    <a:pt x="75809" y="114857"/>
                  </a:lnTo>
                  <a:lnTo>
                    <a:pt x="69863" y="110188"/>
                  </a:lnTo>
                  <a:lnTo>
                    <a:pt x="66890" y="105519"/>
                  </a:lnTo>
                  <a:lnTo>
                    <a:pt x="60201" y="98982"/>
                  </a:lnTo>
                  <a:lnTo>
                    <a:pt x="55741" y="97115"/>
                  </a:lnTo>
                  <a:lnTo>
                    <a:pt x="54998" y="97115"/>
                  </a:lnTo>
                  <a:lnTo>
                    <a:pt x="46823" y="87777"/>
                  </a:lnTo>
                  <a:lnTo>
                    <a:pt x="48310" y="80307"/>
                  </a:lnTo>
                  <a:lnTo>
                    <a:pt x="45336" y="70968"/>
                  </a:lnTo>
                  <a:lnTo>
                    <a:pt x="38647" y="66299"/>
                  </a:lnTo>
                  <a:lnTo>
                    <a:pt x="36418" y="57895"/>
                  </a:lnTo>
                  <a:lnTo>
                    <a:pt x="29729" y="56027"/>
                  </a:lnTo>
                  <a:lnTo>
                    <a:pt x="26012" y="50425"/>
                  </a:lnTo>
                  <a:lnTo>
                    <a:pt x="17093" y="47623"/>
                  </a:lnTo>
                  <a:lnTo>
                    <a:pt x="18580" y="38285"/>
                  </a:lnTo>
                  <a:lnTo>
                    <a:pt x="15607" y="28947"/>
                  </a:lnTo>
                  <a:lnTo>
                    <a:pt x="9661" y="18675"/>
                  </a:lnTo>
                  <a:lnTo>
                    <a:pt x="5945" y="14006"/>
                  </a:lnTo>
                  <a:lnTo>
                    <a:pt x="1485" y="9338"/>
                  </a:lnTo>
                  <a:lnTo>
                    <a:pt x="0" y="3734"/>
                  </a:lnTo>
                  <a:lnTo>
                    <a:pt x="1485" y="933"/>
                  </a:lnTo>
                  <a:lnTo>
                    <a:pt x="1485" y="933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8" name="pl198"/>
            <p:cNvSpPr/>
            <p:nvPr/>
          </p:nvSpPr>
          <p:spPr>
            <a:xfrm>
              <a:off x="1951335" y="1514238"/>
              <a:ext cx="1557087" cy="755446"/>
            </a:xfrm>
            <a:custGeom>
              <a:avLst/>
              <a:pathLst>
                <a:path w="1557087" h="755446">
                  <a:moveTo>
                    <a:pt x="1556344" y="933"/>
                  </a:moveTo>
                  <a:lnTo>
                    <a:pt x="1556344" y="60697"/>
                  </a:lnTo>
                  <a:lnTo>
                    <a:pt x="1556344" y="100850"/>
                  </a:lnTo>
                  <a:lnTo>
                    <a:pt x="1556344" y="166217"/>
                  </a:lnTo>
                  <a:lnTo>
                    <a:pt x="1556344" y="261464"/>
                  </a:lnTo>
                  <a:lnTo>
                    <a:pt x="1556344" y="272670"/>
                  </a:lnTo>
                  <a:lnTo>
                    <a:pt x="1557087" y="384726"/>
                  </a:lnTo>
                  <a:lnTo>
                    <a:pt x="1557087" y="402468"/>
                  </a:lnTo>
                  <a:lnTo>
                    <a:pt x="1557087" y="445423"/>
                  </a:lnTo>
                  <a:lnTo>
                    <a:pt x="1556344" y="499584"/>
                  </a:lnTo>
                  <a:lnTo>
                    <a:pt x="1557087" y="509856"/>
                  </a:lnTo>
                  <a:lnTo>
                    <a:pt x="1556344" y="618177"/>
                  </a:lnTo>
                  <a:lnTo>
                    <a:pt x="1555601" y="651794"/>
                  </a:lnTo>
                  <a:lnTo>
                    <a:pt x="1542222" y="651794"/>
                  </a:lnTo>
                  <a:lnTo>
                    <a:pt x="1518438" y="651794"/>
                  </a:lnTo>
                  <a:lnTo>
                    <a:pt x="1487223" y="651794"/>
                  </a:lnTo>
                  <a:lnTo>
                    <a:pt x="1461210" y="651794"/>
                  </a:lnTo>
                  <a:lnTo>
                    <a:pt x="1442627" y="651794"/>
                  </a:lnTo>
                  <a:lnTo>
                    <a:pt x="1429250" y="651794"/>
                  </a:lnTo>
                  <a:lnTo>
                    <a:pt x="1421817" y="652728"/>
                  </a:lnTo>
                  <a:lnTo>
                    <a:pt x="1408440" y="651794"/>
                  </a:lnTo>
                  <a:lnTo>
                    <a:pt x="1385399" y="651794"/>
                  </a:lnTo>
                  <a:lnTo>
                    <a:pt x="1343034" y="651794"/>
                  </a:lnTo>
                  <a:lnTo>
                    <a:pt x="1314791" y="651794"/>
                  </a:lnTo>
                  <a:lnTo>
                    <a:pt x="1300669" y="652728"/>
                  </a:lnTo>
                  <a:lnTo>
                    <a:pt x="1272426" y="651794"/>
                  </a:lnTo>
                  <a:lnTo>
                    <a:pt x="1258305" y="651794"/>
                  </a:lnTo>
                  <a:lnTo>
                    <a:pt x="1213710" y="651794"/>
                  </a:lnTo>
                  <a:lnTo>
                    <a:pt x="1169859" y="651794"/>
                  </a:lnTo>
                  <a:lnTo>
                    <a:pt x="1130467" y="651794"/>
                  </a:lnTo>
                  <a:lnTo>
                    <a:pt x="1097765" y="652728"/>
                  </a:lnTo>
                  <a:lnTo>
                    <a:pt x="1072494" y="652728"/>
                  </a:lnTo>
                  <a:lnTo>
                    <a:pt x="1056144" y="653661"/>
                  </a:lnTo>
                  <a:lnTo>
                    <a:pt x="1007089" y="652728"/>
                  </a:lnTo>
                  <a:lnTo>
                    <a:pt x="963981" y="653661"/>
                  </a:lnTo>
                  <a:lnTo>
                    <a:pt x="941684" y="652728"/>
                  </a:lnTo>
                  <a:lnTo>
                    <a:pt x="914928" y="653661"/>
                  </a:lnTo>
                  <a:lnTo>
                    <a:pt x="879253" y="652728"/>
                  </a:lnTo>
                  <a:lnTo>
                    <a:pt x="850266" y="652728"/>
                  </a:lnTo>
                  <a:lnTo>
                    <a:pt x="819049" y="652728"/>
                  </a:lnTo>
                  <a:lnTo>
                    <a:pt x="808645" y="653661"/>
                  </a:lnTo>
                  <a:lnTo>
                    <a:pt x="784861" y="653661"/>
                  </a:lnTo>
                  <a:lnTo>
                    <a:pt x="648847" y="653661"/>
                  </a:lnTo>
                  <a:lnTo>
                    <a:pt x="647361" y="735836"/>
                  </a:lnTo>
                  <a:lnTo>
                    <a:pt x="642901" y="735836"/>
                  </a:lnTo>
                  <a:lnTo>
                    <a:pt x="638443" y="733035"/>
                  </a:lnTo>
                  <a:lnTo>
                    <a:pt x="636212" y="727431"/>
                  </a:lnTo>
                  <a:lnTo>
                    <a:pt x="625807" y="719961"/>
                  </a:lnTo>
                  <a:lnTo>
                    <a:pt x="623578" y="716226"/>
                  </a:lnTo>
                  <a:lnTo>
                    <a:pt x="625063" y="711557"/>
                  </a:lnTo>
                  <a:lnTo>
                    <a:pt x="619861" y="707822"/>
                  </a:lnTo>
                  <a:lnTo>
                    <a:pt x="610942" y="694748"/>
                  </a:lnTo>
                  <a:lnTo>
                    <a:pt x="604996" y="691013"/>
                  </a:lnTo>
                  <a:lnTo>
                    <a:pt x="602023" y="693815"/>
                  </a:lnTo>
                  <a:lnTo>
                    <a:pt x="598307" y="697550"/>
                  </a:lnTo>
                  <a:lnTo>
                    <a:pt x="593104" y="697550"/>
                  </a:lnTo>
                  <a:lnTo>
                    <a:pt x="592361" y="698484"/>
                  </a:lnTo>
                  <a:lnTo>
                    <a:pt x="592361" y="704087"/>
                  </a:lnTo>
                  <a:lnTo>
                    <a:pt x="590131" y="707822"/>
                  </a:lnTo>
                  <a:lnTo>
                    <a:pt x="587902" y="714359"/>
                  </a:lnTo>
                  <a:lnTo>
                    <a:pt x="593848" y="725564"/>
                  </a:lnTo>
                  <a:lnTo>
                    <a:pt x="592361" y="726498"/>
                  </a:lnTo>
                  <a:lnTo>
                    <a:pt x="578983" y="723696"/>
                  </a:lnTo>
                  <a:lnTo>
                    <a:pt x="573781" y="723696"/>
                  </a:lnTo>
                  <a:lnTo>
                    <a:pt x="569321" y="725564"/>
                  </a:lnTo>
                  <a:lnTo>
                    <a:pt x="549997" y="730233"/>
                  </a:lnTo>
                  <a:lnTo>
                    <a:pt x="542564" y="723696"/>
                  </a:lnTo>
                  <a:lnTo>
                    <a:pt x="517294" y="728365"/>
                  </a:lnTo>
                  <a:lnTo>
                    <a:pt x="510605" y="727431"/>
                  </a:lnTo>
                  <a:lnTo>
                    <a:pt x="502429" y="729300"/>
                  </a:lnTo>
                  <a:lnTo>
                    <a:pt x="493510" y="721829"/>
                  </a:lnTo>
                  <a:lnTo>
                    <a:pt x="480875" y="728365"/>
                  </a:lnTo>
                  <a:lnTo>
                    <a:pt x="480132" y="740505"/>
                  </a:lnTo>
                  <a:lnTo>
                    <a:pt x="472699" y="742373"/>
                  </a:lnTo>
                  <a:lnTo>
                    <a:pt x="466753" y="737703"/>
                  </a:lnTo>
                  <a:lnTo>
                    <a:pt x="431821" y="733035"/>
                  </a:lnTo>
                  <a:lnTo>
                    <a:pt x="422159" y="738637"/>
                  </a:lnTo>
                  <a:lnTo>
                    <a:pt x="418443" y="747041"/>
                  </a:lnTo>
                  <a:lnTo>
                    <a:pt x="419186" y="753578"/>
                  </a:lnTo>
                  <a:lnTo>
                    <a:pt x="415471" y="755446"/>
                  </a:lnTo>
                  <a:lnTo>
                    <a:pt x="408782" y="748909"/>
                  </a:lnTo>
                  <a:lnTo>
                    <a:pt x="399862" y="747041"/>
                  </a:lnTo>
                  <a:lnTo>
                    <a:pt x="392430" y="737703"/>
                  </a:lnTo>
                  <a:lnTo>
                    <a:pt x="393173" y="731167"/>
                  </a:lnTo>
                  <a:lnTo>
                    <a:pt x="384997" y="717159"/>
                  </a:lnTo>
                  <a:lnTo>
                    <a:pt x="387971" y="711557"/>
                  </a:lnTo>
                  <a:lnTo>
                    <a:pt x="377565" y="691013"/>
                  </a:lnTo>
                  <a:lnTo>
                    <a:pt x="365673" y="681676"/>
                  </a:lnTo>
                  <a:lnTo>
                    <a:pt x="354524" y="686345"/>
                  </a:lnTo>
                  <a:lnTo>
                    <a:pt x="349321" y="688212"/>
                  </a:lnTo>
                  <a:lnTo>
                    <a:pt x="348578" y="683543"/>
                  </a:lnTo>
                  <a:lnTo>
                    <a:pt x="344863" y="680741"/>
                  </a:lnTo>
                  <a:lnTo>
                    <a:pt x="337429" y="674205"/>
                  </a:lnTo>
                  <a:lnTo>
                    <a:pt x="331483" y="662999"/>
                  </a:lnTo>
                  <a:lnTo>
                    <a:pt x="338174" y="658330"/>
                  </a:lnTo>
                  <a:lnTo>
                    <a:pt x="337429" y="643389"/>
                  </a:lnTo>
                  <a:lnTo>
                    <a:pt x="328511" y="633118"/>
                  </a:lnTo>
                  <a:lnTo>
                    <a:pt x="321079" y="631250"/>
                  </a:lnTo>
                  <a:lnTo>
                    <a:pt x="304727" y="604170"/>
                  </a:lnTo>
                  <a:lnTo>
                    <a:pt x="301754" y="594832"/>
                  </a:lnTo>
                  <a:lnTo>
                    <a:pt x="296551" y="578024"/>
                  </a:lnTo>
                  <a:lnTo>
                    <a:pt x="298039" y="572420"/>
                  </a:lnTo>
                  <a:lnTo>
                    <a:pt x="296551" y="567752"/>
                  </a:lnTo>
                  <a:lnTo>
                    <a:pt x="289119" y="564016"/>
                  </a:lnTo>
                  <a:lnTo>
                    <a:pt x="292836" y="557480"/>
                  </a:lnTo>
                  <a:lnTo>
                    <a:pt x="290605" y="552811"/>
                  </a:lnTo>
                  <a:lnTo>
                    <a:pt x="283173" y="550009"/>
                  </a:lnTo>
                  <a:lnTo>
                    <a:pt x="280944" y="548142"/>
                  </a:lnTo>
                  <a:lnTo>
                    <a:pt x="274255" y="538804"/>
                  </a:lnTo>
                  <a:lnTo>
                    <a:pt x="266821" y="537870"/>
                  </a:lnTo>
                  <a:lnTo>
                    <a:pt x="256417" y="552811"/>
                  </a:lnTo>
                  <a:lnTo>
                    <a:pt x="244526" y="565883"/>
                  </a:lnTo>
                  <a:lnTo>
                    <a:pt x="235606" y="565883"/>
                  </a:lnTo>
                  <a:lnTo>
                    <a:pt x="231146" y="575222"/>
                  </a:lnTo>
                  <a:lnTo>
                    <a:pt x="222228" y="578024"/>
                  </a:lnTo>
                  <a:lnTo>
                    <a:pt x="207363" y="566818"/>
                  </a:lnTo>
                  <a:lnTo>
                    <a:pt x="205133" y="562149"/>
                  </a:lnTo>
                  <a:lnTo>
                    <a:pt x="195471" y="561215"/>
                  </a:lnTo>
                  <a:lnTo>
                    <a:pt x="192498" y="550943"/>
                  </a:lnTo>
                  <a:lnTo>
                    <a:pt x="201417" y="545341"/>
                  </a:lnTo>
                  <a:lnTo>
                    <a:pt x="200674" y="539737"/>
                  </a:lnTo>
                  <a:lnTo>
                    <a:pt x="198444" y="533201"/>
                  </a:lnTo>
                  <a:lnTo>
                    <a:pt x="195471" y="527598"/>
                  </a:lnTo>
                  <a:lnTo>
                    <a:pt x="196958" y="520128"/>
                  </a:lnTo>
                  <a:lnTo>
                    <a:pt x="205133" y="514525"/>
                  </a:lnTo>
                  <a:lnTo>
                    <a:pt x="217025" y="509856"/>
                  </a:lnTo>
                  <a:lnTo>
                    <a:pt x="212566" y="502385"/>
                  </a:lnTo>
                  <a:lnTo>
                    <a:pt x="212566" y="493981"/>
                  </a:lnTo>
                  <a:lnTo>
                    <a:pt x="205877" y="491180"/>
                  </a:lnTo>
                  <a:lnTo>
                    <a:pt x="200674" y="483709"/>
                  </a:lnTo>
                  <a:lnTo>
                    <a:pt x="205877" y="478107"/>
                  </a:lnTo>
                  <a:lnTo>
                    <a:pt x="206620" y="474372"/>
                  </a:lnTo>
                  <a:lnTo>
                    <a:pt x="199931" y="468768"/>
                  </a:lnTo>
                  <a:lnTo>
                    <a:pt x="199931" y="464100"/>
                  </a:lnTo>
                  <a:lnTo>
                    <a:pt x="208106" y="462231"/>
                  </a:lnTo>
                  <a:lnTo>
                    <a:pt x="208850" y="455695"/>
                  </a:lnTo>
                  <a:lnTo>
                    <a:pt x="205877" y="448225"/>
                  </a:lnTo>
                  <a:lnTo>
                    <a:pt x="208850" y="445423"/>
                  </a:lnTo>
                  <a:lnTo>
                    <a:pt x="217025" y="420211"/>
                  </a:lnTo>
                  <a:lnTo>
                    <a:pt x="214052" y="409005"/>
                  </a:lnTo>
                  <a:lnTo>
                    <a:pt x="220742" y="406204"/>
                  </a:lnTo>
                  <a:lnTo>
                    <a:pt x="220742" y="397800"/>
                  </a:lnTo>
                  <a:lnTo>
                    <a:pt x="223714" y="386594"/>
                  </a:lnTo>
                  <a:lnTo>
                    <a:pt x="221485" y="381925"/>
                  </a:lnTo>
                  <a:lnTo>
                    <a:pt x="214052" y="381925"/>
                  </a:lnTo>
                  <a:lnTo>
                    <a:pt x="206620" y="386594"/>
                  </a:lnTo>
                  <a:lnTo>
                    <a:pt x="196958" y="386594"/>
                  </a:lnTo>
                  <a:lnTo>
                    <a:pt x="189525" y="387528"/>
                  </a:lnTo>
                  <a:lnTo>
                    <a:pt x="183579" y="384726"/>
                  </a:lnTo>
                  <a:lnTo>
                    <a:pt x="183579" y="380057"/>
                  </a:lnTo>
                  <a:lnTo>
                    <a:pt x="182837" y="373521"/>
                  </a:lnTo>
                  <a:lnTo>
                    <a:pt x="179119" y="369785"/>
                  </a:lnTo>
                  <a:lnTo>
                    <a:pt x="167972" y="377256"/>
                  </a:lnTo>
                  <a:lnTo>
                    <a:pt x="163511" y="377256"/>
                  </a:lnTo>
                  <a:lnTo>
                    <a:pt x="165742" y="368851"/>
                  </a:lnTo>
                  <a:lnTo>
                    <a:pt x="156080" y="360448"/>
                  </a:lnTo>
                  <a:lnTo>
                    <a:pt x="150135" y="358579"/>
                  </a:lnTo>
                  <a:lnTo>
                    <a:pt x="144932" y="351109"/>
                  </a:lnTo>
                  <a:lnTo>
                    <a:pt x="144932" y="341771"/>
                  </a:lnTo>
                  <a:lnTo>
                    <a:pt x="141958" y="338036"/>
                  </a:lnTo>
                  <a:lnTo>
                    <a:pt x="132296" y="332433"/>
                  </a:lnTo>
                  <a:lnTo>
                    <a:pt x="127093" y="324963"/>
                  </a:lnTo>
                  <a:lnTo>
                    <a:pt x="115201" y="309088"/>
                  </a:lnTo>
                  <a:lnTo>
                    <a:pt x="97364" y="294147"/>
                  </a:lnTo>
                  <a:lnTo>
                    <a:pt x="93647" y="286677"/>
                  </a:lnTo>
                  <a:lnTo>
                    <a:pt x="71350" y="280141"/>
                  </a:lnTo>
                  <a:lnTo>
                    <a:pt x="65405" y="271736"/>
                  </a:lnTo>
                  <a:lnTo>
                    <a:pt x="61687" y="268001"/>
                  </a:lnTo>
                  <a:lnTo>
                    <a:pt x="40134" y="257729"/>
                  </a:lnTo>
                  <a:lnTo>
                    <a:pt x="50540" y="252126"/>
                  </a:lnTo>
                  <a:lnTo>
                    <a:pt x="51282" y="249325"/>
                  </a:lnTo>
                  <a:lnTo>
                    <a:pt x="40134" y="238119"/>
                  </a:lnTo>
                  <a:lnTo>
                    <a:pt x="43850" y="234384"/>
                  </a:lnTo>
                  <a:lnTo>
                    <a:pt x="46079" y="227847"/>
                  </a:lnTo>
                  <a:lnTo>
                    <a:pt x="40134" y="223178"/>
                  </a:lnTo>
                  <a:lnTo>
                    <a:pt x="40134" y="214774"/>
                  </a:lnTo>
                  <a:lnTo>
                    <a:pt x="34187" y="205436"/>
                  </a:lnTo>
                  <a:lnTo>
                    <a:pt x="26756" y="203568"/>
                  </a:lnTo>
                  <a:lnTo>
                    <a:pt x="23039" y="194231"/>
                  </a:lnTo>
                  <a:lnTo>
                    <a:pt x="17094" y="189561"/>
                  </a:lnTo>
                  <a:lnTo>
                    <a:pt x="2228" y="170885"/>
                  </a:lnTo>
                  <a:lnTo>
                    <a:pt x="742" y="164349"/>
                  </a:lnTo>
                  <a:lnTo>
                    <a:pt x="0" y="127931"/>
                  </a:lnTo>
                  <a:lnTo>
                    <a:pt x="742" y="84042"/>
                  </a:lnTo>
                  <a:lnTo>
                    <a:pt x="742" y="1868"/>
                  </a:lnTo>
                  <a:lnTo>
                    <a:pt x="26012" y="1868"/>
                  </a:lnTo>
                  <a:lnTo>
                    <a:pt x="72836" y="1868"/>
                  </a:lnTo>
                  <a:lnTo>
                    <a:pt x="135269" y="1868"/>
                  </a:lnTo>
                  <a:lnTo>
                    <a:pt x="171687" y="1868"/>
                  </a:lnTo>
                  <a:lnTo>
                    <a:pt x="187295" y="2801"/>
                  </a:lnTo>
                  <a:lnTo>
                    <a:pt x="222228" y="2801"/>
                  </a:lnTo>
                  <a:lnTo>
                    <a:pt x="242295" y="1868"/>
                  </a:lnTo>
                  <a:lnTo>
                    <a:pt x="257160" y="1868"/>
                  </a:lnTo>
                  <a:lnTo>
                    <a:pt x="274998" y="1868"/>
                  </a:lnTo>
                  <a:lnTo>
                    <a:pt x="320335" y="1868"/>
                  </a:lnTo>
                  <a:lnTo>
                    <a:pt x="382024" y="1868"/>
                  </a:lnTo>
                  <a:lnTo>
                    <a:pt x="455606" y="1868"/>
                  </a:lnTo>
                  <a:lnTo>
                    <a:pt x="499456" y="1868"/>
                  </a:lnTo>
                  <a:lnTo>
                    <a:pt x="512834" y="1868"/>
                  </a:lnTo>
                  <a:lnTo>
                    <a:pt x="543307" y="1868"/>
                  </a:lnTo>
                  <a:lnTo>
                    <a:pt x="578983" y="1868"/>
                  </a:lnTo>
                  <a:lnTo>
                    <a:pt x="605740" y="1868"/>
                  </a:lnTo>
                  <a:lnTo>
                    <a:pt x="622091" y="933"/>
                  </a:lnTo>
                  <a:lnTo>
                    <a:pt x="639186" y="1868"/>
                  </a:lnTo>
                  <a:lnTo>
                    <a:pt x="668915" y="1868"/>
                  </a:lnTo>
                  <a:lnTo>
                    <a:pt x="688982" y="1868"/>
                  </a:lnTo>
                  <a:lnTo>
                    <a:pt x="717226" y="1868"/>
                  </a:lnTo>
                  <a:lnTo>
                    <a:pt x="766279" y="1868"/>
                  </a:lnTo>
                  <a:lnTo>
                    <a:pt x="817563" y="1868"/>
                  </a:lnTo>
                  <a:lnTo>
                    <a:pt x="852496" y="1868"/>
                  </a:lnTo>
                  <a:lnTo>
                    <a:pt x="873307" y="1868"/>
                  </a:lnTo>
                  <a:lnTo>
                    <a:pt x="904522" y="1868"/>
                  </a:lnTo>
                  <a:lnTo>
                    <a:pt x="940941" y="1868"/>
                  </a:lnTo>
                  <a:lnTo>
                    <a:pt x="978847" y="1868"/>
                  </a:lnTo>
                  <a:lnTo>
                    <a:pt x="1013778" y="1868"/>
                  </a:lnTo>
                  <a:lnTo>
                    <a:pt x="1031617" y="933"/>
                  </a:lnTo>
                  <a:lnTo>
                    <a:pt x="1059859" y="1868"/>
                  </a:lnTo>
                  <a:lnTo>
                    <a:pt x="1085130" y="1868"/>
                  </a:lnTo>
                  <a:lnTo>
                    <a:pt x="1116345" y="933"/>
                  </a:lnTo>
                  <a:lnTo>
                    <a:pt x="1137900" y="1868"/>
                  </a:lnTo>
                  <a:lnTo>
                    <a:pt x="1149792" y="933"/>
                  </a:lnTo>
                  <a:lnTo>
                    <a:pt x="1166142" y="1868"/>
                  </a:lnTo>
                  <a:lnTo>
                    <a:pt x="1190670" y="933"/>
                  </a:lnTo>
                  <a:lnTo>
                    <a:pt x="1220400" y="933"/>
                  </a:lnTo>
                  <a:lnTo>
                    <a:pt x="1246413" y="933"/>
                  </a:lnTo>
                  <a:lnTo>
                    <a:pt x="1273170" y="933"/>
                  </a:lnTo>
                  <a:lnTo>
                    <a:pt x="1290265" y="933"/>
                  </a:lnTo>
                  <a:lnTo>
                    <a:pt x="1302156" y="0"/>
                  </a:lnTo>
                  <a:lnTo>
                    <a:pt x="1322967" y="933"/>
                  </a:lnTo>
                  <a:lnTo>
                    <a:pt x="1352696" y="933"/>
                  </a:lnTo>
                  <a:lnTo>
                    <a:pt x="1382425" y="0"/>
                  </a:lnTo>
                  <a:lnTo>
                    <a:pt x="1412155" y="0"/>
                  </a:lnTo>
                  <a:lnTo>
                    <a:pt x="1425534" y="933"/>
                  </a:lnTo>
                  <a:lnTo>
                    <a:pt x="1439655" y="0"/>
                  </a:lnTo>
                  <a:lnTo>
                    <a:pt x="1464925" y="0"/>
                  </a:lnTo>
                  <a:lnTo>
                    <a:pt x="1497628" y="0"/>
                  </a:lnTo>
                  <a:lnTo>
                    <a:pt x="1530330" y="933"/>
                  </a:lnTo>
                  <a:lnTo>
                    <a:pt x="1556344" y="933"/>
                  </a:lnTo>
                  <a:lnTo>
                    <a:pt x="1556344" y="933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9" name="pl199"/>
            <p:cNvSpPr/>
            <p:nvPr/>
          </p:nvSpPr>
          <p:spPr>
            <a:xfrm>
              <a:off x="3506193" y="2491929"/>
              <a:ext cx="1131954" cy="490246"/>
            </a:xfrm>
            <a:custGeom>
              <a:avLst/>
              <a:pathLst>
                <a:path w="1131954" h="490246">
                  <a:moveTo>
                    <a:pt x="0" y="0"/>
                  </a:moveTo>
                  <a:lnTo>
                    <a:pt x="71351" y="1867"/>
                  </a:lnTo>
                  <a:lnTo>
                    <a:pt x="136756" y="1867"/>
                  </a:lnTo>
                  <a:lnTo>
                    <a:pt x="164255" y="1867"/>
                  </a:lnTo>
                  <a:lnTo>
                    <a:pt x="257160" y="1867"/>
                  </a:lnTo>
                  <a:lnTo>
                    <a:pt x="367159" y="1867"/>
                  </a:lnTo>
                  <a:lnTo>
                    <a:pt x="500200" y="1867"/>
                  </a:lnTo>
                  <a:lnTo>
                    <a:pt x="586415" y="1867"/>
                  </a:lnTo>
                  <a:lnTo>
                    <a:pt x="622091" y="1867"/>
                  </a:lnTo>
                  <a:lnTo>
                    <a:pt x="719455" y="1867"/>
                  </a:lnTo>
                  <a:lnTo>
                    <a:pt x="720942" y="1867"/>
                  </a:lnTo>
                  <a:lnTo>
                    <a:pt x="723916" y="3735"/>
                  </a:lnTo>
                  <a:lnTo>
                    <a:pt x="725401" y="8403"/>
                  </a:lnTo>
                  <a:lnTo>
                    <a:pt x="726888" y="10271"/>
                  </a:lnTo>
                  <a:lnTo>
                    <a:pt x="732091" y="12139"/>
                  </a:lnTo>
                  <a:lnTo>
                    <a:pt x="735064" y="14006"/>
                  </a:lnTo>
                  <a:lnTo>
                    <a:pt x="742496" y="18675"/>
                  </a:lnTo>
                  <a:lnTo>
                    <a:pt x="745469" y="21477"/>
                  </a:lnTo>
                  <a:lnTo>
                    <a:pt x="748442" y="19609"/>
                  </a:lnTo>
                  <a:lnTo>
                    <a:pt x="755875" y="24278"/>
                  </a:lnTo>
                  <a:lnTo>
                    <a:pt x="762563" y="27080"/>
                  </a:lnTo>
                  <a:lnTo>
                    <a:pt x="768509" y="32683"/>
                  </a:lnTo>
                  <a:lnTo>
                    <a:pt x="775943" y="37352"/>
                  </a:lnTo>
                  <a:lnTo>
                    <a:pt x="782632" y="38285"/>
                  </a:lnTo>
                  <a:lnTo>
                    <a:pt x="790063" y="41086"/>
                  </a:lnTo>
                  <a:lnTo>
                    <a:pt x="795266" y="38285"/>
                  </a:lnTo>
                  <a:lnTo>
                    <a:pt x="799726" y="34550"/>
                  </a:lnTo>
                  <a:lnTo>
                    <a:pt x="802699" y="28013"/>
                  </a:lnTo>
                  <a:lnTo>
                    <a:pt x="806415" y="26146"/>
                  </a:lnTo>
                  <a:lnTo>
                    <a:pt x="811618" y="27080"/>
                  </a:lnTo>
                  <a:lnTo>
                    <a:pt x="816076" y="28013"/>
                  </a:lnTo>
                  <a:lnTo>
                    <a:pt x="820536" y="25212"/>
                  </a:lnTo>
                  <a:lnTo>
                    <a:pt x="826482" y="28947"/>
                  </a:lnTo>
                  <a:lnTo>
                    <a:pt x="830199" y="28013"/>
                  </a:lnTo>
                  <a:lnTo>
                    <a:pt x="833914" y="28013"/>
                  </a:lnTo>
                  <a:lnTo>
                    <a:pt x="839117" y="27080"/>
                  </a:lnTo>
                  <a:lnTo>
                    <a:pt x="848036" y="25212"/>
                  </a:lnTo>
                  <a:lnTo>
                    <a:pt x="853982" y="27080"/>
                  </a:lnTo>
                  <a:lnTo>
                    <a:pt x="859185" y="27080"/>
                  </a:lnTo>
                  <a:lnTo>
                    <a:pt x="863644" y="25212"/>
                  </a:lnTo>
                  <a:lnTo>
                    <a:pt x="868846" y="23344"/>
                  </a:lnTo>
                  <a:lnTo>
                    <a:pt x="871820" y="23344"/>
                  </a:lnTo>
                  <a:lnTo>
                    <a:pt x="877023" y="25212"/>
                  </a:lnTo>
                  <a:lnTo>
                    <a:pt x="885198" y="26146"/>
                  </a:lnTo>
                  <a:lnTo>
                    <a:pt x="886684" y="28013"/>
                  </a:lnTo>
                  <a:lnTo>
                    <a:pt x="885198" y="30814"/>
                  </a:lnTo>
                  <a:lnTo>
                    <a:pt x="887428" y="32683"/>
                  </a:lnTo>
                  <a:lnTo>
                    <a:pt x="891144" y="33616"/>
                  </a:lnTo>
                  <a:lnTo>
                    <a:pt x="894861" y="35483"/>
                  </a:lnTo>
                  <a:lnTo>
                    <a:pt x="897833" y="37352"/>
                  </a:lnTo>
                  <a:lnTo>
                    <a:pt x="903036" y="40153"/>
                  </a:lnTo>
                  <a:lnTo>
                    <a:pt x="907495" y="40153"/>
                  </a:lnTo>
                  <a:lnTo>
                    <a:pt x="914185" y="42020"/>
                  </a:lnTo>
                  <a:lnTo>
                    <a:pt x="917158" y="42020"/>
                  </a:lnTo>
                  <a:lnTo>
                    <a:pt x="918644" y="45755"/>
                  </a:lnTo>
                  <a:lnTo>
                    <a:pt x="921617" y="46689"/>
                  </a:lnTo>
                  <a:lnTo>
                    <a:pt x="926077" y="45755"/>
                  </a:lnTo>
                  <a:lnTo>
                    <a:pt x="932023" y="49491"/>
                  </a:lnTo>
                  <a:lnTo>
                    <a:pt x="936482" y="49491"/>
                  </a:lnTo>
                  <a:lnTo>
                    <a:pt x="940198" y="49491"/>
                  </a:lnTo>
                  <a:lnTo>
                    <a:pt x="942428" y="53226"/>
                  </a:lnTo>
                  <a:lnTo>
                    <a:pt x="943171" y="53226"/>
                  </a:lnTo>
                  <a:lnTo>
                    <a:pt x="949860" y="55094"/>
                  </a:lnTo>
                  <a:lnTo>
                    <a:pt x="951346" y="59763"/>
                  </a:lnTo>
                  <a:lnTo>
                    <a:pt x="952834" y="64431"/>
                  </a:lnTo>
                  <a:lnTo>
                    <a:pt x="956549" y="69101"/>
                  </a:lnTo>
                  <a:lnTo>
                    <a:pt x="961008" y="70968"/>
                  </a:lnTo>
                  <a:lnTo>
                    <a:pt x="963238" y="71902"/>
                  </a:lnTo>
                  <a:lnTo>
                    <a:pt x="966955" y="81240"/>
                  </a:lnTo>
                  <a:lnTo>
                    <a:pt x="970671" y="79372"/>
                  </a:lnTo>
                  <a:lnTo>
                    <a:pt x="975130" y="83107"/>
                  </a:lnTo>
                  <a:lnTo>
                    <a:pt x="978103" y="84975"/>
                  </a:lnTo>
                  <a:lnTo>
                    <a:pt x="979590" y="86843"/>
                  </a:lnTo>
                  <a:lnTo>
                    <a:pt x="983306" y="86843"/>
                  </a:lnTo>
                  <a:lnTo>
                    <a:pt x="988509" y="86843"/>
                  </a:lnTo>
                  <a:lnTo>
                    <a:pt x="989252" y="86843"/>
                  </a:lnTo>
                  <a:lnTo>
                    <a:pt x="994455" y="88710"/>
                  </a:lnTo>
                  <a:lnTo>
                    <a:pt x="995198" y="92446"/>
                  </a:lnTo>
                  <a:lnTo>
                    <a:pt x="995198" y="96181"/>
                  </a:lnTo>
                  <a:lnTo>
                    <a:pt x="994455" y="98982"/>
                  </a:lnTo>
                  <a:lnTo>
                    <a:pt x="992968" y="101783"/>
                  </a:lnTo>
                  <a:lnTo>
                    <a:pt x="992224" y="106453"/>
                  </a:lnTo>
                  <a:lnTo>
                    <a:pt x="992968" y="110188"/>
                  </a:lnTo>
                  <a:lnTo>
                    <a:pt x="1000401" y="120460"/>
                  </a:lnTo>
                  <a:lnTo>
                    <a:pt x="1001144" y="123261"/>
                  </a:lnTo>
                  <a:lnTo>
                    <a:pt x="1000401" y="124195"/>
                  </a:lnTo>
                  <a:lnTo>
                    <a:pt x="1004116" y="129798"/>
                  </a:lnTo>
                  <a:lnTo>
                    <a:pt x="1004116" y="131665"/>
                  </a:lnTo>
                  <a:lnTo>
                    <a:pt x="1001144" y="135401"/>
                  </a:lnTo>
                  <a:lnTo>
                    <a:pt x="1001144" y="138201"/>
                  </a:lnTo>
                  <a:lnTo>
                    <a:pt x="1001887" y="140070"/>
                  </a:lnTo>
                  <a:lnTo>
                    <a:pt x="1007090" y="144739"/>
                  </a:lnTo>
                  <a:lnTo>
                    <a:pt x="1009319" y="153143"/>
                  </a:lnTo>
                  <a:lnTo>
                    <a:pt x="1011550" y="155010"/>
                  </a:lnTo>
                  <a:lnTo>
                    <a:pt x="1016008" y="158745"/>
                  </a:lnTo>
                  <a:lnTo>
                    <a:pt x="1016752" y="163415"/>
                  </a:lnTo>
                  <a:lnTo>
                    <a:pt x="1021954" y="163415"/>
                  </a:lnTo>
                  <a:lnTo>
                    <a:pt x="1024184" y="166216"/>
                  </a:lnTo>
                  <a:lnTo>
                    <a:pt x="1025670" y="169017"/>
                  </a:lnTo>
                  <a:lnTo>
                    <a:pt x="1025670" y="172753"/>
                  </a:lnTo>
                  <a:lnTo>
                    <a:pt x="1024184" y="177422"/>
                  </a:lnTo>
                  <a:lnTo>
                    <a:pt x="1028643" y="186759"/>
                  </a:lnTo>
                  <a:lnTo>
                    <a:pt x="1033103" y="192362"/>
                  </a:lnTo>
                  <a:lnTo>
                    <a:pt x="1032360" y="199833"/>
                  </a:lnTo>
                  <a:lnTo>
                    <a:pt x="1033846" y="204502"/>
                  </a:lnTo>
                  <a:lnTo>
                    <a:pt x="1030130" y="210105"/>
                  </a:lnTo>
                  <a:lnTo>
                    <a:pt x="1029387" y="218509"/>
                  </a:lnTo>
                  <a:lnTo>
                    <a:pt x="1029387" y="223178"/>
                  </a:lnTo>
                  <a:lnTo>
                    <a:pt x="1033103" y="225979"/>
                  </a:lnTo>
                  <a:lnTo>
                    <a:pt x="1036819" y="225979"/>
                  </a:lnTo>
                  <a:lnTo>
                    <a:pt x="1039049" y="225979"/>
                  </a:lnTo>
                  <a:lnTo>
                    <a:pt x="1039049" y="228781"/>
                  </a:lnTo>
                  <a:lnTo>
                    <a:pt x="1035333" y="234384"/>
                  </a:lnTo>
                  <a:lnTo>
                    <a:pt x="1034590" y="237185"/>
                  </a:lnTo>
                  <a:lnTo>
                    <a:pt x="1039792" y="239986"/>
                  </a:lnTo>
                  <a:lnTo>
                    <a:pt x="1043509" y="239986"/>
                  </a:lnTo>
                  <a:lnTo>
                    <a:pt x="1044994" y="244656"/>
                  </a:lnTo>
                  <a:lnTo>
                    <a:pt x="1045738" y="247457"/>
                  </a:lnTo>
                  <a:lnTo>
                    <a:pt x="1052428" y="252126"/>
                  </a:lnTo>
                  <a:lnTo>
                    <a:pt x="1053914" y="254928"/>
                  </a:lnTo>
                  <a:lnTo>
                    <a:pt x="1054657" y="258663"/>
                  </a:lnTo>
                  <a:lnTo>
                    <a:pt x="1055400" y="264265"/>
                  </a:lnTo>
                  <a:lnTo>
                    <a:pt x="1055400" y="268000"/>
                  </a:lnTo>
                  <a:lnTo>
                    <a:pt x="1054657" y="269868"/>
                  </a:lnTo>
                  <a:lnTo>
                    <a:pt x="1055400" y="271736"/>
                  </a:lnTo>
                  <a:lnTo>
                    <a:pt x="1058374" y="273603"/>
                  </a:lnTo>
                  <a:lnTo>
                    <a:pt x="1061346" y="275471"/>
                  </a:lnTo>
                  <a:lnTo>
                    <a:pt x="1062089" y="276405"/>
                  </a:lnTo>
                  <a:lnTo>
                    <a:pt x="1061346" y="279206"/>
                  </a:lnTo>
                  <a:lnTo>
                    <a:pt x="1058374" y="284809"/>
                  </a:lnTo>
                  <a:lnTo>
                    <a:pt x="1058374" y="291346"/>
                  </a:lnTo>
                  <a:lnTo>
                    <a:pt x="1059860" y="297883"/>
                  </a:lnTo>
                  <a:lnTo>
                    <a:pt x="1060603" y="300683"/>
                  </a:lnTo>
                  <a:lnTo>
                    <a:pt x="1062089" y="305353"/>
                  </a:lnTo>
                  <a:lnTo>
                    <a:pt x="1064320" y="310955"/>
                  </a:lnTo>
                  <a:lnTo>
                    <a:pt x="1062089" y="314691"/>
                  </a:lnTo>
                  <a:lnTo>
                    <a:pt x="1062089" y="319359"/>
                  </a:lnTo>
                  <a:lnTo>
                    <a:pt x="1062089" y="322161"/>
                  </a:lnTo>
                  <a:lnTo>
                    <a:pt x="1066548" y="331499"/>
                  </a:lnTo>
                  <a:lnTo>
                    <a:pt x="1068778" y="335235"/>
                  </a:lnTo>
                  <a:lnTo>
                    <a:pt x="1068035" y="338035"/>
                  </a:lnTo>
                  <a:lnTo>
                    <a:pt x="1068035" y="341771"/>
                  </a:lnTo>
                  <a:lnTo>
                    <a:pt x="1064320" y="351109"/>
                  </a:lnTo>
                  <a:lnTo>
                    <a:pt x="1065806" y="357646"/>
                  </a:lnTo>
                  <a:lnTo>
                    <a:pt x="1062832" y="365116"/>
                  </a:lnTo>
                  <a:lnTo>
                    <a:pt x="1062089" y="367917"/>
                  </a:lnTo>
                  <a:lnTo>
                    <a:pt x="1063576" y="372587"/>
                  </a:lnTo>
                  <a:lnTo>
                    <a:pt x="1067292" y="377255"/>
                  </a:lnTo>
                  <a:lnTo>
                    <a:pt x="1072494" y="381924"/>
                  </a:lnTo>
                  <a:lnTo>
                    <a:pt x="1075468" y="385660"/>
                  </a:lnTo>
                  <a:lnTo>
                    <a:pt x="1076212" y="391262"/>
                  </a:lnTo>
                  <a:lnTo>
                    <a:pt x="1077697" y="390329"/>
                  </a:lnTo>
                  <a:lnTo>
                    <a:pt x="1076212" y="393129"/>
                  </a:lnTo>
                  <a:lnTo>
                    <a:pt x="1077697" y="398733"/>
                  </a:lnTo>
                  <a:lnTo>
                    <a:pt x="1082157" y="403401"/>
                  </a:lnTo>
                  <a:lnTo>
                    <a:pt x="1085873" y="408071"/>
                  </a:lnTo>
                  <a:lnTo>
                    <a:pt x="1091819" y="418343"/>
                  </a:lnTo>
                  <a:lnTo>
                    <a:pt x="1094792" y="427681"/>
                  </a:lnTo>
                  <a:lnTo>
                    <a:pt x="1093305" y="437018"/>
                  </a:lnTo>
                  <a:lnTo>
                    <a:pt x="1102225" y="439820"/>
                  </a:lnTo>
                  <a:lnTo>
                    <a:pt x="1105941" y="445423"/>
                  </a:lnTo>
                  <a:lnTo>
                    <a:pt x="1112630" y="447290"/>
                  </a:lnTo>
                  <a:lnTo>
                    <a:pt x="1114859" y="455695"/>
                  </a:lnTo>
                  <a:lnTo>
                    <a:pt x="1121548" y="460364"/>
                  </a:lnTo>
                  <a:lnTo>
                    <a:pt x="1124522" y="469702"/>
                  </a:lnTo>
                  <a:lnTo>
                    <a:pt x="1123036" y="477172"/>
                  </a:lnTo>
                  <a:lnTo>
                    <a:pt x="1131210" y="486511"/>
                  </a:lnTo>
                  <a:lnTo>
                    <a:pt x="1131954" y="486511"/>
                  </a:lnTo>
                  <a:lnTo>
                    <a:pt x="1129725" y="487444"/>
                  </a:lnTo>
                  <a:lnTo>
                    <a:pt x="1071751" y="489312"/>
                  </a:lnTo>
                  <a:lnTo>
                    <a:pt x="1042765" y="489312"/>
                  </a:lnTo>
                  <a:lnTo>
                    <a:pt x="1014522" y="490246"/>
                  </a:lnTo>
                  <a:lnTo>
                    <a:pt x="986278" y="489312"/>
                  </a:lnTo>
                  <a:lnTo>
                    <a:pt x="940198" y="489312"/>
                  </a:lnTo>
                  <a:lnTo>
                    <a:pt x="928306" y="489312"/>
                  </a:lnTo>
                  <a:lnTo>
                    <a:pt x="867361" y="489312"/>
                  </a:lnTo>
                  <a:lnTo>
                    <a:pt x="810130" y="489312"/>
                  </a:lnTo>
                  <a:lnTo>
                    <a:pt x="793036" y="488378"/>
                  </a:lnTo>
                  <a:lnTo>
                    <a:pt x="749929" y="489312"/>
                  </a:lnTo>
                  <a:lnTo>
                    <a:pt x="719455" y="489312"/>
                  </a:lnTo>
                  <a:lnTo>
                    <a:pt x="693442" y="489312"/>
                  </a:lnTo>
                  <a:lnTo>
                    <a:pt x="647362" y="489312"/>
                  </a:lnTo>
                  <a:lnTo>
                    <a:pt x="634726" y="490246"/>
                  </a:lnTo>
                  <a:lnTo>
                    <a:pt x="574524" y="490246"/>
                  </a:lnTo>
                  <a:lnTo>
                    <a:pt x="574524" y="489312"/>
                  </a:lnTo>
                  <a:lnTo>
                    <a:pt x="503173" y="489312"/>
                  </a:lnTo>
                  <a:lnTo>
                    <a:pt x="431821" y="489312"/>
                  </a:lnTo>
                  <a:lnTo>
                    <a:pt x="428105" y="488378"/>
                  </a:lnTo>
                  <a:lnTo>
                    <a:pt x="356011" y="488378"/>
                  </a:lnTo>
                  <a:lnTo>
                    <a:pt x="344120" y="489312"/>
                  </a:lnTo>
                  <a:lnTo>
                    <a:pt x="260133" y="488378"/>
                  </a:lnTo>
                  <a:lnTo>
                    <a:pt x="258647" y="433283"/>
                  </a:lnTo>
                  <a:lnTo>
                    <a:pt x="258647" y="418343"/>
                  </a:lnTo>
                  <a:lnTo>
                    <a:pt x="259391" y="377255"/>
                  </a:lnTo>
                  <a:lnTo>
                    <a:pt x="258647" y="375388"/>
                  </a:lnTo>
                  <a:lnTo>
                    <a:pt x="259391" y="367917"/>
                  </a:lnTo>
                  <a:lnTo>
                    <a:pt x="259391" y="326830"/>
                  </a:lnTo>
                  <a:lnTo>
                    <a:pt x="187295" y="325896"/>
                  </a:lnTo>
                  <a:lnTo>
                    <a:pt x="182093" y="325896"/>
                  </a:lnTo>
                  <a:lnTo>
                    <a:pt x="89188" y="325896"/>
                  </a:lnTo>
                  <a:lnTo>
                    <a:pt x="63174" y="325896"/>
                  </a:lnTo>
                  <a:lnTo>
                    <a:pt x="0" y="325896"/>
                  </a:lnTo>
                  <a:lnTo>
                    <a:pt x="0" y="262397"/>
                  </a:lnTo>
                  <a:lnTo>
                    <a:pt x="0" y="235318"/>
                  </a:lnTo>
                  <a:lnTo>
                    <a:pt x="0" y="212906"/>
                  </a:lnTo>
                  <a:lnTo>
                    <a:pt x="743" y="164348"/>
                  </a:lnTo>
                  <a:lnTo>
                    <a:pt x="0" y="64431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0" name="pl200"/>
            <p:cNvSpPr/>
            <p:nvPr/>
          </p:nvSpPr>
          <p:spPr>
            <a:xfrm>
              <a:off x="1437756" y="2654410"/>
              <a:ext cx="774455" cy="1139238"/>
            </a:xfrm>
            <a:custGeom>
              <a:avLst/>
              <a:pathLst>
                <a:path w="774455" h="1139238">
                  <a:moveTo>
                    <a:pt x="773713" y="817077"/>
                  </a:moveTo>
                  <a:lnTo>
                    <a:pt x="772969" y="842289"/>
                  </a:lnTo>
                  <a:lnTo>
                    <a:pt x="772226" y="945007"/>
                  </a:lnTo>
                  <a:lnTo>
                    <a:pt x="768510" y="957147"/>
                  </a:lnTo>
                  <a:lnTo>
                    <a:pt x="764050" y="963684"/>
                  </a:lnTo>
                  <a:lnTo>
                    <a:pt x="761077" y="973021"/>
                  </a:lnTo>
                  <a:lnTo>
                    <a:pt x="752903" y="975823"/>
                  </a:lnTo>
                  <a:lnTo>
                    <a:pt x="744726" y="974890"/>
                  </a:lnTo>
                  <a:lnTo>
                    <a:pt x="738780" y="972087"/>
                  </a:lnTo>
                  <a:lnTo>
                    <a:pt x="736551" y="960882"/>
                  </a:lnTo>
                  <a:lnTo>
                    <a:pt x="727632" y="957147"/>
                  </a:lnTo>
                  <a:lnTo>
                    <a:pt x="715740" y="957147"/>
                  </a:lnTo>
                  <a:lnTo>
                    <a:pt x="706821" y="954346"/>
                  </a:lnTo>
                  <a:lnTo>
                    <a:pt x="695672" y="956213"/>
                  </a:lnTo>
                  <a:lnTo>
                    <a:pt x="688241" y="959948"/>
                  </a:lnTo>
                  <a:lnTo>
                    <a:pt x="683780" y="961815"/>
                  </a:lnTo>
                  <a:lnTo>
                    <a:pt x="680808" y="969286"/>
                  </a:lnTo>
                  <a:lnTo>
                    <a:pt x="683780" y="976757"/>
                  </a:lnTo>
                  <a:lnTo>
                    <a:pt x="683780" y="986095"/>
                  </a:lnTo>
                  <a:lnTo>
                    <a:pt x="686754" y="993565"/>
                  </a:lnTo>
                  <a:lnTo>
                    <a:pt x="689727" y="998234"/>
                  </a:lnTo>
                  <a:lnTo>
                    <a:pt x="688241" y="1013175"/>
                  </a:lnTo>
                  <a:lnTo>
                    <a:pt x="688241" y="1026248"/>
                  </a:lnTo>
                  <a:lnTo>
                    <a:pt x="690469" y="1033719"/>
                  </a:lnTo>
                  <a:lnTo>
                    <a:pt x="691956" y="1043056"/>
                  </a:lnTo>
                  <a:lnTo>
                    <a:pt x="692699" y="1054262"/>
                  </a:lnTo>
                  <a:lnTo>
                    <a:pt x="693443" y="1060799"/>
                  </a:lnTo>
                  <a:lnTo>
                    <a:pt x="692699" y="1068269"/>
                  </a:lnTo>
                  <a:lnTo>
                    <a:pt x="697902" y="1075740"/>
                  </a:lnTo>
                  <a:lnTo>
                    <a:pt x="700133" y="1084144"/>
                  </a:lnTo>
                  <a:lnTo>
                    <a:pt x="701619" y="1096283"/>
                  </a:lnTo>
                  <a:lnTo>
                    <a:pt x="703105" y="1103754"/>
                  </a:lnTo>
                  <a:lnTo>
                    <a:pt x="704592" y="1113091"/>
                  </a:lnTo>
                  <a:lnTo>
                    <a:pt x="700875" y="1122430"/>
                  </a:lnTo>
                  <a:lnTo>
                    <a:pt x="695672" y="1125232"/>
                  </a:lnTo>
                  <a:lnTo>
                    <a:pt x="696416" y="1139238"/>
                  </a:lnTo>
                  <a:lnTo>
                    <a:pt x="561890" y="1006638"/>
                  </a:lnTo>
                  <a:lnTo>
                    <a:pt x="532903" y="978624"/>
                  </a:lnTo>
                  <a:lnTo>
                    <a:pt x="366416" y="818944"/>
                  </a:lnTo>
                  <a:lnTo>
                    <a:pt x="280202" y="738637"/>
                  </a:lnTo>
                  <a:lnTo>
                    <a:pt x="205877" y="672337"/>
                  </a:lnTo>
                  <a:lnTo>
                    <a:pt x="112229" y="588295"/>
                  </a:lnTo>
                  <a:lnTo>
                    <a:pt x="87702" y="566817"/>
                  </a:lnTo>
                  <a:lnTo>
                    <a:pt x="56486" y="539737"/>
                  </a:lnTo>
                  <a:lnTo>
                    <a:pt x="17839" y="505187"/>
                  </a:lnTo>
                  <a:lnTo>
                    <a:pt x="1486" y="492114"/>
                  </a:lnTo>
                  <a:lnTo>
                    <a:pt x="0" y="479974"/>
                  </a:lnTo>
                  <a:lnTo>
                    <a:pt x="0" y="471570"/>
                  </a:lnTo>
                  <a:lnTo>
                    <a:pt x="0" y="464100"/>
                  </a:lnTo>
                  <a:lnTo>
                    <a:pt x="0" y="438887"/>
                  </a:lnTo>
                  <a:lnTo>
                    <a:pt x="1486" y="418343"/>
                  </a:lnTo>
                  <a:lnTo>
                    <a:pt x="0" y="376322"/>
                  </a:lnTo>
                  <a:lnTo>
                    <a:pt x="0" y="131666"/>
                  </a:lnTo>
                  <a:lnTo>
                    <a:pt x="0" y="0"/>
                  </a:lnTo>
                  <a:lnTo>
                    <a:pt x="82500" y="0"/>
                  </a:lnTo>
                  <a:lnTo>
                    <a:pt x="90675" y="0"/>
                  </a:lnTo>
                  <a:lnTo>
                    <a:pt x="234120" y="0"/>
                  </a:lnTo>
                  <a:lnTo>
                    <a:pt x="386484" y="0"/>
                  </a:lnTo>
                  <a:lnTo>
                    <a:pt x="641417" y="0"/>
                  </a:lnTo>
                  <a:lnTo>
                    <a:pt x="739524" y="0"/>
                  </a:lnTo>
                  <a:lnTo>
                    <a:pt x="772969" y="933"/>
                  </a:lnTo>
                  <a:lnTo>
                    <a:pt x="773713" y="163415"/>
                  </a:lnTo>
                  <a:lnTo>
                    <a:pt x="773713" y="306287"/>
                  </a:lnTo>
                  <a:lnTo>
                    <a:pt x="774455" y="343639"/>
                  </a:lnTo>
                  <a:lnTo>
                    <a:pt x="773713" y="402468"/>
                  </a:lnTo>
                  <a:lnTo>
                    <a:pt x="772969" y="544406"/>
                  </a:lnTo>
                  <a:lnTo>
                    <a:pt x="772969" y="557480"/>
                  </a:lnTo>
                  <a:lnTo>
                    <a:pt x="773713" y="630316"/>
                  </a:lnTo>
                  <a:lnTo>
                    <a:pt x="772969" y="717159"/>
                  </a:lnTo>
                  <a:lnTo>
                    <a:pt x="773713" y="817077"/>
                  </a:lnTo>
                  <a:lnTo>
                    <a:pt x="773713" y="817077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1" name="pl201"/>
            <p:cNvSpPr/>
            <p:nvPr/>
          </p:nvSpPr>
          <p:spPr>
            <a:xfrm>
              <a:off x="7593271" y="2115607"/>
              <a:ext cx="236349" cy="426747"/>
            </a:xfrm>
            <a:custGeom>
              <a:avLst/>
              <a:pathLst>
                <a:path w="236349" h="426747">
                  <a:moveTo>
                    <a:pt x="10405" y="421144"/>
                  </a:moveTo>
                  <a:lnTo>
                    <a:pt x="6688" y="416476"/>
                  </a:lnTo>
                  <a:lnTo>
                    <a:pt x="2972" y="410872"/>
                  </a:lnTo>
                  <a:lnTo>
                    <a:pt x="0" y="398733"/>
                  </a:lnTo>
                  <a:lnTo>
                    <a:pt x="2972" y="392196"/>
                  </a:lnTo>
                  <a:lnTo>
                    <a:pt x="3716" y="386594"/>
                  </a:lnTo>
                  <a:lnTo>
                    <a:pt x="6688" y="382859"/>
                  </a:lnTo>
                  <a:lnTo>
                    <a:pt x="10405" y="379123"/>
                  </a:lnTo>
                  <a:lnTo>
                    <a:pt x="12634" y="373521"/>
                  </a:lnTo>
                  <a:lnTo>
                    <a:pt x="11148" y="368851"/>
                  </a:lnTo>
                  <a:lnTo>
                    <a:pt x="12634" y="365116"/>
                  </a:lnTo>
                  <a:lnTo>
                    <a:pt x="14864" y="359513"/>
                  </a:lnTo>
                  <a:lnTo>
                    <a:pt x="14120" y="354844"/>
                  </a:lnTo>
                  <a:lnTo>
                    <a:pt x="13377" y="340837"/>
                  </a:lnTo>
                  <a:lnTo>
                    <a:pt x="14864" y="333366"/>
                  </a:lnTo>
                  <a:lnTo>
                    <a:pt x="17837" y="324963"/>
                  </a:lnTo>
                  <a:lnTo>
                    <a:pt x="18580" y="308154"/>
                  </a:lnTo>
                  <a:lnTo>
                    <a:pt x="22297" y="287611"/>
                  </a:lnTo>
                  <a:lnTo>
                    <a:pt x="23039" y="284809"/>
                  </a:lnTo>
                  <a:lnTo>
                    <a:pt x="26756" y="280140"/>
                  </a:lnTo>
                  <a:lnTo>
                    <a:pt x="30472" y="275472"/>
                  </a:lnTo>
                  <a:lnTo>
                    <a:pt x="31958" y="273603"/>
                  </a:lnTo>
                  <a:lnTo>
                    <a:pt x="32702" y="266133"/>
                  </a:lnTo>
                  <a:lnTo>
                    <a:pt x="34931" y="262398"/>
                  </a:lnTo>
                  <a:lnTo>
                    <a:pt x="40877" y="255861"/>
                  </a:lnTo>
                  <a:lnTo>
                    <a:pt x="43849" y="251192"/>
                  </a:lnTo>
                  <a:lnTo>
                    <a:pt x="46823" y="246523"/>
                  </a:lnTo>
                  <a:lnTo>
                    <a:pt x="48310" y="242788"/>
                  </a:lnTo>
                  <a:lnTo>
                    <a:pt x="48310" y="237185"/>
                  </a:lnTo>
                  <a:lnTo>
                    <a:pt x="54998" y="225979"/>
                  </a:lnTo>
                  <a:lnTo>
                    <a:pt x="57229" y="221311"/>
                  </a:lnTo>
                  <a:lnTo>
                    <a:pt x="58715" y="216642"/>
                  </a:lnTo>
                  <a:lnTo>
                    <a:pt x="57972" y="213840"/>
                  </a:lnTo>
                  <a:lnTo>
                    <a:pt x="60201" y="209172"/>
                  </a:lnTo>
                  <a:lnTo>
                    <a:pt x="63918" y="203568"/>
                  </a:lnTo>
                  <a:lnTo>
                    <a:pt x="66147" y="200767"/>
                  </a:lnTo>
                  <a:lnTo>
                    <a:pt x="66890" y="191429"/>
                  </a:lnTo>
                  <a:lnTo>
                    <a:pt x="65404" y="187694"/>
                  </a:lnTo>
                  <a:lnTo>
                    <a:pt x="67634" y="181157"/>
                  </a:lnTo>
                  <a:lnTo>
                    <a:pt x="68377" y="171819"/>
                  </a:lnTo>
                  <a:lnTo>
                    <a:pt x="70607" y="167150"/>
                  </a:lnTo>
                  <a:lnTo>
                    <a:pt x="72836" y="163415"/>
                  </a:lnTo>
                  <a:lnTo>
                    <a:pt x="77296" y="160613"/>
                  </a:lnTo>
                  <a:lnTo>
                    <a:pt x="89188" y="159679"/>
                  </a:lnTo>
                  <a:lnTo>
                    <a:pt x="92904" y="158746"/>
                  </a:lnTo>
                  <a:lnTo>
                    <a:pt x="96620" y="155944"/>
                  </a:lnTo>
                  <a:lnTo>
                    <a:pt x="101080" y="151276"/>
                  </a:lnTo>
                  <a:lnTo>
                    <a:pt x="104053" y="149407"/>
                  </a:lnTo>
                  <a:lnTo>
                    <a:pt x="111485" y="145672"/>
                  </a:lnTo>
                  <a:lnTo>
                    <a:pt x="117431" y="141004"/>
                  </a:lnTo>
                  <a:lnTo>
                    <a:pt x="123377" y="133533"/>
                  </a:lnTo>
                  <a:lnTo>
                    <a:pt x="124863" y="130732"/>
                  </a:lnTo>
                  <a:lnTo>
                    <a:pt x="126349" y="124195"/>
                  </a:lnTo>
                  <a:lnTo>
                    <a:pt x="128580" y="119526"/>
                  </a:lnTo>
                  <a:lnTo>
                    <a:pt x="130066" y="116725"/>
                  </a:lnTo>
                  <a:lnTo>
                    <a:pt x="127837" y="110188"/>
                  </a:lnTo>
                  <a:lnTo>
                    <a:pt x="120403" y="92446"/>
                  </a:lnTo>
                  <a:lnTo>
                    <a:pt x="124863" y="84042"/>
                  </a:lnTo>
                  <a:lnTo>
                    <a:pt x="133039" y="69101"/>
                  </a:lnTo>
                  <a:lnTo>
                    <a:pt x="133039" y="63498"/>
                  </a:lnTo>
                  <a:lnTo>
                    <a:pt x="130809" y="54160"/>
                  </a:lnTo>
                  <a:lnTo>
                    <a:pt x="132296" y="51359"/>
                  </a:lnTo>
                  <a:lnTo>
                    <a:pt x="136012" y="49491"/>
                  </a:lnTo>
                  <a:lnTo>
                    <a:pt x="138242" y="42955"/>
                  </a:lnTo>
                  <a:lnTo>
                    <a:pt x="138985" y="40153"/>
                  </a:lnTo>
                  <a:lnTo>
                    <a:pt x="144931" y="29881"/>
                  </a:lnTo>
                  <a:lnTo>
                    <a:pt x="149390" y="18675"/>
                  </a:lnTo>
                  <a:lnTo>
                    <a:pt x="148647" y="15874"/>
                  </a:lnTo>
                  <a:lnTo>
                    <a:pt x="145674" y="11205"/>
                  </a:lnTo>
                  <a:lnTo>
                    <a:pt x="149390" y="9337"/>
                  </a:lnTo>
                  <a:lnTo>
                    <a:pt x="153850" y="8403"/>
                  </a:lnTo>
                  <a:lnTo>
                    <a:pt x="160539" y="2801"/>
                  </a:lnTo>
                  <a:lnTo>
                    <a:pt x="164255" y="1867"/>
                  </a:lnTo>
                  <a:lnTo>
                    <a:pt x="167227" y="1867"/>
                  </a:lnTo>
                  <a:lnTo>
                    <a:pt x="171688" y="6536"/>
                  </a:lnTo>
                  <a:lnTo>
                    <a:pt x="176891" y="7470"/>
                  </a:lnTo>
                  <a:lnTo>
                    <a:pt x="182093" y="5602"/>
                  </a:lnTo>
                  <a:lnTo>
                    <a:pt x="186553" y="1867"/>
                  </a:lnTo>
                  <a:lnTo>
                    <a:pt x="191755" y="0"/>
                  </a:lnTo>
                  <a:lnTo>
                    <a:pt x="199187" y="166216"/>
                  </a:lnTo>
                  <a:lnTo>
                    <a:pt x="205133" y="248391"/>
                  </a:lnTo>
                  <a:lnTo>
                    <a:pt x="205133" y="281074"/>
                  </a:lnTo>
                  <a:lnTo>
                    <a:pt x="206620" y="285743"/>
                  </a:lnTo>
                  <a:lnTo>
                    <a:pt x="206620" y="294147"/>
                  </a:lnTo>
                  <a:lnTo>
                    <a:pt x="205877" y="297883"/>
                  </a:lnTo>
                  <a:lnTo>
                    <a:pt x="205133" y="307220"/>
                  </a:lnTo>
                  <a:lnTo>
                    <a:pt x="205877" y="313757"/>
                  </a:lnTo>
                  <a:lnTo>
                    <a:pt x="210336" y="322161"/>
                  </a:lnTo>
                  <a:lnTo>
                    <a:pt x="219997" y="332433"/>
                  </a:lnTo>
                  <a:lnTo>
                    <a:pt x="223715" y="336168"/>
                  </a:lnTo>
                  <a:lnTo>
                    <a:pt x="225201" y="338036"/>
                  </a:lnTo>
                  <a:lnTo>
                    <a:pt x="225201" y="344572"/>
                  </a:lnTo>
                  <a:lnTo>
                    <a:pt x="224458" y="351109"/>
                  </a:lnTo>
                  <a:lnTo>
                    <a:pt x="225943" y="355778"/>
                  </a:lnTo>
                  <a:lnTo>
                    <a:pt x="227431" y="357646"/>
                  </a:lnTo>
                  <a:lnTo>
                    <a:pt x="231146" y="360447"/>
                  </a:lnTo>
                  <a:lnTo>
                    <a:pt x="235607" y="363249"/>
                  </a:lnTo>
                  <a:lnTo>
                    <a:pt x="233377" y="368851"/>
                  </a:lnTo>
                  <a:lnTo>
                    <a:pt x="234863" y="370718"/>
                  </a:lnTo>
                  <a:lnTo>
                    <a:pt x="236349" y="373521"/>
                  </a:lnTo>
                  <a:lnTo>
                    <a:pt x="236349" y="376322"/>
                  </a:lnTo>
                  <a:lnTo>
                    <a:pt x="231146" y="381924"/>
                  </a:lnTo>
                  <a:lnTo>
                    <a:pt x="222228" y="400600"/>
                  </a:lnTo>
                  <a:lnTo>
                    <a:pt x="216282" y="397799"/>
                  </a:lnTo>
                  <a:lnTo>
                    <a:pt x="213309" y="397799"/>
                  </a:lnTo>
                  <a:lnTo>
                    <a:pt x="199931" y="398733"/>
                  </a:lnTo>
                  <a:lnTo>
                    <a:pt x="196214" y="400600"/>
                  </a:lnTo>
                  <a:lnTo>
                    <a:pt x="192499" y="408071"/>
                  </a:lnTo>
                  <a:lnTo>
                    <a:pt x="190268" y="409005"/>
                  </a:lnTo>
                  <a:lnTo>
                    <a:pt x="182836" y="408071"/>
                  </a:lnTo>
                  <a:lnTo>
                    <a:pt x="178376" y="409005"/>
                  </a:lnTo>
                  <a:lnTo>
                    <a:pt x="176147" y="411806"/>
                  </a:lnTo>
                  <a:lnTo>
                    <a:pt x="176147" y="416476"/>
                  </a:lnTo>
                  <a:lnTo>
                    <a:pt x="176147" y="420211"/>
                  </a:lnTo>
                  <a:lnTo>
                    <a:pt x="173173" y="421144"/>
                  </a:lnTo>
                  <a:lnTo>
                    <a:pt x="170945" y="421144"/>
                  </a:lnTo>
                  <a:lnTo>
                    <a:pt x="167227" y="422078"/>
                  </a:lnTo>
                  <a:lnTo>
                    <a:pt x="164999" y="423945"/>
                  </a:lnTo>
                  <a:lnTo>
                    <a:pt x="161281" y="426747"/>
                  </a:lnTo>
                  <a:lnTo>
                    <a:pt x="156823" y="426747"/>
                  </a:lnTo>
                  <a:lnTo>
                    <a:pt x="104796" y="425813"/>
                  </a:lnTo>
                  <a:lnTo>
                    <a:pt x="84728" y="423945"/>
                  </a:lnTo>
                  <a:lnTo>
                    <a:pt x="80269" y="423945"/>
                  </a:lnTo>
                  <a:lnTo>
                    <a:pt x="34931" y="422078"/>
                  </a:lnTo>
                  <a:lnTo>
                    <a:pt x="10405" y="421144"/>
                  </a:lnTo>
                  <a:lnTo>
                    <a:pt x="10405" y="421144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2" name="pl202"/>
            <p:cNvSpPr/>
            <p:nvPr/>
          </p:nvSpPr>
          <p:spPr>
            <a:xfrm>
              <a:off x="7204556" y="2758996"/>
              <a:ext cx="214052" cy="397799"/>
            </a:xfrm>
            <a:custGeom>
              <a:avLst/>
              <a:pathLst>
                <a:path w="214052" h="397799">
                  <a:moveTo>
                    <a:pt x="107026" y="0"/>
                  </a:moveTo>
                  <a:lnTo>
                    <a:pt x="152364" y="27080"/>
                  </a:lnTo>
                  <a:lnTo>
                    <a:pt x="170202" y="36418"/>
                  </a:lnTo>
                  <a:lnTo>
                    <a:pt x="176148" y="39219"/>
                  </a:lnTo>
                  <a:lnTo>
                    <a:pt x="214052" y="60697"/>
                  </a:lnTo>
                  <a:lnTo>
                    <a:pt x="212567" y="74704"/>
                  </a:lnTo>
                  <a:lnTo>
                    <a:pt x="211824" y="75638"/>
                  </a:lnTo>
                  <a:lnTo>
                    <a:pt x="208850" y="77505"/>
                  </a:lnTo>
                  <a:lnTo>
                    <a:pt x="204391" y="84976"/>
                  </a:lnTo>
                  <a:lnTo>
                    <a:pt x="200675" y="88711"/>
                  </a:lnTo>
                  <a:lnTo>
                    <a:pt x="199188" y="91512"/>
                  </a:lnTo>
                  <a:lnTo>
                    <a:pt x="196959" y="96181"/>
                  </a:lnTo>
                  <a:lnTo>
                    <a:pt x="193985" y="99916"/>
                  </a:lnTo>
                  <a:lnTo>
                    <a:pt x="191012" y="110188"/>
                  </a:lnTo>
                  <a:lnTo>
                    <a:pt x="188783" y="114857"/>
                  </a:lnTo>
                  <a:lnTo>
                    <a:pt x="182093" y="115791"/>
                  </a:lnTo>
                  <a:lnTo>
                    <a:pt x="179120" y="116725"/>
                  </a:lnTo>
                  <a:lnTo>
                    <a:pt x="177634" y="116725"/>
                  </a:lnTo>
                  <a:lnTo>
                    <a:pt x="174661" y="121394"/>
                  </a:lnTo>
                  <a:lnTo>
                    <a:pt x="172431" y="123262"/>
                  </a:lnTo>
                  <a:lnTo>
                    <a:pt x="170945" y="127931"/>
                  </a:lnTo>
                  <a:lnTo>
                    <a:pt x="169459" y="132600"/>
                  </a:lnTo>
                  <a:lnTo>
                    <a:pt x="167228" y="136334"/>
                  </a:lnTo>
                  <a:lnTo>
                    <a:pt x="163513" y="138203"/>
                  </a:lnTo>
                  <a:lnTo>
                    <a:pt x="162769" y="140070"/>
                  </a:lnTo>
                  <a:lnTo>
                    <a:pt x="165000" y="143805"/>
                  </a:lnTo>
                  <a:lnTo>
                    <a:pt x="167228" y="146606"/>
                  </a:lnTo>
                  <a:lnTo>
                    <a:pt x="173918" y="149409"/>
                  </a:lnTo>
                  <a:lnTo>
                    <a:pt x="174661" y="150342"/>
                  </a:lnTo>
                  <a:lnTo>
                    <a:pt x="176148" y="152209"/>
                  </a:lnTo>
                  <a:lnTo>
                    <a:pt x="182837" y="152209"/>
                  </a:lnTo>
                  <a:lnTo>
                    <a:pt x="189526" y="152209"/>
                  </a:lnTo>
                  <a:lnTo>
                    <a:pt x="192499" y="154077"/>
                  </a:lnTo>
                  <a:lnTo>
                    <a:pt x="199932" y="156878"/>
                  </a:lnTo>
                  <a:lnTo>
                    <a:pt x="198445" y="149409"/>
                  </a:lnTo>
                  <a:lnTo>
                    <a:pt x="199932" y="146606"/>
                  </a:lnTo>
                  <a:lnTo>
                    <a:pt x="202161" y="149409"/>
                  </a:lnTo>
                  <a:lnTo>
                    <a:pt x="204391" y="152209"/>
                  </a:lnTo>
                  <a:lnTo>
                    <a:pt x="206621" y="158746"/>
                  </a:lnTo>
                  <a:lnTo>
                    <a:pt x="206621" y="168084"/>
                  </a:lnTo>
                  <a:lnTo>
                    <a:pt x="206621" y="173687"/>
                  </a:lnTo>
                  <a:lnTo>
                    <a:pt x="206621" y="179290"/>
                  </a:lnTo>
                  <a:lnTo>
                    <a:pt x="204391" y="186760"/>
                  </a:lnTo>
                  <a:lnTo>
                    <a:pt x="200675" y="197032"/>
                  </a:lnTo>
                  <a:lnTo>
                    <a:pt x="199932" y="205436"/>
                  </a:lnTo>
                  <a:lnTo>
                    <a:pt x="198445" y="217575"/>
                  </a:lnTo>
                  <a:lnTo>
                    <a:pt x="196959" y="230649"/>
                  </a:lnTo>
                  <a:lnTo>
                    <a:pt x="194729" y="237185"/>
                  </a:lnTo>
                  <a:lnTo>
                    <a:pt x="193985" y="249325"/>
                  </a:lnTo>
                  <a:lnTo>
                    <a:pt x="191756" y="256795"/>
                  </a:lnTo>
                  <a:lnTo>
                    <a:pt x="189526" y="258663"/>
                  </a:lnTo>
                  <a:lnTo>
                    <a:pt x="188783" y="256795"/>
                  </a:lnTo>
                  <a:lnTo>
                    <a:pt x="189526" y="251192"/>
                  </a:lnTo>
                  <a:lnTo>
                    <a:pt x="191756" y="238119"/>
                  </a:lnTo>
                  <a:lnTo>
                    <a:pt x="191756" y="228781"/>
                  </a:lnTo>
                  <a:lnTo>
                    <a:pt x="191756" y="219444"/>
                  </a:lnTo>
                  <a:lnTo>
                    <a:pt x="189526" y="217575"/>
                  </a:lnTo>
                  <a:lnTo>
                    <a:pt x="185066" y="227847"/>
                  </a:lnTo>
                  <a:lnTo>
                    <a:pt x="185810" y="231583"/>
                  </a:lnTo>
                  <a:lnTo>
                    <a:pt x="186553" y="235318"/>
                  </a:lnTo>
                  <a:lnTo>
                    <a:pt x="184323" y="247457"/>
                  </a:lnTo>
                  <a:lnTo>
                    <a:pt x="181351" y="253060"/>
                  </a:lnTo>
                  <a:lnTo>
                    <a:pt x="178377" y="256795"/>
                  </a:lnTo>
                  <a:lnTo>
                    <a:pt x="178377" y="265200"/>
                  </a:lnTo>
                  <a:lnTo>
                    <a:pt x="178377" y="271736"/>
                  </a:lnTo>
                  <a:lnTo>
                    <a:pt x="174661" y="278273"/>
                  </a:lnTo>
                  <a:lnTo>
                    <a:pt x="171688" y="282008"/>
                  </a:lnTo>
                  <a:lnTo>
                    <a:pt x="169459" y="285744"/>
                  </a:lnTo>
                  <a:lnTo>
                    <a:pt x="161282" y="292280"/>
                  </a:lnTo>
                  <a:lnTo>
                    <a:pt x="160539" y="294147"/>
                  </a:lnTo>
                  <a:lnTo>
                    <a:pt x="159797" y="299750"/>
                  </a:lnTo>
                  <a:lnTo>
                    <a:pt x="156823" y="299750"/>
                  </a:lnTo>
                  <a:lnTo>
                    <a:pt x="153851" y="296949"/>
                  </a:lnTo>
                  <a:lnTo>
                    <a:pt x="150877" y="296949"/>
                  </a:lnTo>
                  <a:lnTo>
                    <a:pt x="150134" y="297883"/>
                  </a:lnTo>
                  <a:lnTo>
                    <a:pt x="149391" y="301618"/>
                  </a:lnTo>
                  <a:lnTo>
                    <a:pt x="150134" y="303485"/>
                  </a:lnTo>
                  <a:lnTo>
                    <a:pt x="152364" y="310955"/>
                  </a:lnTo>
                  <a:lnTo>
                    <a:pt x="149391" y="316559"/>
                  </a:lnTo>
                  <a:lnTo>
                    <a:pt x="146418" y="321227"/>
                  </a:lnTo>
                  <a:lnTo>
                    <a:pt x="141216" y="324029"/>
                  </a:lnTo>
                  <a:lnTo>
                    <a:pt x="136013" y="327764"/>
                  </a:lnTo>
                  <a:lnTo>
                    <a:pt x="129323" y="338036"/>
                  </a:lnTo>
                  <a:lnTo>
                    <a:pt x="125607" y="339904"/>
                  </a:lnTo>
                  <a:lnTo>
                    <a:pt x="121891" y="344573"/>
                  </a:lnTo>
                  <a:lnTo>
                    <a:pt x="115202" y="352977"/>
                  </a:lnTo>
                  <a:lnTo>
                    <a:pt x="109256" y="360448"/>
                  </a:lnTo>
                  <a:lnTo>
                    <a:pt x="104797" y="368851"/>
                  </a:lnTo>
                  <a:lnTo>
                    <a:pt x="101081" y="378190"/>
                  </a:lnTo>
                  <a:lnTo>
                    <a:pt x="99594" y="384726"/>
                  </a:lnTo>
                  <a:lnTo>
                    <a:pt x="96620" y="389395"/>
                  </a:lnTo>
                  <a:lnTo>
                    <a:pt x="92161" y="394065"/>
                  </a:lnTo>
                  <a:lnTo>
                    <a:pt x="87702" y="396866"/>
                  </a:lnTo>
                  <a:lnTo>
                    <a:pt x="81756" y="397799"/>
                  </a:lnTo>
                  <a:lnTo>
                    <a:pt x="78040" y="396866"/>
                  </a:lnTo>
                  <a:lnTo>
                    <a:pt x="76554" y="394998"/>
                  </a:lnTo>
                  <a:lnTo>
                    <a:pt x="77297" y="389395"/>
                  </a:lnTo>
                  <a:lnTo>
                    <a:pt x="79527" y="384726"/>
                  </a:lnTo>
                  <a:lnTo>
                    <a:pt x="83986" y="376322"/>
                  </a:lnTo>
                  <a:lnTo>
                    <a:pt x="85472" y="371653"/>
                  </a:lnTo>
                  <a:lnTo>
                    <a:pt x="86215" y="366050"/>
                  </a:lnTo>
                  <a:lnTo>
                    <a:pt x="86215" y="362315"/>
                  </a:lnTo>
                  <a:lnTo>
                    <a:pt x="81756" y="358579"/>
                  </a:lnTo>
                  <a:lnTo>
                    <a:pt x="76554" y="357646"/>
                  </a:lnTo>
                  <a:lnTo>
                    <a:pt x="73581" y="357646"/>
                  </a:lnTo>
                  <a:lnTo>
                    <a:pt x="71351" y="354844"/>
                  </a:lnTo>
                  <a:lnTo>
                    <a:pt x="69864" y="352977"/>
                  </a:lnTo>
                  <a:lnTo>
                    <a:pt x="65405" y="352977"/>
                  </a:lnTo>
                  <a:lnTo>
                    <a:pt x="62432" y="352043"/>
                  </a:lnTo>
                  <a:lnTo>
                    <a:pt x="60202" y="352043"/>
                  </a:lnTo>
                  <a:lnTo>
                    <a:pt x="57973" y="353911"/>
                  </a:lnTo>
                  <a:lnTo>
                    <a:pt x="55742" y="356712"/>
                  </a:lnTo>
                  <a:lnTo>
                    <a:pt x="52027" y="354844"/>
                  </a:lnTo>
                  <a:lnTo>
                    <a:pt x="50540" y="352043"/>
                  </a:lnTo>
                  <a:lnTo>
                    <a:pt x="49053" y="347374"/>
                  </a:lnTo>
                  <a:lnTo>
                    <a:pt x="43850" y="344573"/>
                  </a:lnTo>
                  <a:lnTo>
                    <a:pt x="41622" y="341771"/>
                  </a:lnTo>
                  <a:lnTo>
                    <a:pt x="40135" y="338970"/>
                  </a:lnTo>
                  <a:lnTo>
                    <a:pt x="36419" y="338036"/>
                  </a:lnTo>
                  <a:lnTo>
                    <a:pt x="32702" y="338036"/>
                  </a:lnTo>
                  <a:lnTo>
                    <a:pt x="28986" y="331499"/>
                  </a:lnTo>
                  <a:lnTo>
                    <a:pt x="24527" y="329632"/>
                  </a:lnTo>
                  <a:lnTo>
                    <a:pt x="20067" y="326831"/>
                  </a:lnTo>
                  <a:lnTo>
                    <a:pt x="16351" y="320294"/>
                  </a:lnTo>
                  <a:lnTo>
                    <a:pt x="11148" y="316559"/>
                  </a:lnTo>
                  <a:lnTo>
                    <a:pt x="4459" y="307220"/>
                  </a:lnTo>
                  <a:lnTo>
                    <a:pt x="4459" y="303485"/>
                  </a:lnTo>
                  <a:lnTo>
                    <a:pt x="5203" y="299750"/>
                  </a:lnTo>
                  <a:lnTo>
                    <a:pt x="5946" y="296015"/>
                  </a:lnTo>
                  <a:lnTo>
                    <a:pt x="5946" y="293214"/>
                  </a:lnTo>
                  <a:lnTo>
                    <a:pt x="2973" y="290412"/>
                  </a:lnTo>
                  <a:lnTo>
                    <a:pt x="0" y="286677"/>
                  </a:lnTo>
                  <a:lnTo>
                    <a:pt x="1486" y="282008"/>
                  </a:lnTo>
                  <a:lnTo>
                    <a:pt x="3716" y="275472"/>
                  </a:lnTo>
                  <a:lnTo>
                    <a:pt x="2973" y="275472"/>
                  </a:lnTo>
                  <a:lnTo>
                    <a:pt x="14121" y="257729"/>
                  </a:lnTo>
                  <a:lnTo>
                    <a:pt x="16351" y="253994"/>
                  </a:lnTo>
                  <a:lnTo>
                    <a:pt x="17838" y="254928"/>
                  </a:lnTo>
                  <a:lnTo>
                    <a:pt x="23784" y="251192"/>
                  </a:lnTo>
                  <a:lnTo>
                    <a:pt x="27499" y="248391"/>
                  </a:lnTo>
                  <a:lnTo>
                    <a:pt x="34932" y="247457"/>
                  </a:lnTo>
                  <a:lnTo>
                    <a:pt x="40135" y="246524"/>
                  </a:lnTo>
                  <a:lnTo>
                    <a:pt x="44594" y="245590"/>
                  </a:lnTo>
                  <a:lnTo>
                    <a:pt x="49796" y="243722"/>
                  </a:lnTo>
                  <a:lnTo>
                    <a:pt x="52027" y="241855"/>
                  </a:lnTo>
                  <a:lnTo>
                    <a:pt x="54256" y="238119"/>
                  </a:lnTo>
                  <a:lnTo>
                    <a:pt x="55742" y="234384"/>
                  </a:lnTo>
                  <a:lnTo>
                    <a:pt x="56486" y="229715"/>
                  </a:lnTo>
                  <a:lnTo>
                    <a:pt x="61688" y="225046"/>
                  </a:lnTo>
                  <a:lnTo>
                    <a:pt x="65405" y="223179"/>
                  </a:lnTo>
                  <a:lnTo>
                    <a:pt x="75067" y="213840"/>
                  </a:lnTo>
                  <a:lnTo>
                    <a:pt x="82500" y="209172"/>
                  </a:lnTo>
                  <a:lnTo>
                    <a:pt x="89189" y="207303"/>
                  </a:lnTo>
                  <a:lnTo>
                    <a:pt x="92905" y="205436"/>
                  </a:lnTo>
                  <a:lnTo>
                    <a:pt x="96620" y="201701"/>
                  </a:lnTo>
                  <a:lnTo>
                    <a:pt x="101823" y="200767"/>
                  </a:lnTo>
                  <a:lnTo>
                    <a:pt x="106284" y="198900"/>
                  </a:lnTo>
                  <a:lnTo>
                    <a:pt x="105540" y="196098"/>
                  </a:lnTo>
                  <a:lnTo>
                    <a:pt x="99594" y="184892"/>
                  </a:lnTo>
                  <a:lnTo>
                    <a:pt x="95135" y="183025"/>
                  </a:lnTo>
                  <a:lnTo>
                    <a:pt x="92905" y="179290"/>
                  </a:lnTo>
                  <a:lnTo>
                    <a:pt x="89932" y="175555"/>
                  </a:lnTo>
                  <a:lnTo>
                    <a:pt x="87702" y="172753"/>
                  </a:lnTo>
                  <a:lnTo>
                    <a:pt x="84729" y="169951"/>
                  </a:lnTo>
                  <a:lnTo>
                    <a:pt x="81756" y="168084"/>
                  </a:lnTo>
                  <a:lnTo>
                    <a:pt x="80269" y="164349"/>
                  </a:lnTo>
                  <a:lnTo>
                    <a:pt x="75810" y="156878"/>
                  </a:lnTo>
                  <a:lnTo>
                    <a:pt x="69864" y="155011"/>
                  </a:lnTo>
                  <a:lnTo>
                    <a:pt x="65405" y="153143"/>
                  </a:lnTo>
                  <a:lnTo>
                    <a:pt x="63175" y="150342"/>
                  </a:lnTo>
                  <a:lnTo>
                    <a:pt x="62432" y="144739"/>
                  </a:lnTo>
                  <a:lnTo>
                    <a:pt x="62432" y="132600"/>
                  </a:lnTo>
                  <a:lnTo>
                    <a:pt x="60202" y="130732"/>
                  </a:lnTo>
                  <a:lnTo>
                    <a:pt x="55742" y="128865"/>
                  </a:lnTo>
                  <a:lnTo>
                    <a:pt x="52770" y="128865"/>
                  </a:lnTo>
                  <a:lnTo>
                    <a:pt x="49053" y="128865"/>
                  </a:lnTo>
                  <a:lnTo>
                    <a:pt x="45337" y="126062"/>
                  </a:lnTo>
                  <a:lnTo>
                    <a:pt x="44594" y="122328"/>
                  </a:lnTo>
                  <a:lnTo>
                    <a:pt x="45337" y="117659"/>
                  </a:lnTo>
                  <a:lnTo>
                    <a:pt x="47568" y="112056"/>
                  </a:lnTo>
                  <a:lnTo>
                    <a:pt x="46081" y="108321"/>
                  </a:lnTo>
                  <a:lnTo>
                    <a:pt x="47568" y="99916"/>
                  </a:lnTo>
                  <a:lnTo>
                    <a:pt x="49053" y="96181"/>
                  </a:lnTo>
                  <a:lnTo>
                    <a:pt x="54256" y="95248"/>
                  </a:lnTo>
                  <a:lnTo>
                    <a:pt x="56486" y="93379"/>
                  </a:lnTo>
                  <a:lnTo>
                    <a:pt x="58715" y="84976"/>
                  </a:lnTo>
                  <a:lnTo>
                    <a:pt x="62432" y="81240"/>
                  </a:lnTo>
                  <a:lnTo>
                    <a:pt x="62432" y="76571"/>
                  </a:lnTo>
                  <a:lnTo>
                    <a:pt x="59459" y="71903"/>
                  </a:lnTo>
                  <a:lnTo>
                    <a:pt x="56486" y="69101"/>
                  </a:lnTo>
                  <a:lnTo>
                    <a:pt x="54999" y="66299"/>
                  </a:lnTo>
                  <a:lnTo>
                    <a:pt x="54256" y="62564"/>
                  </a:lnTo>
                  <a:lnTo>
                    <a:pt x="55742" y="59763"/>
                  </a:lnTo>
                  <a:lnTo>
                    <a:pt x="62432" y="55094"/>
                  </a:lnTo>
                  <a:lnTo>
                    <a:pt x="69121" y="51359"/>
                  </a:lnTo>
                  <a:lnTo>
                    <a:pt x="73581" y="46690"/>
                  </a:lnTo>
                  <a:lnTo>
                    <a:pt x="74324" y="42955"/>
                  </a:lnTo>
                  <a:lnTo>
                    <a:pt x="77297" y="40153"/>
                  </a:lnTo>
                  <a:lnTo>
                    <a:pt x="81013" y="37352"/>
                  </a:lnTo>
                  <a:lnTo>
                    <a:pt x="85472" y="28014"/>
                  </a:lnTo>
                  <a:lnTo>
                    <a:pt x="88446" y="22411"/>
                  </a:lnTo>
                  <a:lnTo>
                    <a:pt x="90675" y="15874"/>
                  </a:lnTo>
                  <a:lnTo>
                    <a:pt x="95878" y="9338"/>
                  </a:lnTo>
                  <a:lnTo>
                    <a:pt x="101081" y="4669"/>
                  </a:lnTo>
                  <a:lnTo>
                    <a:pt x="107026" y="0"/>
                  </a:lnTo>
                  <a:lnTo>
                    <a:pt x="107026" y="0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3" name="pl203"/>
            <p:cNvSpPr/>
            <p:nvPr/>
          </p:nvSpPr>
          <p:spPr>
            <a:xfrm>
              <a:off x="2858088" y="3470554"/>
              <a:ext cx="785604" cy="921662"/>
            </a:xfrm>
            <a:custGeom>
              <a:avLst/>
              <a:pathLst>
                <a:path w="785604" h="921662">
                  <a:moveTo>
                    <a:pt x="784862" y="0"/>
                  </a:moveTo>
                  <a:lnTo>
                    <a:pt x="785604" y="84976"/>
                  </a:lnTo>
                  <a:lnTo>
                    <a:pt x="779659" y="84976"/>
                  </a:lnTo>
                  <a:lnTo>
                    <a:pt x="779659" y="155944"/>
                  </a:lnTo>
                  <a:lnTo>
                    <a:pt x="779659" y="207303"/>
                  </a:lnTo>
                  <a:lnTo>
                    <a:pt x="779659" y="226913"/>
                  </a:lnTo>
                  <a:lnTo>
                    <a:pt x="779659" y="297883"/>
                  </a:lnTo>
                  <a:lnTo>
                    <a:pt x="779659" y="336168"/>
                  </a:lnTo>
                  <a:lnTo>
                    <a:pt x="779659" y="369785"/>
                  </a:lnTo>
                  <a:lnTo>
                    <a:pt x="778916" y="437953"/>
                  </a:lnTo>
                  <a:lnTo>
                    <a:pt x="778916" y="440754"/>
                  </a:lnTo>
                  <a:lnTo>
                    <a:pt x="778172" y="518259"/>
                  </a:lnTo>
                  <a:lnTo>
                    <a:pt x="777429" y="562148"/>
                  </a:lnTo>
                  <a:lnTo>
                    <a:pt x="777429" y="589228"/>
                  </a:lnTo>
                  <a:lnTo>
                    <a:pt x="776685" y="661132"/>
                  </a:lnTo>
                  <a:lnTo>
                    <a:pt x="775942" y="732101"/>
                  </a:lnTo>
                  <a:lnTo>
                    <a:pt x="775942" y="803069"/>
                  </a:lnTo>
                  <a:lnTo>
                    <a:pt x="775942" y="816143"/>
                  </a:lnTo>
                  <a:lnTo>
                    <a:pt x="738780" y="816143"/>
                  </a:lnTo>
                  <a:lnTo>
                    <a:pt x="692699" y="816143"/>
                  </a:lnTo>
                  <a:lnTo>
                    <a:pt x="660740" y="816143"/>
                  </a:lnTo>
                  <a:lnTo>
                    <a:pt x="654051" y="816143"/>
                  </a:lnTo>
                  <a:lnTo>
                    <a:pt x="546280" y="816143"/>
                  </a:lnTo>
                  <a:lnTo>
                    <a:pt x="537362" y="817076"/>
                  </a:lnTo>
                  <a:lnTo>
                    <a:pt x="396890" y="816143"/>
                  </a:lnTo>
                  <a:lnTo>
                    <a:pt x="346349" y="817076"/>
                  </a:lnTo>
                  <a:lnTo>
                    <a:pt x="336687" y="816143"/>
                  </a:lnTo>
                  <a:lnTo>
                    <a:pt x="315134" y="816143"/>
                  </a:lnTo>
                  <a:lnTo>
                    <a:pt x="312160" y="818010"/>
                  </a:lnTo>
                  <a:lnTo>
                    <a:pt x="313647" y="823613"/>
                  </a:lnTo>
                  <a:lnTo>
                    <a:pt x="312904" y="831083"/>
                  </a:lnTo>
                  <a:lnTo>
                    <a:pt x="313647" y="836686"/>
                  </a:lnTo>
                  <a:lnTo>
                    <a:pt x="318850" y="844157"/>
                  </a:lnTo>
                  <a:lnTo>
                    <a:pt x="325539" y="850693"/>
                  </a:lnTo>
                  <a:lnTo>
                    <a:pt x="225944" y="849760"/>
                  </a:lnTo>
                  <a:lnTo>
                    <a:pt x="108512" y="849760"/>
                  </a:lnTo>
                  <a:lnTo>
                    <a:pt x="107769" y="868435"/>
                  </a:lnTo>
                  <a:lnTo>
                    <a:pt x="107026" y="920728"/>
                  </a:lnTo>
                  <a:lnTo>
                    <a:pt x="71350" y="921662"/>
                  </a:lnTo>
                  <a:lnTo>
                    <a:pt x="20067" y="921662"/>
                  </a:lnTo>
                  <a:lnTo>
                    <a:pt x="0" y="920728"/>
                  </a:lnTo>
                  <a:lnTo>
                    <a:pt x="0" y="746107"/>
                  </a:lnTo>
                  <a:lnTo>
                    <a:pt x="0" y="688212"/>
                  </a:lnTo>
                  <a:lnTo>
                    <a:pt x="742" y="619110"/>
                  </a:lnTo>
                  <a:lnTo>
                    <a:pt x="0" y="525730"/>
                  </a:lnTo>
                  <a:lnTo>
                    <a:pt x="742" y="395932"/>
                  </a:lnTo>
                  <a:lnTo>
                    <a:pt x="742" y="334300"/>
                  </a:lnTo>
                  <a:lnTo>
                    <a:pt x="1486" y="163415"/>
                  </a:lnTo>
                  <a:lnTo>
                    <a:pt x="2229" y="933"/>
                  </a:lnTo>
                  <a:lnTo>
                    <a:pt x="17837" y="933"/>
                  </a:lnTo>
                  <a:lnTo>
                    <a:pt x="47567" y="933"/>
                  </a:lnTo>
                  <a:lnTo>
                    <a:pt x="73581" y="0"/>
                  </a:lnTo>
                  <a:lnTo>
                    <a:pt x="86215" y="933"/>
                  </a:lnTo>
                  <a:lnTo>
                    <a:pt x="101823" y="933"/>
                  </a:lnTo>
                  <a:lnTo>
                    <a:pt x="147904" y="933"/>
                  </a:lnTo>
                  <a:lnTo>
                    <a:pt x="195472" y="933"/>
                  </a:lnTo>
                  <a:lnTo>
                    <a:pt x="207364" y="933"/>
                  </a:lnTo>
                  <a:lnTo>
                    <a:pt x="209593" y="2801"/>
                  </a:lnTo>
                  <a:lnTo>
                    <a:pt x="231147" y="933"/>
                  </a:lnTo>
                  <a:lnTo>
                    <a:pt x="278714" y="2801"/>
                  </a:lnTo>
                  <a:lnTo>
                    <a:pt x="318850" y="2801"/>
                  </a:lnTo>
                  <a:lnTo>
                    <a:pt x="335201" y="2801"/>
                  </a:lnTo>
                  <a:lnTo>
                    <a:pt x="395403" y="2801"/>
                  </a:lnTo>
                  <a:lnTo>
                    <a:pt x="432566" y="2801"/>
                  </a:lnTo>
                  <a:lnTo>
                    <a:pt x="448174" y="2801"/>
                  </a:lnTo>
                  <a:lnTo>
                    <a:pt x="475672" y="2801"/>
                  </a:lnTo>
                  <a:lnTo>
                    <a:pt x="494998" y="2801"/>
                  </a:lnTo>
                  <a:lnTo>
                    <a:pt x="512835" y="2801"/>
                  </a:lnTo>
                  <a:lnTo>
                    <a:pt x="552226" y="2801"/>
                  </a:lnTo>
                  <a:lnTo>
                    <a:pt x="604253" y="2801"/>
                  </a:lnTo>
                  <a:lnTo>
                    <a:pt x="641415" y="2801"/>
                  </a:lnTo>
                  <a:lnTo>
                    <a:pt x="654051" y="2801"/>
                  </a:lnTo>
                  <a:lnTo>
                    <a:pt x="671889" y="2801"/>
                  </a:lnTo>
                  <a:lnTo>
                    <a:pt x="703105" y="2801"/>
                  </a:lnTo>
                  <a:lnTo>
                    <a:pt x="735064" y="2801"/>
                  </a:lnTo>
                  <a:lnTo>
                    <a:pt x="764049" y="2801"/>
                  </a:lnTo>
                  <a:lnTo>
                    <a:pt x="774455" y="933"/>
                  </a:lnTo>
                  <a:lnTo>
                    <a:pt x="784862" y="0"/>
                  </a:lnTo>
                  <a:lnTo>
                    <a:pt x="784862" y="0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4" name="pl204"/>
            <p:cNvSpPr/>
            <p:nvPr/>
          </p:nvSpPr>
          <p:spPr>
            <a:xfrm>
              <a:off x="7402257" y="2844906"/>
              <a:ext cx="12636" cy="21477"/>
            </a:xfrm>
            <a:custGeom>
              <a:avLst/>
              <a:pathLst>
                <a:path w="12636" h="21477">
                  <a:moveTo>
                    <a:pt x="12636" y="5603"/>
                  </a:moveTo>
                  <a:lnTo>
                    <a:pt x="11892" y="8404"/>
                  </a:lnTo>
                  <a:lnTo>
                    <a:pt x="9663" y="10271"/>
                  </a:lnTo>
                  <a:lnTo>
                    <a:pt x="8176" y="14007"/>
                  </a:lnTo>
                  <a:lnTo>
                    <a:pt x="7433" y="16808"/>
                  </a:lnTo>
                  <a:lnTo>
                    <a:pt x="6690" y="18676"/>
                  </a:lnTo>
                  <a:lnTo>
                    <a:pt x="2974" y="20543"/>
                  </a:lnTo>
                  <a:lnTo>
                    <a:pt x="744" y="21477"/>
                  </a:lnTo>
                  <a:lnTo>
                    <a:pt x="0" y="19610"/>
                  </a:lnTo>
                  <a:lnTo>
                    <a:pt x="2974" y="12140"/>
                  </a:lnTo>
                  <a:lnTo>
                    <a:pt x="6690" y="7470"/>
                  </a:lnTo>
                  <a:lnTo>
                    <a:pt x="9663" y="934"/>
                  </a:lnTo>
                  <a:lnTo>
                    <a:pt x="11892" y="0"/>
                  </a:lnTo>
                  <a:lnTo>
                    <a:pt x="12636" y="934"/>
                  </a:lnTo>
                  <a:lnTo>
                    <a:pt x="11892" y="2802"/>
                  </a:lnTo>
                  <a:lnTo>
                    <a:pt x="12636" y="5603"/>
                  </a:lnTo>
                  <a:lnTo>
                    <a:pt x="12636" y="5603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5" name="pl205"/>
            <p:cNvSpPr/>
            <p:nvPr/>
          </p:nvSpPr>
          <p:spPr>
            <a:xfrm>
              <a:off x="6657532" y="2165098"/>
              <a:ext cx="844320" cy="685411"/>
            </a:xfrm>
            <a:custGeom>
              <a:avLst/>
              <a:pathLst>
                <a:path w="844320" h="685411">
                  <a:moveTo>
                    <a:pt x="0" y="448225"/>
                  </a:moveTo>
                  <a:lnTo>
                    <a:pt x="8918" y="442622"/>
                  </a:lnTo>
                  <a:lnTo>
                    <a:pt x="28242" y="432350"/>
                  </a:lnTo>
                  <a:lnTo>
                    <a:pt x="43107" y="421145"/>
                  </a:lnTo>
                  <a:lnTo>
                    <a:pt x="46823" y="417409"/>
                  </a:lnTo>
                  <a:lnTo>
                    <a:pt x="49796" y="413674"/>
                  </a:lnTo>
                  <a:lnTo>
                    <a:pt x="54256" y="410873"/>
                  </a:lnTo>
                  <a:lnTo>
                    <a:pt x="57972" y="409939"/>
                  </a:lnTo>
                  <a:lnTo>
                    <a:pt x="62431" y="407138"/>
                  </a:lnTo>
                  <a:lnTo>
                    <a:pt x="72093" y="402468"/>
                  </a:lnTo>
                  <a:lnTo>
                    <a:pt x="78782" y="399667"/>
                  </a:lnTo>
                  <a:lnTo>
                    <a:pt x="83242" y="396866"/>
                  </a:lnTo>
                  <a:lnTo>
                    <a:pt x="86215" y="392197"/>
                  </a:lnTo>
                  <a:lnTo>
                    <a:pt x="92161" y="383793"/>
                  </a:lnTo>
                  <a:lnTo>
                    <a:pt x="93647" y="378190"/>
                  </a:lnTo>
                  <a:lnTo>
                    <a:pt x="96620" y="374454"/>
                  </a:lnTo>
                  <a:lnTo>
                    <a:pt x="100337" y="373521"/>
                  </a:lnTo>
                  <a:lnTo>
                    <a:pt x="111485" y="369785"/>
                  </a:lnTo>
                  <a:lnTo>
                    <a:pt x="115944" y="366984"/>
                  </a:lnTo>
                  <a:lnTo>
                    <a:pt x="118175" y="358579"/>
                  </a:lnTo>
                  <a:lnTo>
                    <a:pt x="114458" y="351109"/>
                  </a:lnTo>
                  <a:lnTo>
                    <a:pt x="112229" y="343639"/>
                  </a:lnTo>
                  <a:lnTo>
                    <a:pt x="112229" y="337103"/>
                  </a:lnTo>
                  <a:lnTo>
                    <a:pt x="109998" y="334301"/>
                  </a:lnTo>
                  <a:lnTo>
                    <a:pt x="106283" y="333368"/>
                  </a:lnTo>
                  <a:lnTo>
                    <a:pt x="102566" y="336168"/>
                  </a:lnTo>
                  <a:lnTo>
                    <a:pt x="101823" y="332433"/>
                  </a:lnTo>
                  <a:lnTo>
                    <a:pt x="97364" y="328698"/>
                  </a:lnTo>
                  <a:lnTo>
                    <a:pt x="97364" y="324029"/>
                  </a:lnTo>
                  <a:lnTo>
                    <a:pt x="98107" y="319360"/>
                  </a:lnTo>
                  <a:lnTo>
                    <a:pt x="95877" y="314691"/>
                  </a:lnTo>
                  <a:lnTo>
                    <a:pt x="92161" y="312824"/>
                  </a:lnTo>
                  <a:lnTo>
                    <a:pt x="92161" y="310022"/>
                  </a:lnTo>
                  <a:lnTo>
                    <a:pt x="94391" y="306287"/>
                  </a:lnTo>
                  <a:lnTo>
                    <a:pt x="97364" y="303486"/>
                  </a:lnTo>
                  <a:lnTo>
                    <a:pt x="97364" y="296016"/>
                  </a:lnTo>
                  <a:lnTo>
                    <a:pt x="97364" y="287611"/>
                  </a:lnTo>
                  <a:lnTo>
                    <a:pt x="98107" y="282008"/>
                  </a:lnTo>
                  <a:lnTo>
                    <a:pt x="103310" y="280141"/>
                  </a:lnTo>
                  <a:lnTo>
                    <a:pt x="119661" y="277339"/>
                  </a:lnTo>
                  <a:lnTo>
                    <a:pt x="141958" y="272670"/>
                  </a:lnTo>
                  <a:lnTo>
                    <a:pt x="161282" y="268935"/>
                  </a:lnTo>
                  <a:lnTo>
                    <a:pt x="169458" y="268935"/>
                  </a:lnTo>
                  <a:lnTo>
                    <a:pt x="175404" y="268935"/>
                  </a:lnTo>
                  <a:lnTo>
                    <a:pt x="194728" y="268935"/>
                  </a:lnTo>
                  <a:lnTo>
                    <a:pt x="202160" y="268001"/>
                  </a:lnTo>
                  <a:lnTo>
                    <a:pt x="205134" y="268935"/>
                  </a:lnTo>
                  <a:lnTo>
                    <a:pt x="217025" y="268001"/>
                  </a:lnTo>
                  <a:lnTo>
                    <a:pt x="228174" y="268935"/>
                  </a:lnTo>
                  <a:lnTo>
                    <a:pt x="237093" y="269869"/>
                  </a:lnTo>
                  <a:lnTo>
                    <a:pt x="253444" y="272670"/>
                  </a:lnTo>
                  <a:lnTo>
                    <a:pt x="260876" y="273604"/>
                  </a:lnTo>
                  <a:lnTo>
                    <a:pt x="269795" y="280141"/>
                  </a:lnTo>
                  <a:lnTo>
                    <a:pt x="276485" y="285744"/>
                  </a:lnTo>
                  <a:lnTo>
                    <a:pt x="281687" y="287611"/>
                  </a:lnTo>
                  <a:lnTo>
                    <a:pt x="286890" y="287611"/>
                  </a:lnTo>
                  <a:lnTo>
                    <a:pt x="289120" y="291346"/>
                  </a:lnTo>
                  <a:lnTo>
                    <a:pt x="292092" y="287611"/>
                  </a:lnTo>
                  <a:lnTo>
                    <a:pt x="295809" y="284810"/>
                  </a:lnTo>
                  <a:lnTo>
                    <a:pt x="304728" y="282008"/>
                  </a:lnTo>
                  <a:lnTo>
                    <a:pt x="310674" y="282008"/>
                  </a:lnTo>
                  <a:lnTo>
                    <a:pt x="318106" y="280141"/>
                  </a:lnTo>
                  <a:lnTo>
                    <a:pt x="331484" y="280141"/>
                  </a:lnTo>
                  <a:lnTo>
                    <a:pt x="347093" y="282008"/>
                  </a:lnTo>
                  <a:lnTo>
                    <a:pt x="358241" y="282008"/>
                  </a:lnTo>
                  <a:lnTo>
                    <a:pt x="361957" y="286677"/>
                  </a:lnTo>
                  <a:lnTo>
                    <a:pt x="366416" y="282942"/>
                  </a:lnTo>
                  <a:lnTo>
                    <a:pt x="367159" y="280141"/>
                  </a:lnTo>
                  <a:lnTo>
                    <a:pt x="370133" y="279207"/>
                  </a:lnTo>
                  <a:lnTo>
                    <a:pt x="379795" y="279207"/>
                  </a:lnTo>
                  <a:lnTo>
                    <a:pt x="382768" y="277339"/>
                  </a:lnTo>
                  <a:lnTo>
                    <a:pt x="391687" y="272670"/>
                  </a:lnTo>
                  <a:lnTo>
                    <a:pt x="395403" y="274538"/>
                  </a:lnTo>
                  <a:lnTo>
                    <a:pt x="396890" y="274538"/>
                  </a:lnTo>
                  <a:lnTo>
                    <a:pt x="399863" y="268001"/>
                  </a:lnTo>
                  <a:lnTo>
                    <a:pt x="402835" y="264266"/>
                  </a:lnTo>
                  <a:lnTo>
                    <a:pt x="405809" y="261464"/>
                  </a:lnTo>
                  <a:lnTo>
                    <a:pt x="408781" y="259597"/>
                  </a:lnTo>
                  <a:lnTo>
                    <a:pt x="413983" y="254928"/>
                  </a:lnTo>
                  <a:lnTo>
                    <a:pt x="421416" y="254928"/>
                  </a:lnTo>
                  <a:lnTo>
                    <a:pt x="422903" y="253994"/>
                  </a:lnTo>
                  <a:lnTo>
                    <a:pt x="424389" y="250258"/>
                  </a:lnTo>
                  <a:lnTo>
                    <a:pt x="425875" y="246524"/>
                  </a:lnTo>
                  <a:lnTo>
                    <a:pt x="430335" y="242788"/>
                  </a:lnTo>
                  <a:lnTo>
                    <a:pt x="436281" y="242788"/>
                  </a:lnTo>
                  <a:lnTo>
                    <a:pt x="443713" y="244656"/>
                  </a:lnTo>
                  <a:lnTo>
                    <a:pt x="451889" y="244656"/>
                  </a:lnTo>
                  <a:lnTo>
                    <a:pt x="454862" y="240921"/>
                  </a:lnTo>
                  <a:lnTo>
                    <a:pt x="458579" y="236252"/>
                  </a:lnTo>
                  <a:lnTo>
                    <a:pt x="459322" y="231583"/>
                  </a:lnTo>
                  <a:lnTo>
                    <a:pt x="460065" y="223179"/>
                  </a:lnTo>
                  <a:lnTo>
                    <a:pt x="460808" y="216642"/>
                  </a:lnTo>
                  <a:lnTo>
                    <a:pt x="457835" y="209172"/>
                  </a:lnTo>
                  <a:lnTo>
                    <a:pt x="457091" y="202635"/>
                  </a:lnTo>
                  <a:lnTo>
                    <a:pt x="451889" y="195164"/>
                  </a:lnTo>
                  <a:lnTo>
                    <a:pt x="448916" y="191429"/>
                  </a:lnTo>
                  <a:lnTo>
                    <a:pt x="449659" y="187694"/>
                  </a:lnTo>
                  <a:lnTo>
                    <a:pt x="452633" y="184892"/>
                  </a:lnTo>
                  <a:lnTo>
                    <a:pt x="454862" y="184892"/>
                  </a:lnTo>
                  <a:lnTo>
                    <a:pt x="458579" y="187694"/>
                  </a:lnTo>
                  <a:lnTo>
                    <a:pt x="461551" y="187694"/>
                  </a:lnTo>
                  <a:lnTo>
                    <a:pt x="467497" y="180223"/>
                  </a:lnTo>
                  <a:lnTo>
                    <a:pt x="468240" y="173687"/>
                  </a:lnTo>
                  <a:lnTo>
                    <a:pt x="460808" y="169018"/>
                  </a:lnTo>
                  <a:lnTo>
                    <a:pt x="468983" y="162481"/>
                  </a:lnTo>
                  <a:lnTo>
                    <a:pt x="467497" y="161548"/>
                  </a:lnTo>
                  <a:lnTo>
                    <a:pt x="463781" y="160614"/>
                  </a:lnTo>
                  <a:lnTo>
                    <a:pt x="461551" y="157812"/>
                  </a:lnTo>
                  <a:lnTo>
                    <a:pt x="459322" y="155945"/>
                  </a:lnTo>
                  <a:lnTo>
                    <a:pt x="456348" y="156878"/>
                  </a:lnTo>
                  <a:lnTo>
                    <a:pt x="454862" y="159681"/>
                  </a:lnTo>
                  <a:lnTo>
                    <a:pt x="454119" y="160614"/>
                  </a:lnTo>
                  <a:lnTo>
                    <a:pt x="457835" y="163415"/>
                  </a:lnTo>
                  <a:lnTo>
                    <a:pt x="457091" y="169018"/>
                  </a:lnTo>
                  <a:lnTo>
                    <a:pt x="454119" y="171820"/>
                  </a:lnTo>
                  <a:lnTo>
                    <a:pt x="451889" y="170886"/>
                  </a:lnTo>
                  <a:lnTo>
                    <a:pt x="449659" y="169951"/>
                  </a:lnTo>
                  <a:lnTo>
                    <a:pt x="448916" y="164349"/>
                  </a:lnTo>
                  <a:lnTo>
                    <a:pt x="446686" y="155945"/>
                  </a:lnTo>
                  <a:lnTo>
                    <a:pt x="439997" y="151276"/>
                  </a:lnTo>
                  <a:lnTo>
                    <a:pt x="440740" y="146606"/>
                  </a:lnTo>
                  <a:lnTo>
                    <a:pt x="443713" y="143805"/>
                  </a:lnTo>
                  <a:lnTo>
                    <a:pt x="448173" y="141004"/>
                  </a:lnTo>
                  <a:lnTo>
                    <a:pt x="468240" y="131666"/>
                  </a:lnTo>
                  <a:lnTo>
                    <a:pt x="483105" y="123262"/>
                  </a:lnTo>
                  <a:lnTo>
                    <a:pt x="491281" y="116725"/>
                  </a:lnTo>
                  <a:lnTo>
                    <a:pt x="497970" y="110188"/>
                  </a:lnTo>
                  <a:lnTo>
                    <a:pt x="511348" y="100851"/>
                  </a:lnTo>
                  <a:lnTo>
                    <a:pt x="512835" y="97115"/>
                  </a:lnTo>
                  <a:lnTo>
                    <a:pt x="515807" y="91512"/>
                  </a:lnTo>
                  <a:lnTo>
                    <a:pt x="517295" y="86843"/>
                  </a:lnTo>
                  <a:lnTo>
                    <a:pt x="515807" y="84042"/>
                  </a:lnTo>
                  <a:lnTo>
                    <a:pt x="521010" y="76571"/>
                  </a:lnTo>
                  <a:lnTo>
                    <a:pt x="534389" y="66299"/>
                  </a:lnTo>
                  <a:lnTo>
                    <a:pt x="555943" y="47624"/>
                  </a:lnTo>
                  <a:lnTo>
                    <a:pt x="581213" y="25213"/>
                  </a:lnTo>
                  <a:lnTo>
                    <a:pt x="590131" y="21477"/>
                  </a:lnTo>
                  <a:lnTo>
                    <a:pt x="606483" y="13073"/>
                  </a:lnTo>
                  <a:lnTo>
                    <a:pt x="613915" y="10271"/>
                  </a:lnTo>
                  <a:lnTo>
                    <a:pt x="617632" y="6536"/>
                  </a:lnTo>
                  <a:lnTo>
                    <a:pt x="625807" y="3735"/>
                  </a:lnTo>
                  <a:lnTo>
                    <a:pt x="631753" y="2801"/>
                  </a:lnTo>
                  <a:lnTo>
                    <a:pt x="639185" y="0"/>
                  </a:lnTo>
                  <a:lnTo>
                    <a:pt x="642902" y="0"/>
                  </a:lnTo>
                  <a:lnTo>
                    <a:pt x="651821" y="2801"/>
                  </a:lnTo>
                  <a:lnTo>
                    <a:pt x="654050" y="2801"/>
                  </a:lnTo>
                  <a:lnTo>
                    <a:pt x="666685" y="1868"/>
                  </a:lnTo>
                  <a:lnTo>
                    <a:pt x="682294" y="2801"/>
                  </a:lnTo>
                  <a:lnTo>
                    <a:pt x="697901" y="2801"/>
                  </a:lnTo>
                  <a:lnTo>
                    <a:pt x="720942" y="1868"/>
                  </a:lnTo>
                  <a:lnTo>
                    <a:pt x="743983" y="1868"/>
                  </a:lnTo>
                  <a:lnTo>
                    <a:pt x="830941" y="0"/>
                  </a:lnTo>
                  <a:lnTo>
                    <a:pt x="831684" y="7470"/>
                  </a:lnTo>
                  <a:lnTo>
                    <a:pt x="833171" y="11205"/>
                  </a:lnTo>
                  <a:lnTo>
                    <a:pt x="827225" y="23345"/>
                  </a:lnTo>
                  <a:lnTo>
                    <a:pt x="827225" y="28947"/>
                  </a:lnTo>
                  <a:lnTo>
                    <a:pt x="830198" y="33616"/>
                  </a:lnTo>
                  <a:lnTo>
                    <a:pt x="830941" y="37352"/>
                  </a:lnTo>
                  <a:lnTo>
                    <a:pt x="828712" y="53227"/>
                  </a:lnTo>
                  <a:lnTo>
                    <a:pt x="827969" y="65366"/>
                  </a:lnTo>
                  <a:lnTo>
                    <a:pt x="829456" y="71903"/>
                  </a:lnTo>
                  <a:lnTo>
                    <a:pt x="829456" y="75638"/>
                  </a:lnTo>
                  <a:lnTo>
                    <a:pt x="832428" y="81240"/>
                  </a:lnTo>
                  <a:lnTo>
                    <a:pt x="834658" y="87777"/>
                  </a:lnTo>
                  <a:lnTo>
                    <a:pt x="836144" y="96181"/>
                  </a:lnTo>
                  <a:lnTo>
                    <a:pt x="835401" y="105520"/>
                  </a:lnTo>
                  <a:lnTo>
                    <a:pt x="835401" y="114857"/>
                  </a:lnTo>
                  <a:lnTo>
                    <a:pt x="835401" y="120460"/>
                  </a:lnTo>
                  <a:lnTo>
                    <a:pt x="833171" y="126997"/>
                  </a:lnTo>
                  <a:lnTo>
                    <a:pt x="826482" y="133534"/>
                  </a:lnTo>
                  <a:lnTo>
                    <a:pt x="824253" y="137269"/>
                  </a:lnTo>
                  <a:lnTo>
                    <a:pt x="823510" y="142872"/>
                  </a:lnTo>
                  <a:lnTo>
                    <a:pt x="819050" y="154077"/>
                  </a:lnTo>
                  <a:lnTo>
                    <a:pt x="822766" y="163415"/>
                  </a:lnTo>
                  <a:lnTo>
                    <a:pt x="822766" y="169951"/>
                  </a:lnTo>
                  <a:lnTo>
                    <a:pt x="824253" y="175555"/>
                  </a:lnTo>
                  <a:lnTo>
                    <a:pt x="826482" y="182092"/>
                  </a:lnTo>
                  <a:lnTo>
                    <a:pt x="827225" y="188628"/>
                  </a:lnTo>
                  <a:lnTo>
                    <a:pt x="827225" y="195164"/>
                  </a:lnTo>
                  <a:lnTo>
                    <a:pt x="829456" y="198900"/>
                  </a:lnTo>
                  <a:lnTo>
                    <a:pt x="830198" y="201701"/>
                  </a:lnTo>
                  <a:lnTo>
                    <a:pt x="829456" y="206370"/>
                  </a:lnTo>
                  <a:lnTo>
                    <a:pt x="827969" y="210105"/>
                  </a:lnTo>
                  <a:lnTo>
                    <a:pt x="825738" y="215708"/>
                  </a:lnTo>
                  <a:lnTo>
                    <a:pt x="822023" y="221311"/>
                  </a:lnTo>
                  <a:lnTo>
                    <a:pt x="822766" y="233451"/>
                  </a:lnTo>
                  <a:lnTo>
                    <a:pt x="825738" y="235318"/>
                  </a:lnTo>
                  <a:lnTo>
                    <a:pt x="827969" y="231583"/>
                  </a:lnTo>
                  <a:lnTo>
                    <a:pt x="830198" y="227847"/>
                  </a:lnTo>
                  <a:lnTo>
                    <a:pt x="833171" y="225980"/>
                  </a:lnTo>
                  <a:lnTo>
                    <a:pt x="836144" y="226914"/>
                  </a:lnTo>
                  <a:lnTo>
                    <a:pt x="838374" y="228781"/>
                  </a:lnTo>
                  <a:lnTo>
                    <a:pt x="840605" y="232516"/>
                  </a:lnTo>
                  <a:lnTo>
                    <a:pt x="842090" y="235318"/>
                  </a:lnTo>
                  <a:lnTo>
                    <a:pt x="843577" y="237186"/>
                  </a:lnTo>
                  <a:lnTo>
                    <a:pt x="844320" y="239053"/>
                  </a:lnTo>
                  <a:lnTo>
                    <a:pt x="843577" y="248391"/>
                  </a:lnTo>
                  <a:lnTo>
                    <a:pt x="844320" y="253994"/>
                  </a:lnTo>
                  <a:lnTo>
                    <a:pt x="844320" y="265200"/>
                  </a:lnTo>
                  <a:lnTo>
                    <a:pt x="842833" y="276405"/>
                  </a:lnTo>
                  <a:lnTo>
                    <a:pt x="841347" y="296949"/>
                  </a:lnTo>
                  <a:lnTo>
                    <a:pt x="842090" y="301618"/>
                  </a:lnTo>
                  <a:lnTo>
                    <a:pt x="842833" y="310022"/>
                  </a:lnTo>
                  <a:lnTo>
                    <a:pt x="842090" y="315625"/>
                  </a:lnTo>
                  <a:lnTo>
                    <a:pt x="841347" y="328698"/>
                  </a:lnTo>
                  <a:lnTo>
                    <a:pt x="841347" y="337103"/>
                  </a:lnTo>
                  <a:lnTo>
                    <a:pt x="841347" y="344573"/>
                  </a:lnTo>
                  <a:lnTo>
                    <a:pt x="842090" y="353911"/>
                  </a:lnTo>
                  <a:lnTo>
                    <a:pt x="841347" y="357646"/>
                  </a:lnTo>
                  <a:lnTo>
                    <a:pt x="841347" y="362315"/>
                  </a:lnTo>
                  <a:lnTo>
                    <a:pt x="841347" y="369785"/>
                  </a:lnTo>
                  <a:lnTo>
                    <a:pt x="842090" y="376322"/>
                  </a:lnTo>
                  <a:lnTo>
                    <a:pt x="836887" y="393131"/>
                  </a:lnTo>
                  <a:lnTo>
                    <a:pt x="832428" y="407138"/>
                  </a:lnTo>
                  <a:lnTo>
                    <a:pt x="828712" y="416476"/>
                  </a:lnTo>
                  <a:lnTo>
                    <a:pt x="823510" y="437953"/>
                  </a:lnTo>
                  <a:lnTo>
                    <a:pt x="816077" y="462232"/>
                  </a:lnTo>
                  <a:lnTo>
                    <a:pt x="812361" y="475305"/>
                  </a:lnTo>
                  <a:lnTo>
                    <a:pt x="813104" y="482775"/>
                  </a:lnTo>
                  <a:lnTo>
                    <a:pt x="808644" y="543473"/>
                  </a:lnTo>
                  <a:lnTo>
                    <a:pt x="807158" y="566818"/>
                  </a:lnTo>
                  <a:lnTo>
                    <a:pt x="805672" y="593898"/>
                  </a:lnTo>
                  <a:lnTo>
                    <a:pt x="804928" y="604170"/>
                  </a:lnTo>
                  <a:lnTo>
                    <a:pt x="813104" y="618177"/>
                  </a:lnTo>
                  <a:lnTo>
                    <a:pt x="807901" y="621912"/>
                  </a:lnTo>
                  <a:lnTo>
                    <a:pt x="784117" y="635920"/>
                  </a:lnTo>
                  <a:lnTo>
                    <a:pt x="790807" y="649926"/>
                  </a:lnTo>
                  <a:lnTo>
                    <a:pt x="788577" y="658331"/>
                  </a:lnTo>
                  <a:lnTo>
                    <a:pt x="787091" y="661132"/>
                  </a:lnTo>
                  <a:lnTo>
                    <a:pt x="784117" y="663933"/>
                  </a:lnTo>
                  <a:lnTo>
                    <a:pt x="781145" y="667668"/>
                  </a:lnTo>
                  <a:lnTo>
                    <a:pt x="778915" y="670470"/>
                  </a:lnTo>
                  <a:lnTo>
                    <a:pt x="772969" y="672337"/>
                  </a:lnTo>
                  <a:lnTo>
                    <a:pt x="770740" y="675139"/>
                  </a:lnTo>
                  <a:lnTo>
                    <a:pt x="771482" y="677006"/>
                  </a:lnTo>
                  <a:lnTo>
                    <a:pt x="771482" y="682609"/>
                  </a:lnTo>
                  <a:lnTo>
                    <a:pt x="772225" y="684477"/>
                  </a:lnTo>
                  <a:lnTo>
                    <a:pt x="760334" y="678874"/>
                  </a:lnTo>
                  <a:lnTo>
                    <a:pt x="760334" y="684477"/>
                  </a:lnTo>
                  <a:lnTo>
                    <a:pt x="761820" y="685411"/>
                  </a:lnTo>
                  <a:lnTo>
                    <a:pt x="758848" y="669536"/>
                  </a:lnTo>
                  <a:lnTo>
                    <a:pt x="759591" y="668602"/>
                  </a:lnTo>
                  <a:lnTo>
                    <a:pt x="761076" y="654595"/>
                  </a:lnTo>
                  <a:lnTo>
                    <a:pt x="723173" y="633118"/>
                  </a:lnTo>
                  <a:lnTo>
                    <a:pt x="717227" y="630316"/>
                  </a:lnTo>
                  <a:lnTo>
                    <a:pt x="699388" y="620979"/>
                  </a:lnTo>
                  <a:lnTo>
                    <a:pt x="654050" y="593898"/>
                  </a:lnTo>
                  <a:lnTo>
                    <a:pt x="652565" y="590163"/>
                  </a:lnTo>
                  <a:lnTo>
                    <a:pt x="650334" y="586427"/>
                  </a:lnTo>
                  <a:lnTo>
                    <a:pt x="648847" y="583626"/>
                  </a:lnTo>
                  <a:lnTo>
                    <a:pt x="640672" y="583626"/>
                  </a:lnTo>
                  <a:lnTo>
                    <a:pt x="636956" y="583626"/>
                  </a:lnTo>
                  <a:lnTo>
                    <a:pt x="631753" y="579891"/>
                  </a:lnTo>
                  <a:lnTo>
                    <a:pt x="626551" y="577090"/>
                  </a:lnTo>
                  <a:lnTo>
                    <a:pt x="621348" y="575222"/>
                  </a:lnTo>
                  <a:lnTo>
                    <a:pt x="618375" y="572420"/>
                  </a:lnTo>
                  <a:lnTo>
                    <a:pt x="616888" y="568685"/>
                  </a:lnTo>
                  <a:lnTo>
                    <a:pt x="613172" y="560281"/>
                  </a:lnTo>
                  <a:lnTo>
                    <a:pt x="610199" y="556546"/>
                  </a:lnTo>
                  <a:lnTo>
                    <a:pt x="609456" y="554679"/>
                  </a:lnTo>
                  <a:lnTo>
                    <a:pt x="610199" y="537870"/>
                  </a:lnTo>
                  <a:lnTo>
                    <a:pt x="611686" y="533201"/>
                  </a:lnTo>
                  <a:lnTo>
                    <a:pt x="608713" y="530400"/>
                  </a:lnTo>
                  <a:lnTo>
                    <a:pt x="603510" y="526664"/>
                  </a:lnTo>
                  <a:lnTo>
                    <a:pt x="603510" y="521061"/>
                  </a:lnTo>
                  <a:lnTo>
                    <a:pt x="602023" y="518261"/>
                  </a:lnTo>
                  <a:lnTo>
                    <a:pt x="598307" y="515458"/>
                  </a:lnTo>
                  <a:lnTo>
                    <a:pt x="595334" y="514525"/>
                  </a:lnTo>
                  <a:lnTo>
                    <a:pt x="588646" y="513591"/>
                  </a:lnTo>
                  <a:lnTo>
                    <a:pt x="586415" y="512657"/>
                  </a:lnTo>
                  <a:lnTo>
                    <a:pt x="583443" y="509856"/>
                  </a:lnTo>
                  <a:lnTo>
                    <a:pt x="581213" y="500518"/>
                  </a:lnTo>
                  <a:lnTo>
                    <a:pt x="577497" y="496783"/>
                  </a:lnTo>
                  <a:lnTo>
                    <a:pt x="572294" y="490246"/>
                  </a:lnTo>
                  <a:lnTo>
                    <a:pt x="566348" y="490246"/>
                  </a:lnTo>
                  <a:lnTo>
                    <a:pt x="556686" y="490246"/>
                  </a:lnTo>
                  <a:lnTo>
                    <a:pt x="474929" y="490246"/>
                  </a:lnTo>
                  <a:lnTo>
                    <a:pt x="469727" y="490246"/>
                  </a:lnTo>
                  <a:lnTo>
                    <a:pt x="415470" y="490246"/>
                  </a:lnTo>
                  <a:lnTo>
                    <a:pt x="367159" y="491180"/>
                  </a:lnTo>
                  <a:lnTo>
                    <a:pt x="362700" y="491180"/>
                  </a:lnTo>
                  <a:lnTo>
                    <a:pt x="279458" y="490246"/>
                  </a:lnTo>
                  <a:lnTo>
                    <a:pt x="260133" y="490246"/>
                  </a:lnTo>
                  <a:lnTo>
                    <a:pt x="202160" y="491180"/>
                  </a:lnTo>
                  <a:lnTo>
                    <a:pt x="188783" y="490246"/>
                  </a:lnTo>
                  <a:lnTo>
                    <a:pt x="109255" y="490246"/>
                  </a:lnTo>
                  <a:lnTo>
                    <a:pt x="91418" y="490246"/>
                  </a:lnTo>
                  <a:lnTo>
                    <a:pt x="19323" y="490246"/>
                  </a:lnTo>
                  <a:lnTo>
                    <a:pt x="1486" y="490246"/>
                  </a:lnTo>
                  <a:lnTo>
                    <a:pt x="0" y="448225"/>
                  </a:lnTo>
                  <a:lnTo>
                    <a:pt x="0" y="448225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6" name="pl206"/>
            <p:cNvSpPr/>
            <p:nvPr/>
          </p:nvSpPr>
          <p:spPr>
            <a:xfrm>
              <a:off x="7367325" y="2873854"/>
              <a:ext cx="30473" cy="28947"/>
            </a:xfrm>
            <a:custGeom>
              <a:avLst/>
              <a:pathLst>
                <a:path w="30473" h="28947">
                  <a:moveTo>
                    <a:pt x="2230" y="28947"/>
                  </a:moveTo>
                  <a:lnTo>
                    <a:pt x="11892" y="5602"/>
                  </a:lnTo>
                  <a:lnTo>
                    <a:pt x="26013" y="0"/>
                  </a:lnTo>
                  <a:lnTo>
                    <a:pt x="30473" y="8404"/>
                  </a:lnTo>
                  <a:lnTo>
                    <a:pt x="27500" y="12139"/>
                  </a:lnTo>
                  <a:lnTo>
                    <a:pt x="21554" y="17742"/>
                  </a:lnTo>
                  <a:lnTo>
                    <a:pt x="17094" y="21477"/>
                  </a:lnTo>
                  <a:lnTo>
                    <a:pt x="14121" y="25212"/>
                  </a:lnTo>
                  <a:lnTo>
                    <a:pt x="8175" y="28013"/>
                  </a:lnTo>
                  <a:lnTo>
                    <a:pt x="2230" y="28947"/>
                  </a:lnTo>
                  <a:lnTo>
                    <a:pt x="0" y="25212"/>
                  </a:lnTo>
                  <a:lnTo>
                    <a:pt x="744" y="23345"/>
                  </a:lnTo>
                  <a:lnTo>
                    <a:pt x="4459" y="21477"/>
                  </a:lnTo>
                  <a:lnTo>
                    <a:pt x="6690" y="17742"/>
                  </a:lnTo>
                  <a:lnTo>
                    <a:pt x="8175" y="13073"/>
                  </a:lnTo>
                  <a:lnTo>
                    <a:pt x="9662" y="8404"/>
                  </a:lnTo>
                  <a:lnTo>
                    <a:pt x="11892" y="6536"/>
                  </a:lnTo>
                  <a:lnTo>
                    <a:pt x="14865" y="1867"/>
                  </a:lnTo>
                  <a:lnTo>
                    <a:pt x="16351" y="1867"/>
                  </a:lnTo>
                  <a:lnTo>
                    <a:pt x="19324" y="933"/>
                  </a:lnTo>
                  <a:lnTo>
                    <a:pt x="2230" y="28947"/>
                  </a:lnTo>
                  <a:lnTo>
                    <a:pt x="2230" y="28947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7" name="pl207"/>
            <p:cNvSpPr/>
            <p:nvPr/>
          </p:nvSpPr>
          <p:spPr>
            <a:xfrm>
              <a:off x="7402257" y="2793547"/>
              <a:ext cx="278715" cy="98982"/>
            </a:xfrm>
            <a:custGeom>
              <a:avLst/>
              <a:pathLst>
                <a:path w="278715" h="98982">
                  <a:moveTo>
                    <a:pt x="198445" y="42020"/>
                  </a:moveTo>
                  <a:lnTo>
                    <a:pt x="203648" y="40152"/>
                  </a:lnTo>
                  <a:lnTo>
                    <a:pt x="205878" y="35483"/>
                  </a:lnTo>
                  <a:lnTo>
                    <a:pt x="208851" y="34550"/>
                  </a:lnTo>
                  <a:lnTo>
                    <a:pt x="211080" y="31748"/>
                  </a:lnTo>
                  <a:lnTo>
                    <a:pt x="211824" y="28013"/>
                  </a:lnTo>
                  <a:lnTo>
                    <a:pt x="214053" y="25211"/>
                  </a:lnTo>
                  <a:lnTo>
                    <a:pt x="217770" y="25211"/>
                  </a:lnTo>
                  <a:lnTo>
                    <a:pt x="219256" y="21476"/>
                  </a:lnTo>
                  <a:lnTo>
                    <a:pt x="222229" y="25211"/>
                  </a:lnTo>
                  <a:lnTo>
                    <a:pt x="225945" y="25211"/>
                  </a:lnTo>
                  <a:lnTo>
                    <a:pt x="228175" y="23344"/>
                  </a:lnTo>
                  <a:lnTo>
                    <a:pt x="231148" y="20543"/>
                  </a:lnTo>
                  <a:lnTo>
                    <a:pt x="234863" y="22411"/>
                  </a:lnTo>
                  <a:lnTo>
                    <a:pt x="237094" y="21476"/>
                  </a:lnTo>
                  <a:lnTo>
                    <a:pt x="239324" y="18675"/>
                  </a:lnTo>
                  <a:lnTo>
                    <a:pt x="241553" y="18675"/>
                  </a:lnTo>
                  <a:lnTo>
                    <a:pt x="243783" y="23344"/>
                  </a:lnTo>
                  <a:lnTo>
                    <a:pt x="249729" y="24278"/>
                  </a:lnTo>
                  <a:lnTo>
                    <a:pt x="257161" y="22411"/>
                  </a:lnTo>
                  <a:lnTo>
                    <a:pt x="261621" y="18675"/>
                  </a:lnTo>
                  <a:lnTo>
                    <a:pt x="265337" y="15874"/>
                  </a:lnTo>
                  <a:lnTo>
                    <a:pt x="272027" y="13072"/>
                  </a:lnTo>
                  <a:lnTo>
                    <a:pt x="277229" y="13072"/>
                  </a:lnTo>
                  <a:lnTo>
                    <a:pt x="278715" y="14006"/>
                  </a:lnTo>
                  <a:lnTo>
                    <a:pt x="277972" y="17741"/>
                  </a:lnTo>
                  <a:lnTo>
                    <a:pt x="275742" y="20543"/>
                  </a:lnTo>
                  <a:lnTo>
                    <a:pt x="259391" y="27080"/>
                  </a:lnTo>
                  <a:lnTo>
                    <a:pt x="247499" y="32682"/>
                  </a:lnTo>
                  <a:lnTo>
                    <a:pt x="231148" y="39219"/>
                  </a:lnTo>
                  <a:lnTo>
                    <a:pt x="217770" y="48557"/>
                  </a:lnTo>
                  <a:lnTo>
                    <a:pt x="191013" y="56961"/>
                  </a:lnTo>
                  <a:lnTo>
                    <a:pt x="156081" y="72835"/>
                  </a:lnTo>
                  <a:lnTo>
                    <a:pt x="126351" y="83107"/>
                  </a:lnTo>
                  <a:lnTo>
                    <a:pt x="111486" y="87777"/>
                  </a:lnTo>
                  <a:lnTo>
                    <a:pt x="106284" y="87777"/>
                  </a:lnTo>
                  <a:lnTo>
                    <a:pt x="104054" y="86843"/>
                  </a:lnTo>
                  <a:lnTo>
                    <a:pt x="104797" y="84041"/>
                  </a:lnTo>
                  <a:lnTo>
                    <a:pt x="110743" y="83107"/>
                  </a:lnTo>
                  <a:lnTo>
                    <a:pt x="115203" y="83107"/>
                  </a:lnTo>
                  <a:lnTo>
                    <a:pt x="139729" y="72835"/>
                  </a:lnTo>
                  <a:lnTo>
                    <a:pt x="163513" y="63498"/>
                  </a:lnTo>
                  <a:lnTo>
                    <a:pt x="175405" y="59763"/>
                  </a:lnTo>
                  <a:lnTo>
                    <a:pt x="177635" y="57894"/>
                  </a:lnTo>
                  <a:lnTo>
                    <a:pt x="177635" y="56027"/>
                  </a:lnTo>
                  <a:lnTo>
                    <a:pt x="174662" y="55093"/>
                  </a:lnTo>
                  <a:lnTo>
                    <a:pt x="163513" y="58828"/>
                  </a:lnTo>
                  <a:lnTo>
                    <a:pt x="158310" y="59763"/>
                  </a:lnTo>
                  <a:lnTo>
                    <a:pt x="154595" y="61630"/>
                  </a:lnTo>
                  <a:lnTo>
                    <a:pt x="147906" y="65365"/>
                  </a:lnTo>
                  <a:lnTo>
                    <a:pt x="136014" y="68166"/>
                  </a:lnTo>
                  <a:lnTo>
                    <a:pt x="130811" y="68166"/>
                  </a:lnTo>
                  <a:lnTo>
                    <a:pt x="127095" y="68166"/>
                  </a:lnTo>
                  <a:lnTo>
                    <a:pt x="121892" y="70968"/>
                  </a:lnTo>
                  <a:lnTo>
                    <a:pt x="117431" y="70968"/>
                  </a:lnTo>
                  <a:lnTo>
                    <a:pt x="112973" y="70034"/>
                  </a:lnTo>
                  <a:lnTo>
                    <a:pt x="112230" y="72835"/>
                  </a:lnTo>
                  <a:lnTo>
                    <a:pt x="109257" y="74703"/>
                  </a:lnTo>
                  <a:lnTo>
                    <a:pt x="100338" y="73769"/>
                  </a:lnTo>
                  <a:lnTo>
                    <a:pt x="98108" y="77505"/>
                  </a:lnTo>
                  <a:lnTo>
                    <a:pt x="94392" y="77505"/>
                  </a:lnTo>
                  <a:lnTo>
                    <a:pt x="87702" y="77505"/>
                  </a:lnTo>
                  <a:lnTo>
                    <a:pt x="85473" y="80306"/>
                  </a:lnTo>
                  <a:lnTo>
                    <a:pt x="81013" y="82174"/>
                  </a:lnTo>
                  <a:lnTo>
                    <a:pt x="72838" y="84041"/>
                  </a:lnTo>
                  <a:lnTo>
                    <a:pt x="68379" y="83107"/>
                  </a:lnTo>
                  <a:lnTo>
                    <a:pt x="63176" y="84975"/>
                  </a:lnTo>
                  <a:lnTo>
                    <a:pt x="48311" y="88710"/>
                  </a:lnTo>
                  <a:lnTo>
                    <a:pt x="43851" y="88710"/>
                  </a:lnTo>
                  <a:lnTo>
                    <a:pt x="40135" y="94313"/>
                  </a:lnTo>
                  <a:lnTo>
                    <a:pt x="33446" y="96181"/>
                  </a:lnTo>
                  <a:lnTo>
                    <a:pt x="27500" y="96181"/>
                  </a:lnTo>
                  <a:lnTo>
                    <a:pt x="22297" y="98049"/>
                  </a:lnTo>
                  <a:lnTo>
                    <a:pt x="18582" y="98982"/>
                  </a:lnTo>
                  <a:lnTo>
                    <a:pt x="14866" y="98049"/>
                  </a:lnTo>
                  <a:lnTo>
                    <a:pt x="16351" y="96181"/>
                  </a:lnTo>
                  <a:lnTo>
                    <a:pt x="20812" y="94313"/>
                  </a:lnTo>
                  <a:lnTo>
                    <a:pt x="26014" y="92446"/>
                  </a:lnTo>
                  <a:lnTo>
                    <a:pt x="30474" y="91511"/>
                  </a:lnTo>
                  <a:lnTo>
                    <a:pt x="31959" y="88710"/>
                  </a:lnTo>
                  <a:lnTo>
                    <a:pt x="31959" y="86843"/>
                  </a:lnTo>
                  <a:lnTo>
                    <a:pt x="29730" y="84041"/>
                  </a:lnTo>
                  <a:lnTo>
                    <a:pt x="25271" y="84975"/>
                  </a:lnTo>
                  <a:lnTo>
                    <a:pt x="20812" y="84975"/>
                  </a:lnTo>
                  <a:lnTo>
                    <a:pt x="17094" y="86843"/>
                  </a:lnTo>
                  <a:lnTo>
                    <a:pt x="13379" y="88710"/>
                  </a:lnTo>
                  <a:lnTo>
                    <a:pt x="10406" y="93379"/>
                  </a:lnTo>
                  <a:lnTo>
                    <a:pt x="8920" y="96181"/>
                  </a:lnTo>
                  <a:lnTo>
                    <a:pt x="2974" y="93379"/>
                  </a:lnTo>
                  <a:lnTo>
                    <a:pt x="2974" y="89644"/>
                  </a:lnTo>
                  <a:lnTo>
                    <a:pt x="2230" y="86843"/>
                  </a:lnTo>
                  <a:lnTo>
                    <a:pt x="744" y="83107"/>
                  </a:lnTo>
                  <a:lnTo>
                    <a:pt x="0" y="80306"/>
                  </a:lnTo>
                  <a:lnTo>
                    <a:pt x="1487" y="78438"/>
                  </a:lnTo>
                  <a:lnTo>
                    <a:pt x="4460" y="77505"/>
                  </a:lnTo>
                  <a:lnTo>
                    <a:pt x="7433" y="74703"/>
                  </a:lnTo>
                  <a:lnTo>
                    <a:pt x="10406" y="70968"/>
                  </a:lnTo>
                  <a:lnTo>
                    <a:pt x="14866" y="62563"/>
                  </a:lnTo>
                  <a:lnTo>
                    <a:pt x="17838" y="63498"/>
                  </a:lnTo>
                  <a:lnTo>
                    <a:pt x="20812" y="65365"/>
                  </a:lnTo>
                  <a:lnTo>
                    <a:pt x="23040" y="64432"/>
                  </a:lnTo>
                  <a:lnTo>
                    <a:pt x="25271" y="61630"/>
                  </a:lnTo>
                  <a:lnTo>
                    <a:pt x="27500" y="57894"/>
                  </a:lnTo>
                  <a:lnTo>
                    <a:pt x="28243" y="60696"/>
                  </a:lnTo>
                  <a:lnTo>
                    <a:pt x="32703" y="62563"/>
                  </a:lnTo>
                  <a:lnTo>
                    <a:pt x="34189" y="61630"/>
                  </a:lnTo>
                  <a:lnTo>
                    <a:pt x="34932" y="57894"/>
                  </a:lnTo>
                  <a:lnTo>
                    <a:pt x="37905" y="57894"/>
                  </a:lnTo>
                  <a:lnTo>
                    <a:pt x="39392" y="56961"/>
                  </a:lnTo>
                  <a:lnTo>
                    <a:pt x="39392" y="52292"/>
                  </a:lnTo>
                  <a:lnTo>
                    <a:pt x="41622" y="50424"/>
                  </a:lnTo>
                  <a:lnTo>
                    <a:pt x="44595" y="51358"/>
                  </a:lnTo>
                  <a:lnTo>
                    <a:pt x="46824" y="55093"/>
                  </a:lnTo>
                  <a:lnTo>
                    <a:pt x="47568" y="54160"/>
                  </a:lnTo>
                  <a:lnTo>
                    <a:pt x="47568" y="52292"/>
                  </a:lnTo>
                  <a:lnTo>
                    <a:pt x="46824" y="49491"/>
                  </a:lnTo>
                  <a:lnTo>
                    <a:pt x="51284" y="44822"/>
                  </a:lnTo>
                  <a:lnTo>
                    <a:pt x="60203" y="40152"/>
                  </a:lnTo>
                  <a:lnTo>
                    <a:pt x="63918" y="41086"/>
                  </a:lnTo>
                  <a:lnTo>
                    <a:pt x="66892" y="45755"/>
                  </a:lnTo>
                  <a:lnTo>
                    <a:pt x="70608" y="42954"/>
                  </a:lnTo>
                  <a:lnTo>
                    <a:pt x="69122" y="39219"/>
                  </a:lnTo>
                  <a:lnTo>
                    <a:pt x="70608" y="36417"/>
                  </a:lnTo>
                  <a:lnTo>
                    <a:pt x="72838" y="35483"/>
                  </a:lnTo>
                  <a:lnTo>
                    <a:pt x="78784" y="40152"/>
                  </a:lnTo>
                  <a:lnTo>
                    <a:pt x="82500" y="40152"/>
                  </a:lnTo>
                  <a:lnTo>
                    <a:pt x="84730" y="36417"/>
                  </a:lnTo>
                  <a:lnTo>
                    <a:pt x="87702" y="36417"/>
                  </a:lnTo>
                  <a:lnTo>
                    <a:pt x="102567" y="40152"/>
                  </a:lnTo>
                  <a:lnTo>
                    <a:pt x="107027" y="39219"/>
                  </a:lnTo>
                  <a:lnTo>
                    <a:pt x="110743" y="37352"/>
                  </a:lnTo>
                  <a:lnTo>
                    <a:pt x="111486" y="31748"/>
                  </a:lnTo>
                  <a:lnTo>
                    <a:pt x="115946" y="29881"/>
                  </a:lnTo>
                  <a:lnTo>
                    <a:pt x="121149" y="32682"/>
                  </a:lnTo>
                  <a:lnTo>
                    <a:pt x="137500" y="32682"/>
                  </a:lnTo>
                  <a:lnTo>
                    <a:pt x="156824" y="30815"/>
                  </a:lnTo>
                  <a:lnTo>
                    <a:pt x="171689" y="29881"/>
                  </a:lnTo>
                  <a:lnTo>
                    <a:pt x="180608" y="27080"/>
                  </a:lnTo>
                  <a:lnTo>
                    <a:pt x="188039" y="23344"/>
                  </a:lnTo>
                  <a:lnTo>
                    <a:pt x="197702" y="15874"/>
                  </a:lnTo>
                  <a:lnTo>
                    <a:pt x="208107" y="7470"/>
                  </a:lnTo>
                  <a:lnTo>
                    <a:pt x="218514" y="1867"/>
                  </a:lnTo>
                  <a:lnTo>
                    <a:pt x="222972" y="0"/>
                  </a:lnTo>
                  <a:lnTo>
                    <a:pt x="228918" y="1867"/>
                  </a:lnTo>
                  <a:lnTo>
                    <a:pt x="228175" y="3735"/>
                  </a:lnTo>
                  <a:lnTo>
                    <a:pt x="225202" y="5602"/>
                  </a:lnTo>
                  <a:lnTo>
                    <a:pt x="218514" y="4668"/>
                  </a:lnTo>
                  <a:lnTo>
                    <a:pt x="216283" y="9337"/>
                  </a:lnTo>
                  <a:lnTo>
                    <a:pt x="211824" y="12139"/>
                  </a:lnTo>
                  <a:lnTo>
                    <a:pt x="208107" y="14006"/>
                  </a:lnTo>
                  <a:lnTo>
                    <a:pt x="208851" y="20543"/>
                  </a:lnTo>
                  <a:lnTo>
                    <a:pt x="204391" y="21476"/>
                  </a:lnTo>
                  <a:lnTo>
                    <a:pt x="201419" y="26146"/>
                  </a:lnTo>
                  <a:lnTo>
                    <a:pt x="197702" y="28013"/>
                  </a:lnTo>
                  <a:lnTo>
                    <a:pt x="193985" y="28013"/>
                  </a:lnTo>
                  <a:lnTo>
                    <a:pt x="191757" y="29881"/>
                  </a:lnTo>
                  <a:lnTo>
                    <a:pt x="189527" y="33616"/>
                  </a:lnTo>
                  <a:lnTo>
                    <a:pt x="186554" y="35483"/>
                  </a:lnTo>
                  <a:lnTo>
                    <a:pt x="180608" y="36417"/>
                  </a:lnTo>
                  <a:lnTo>
                    <a:pt x="180608" y="39219"/>
                  </a:lnTo>
                  <a:lnTo>
                    <a:pt x="182838" y="40152"/>
                  </a:lnTo>
                  <a:lnTo>
                    <a:pt x="188784" y="40152"/>
                  </a:lnTo>
                  <a:lnTo>
                    <a:pt x="192499" y="42020"/>
                  </a:lnTo>
                  <a:lnTo>
                    <a:pt x="193242" y="45755"/>
                  </a:lnTo>
                  <a:lnTo>
                    <a:pt x="191013" y="49491"/>
                  </a:lnTo>
                  <a:lnTo>
                    <a:pt x="196960" y="49491"/>
                  </a:lnTo>
                  <a:lnTo>
                    <a:pt x="202162" y="46689"/>
                  </a:lnTo>
                  <a:lnTo>
                    <a:pt x="198445" y="42020"/>
                  </a:lnTo>
                  <a:lnTo>
                    <a:pt x="198445" y="42020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8" name="pl208"/>
            <p:cNvSpPr/>
            <p:nvPr/>
          </p:nvSpPr>
          <p:spPr>
            <a:xfrm>
              <a:off x="7159962" y="3543390"/>
              <a:ext cx="46080" cy="124195"/>
            </a:xfrm>
            <a:custGeom>
              <a:avLst/>
              <a:pathLst>
                <a:path w="46080" h="124195">
                  <a:moveTo>
                    <a:pt x="0" y="0"/>
                  </a:moveTo>
                  <a:lnTo>
                    <a:pt x="4459" y="0"/>
                  </a:lnTo>
                  <a:lnTo>
                    <a:pt x="6689" y="7470"/>
                  </a:lnTo>
                  <a:lnTo>
                    <a:pt x="8919" y="16808"/>
                  </a:lnTo>
                  <a:lnTo>
                    <a:pt x="10405" y="27080"/>
                  </a:lnTo>
                  <a:lnTo>
                    <a:pt x="14865" y="42954"/>
                  </a:lnTo>
                  <a:lnTo>
                    <a:pt x="19323" y="56961"/>
                  </a:lnTo>
                  <a:lnTo>
                    <a:pt x="21554" y="65366"/>
                  </a:lnTo>
                  <a:lnTo>
                    <a:pt x="24526" y="70968"/>
                  </a:lnTo>
                  <a:lnTo>
                    <a:pt x="27500" y="80306"/>
                  </a:lnTo>
                  <a:lnTo>
                    <a:pt x="31215" y="86843"/>
                  </a:lnTo>
                  <a:lnTo>
                    <a:pt x="39391" y="98982"/>
                  </a:lnTo>
                  <a:lnTo>
                    <a:pt x="40877" y="105519"/>
                  </a:lnTo>
                  <a:lnTo>
                    <a:pt x="42364" y="110188"/>
                  </a:lnTo>
                  <a:lnTo>
                    <a:pt x="44594" y="114857"/>
                  </a:lnTo>
                  <a:lnTo>
                    <a:pt x="46080" y="119526"/>
                  </a:lnTo>
                  <a:lnTo>
                    <a:pt x="46080" y="122328"/>
                  </a:lnTo>
                  <a:lnTo>
                    <a:pt x="44594" y="124195"/>
                  </a:lnTo>
                  <a:lnTo>
                    <a:pt x="43107" y="123261"/>
                  </a:lnTo>
                  <a:lnTo>
                    <a:pt x="41621" y="122328"/>
                  </a:lnTo>
                  <a:lnTo>
                    <a:pt x="39391" y="115791"/>
                  </a:lnTo>
                  <a:lnTo>
                    <a:pt x="38649" y="112056"/>
                  </a:lnTo>
                  <a:lnTo>
                    <a:pt x="37161" y="108321"/>
                  </a:lnTo>
                  <a:lnTo>
                    <a:pt x="33446" y="100850"/>
                  </a:lnTo>
                  <a:lnTo>
                    <a:pt x="29729" y="95247"/>
                  </a:lnTo>
                  <a:lnTo>
                    <a:pt x="26757" y="91512"/>
                  </a:lnTo>
                  <a:lnTo>
                    <a:pt x="26757" y="86843"/>
                  </a:lnTo>
                  <a:lnTo>
                    <a:pt x="25269" y="85910"/>
                  </a:lnTo>
                  <a:lnTo>
                    <a:pt x="18580" y="82174"/>
                  </a:lnTo>
                  <a:lnTo>
                    <a:pt x="16351" y="72835"/>
                  </a:lnTo>
                  <a:lnTo>
                    <a:pt x="16351" y="63498"/>
                  </a:lnTo>
                  <a:lnTo>
                    <a:pt x="9662" y="44822"/>
                  </a:lnTo>
                  <a:lnTo>
                    <a:pt x="6689" y="28947"/>
                  </a:lnTo>
                  <a:lnTo>
                    <a:pt x="4459" y="22411"/>
                  </a:lnTo>
                  <a:lnTo>
                    <a:pt x="3716" y="14941"/>
                  </a:lnTo>
                  <a:lnTo>
                    <a:pt x="1486" y="9337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9" name="pl209"/>
            <p:cNvSpPr/>
            <p:nvPr/>
          </p:nvSpPr>
          <p:spPr>
            <a:xfrm>
              <a:off x="6066656" y="3536854"/>
              <a:ext cx="1117832" cy="445423"/>
            </a:xfrm>
            <a:custGeom>
              <a:avLst/>
              <a:pathLst>
                <a:path w="1117832" h="445423">
                  <a:moveTo>
                    <a:pt x="747699" y="444489"/>
                  </a:moveTo>
                  <a:lnTo>
                    <a:pt x="737294" y="431417"/>
                  </a:lnTo>
                  <a:lnTo>
                    <a:pt x="683037" y="373521"/>
                  </a:lnTo>
                  <a:lnTo>
                    <a:pt x="632497" y="323095"/>
                  </a:lnTo>
                  <a:lnTo>
                    <a:pt x="632497" y="322161"/>
                  </a:lnTo>
                  <a:lnTo>
                    <a:pt x="602768" y="292280"/>
                  </a:lnTo>
                  <a:lnTo>
                    <a:pt x="600537" y="291346"/>
                  </a:lnTo>
                  <a:lnTo>
                    <a:pt x="572294" y="291346"/>
                  </a:lnTo>
                  <a:lnTo>
                    <a:pt x="518780" y="290412"/>
                  </a:lnTo>
                  <a:lnTo>
                    <a:pt x="490538" y="290412"/>
                  </a:lnTo>
                  <a:lnTo>
                    <a:pt x="459322" y="289478"/>
                  </a:lnTo>
                  <a:lnTo>
                    <a:pt x="460064" y="271736"/>
                  </a:lnTo>
                  <a:lnTo>
                    <a:pt x="448916" y="255861"/>
                  </a:lnTo>
                  <a:lnTo>
                    <a:pt x="442970" y="246524"/>
                  </a:lnTo>
                  <a:lnTo>
                    <a:pt x="438511" y="240920"/>
                  </a:lnTo>
                  <a:lnTo>
                    <a:pt x="425876" y="250259"/>
                  </a:lnTo>
                  <a:lnTo>
                    <a:pt x="423646" y="246524"/>
                  </a:lnTo>
                  <a:lnTo>
                    <a:pt x="423646" y="243722"/>
                  </a:lnTo>
                  <a:lnTo>
                    <a:pt x="425132" y="241854"/>
                  </a:lnTo>
                  <a:lnTo>
                    <a:pt x="427363" y="238119"/>
                  </a:lnTo>
                  <a:lnTo>
                    <a:pt x="428105" y="233450"/>
                  </a:lnTo>
                  <a:lnTo>
                    <a:pt x="388714" y="231583"/>
                  </a:lnTo>
                  <a:lnTo>
                    <a:pt x="383511" y="231583"/>
                  </a:lnTo>
                  <a:lnTo>
                    <a:pt x="330741" y="228781"/>
                  </a:lnTo>
                  <a:lnTo>
                    <a:pt x="318106" y="228781"/>
                  </a:lnTo>
                  <a:lnTo>
                    <a:pt x="303242" y="227847"/>
                  </a:lnTo>
                  <a:lnTo>
                    <a:pt x="272769" y="227847"/>
                  </a:lnTo>
                  <a:lnTo>
                    <a:pt x="265336" y="227847"/>
                  </a:lnTo>
                  <a:lnTo>
                    <a:pt x="260133" y="228781"/>
                  </a:lnTo>
                  <a:lnTo>
                    <a:pt x="254187" y="227847"/>
                  </a:lnTo>
                  <a:lnTo>
                    <a:pt x="251957" y="227847"/>
                  </a:lnTo>
                  <a:lnTo>
                    <a:pt x="248985" y="225980"/>
                  </a:lnTo>
                  <a:lnTo>
                    <a:pt x="248241" y="225980"/>
                  </a:lnTo>
                  <a:lnTo>
                    <a:pt x="243782" y="231583"/>
                  </a:lnTo>
                  <a:lnTo>
                    <a:pt x="239323" y="229715"/>
                  </a:lnTo>
                  <a:lnTo>
                    <a:pt x="236349" y="231583"/>
                  </a:lnTo>
                  <a:lnTo>
                    <a:pt x="224458" y="237185"/>
                  </a:lnTo>
                  <a:lnTo>
                    <a:pt x="217769" y="239053"/>
                  </a:lnTo>
                  <a:lnTo>
                    <a:pt x="214053" y="239053"/>
                  </a:lnTo>
                  <a:lnTo>
                    <a:pt x="211079" y="238119"/>
                  </a:lnTo>
                  <a:lnTo>
                    <a:pt x="210336" y="240920"/>
                  </a:lnTo>
                  <a:lnTo>
                    <a:pt x="210336" y="243722"/>
                  </a:lnTo>
                  <a:lnTo>
                    <a:pt x="203647" y="247457"/>
                  </a:lnTo>
                  <a:lnTo>
                    <a:pt x="201417" y="248391"/>
                  </a:lnTo>
                  <a:lnTo>
                    <a:pt x="199187" y="246524"/>
                  </a:lnTo>
                  <a:lnTo>
                    <a:pt x="196959" y="246524"/>
                  </a:lnTo>
                  <a:lnTo>
                    <a:pt x="188782" y="249325"/>
                  </a:lnTo>
                  <a:lnTo>
                    <a:pt x="173174" y="255861"/>
                  </a:lnTo>
                  <a:lnTo>
                    <a:pt x="170945" y="256795"/>
                  </a:lnTo>
                  <a:lnTo>
                    <a:pt x="157566" y="261464"/>
                  </a:lnTo>
                  <a:lnTo>
                    <a:pt x="153850" y="260530"/>
                  </a:lnTo>
                  <a:lnTo>
                    <a:pt x="104796" y="261464"/>
                  </a:lnTo>
                  <a:lnTo>
                    <a:pt x="95877" y="261464"/>
                  </a:lnTo>
                  <a:lnTo>
                    <a:pt x="48310" y="263332"/>
                  </a:lnTo>
                  <a:lnTo>
                    <a:pt x="39391" y="263332"/>
                  </a:lnTo>
                  <a:lnTo>
                    <a:pt x="23039" y="263332"/>
                  </a:lnTo>
                  <a:lnTo>
                    <a:pt x="0" y="261464"/>
                  </a:lnTo>
                  <a:lnTo>
                    <a:pt x="0" y="260530"/>
                  </a:lnTo>
                  <a:lnTo>
                    <a:pt x="3716" y="224112"/>
                  </a:lnTo>
                  <a:lnTo>
                    <a:pt x="4459" y="221311"/>
                  </a:lnTo>
                  <a:lnTo>
                    <a:pt x="10405" y="216642"/>
                  </a:lnTo>
                  <a:lnTo>
                    <a:pt x="13377" y="218509"/>
                  </a:lnTo>
                  <a:lnTo>
                    <a:pt x="14865" y="220377"/>
                  </a:lnTo>
                  <a:lnTo>
                    <a:pt x="19323" y="221311"/>
                  </a:lnTo>
                  <a:lnTo>
                    <a:pt x="25269" y="220377"/>
                  </a:lnTo>
                  <a:lnTo>
                    <a:pt x="29729" y="218509"/>
                  </a:lnTo>
                  <a:lnTo>
                    <a:pt x="34931" y="213840"/>
                  </a:lnTo>
                  <a:lnTo>
                    <a:pt x="38648" y="211972"/>
                  </a:lnTo>
                  <a:lnTo>
                    <a:pt x="39391" y="209171"/>
                  </a:lnTo>
                  <a:lnTo>
                    <a:pt x="38648" y="205436"/>
                  </a:lnTo>
                  <a:lnTo>
                    <a:pt x="40134" y="202635"/>
                  </a:lnTo>
                  <a:lnTo>
                    <a:pt x="40134" y="199833"/>
                  </a:lnTo>
                  <a:lnTo>
                    <a:pt x="40134" y="193297"/>
                  </a:lnTo>
                  <a:lnTo>
                    <a:pt x="43850" y="190495"/>
                  </a:lnTo>
                  <a:lnTo>
                    <a:pt x="48310" y="184892"/>
                  </a:lnTo>
                  <a:lnTo>
                    <a:pt x="54999" y="179289"/>
                  </a:lnTo>
                  <a:lnTo>
                    <a:pt x="62432" y="173687"/>
                  </a:lnTo>
                  <a:lnTo>
                    <a:pt x="69121" y="171819"/>
                  </a:lnTo>
                  <a:lnTo>
                    <a:pt x="75809" y="168084"/>
                  </a:lnTo>
                  <a:lnTo>
                    <a:pt x="83242" y="166217"/>
                  </a:lnTo>
                  <a:lnTo>
                    <a:pt x="86215" y="166217"/>
                  </a:lnTo>
                  <a:lnTo>
                    <a:pt x="94391" y="167150"/>
                  </a:lnTo>
                  <a:lnTo>
                    <a:pt x="104796" y="169018"/>
                  </a:lnTo>
                  <a:lnTo>
                    <a:pt x="107769" y="167150"/>
                  </a:lnTo>
                  <a:lnTo>
                    <a:pt x="112971" y="162481"/>
                  </a:lnTo>
                  <a:lnTo>
                    <a:pt x="115945" y="158746"/>
                  </a:lnTo>
                  <a:lnTo>
                    <a:pt x="119661" y="157812"/>
                  </a:lnTo>
                  <a:lnTo>
                    <a:pt x="123376" y="155011"/>
                  </a:lnTo>
                  <a:lnTo>
                    <a:pt x="125607" y="153143"/>
                  </a:lnTo>
                  <a:lnTo>
                    <a:pt x="129323" y="151276"/>
                  </a:lnTo>
                  <a:lnTo>
                    <a:pt x="133040" y="151276"/>
                  </a:lnTo>
                  <a:lnTo>
                    <a:pt x="135269" y="149408"/>
                  </a:lnTo>
                  <a:lnTo>
                    <a:pt x="138243" y="145673"/>
                  </a:lnTo>
                  <a:lnTo>
                    <a:pt x="142701" y="141937"/>
                  </a:lnTo>
                  <a:lnTo>
                    <a:pt x="150134" y="138202"/>
                  </a:lnTo>
                  <a:lnTo>
                    <a:pt x="157566" y="134467"/>
                  </a:lnTo>
                  <a:lnTo>
                    <a:pt x="164255" y="131665"/>
                  </a:lnTo>
                  <a:lnTo>
                    <a:pt x="168715" y="131665"/>
                  </a:lnTo>
                  <a:lnTo>
                    <a:pt x="171687" y="131665"/>
                  </a:lnTo>
                  <a:lnTo>
                    <a:pt x="176147" y="128865"/>
                  </a:lnTo>
                  <a:lnTo>
                    <a:pt x="179120" y="126996"/>
                  </a:lnTo>
                  <a:lnTo>
                    <a:pt x="182836" y="120460"/>
                  </a:lnTo>
                  <a:lnTo>
                    <a:pt x="185066" y="117659"/>
                  </a:lnTo>
                  <a:lnTo>
                    <a:pt x="182836" y="114857"/>
                  </a:lnTo>
                  <a:lnTo>
                    <a:pt x="182093" y="109254"/>
                  </a:lnTo>
                  <a:lnTo>
                    <a:pt x="185810" y="107387"/>
                  </a:lnTo>
                  <a:lnTo>
                    <a:pt x="188782" y="105519"/>
                  </a:lnTo>
                  <a:lnTo>
                    <a:pt x="193985" y="108321"/>
                  </a:lnTo>
                  <a:lnTo>
                    <a:pt x="196959" y="106453"/>
                  </a:lnTo>
                  <a:lnTo>
                    <a:pt x="199187" y="103651"/>
                  </a:lnTo>
                  <a:lnTo>
                    <a:pt x="199187" y="99916"/>
                  </a:lnTo>
                  <a:lnTo>
                    <a:pt x="203647" y="96181"/>
                  </a:lnTo>
                  <a:lnTo>
                    <a:pt x="215539" y="86843"/>
                  </a:lnTo>
                  <a:lnTo>
                    <a:pt x="218512" y="86843"/>
                  </a:lnTo>
                  <a:lnTo>
                    <a:pt x="222228" y="91512"/>
                  </a:lnTo>
                  <a:lnTo>
                    <a:pt x="220742" y="96181"/>
                  </a:lnTo>
                  <a:lnTo>
                    <a:pt x="220742" y="99916"/>
                  </a:lnTo>
                  <a:lnTo>
                    <a:pt x="222228" y="101784"/>
                  </a:lnTo>
                  <a:lnTo>
                    <a:pt x="225944" y="102718"/>
                  </a:lnTo>
                  <a:lnTo>
                    <a:pt x="230403" y="102718"/>
                  </a:lnTo>
                  <a:lnTo>
                    <a:pt x="235606" y="100850"/>
                  </a:lnTo>
                  <a:lnTo>
                    <a:pt x="238580" y="98049"/>
                  </a:lnTo>
                  <a:lnTo>
                    <a:pt x="243782" y="94313"/>
                  </a:lnTo>
                  <a:lnTo>
                    <a:pt x="248241" y="89644"/>
                  </a:lnTo>
                  <a:lnTo>
                    <a:pt x="248985" y="86843"/>
                  </a:lnTo>
                  <a:lnTo>
                    <a:pt x="251215" y="83107"/>
                  </a:lnTo>
                  <a:lnTo>
                    <a:pt x="256418" y="78439"/>
                  </a:lnTo>
                  <a:lnTo>
                    <a:pt x="260133" y="77505"/>
                  </a:lnTo>
                  <a:lnTo>
                    <a:pt x="265336" y="77505"/>
                  </a:lnTo>
                  <a:lnTo>
                    <a:pt x="268309" y="77505"/>
                  </a:lnTo>
                  <a:lnTo>
                    <a:pt x="272769" y="74704"/>
                  </a:lnTo>
                  <a:lnTo>
                    <a:pt x="278714" y="73770"/>
                  </a:lnTo>
                  <a:lnTo>
                    <a:pt x="281687" y="75638"/>
                  </a:lnTo>
                  <a:lnTo>
                    <a:pt x="283917" y="78439"/>
                  </a:lnTo>
                  <a:lnTo>
                    <a:pt x="286147" y="79372"/>
                  </a:lnTo>
                  <a:lnTo>
                    <a:pt x="290606" y="80307"/>
                  </a:lnTo>
                  <a:lnTo>
                    <a:pt x="295065" y="77505"/>
                  </a:lnTo>
                  <a:lnTo>
                    <a:pt x="299525" y="74704"/>
                  </a:lnTo>
                  <a:lnTo>
                    <a:pt x="303985" y="62564"/>
                  </a:lnTo>
                  <a:lnTo>
                    <a:pt x="309931" y="55094"/>
                  </a:lnTo>
                  <a:lnTo>
                    <a:pt x="310673" y="54160"/>
                  </a:lnTo>
                  <a:lnTo>
                    <a:pt x="318106" y="43888"/>
                  </a:lnTo>
                  <a:lnTo>
                    <a:pt x="323309" y="40153"/>
                  </a:lnTo>
                  <a:lnTo>
                    <a:pt x="327025" y="40153"/>
                  </a:lnTo>
                  <a:lnTo>
                    <a:pt x="332971" y="41087"/>
                  </a:lnTo>
                  <a:lnTo>
                    <a:pt x="338174" y="41087"/>
                  </a:lnTo>
                  <a:lnTo>
                    <a:pt x="338174" y="37352"/>
                  </a:lnTo>
                  <a:lnTo>
                    <a:pt x="337430" y="34550"/>
                  </a:lnTo>
                  <a:lnTo>
                    <a:pt x="334457" y="30815"/>
                  </a:lnTo>
                  <a:lnTo>
                    <a:pt x="337430" y="25213"/>
                  </a:lnTo>
                  <a:lnTo>
                    <a:pt x="340403" y="19609"/>
                  </a:lnTo>
                  <a:lnTo>
                    <a:pt x="339660" y="14941"/>
                  </a:lnTo>
                  <a:lnTo>
                    <a:pt x="338917" y="11205"/>
                  </a:lnTo>
                  <a:lnTo>
                    <a:pt x="339660" y="6536"/>
                  </a:lnTo>
                  <a:lnTo>
                    <a:pt x="343376" y="1867"/>
                  </a:lnTo>
                  <a:lnTo>
                    <a:pt x="347093" y="0"/>
                  </a:lnTo>
                  <a:lnTo>
                    <a:pt x="383511" y="2801"/>
                  </a:lnTo>
                  <a:lnTo>
                    <a:pt x="445943" y="5602"/>
                  </a:lnTo>
                  <a:lnTo>
                    <a:pt x="452633" y="5602"/>
                  </a:lnTo>
                  <a:lnTo>
                    <a:pt x="483105" y="5602"/>
                  </a:lnTo>
                  <a:lnTo>
                    <a:pt x="503173" y="6536"/>
                  </a:lnTo>
                  <a:lnTo>
                    <a:pt x="548510" y="7470"/>
                  </a:lnTo>
                  <a:lnTo>
                    <a:pt x="556686" y="7470"/>
                  </a:lnTo>
                  <a:lnTo>
                    <a:pt x="598308" y="7470"/>
                  </a:lnTo>
                  <a:lnTo>
                    <a:pt x="627294" y="8404"/>
                  </a:lnTo>
                  <a:lnTo>
                    <a:pt x="662227" y="8404"/>
                  </a:lnTo>
                  <a:lnTo>
                    <a:pt x="674118" y="9337"/>
                  </a:lnTo>
                  <a:lnTo>
                    <a:pt x="716482" y="9337"/>
                  </a:lnTo>
                  <a:lnTo>
                    <a:pt x="727631" y="8404"/>
                  </a:lnTo>
                  <a:lnTo>
                    <a:pt x="762564" y="9337"/>
                  </a:lnTo>
                  <a:lnTo>
                    <a:pt x="778916" y="9337"/>
                  </a:lnTo>
                  <a:lnTo>
                    <a:pt x="814591" y="9337"/>
                  </a:lnTo>
                  <a:lnTo>
                    <a:pt x="833914" y="9337"/>
                  </a:lnTo>
                  <a:lnTo>
                    <a:pt x="851009" y="8404"/>
                  </a:lnTo>
                  <a:lnTo>
                    <a:pt x="906009" y="8404"/>
                  </a:lnTo>
                  <a:lnTo>
                    <a:pt x="929792" y="8404"/>
                  </a:lnTo>
                  <a:lnTo>
                    <a:pt x="960266" y="7470"/>
                  </a:lnTo>
                  <a:lnTo>
                    <a:pt x="1010805" y="7470"/>
                  </a:lnTo>
                  <a:lnTo>
                    <a:pt x="1016008" y="7470"/>
                  </a:lnTo>
                  <a:lnTo>
                    <a:pt x="1035333" y="7470"/>
                  </a:lnTo>
                  <a:lnTo>
                    <a:pt x="1065062" y="6536"/>
                  </a:lnTo>
                  <a:lnTo>
                    <a:pt x="1073239" y="6536"/>
                  </a:lnTo>
                  <a:lnTo>
                    <a:pt x="1073981" y="8404"/>
                  </a:lnTo>
                  <a:lnTo>
                    <a:pt x="1075467" y="11205"/>
                  </a:lnTo>
                  <a:lnTo>
                    <a:pt x="1073981" y="12139"/>
                  </a:lnTo>
                  <a:lnTo>
                    <a:pt x="1071751" y="11205"/>
                  </a:lnTo>
                  <a:lnTo>
                    <a:pt x="1069521" y="12139"/>
                  </a:lnTo>
                  <a:lnTo>
                    <a:pt x="1068778" y="14007"/>
                  </a:lnTo>
                  <a:lnTo>
                    <a:pt x="1069521" y="15874"/>
                  </a:lnTo>
                  <a:lnTo>
                    <a:pt x="1071751" y="16808"/>
                  </a:lnTo>
                  <a:lnTo>
                    <a:pt x="1073239" y="17742"/>
                  </a:lnTo>
                  <a:lnTo>
                    <a:pt x="1076211" y="17742"/>
                  </a:lnTo>
                  <a:lnTo>
                    <a:pt x="1076954" y="21477"/>
                  </a:lnTo>
                  <a:lnTo>
                    <a:pt x="1078441" y="23344"/>
                  </a:lnTo>
                  <a:lnTo>
                    <a:pt x="1081413" y="24278"/>
                  </a:lnTo>
                  <a:lnTo>
                    <a:pt x="1083643" y="26146"/>
                  </a:lnTo>
                  <a:lnTo>
                    <a:pt x="1081413" y="28948"/>
                  </a:lnTo>
                  <a:lnTo>
                    <a:pt x="1082157" y="32683"/>
                  </a:lnTo>
                  <a:lnTo>
                    <a:pt x="1084387" y="33616"/>
                  </a:lnTo>
                  <a:lnTo>
                    <a:pt x="1087359" y="30815"/>
                  </a:lnTo>
                  <a:lnTo>
                    <a:pt x="1088103" y="28948"/>
                  </a:lnTo>
                  <a:lnTo>
                    <a:pt x="1089589" y="28948"/>
                  </a:lnTo>
                  <a:lnTo>
                    <a:pt x="1091819" y="31749"/>
                  </a:lnTo>
                  <a:lnTo>
                    <a:pt x="1091819" y="35484"/>
                  </a:lnTo>
                  <a:lnTo>
                    <a:pt x="1093305" y="44822"/>
                  </a:lnTo>
                  <a:lnTo>
                    <a:pt x="1094792" y="53226"/>
                  </a:lnTo>
                  <a:lnTo>
                    <a:pt x="1099252" y="60696"/>
                  </a:lnTo>
                  <a:lnTo>
                    <a:pt x="1102225" y="63498"/>
                  </a:lnTo>
                  <a:lnTo>
                    <a:pt x="1100737" y="66299"/>
                  </a:lnTo>
                  <a:lnTo>
                    <a:pt x="1102225" y="71902"/>
                  </a:lnTo>
                  <a:lnTo>
                    <a:pt x="1102225" y="75638"/>
                  </a:lnTo>
                  <a:lnTo>
                    <a:pt x="1104454" y="79372"/>
                  </a:lnTo>
                  <a:lnTo>
                    <a:pt x="1105198" y="81240"/>
                  </a:lnTo>
                  <a:lnTo>
                    <a:pt x="1104454" y="83107"/>
                  </a:lnTo>
                  <a:lnTo>
                    <a:pt x="1099995" y="81240"/>
                  </a:lnTo>
                  <a:lnTo>
                    <a:pt x="1097765" y="75638"/>
                  </a:lnTo>
                  <a:lnTo>
                    <a:pt x="1095535" y="69101"/>
                  </a:lnTo>
                  <a:lnTo>
                    <a:pt x="1093305" y="66299"/>
                  </a:lnTo>
                  <a:lnTo>
                    <a:pt x="1091076" y="64432"/>
                  </a:lnTo>
                  <a:lnTo>
                    <a:pt x="1091819" y="59763"/>
                  </a:lnTo>
                  <a:lnTo>
                    <a:pt x="1087359" y="56961"/>
                  </a:lnTo>
                  <a:lnTo>
                    <a:pt x="1086616" y="50425"/>
                  </a:lnTo>
                  <a:lnTo>
                    <a:pt x="1084387" y="49491"/>
                  </a:lnTo>
                  <a:lnTo>
                    <a:pt x="1081413" y="49491"/>
                  </a:lnTo>
                  <a:lnTo>
                    <a:pt x="1081413" y="53226"/>
                  </a:lnTo>
                  <a:lnTo>
                    <a:pt x="1083643" y="56027"/>
                  </a:lnTo>
                  <a:lnTo>
                    <a:pt x="1083643" y="58829"/>
                  </a:lnTo>
                  <a:lnTo>
                    <a:pt x="1082157" y="62564"/>
                  </a:lnTo>
                  <a:lnTo>
                    <a:pt x="1084387" y="65366"/>
                  </a:lnTo>
                  <a:lnTo>
                    <a:pt x="1087359" y="68167"/>
                  </a:lnTo>
                  <a:lnTo>
                    <a:pt x="1088103" y="69101"/>
                  </a:lnTo>
                  <a:lnTo>
                    <a:pt x="1087359" y="70035"/>
                  </a:lnTo>
                  <a:lnTo>
                    <a:pt x="1081413" y="68167"/>
                  </a:lnTo>
                  <a:lnTo>
                    <a:pt x="1072495" y="58829"/>
                  </a:lnTo>
                  <a:lnTo>
                    <a:pt x="1068036" y="56961"/>
                  </a:lnTo>
                  <a:lnTo>
                    <a:pt x="1065805" y="53226"/>
                  </a:lnTo>
                  <a:lnTo>
                    <a:pt x="1062833" y="49491"/>
                  </a:lnTo>
                  <a:lnTo>
                    <a:pt x="1058373" y="49491"/>
                  </a:lnTo>
                  <a:lnTo>
                    <a:pt x="1057630" y="49491"/>
                  </a:lnTo>
                  <a:lnTo>
                    <a:pt x="1055401" y="51359"/>
                  </a:lnTo>
                  <a:lnTo>
                    <a:pt x="1057630" y="53226"/>
                  </a:lnTo>
                  <a:lnTo>
                    <a:pt x="1060603" y="56027"/>
                  </a:lnTo>
                  <a:lnTo>
                    <a:pt x="1062833" y="58829"/>
                  </a:lnTo>
                  <a:lnTo>
                    <a:pt x="1062090" y="62564"/>
                  </a:lnTo>
                  <a:lnTo>
                    <a:pt x="1068036" y="65366"/>
                  </a:lnTo>
                  <a:lnTo>
                    <a:pt x="1071751" y="68167"/>
                  </a:lnTo>
                  <a:lnTo>
                    <a:pt x="1072495" y="70968"/>
                  </a:lnTo>
                  <a:lnTo>
                    <a:pt x="1071751" y="73770"/>
                  </a:lnTo>
                  <a:lnTo>
                    <a:pt x="1067293" y="73770"/>
                  </a:lnTo>
                  <a:lnTo>
                    <a:pt x="1062090" y="73770"/>
                  </a:lnTo>
                  <a:lnTo>
                    <a:pt x="1060603" y="74704"/>
                  </a:lnTo>
                  <a:lnTo>
                    <a:pt x="1058373" y="77505"/>
                  </a:lnTo>
                  <a:lnTo>
                    <a:pt x="1056887" y="75638"/>
                  </a:lnTo>
                  <a:lnTo>
                    <a:pt x="1051684" y="70035"/>
                  </a:lnTo>
                  <a:lnTo>
                    <a:pt x="1047967" y="65366"/>
                  </a:lnTo>
                  <a:lnTo>
                    <a:pt x="1044995" y="64432"/>
                  </a:lnTo>
                  <a:lnTo>
                    <a:pt x="1043509" y="65366"/>
                  </a:lnTo>
                  <a:lnTo>
                    <a:pt x="1044252" y="68167"/>
                  </a:lnTo>
                  <a:lnTo>
                    <a:pt x="1047224" y="70035"/>
                  </a:lnTo>
                  <a:lnTo>
                    <a:pt x="1047224" y="71902"/>
                  </a:lnTo>
                  <a:lnTo>
                    <a:pt x="1047967" y="75638"/>
                  </a:lnTo>
                  <a:lnTo>
                    <a:pt x="1050198" y="77505"/>
                  </a:lnTo>
                  <a:lnTo>
                    <a:pt x="1050941" y="79372"/>
                  </a:lnTo>
                  <a:lnTo>
                    <a:pt x="1049455" y="80307"/>
                  </a:lnTo>
                  <a:lnTo>
                    <a:pt x="1045738" y="79372"/>
                  </a:lnTo>
                  <a:lnTo>
                    <a:pt x="1036819" y="73770"/>
                  </a:lnTo>
                  <a:lnTo>
                    <a:pt x="1032360" y="70968"/>
                  </a:lnTo>
                  <a:lnTo>
                    <a:pt x="1029387" y="70035"/>
                  </a:lnTo>
                  <a:lnTo>
                    <a:pt x="1027900" y="70968"/>
                  </a:lnTo>
                  <a:lnTo>
                    <a:pt x="1027900" y="74704"/>
                  </a:lnTo>
                  <a:lnTo>
                    <a:pt x="1033103" y="77505"/>
                  </a:lnTo>
                  <a:lnTo>
                    <a:pt x="1035333" y="79372"/>
                  </a:lnTo>
                  <a:lnTo>
                    <a:pt x="1035333" y="81240"/>
                  </a:lnTo>
                  <a:lnTo>
                    <a:pt x="1033846" y="82174"/>
                  </a:lnTo>
                  <a:lnTo>
                    <a:pt x="1030130" y="83107"/>
                  </a:lnTo>
                  <a:lnTo>
                    <a:pt x="1023441" y="82174"/>
                  </a:lnTo>
                  <a:lnTo>
                    <a:pt x="1020468" y="83107"/>
                  </a:lnTo>
                  <a:lnTo>
                    <a:pt x="1021954" y="86843"/>
                  </a:lnTo>
                  <a:lnTo>
                    <a:pt x="1022697" y="88711"/>
                  </a:lnTo>
                  <a:lnTo>
                    <a:pt x="1021211" y="92446"/>
                  </a:lnTo>
                  <a:lnTo>
                    <a:pt x="1017495" y="94313"/>
                  </a:lnTo>
                  <a:lnTo>
                    <a:pt x="1012292" y="96181"/>
                  </a:lnTo>
                  <a:lnTo>
                    <a:pt x="1004859" y="93379"/>
                  </a:lnTo>
                  <a:lnTo>
                    <a:pt x="999657" y="89644"/>
                  </a:lnTo>
                  <a:lnTo>
                    <a:pt x="997428" y="90578"/>
                  </a:lnTo>
                  <a:lnTo>
                    <a:pt x="993711" y="90578"/>
                  </a:lnTo>
                  <a:lnTo>
                    <a:pt x="991482" y="87777"/>
                  </a:lnTo>
                  <a:lnTo>
                    <a:pt x="990739" y="84042"/>
                  </a:lnTo>
                  <a:lnTo>
                    <a:pt x="991482" y="79372"/>
                  </a:lnTo>
                  <a:lnTo>
                    <a:pt x="988508" y="73770"/>
                  </a:lnTo>
                  <a:lnTo>
                    <a:pt x="987766" y="68167"/>
                  </a:lnTo>
                  <a:lnTo>
                    <a:pt x="988508" y="61631"/>
                  </a:lnTo>
                  <a:lnTo>
                    <a:pt x="992225" y="58829"/>
                  </a:lnTo>
                  <a:lnTo>
                    <a:pt x="993711" y="53226"/>
                  </a:lnTo>
                  <a:lnTo>
                    <a:pt x="993711" y="49491"/>
                  </a:lnTo>
                  <a:lnTo>
                    <a:pt x="991482" y="47624"/>
                  </a:lnTo>
                  <a:lnTo>
                    <a:pt x="989251" y="44822"/>
                  </a:lnTo>
                  <a:lnTo>
                    <a:pt x="987022" y="42021"/>
                  </a:lnTo>
                  <a:lnTo>
                    <a:pt x="984793" y="41087"/>
                  </a:lnTo>
                  <a:lnTo>
                    <a:pt x="982563" y="42021"/>
                  </a:lnTo>
                  <a:lnTo>
                    <a:pt x="982563" y="42955"/>
                  </a:lnTo>
                  <a:lnTo>
                    <a:pt x="982563" y="45755"/>
                  </a:lnTo>
                  <a:lnTo>
                    <a:pt x="985536" y="49491"/>
                  </a:lnTo>
                  <a:lnTo>
                    <a:pt x="987022" y="52293"/>
                  </a:lnTo>
                  <a:lnTo>
                    <a:pt x="987766" y="55094"/>
                  </a:lnTo>
                  <a:lnTo>
                    <a:pt x="986279" y="58829"/>
                  </a:lnTo>
                  <a:lnTo>
                    <a:pt x="984793" y="60696"/>
                  </a:lnTo>
                  <a:lnTo>
                    <a:pt x="982563" y="62564"/>
                  </a:lnTo>
                  <a:lnTo>
                    <a:pt x="982563" y="65366"/>
                  </a:lnTo>
                  <a:lnTo>
                    <a:pt x="982563" y="70035"/>
                  </a:lnTo>
                  <a:lnTo>
                    <a:pt x="984049" y="83107"/>
                  </a:lnTo>
                  <a:lnTo>
                    <a:pt x="987022" y="91512"/>
                  </a:lnTo>
                  <a:lnTo>
                    <a:pt x="989995" y="96181"/>
                  </a:lnTo>
                  <a:lnTo>
                    <a:pt x="990739" y="98049"/>
                  </a:lnTo>
                  <a:lnTo>
                    <a:pt x="989995" y="99916"/>
                  </a:lnTo>
                  <a:lnTo>
                    <a:pt x="986279" y="101784"/>
                  </a:lnTo>
                  <a:lnTo>
                    <a:pt x="984793" y="106453"/>
                  </a:lnTo>
                  <a:lnTo>
                    <a:pt x="984793" y="108321"/>
                  </a:lnTo>
                  <a:lnTo>
                    <a:pt x="985536" y="110188"/>
                  </a:lnTo>
                  <a:lnTo>
                    <a:pt x="991482" y="110188"/>
                  </a:lnTo>
                  <a:lnTo>
                    <a:pt x="1007833" y="106453"/>
                  </a:lnTo>
                  <a:lnTo>
                    <a:pt x="1013779" y="106453"/>
                  </a:lnTo>
                  <a:lnTo>
                    <a:pt x="1018981" y="105519"/>
                  </a:lnTo>
                  <a:lnTo>
                    <a:pt x="1021954" y="101784"/>
                  </a:lnTo>
                  <a:lnTo>
                    <a:pt x="1025671" y="100850"/>
                  </a:lnTo>
                  <a:lnTo>
                    <a:pt x="1027900" y="100850"/>
                  </a:lnTo>
                  <a:lnTo>
                    <a:pt x="1029387" y="102718"/>
                  </a:lnTo>
                  <a:lnTo>
                    <a:pt x="1029387" y="105519"/>
                  </a:lnTo>
                  <a:lnTo>
                    <a:pt x="1029387" y="108321"/>
                  </a:lnTo>
                  <a:lnTo>
                    <a:pt x="1030873" y="109254"/>
                  </a:lnTo>
                  <a:lnTo>
                    <a:pt x="1034590" y="109254"/>
                  </a:lnTo>
                  <a:lnTo>
                    <a:pt x="1039049" y="108321"/>
                  </a:lnTo>
                  <a:lnTo>
                    <a:pt x="1040536" y="107387"/>
                  </a:lnTo>
                  <a:lnTo>
                    <a:pt x="1042765" y="103651"/>
                  </a:lnTo>
                  <a:lnTo>
                    <a:pt x="1049455" y="100850"/>
                  </a:lnTo>
                  <a:lnTo>
                    <a:pt x="1060603" y="99916"/>
                  </a:lnTo>
                  <a:lnTo>
                    <a:pt x="1069521" y="99916"/>
                  </a:lnTo>
                  <a:lnTo>
                    <a:pt x="1074724" y="101784"/>
                  </a:lnTo>
                  <a:lnTo>
                    <a:pt x="1076211" y="103651"/>
                  </a:lnTo>
                  <a:lnTo>
                    <a:pt x="1072495" y="106453"/>
                  </a:lnTo>
                  <a:lnTo>
                    <a:pt x="1076954" y="108321"/>
                  </a:lnTo>
                  <a:lnTo>
                    <a:pt x="1075467" y="115791"/>
                  </a:lnTo>
                  <a:lnTo>
                    <a:pt x="1071751" y="116724"/>
                  </a:lnTo>
                  <a:lnTo>
                    <a:pt x="1069521" y="117659"/>
                  </a:lnTo>
                  <a:lnTo>
                    <a:pt x="1069521" y="119526"/>
                  </a:lnTo>
                  <a:lnTo>
                    <a:pt x="1072495" y="121394"/>
                  </a:lnTo>
                  <a:lnTo>
                    <a:pt x="1073239" y="128865"/>
                  </a:lnTo>
                  <a:lnTo>
                    <a:pt x="1073239" y="130732"/>
                  </a:lnTo>
                  <a:lnTo>
                    <a:pt x="1068778" y="131665"/>
                  </a:lnTo>
                  <a:lnTo>
                    <a:pt x="1067293" y="133533"/>
                  </a:lnTo>
                  <a:lnTo>
                    <a:pt x="1067293" y="135401"/>
                  </a:lnTo>
                  <a:lnTo>
                    <a:pt x="1071751" y="137268"/>
                  </a:lnTo>
                  <a:lnTo>
                    <a:pt x="1073239" y="138202"/>
                  </a:lnTo>
                  <a:lnTo>
                    <a:pt x="1072495" y="141004"/>
                  </a:lnTo>
                  <a:lnTo>
                    <a:pt x="1073981" y="146606"/>
                  </a:lnTo>
                  <a:lnTo>
                    <a:pt x="1072495" y="149408"/>
                  </a:lnTo>
                  <a:lnTo>
                    <a:pt x="1065805" y="146606"/>
                  </a:lnTo>
                  <a:lnTo>
                    <a:pt x="1060603" y="145673"/>
                  </a:lnTo>
                  <a:lnTo>
                    <a:pt x="1062090" y="147540"/>
                  </a:lnTo>
                  <a:lnTo>
                    <a:pt x="1065062" y="150342"/>
                  </a:lnTo>
                  <a:lnTo>
                    <a:pt x="1069521" y="153143"/>
                  </a:lnTo>
                  <a:lnTo>
                    <a:pt x="1075467" y="154077"/>
                  </a:lnTo>
                  <a:lnTo>
                    <a:pt x="1076954" y="153143"/>
                  </a:lnTo>
                  <a:lnTo>
                    <a:pt x="1076954" y="151276"/>
                  </a:lnTo>
                  <a:lnTo>
                    <a:pt x="1078441" y="143805"/>
                  </a:lnTo>
                  <a:lnTo>
                    <a:pt x="1081413" y="139136"/>
                  </a:lnTo>
                  <a:lnTo>
                    <a:pt x="1081413" y="132600"/>
                  </a:lnTo>
                  <a:lnTo>
                    <a:pt x="1082900" y="126996"/>
                  </a:lnTo>
                  <a:lnTo>
                    <a:pt x="1082157" y="118593"/>
                  </a:lnTo>
                  <a:lnTo>
                    <a:pt x="1082900" y="115791"/>
                  </a:lnTo>
                  <a:lnTo>
                    <a:pt x="1085130" y="112989"/>
                  </a:lnTo>
                  <a:lnTo>
                    <a:pt x="1088103" y="112056"/>
                  </a:lnTo>
                  <a:lnTo>
                    <a:pt x="1094792" y="112989"/>
                  </a:lnTo>
                  <a:lnTo>
                    <a:pt x="1094049" y="108321"/>
                  </a:lnTo>
                  <a:lnTo>
                    <a:pt x="1095535" y="107387"/>
                  </a:lnTo>
                  <a:lnTo>
                    <a:pt x="1098508" y="106453"/>
                  </a:lnTo>
                  <a:lnTo>
                    <a:pt x="1099252" y="102718"/>
                  </a:lnTo>
                  <a:lnTo>
                    <a:pt x="1109657" y="110188"/>
                  </a:lnTo>
                  <a:lnTo>
                    <a:pt x="1110400" y="115791"/>
                  </a:lnTo>
                  <a:lnTo>
                    <a:pt x="1114117" y="124195"/>
                  </a:lnTo>
                  <a:lnTo>
                    <a:pt x="1117089" y="126063"/>
                  </a:lnTo>
                  <a:lnTo>
                    <a:pt x="1117832" y="127930"/>
                  </a:lnTo>
                  <a:lnTo>
                    <a:pt x="1117089" y="133533"/>
                  </a:lnTo>
                  <a:lnTo>
                    <a:pt x="1114860" y="139136"/>
                  </a:lnTo>
                  <a:lnTo>
                    <a:pt x="1117089" y="145673"/>
                  </a:lnTo>
                  <a:lnTo>
                    <a:pt x="1117089" y="146606"/>
                  </a:lnTo>
                  <a:lnTo>
                    <a:pt x="1112629" y="145673"/>
                  </a:lnTo>
                  <a:lnTo>
                    <a:pt x="1111144" y="145673"/>
                  </a:lnTo>
                  <a:lnTo>
                    <a:pt x="1110400" y="148474"/>
                  </a:lnTo>
                  <a:lnTo>
                    <a:pt x="1113373" y="155945"/>
                  </a:lnTo>
                  <a:lnTo>
                    <a:pt x="1114117" y="158746"/>
                  </a:lnTo>
                  <a:lnTo>
                    <a:pt x="1113373" y="162481"/>
                  </a:lnTo>
                  <a:lnTo>
                    <a:pt x="1105940" y="167150"/>
                  </a:lnTo>
                  <a:lnTo>
                    <a:pt x="1102225" y="168084"/>
                  </a:lnTo>
                  <a:lnTo>
                    <a:pt x="1099995" y="164348"/>
                  </a:lnTo>
                  <a:lnTo>
                    <a:pt x="1097022" y="160613"/>
                  </a:lnTo>
                  <a:lnTo>
                    <a:pt x="1095535" y="162481"/>
                  </a:lnTo>
                  <a:lnTo>
                    <a:pt x="1092562" y="167150"/>
                  </a:lnTo>
                  <a:lnTo>
                    <a:pt x="1091819" y="172753"/>
                  </a:lnTo>
                  <a:lnTo>
                    <a:pt x="1086616" y="172753"/>
                  </a:lnTo>
                  <a:lnTo>
                    <a:pt x="1085130" y="174620"/>
                  </a:lnTo>
                  <a:lnTo>
                    <a:pt x="1083643" y="183025"/>
                  </a:lnTo>
                  <a:lnTo>
                    <a:pt x="1081413" y="184892"/>
                  </a:lnTo>
                  <a:lnTo>
                    <a:pt x="1079184" y="190495"/>
                  </a:lnTo>
                  <a:lnTo>
                    <a:pt x="1076954" y="190495"/>
                  </a:lnTo>
                  <a:lnTo>
                    <a:pt x="1075467" y="187694"/>
                  </a:lnTo>
                  <a:lnTo>
                    <a:pt x="1072495" y="185826"/>
                  </a:lnTo>
                  <a:lnTo>
                    <a:pt x="1071751" y="186759"/>
                  </a:lnTo>
                  <a:lnTo>
                    <a:pt x="1071751" y="192363"/>
                  </a:lnTo>
                  <a:lnTo>
                    <a:pt x="1071751" y="197965"/>
                  </a:lnTo>
                  <a:lnTo>
                    <a:pt x="1069521" y="199833"/>
                  </a:lnTo>
                  <a:lnTo>
                    <a:pt x="1066549" y="199833"/>
                  </a:lnTo>
                  <a:lnTo>
                    <a:pt x="1062833" y="202635"/>
                  </a:lnTo>
                  <a:lnTo>
                    <a:pt x="1060603" y="205436"/>
                  </a:lnTo>
                  <a:lnTo>
                    <a:pt x="1053170" y="203568"/>
                  </a:lnTo>
                  <a:lnTo>
                    <a:pt x="1049455" y="199833"/>
                  </a:lnTo>
                  <a:lnTo>
                    <a:pt x="1046482" y="199833"/>
                  </a:lnTo>
                  <a:lnTo>
                    <a:pt x="1044995" y="203568"/>
                  </a:lnTo>
                  <a:lnTo>
                    <a:pt x="1042021" y="201700"/>
                  </a:lnTo>
                  <a:lnTo>
                    <a:pt x="1038306" y="196098"/>
                  </a:lnTo>
                  <a:lnTo>
                    <a:pt x="1036076" y="194230"/>
                  </a:lnTo>
                  <a:lnTo>
                    <a:pt x="1034590" y="196098"/>
                  </a:lnTo>
                  <a:lnTo>
                    <a:pt x="1034590" y="201700"/>
                  </a:lnTo>
                  <a:lnTo>
                    <a:pt x="1032360" y="202635"/>
                  </a:lnTo>
                  <a:lnTo>
                    <a:pt x="1030873" y="201700"/>
                  </a:lnTo>
                  <a:lnTo>
                    <a:pt x="1028643" y="197031"/>
                  </a:lnTo>
                  <a:lnTo>
                    <a:pt x="1030873" y="190495"/>
                  </a:lnTo>
                  <a:lnTo>
                    <a:pt x="1027900" y="187694"/>
                  </a:lnTo>
                  <a:lnTo>
                    <a:pt x="1027157" y="187694"/>
                  </a:lnTo>
                  <a:lnTo>
                    <a:pt x="1025671" y="192363"/>
                  </a:lnTo>
                  <a:lnTo>
                    <a:pt x="1021211" y="193297"/>
                  </a:lnTo>
                  <a:lnTo>
                    <a:pt x="1018238" y="197031"/>
                  </a:lnTo>
                  <a:lnTo>
                    <a:pt x="1012292" y="197031"/>
                  </a:lnTo>
                  <a:lnTo>
                    <a:pt x="1009320" y="184892"/>
                  </a:lnTo>
                  <a:lnTo>
                    <a:pt x="1008577" y="181157"/>
                  </a:lnTo>
                  <a:lnTo>
                    <a:pt x="1010062" y="179289"/>
                  </a:lnTo>
                  <a:lnTo>
                    <a:pt x="1018981" y="177422"/>
                  </a:lnTo>
                  <a:lnTo>
                    <a:pt x="1018981" y="173687"/>
                  </a:lnTo>
                  <a:lnTo>
                    <a:pt x="1021954" y="169951"/>
                  </a:lnTo>
                  <a:lnTo>
                    <a:pt x="1017495" y="167150"/>
                  </a:lnTo>
                  <a:lnTo>
                    <a:pt x="1015265" y="167150"/>
                  </a:lnTo>
                  <a:lnTo>
                    <a:pt x="1015265" y="169018"/>
                  </a:lnTo>
                  <a:lnTo>
                    <a:pt x="1015265" y="172753"/>
                  </a:lnTo>
                  <a:lnTo>
                    <a:pt x="1013035" y="174620"/>
                  </a:lnTo>
                  <a:lnTo>
                    <a:pt x="1008577" y="172753"/>
                  </a:lnTo>
                  <a:lnTo>
                    <a:pt x="1003374" y="174620"/>
                  </a:lnTo>
                  <a:lnTo>
                    <a:pt x="997428" y="169951"/>
                  </a:lnTo>
                  <a:lnTo>
                    <a:pt x="993711" y="169951"/>
                  </a:lnTo>
                  <a:lnTo>
                    <a:pt x="992225" y="172753"/>
                  </a:lnTo>
                  <a:lnTo>
                    <a:pt x="993711" y="174620"/>
                  </a:lnTo>
                  <a:lnTo>
                    <a:pt x="997428" y="177422"/>
                  </a:lnTo>
                  <a:lnTo>
                    <a:pt x="1001887" y="181157"/>
                  </a:lnTo>
                  <a:lnTo>
                    <a:pt x="999657" y="183959"/>
                  </a:lnTo>
                  <a:lnTo>
                    <a:pt x="1002631" y="190495"/>
                  </a:lnTo>
                  <a:lnTo>
                    <a:pt x="1001887" y="193297"/>
                  </a:lnTo>
                  <a:lnTo>
                    <a:pt x="999657" y="196098"/>
                  </a:lnTo>
                  <a:lnTo>
                    <a:pt x="997428" y="196098"/>
                  </a:lnTo>
                  <a:lnTo>
                    <a:pt x="992225" y="191429"/>
                  </a:lnTo>
                  <a:lnTo>
                    <a:pt x="989995" y="190495"/>
                  </a:lnTo>
                  <a:lnTo>
                    <a:pt x="987766" y="190495"/>
                  </a:lnTo>
                  <a:lnTo>
                    <a:pt x="982563" y="190495"/>
                  </a:lnTo>
                  <a:lnTo>
                    <a:pt x="976617" y="187694"/>
                  </a:lnTo>
                  <a:lnTo>
                    <a:pt x="975874" y="185826"/>
                  </a:lnTo>
                  <a:lnTo>
                    <a:pt x="976617" y="182091"/>
                  </a:lnTo>
                  <a:lnTo>
                    <a:pt x="975130" y="181157"/>
                  </a:lnTo>
                  <a:lnTo>
                    <a:pt x="973644" y="181157"/>
                  </a:lnTo>
                  <a:lnTo>
                    <a:pt x="970671" y="184892"/>
                  </a:lnTo>
                  <a:lnTo>
                    <a:pt x="969184" y="185826"/>
                  </a:lnTo>
                  <a:lnTo>
                    <a:pt x="967698" y="184892"/>
                  </a:lnTo>
                  <a:lnTo>
                    <a:pt x="949861" y="177422"/>
                  </a:lnTo>
                  <a:lnTo>
                    <a:pt x="947630" y="178356"/>
                  </a:lnTo>
                  <a:lnTo>
                    <a:pt x="946887" y="181157"/>
                  </a:lnTo>
                  <a:lnTo>
                    <a:pt x="946887" y="182091"/>
                  </a:lnTo>
                  <a:lnTo>
                    <a:pt x="952833" y="184892"/>
                  </a:lnTo>
                  <a:lnTo>
                    <a:pt x="952833" y="187694"/>
                  </a:lnTo>
                  <a:lnTo>
                    <a:pt x="953576" y="188628"/>
                  </a:lnTo>
                  <a:lnTo>
                    <a:pt x="958779" y="187694"/>
                  </a:lnTo>
                  <a:lnTo>
                    <a:pt x="961752" y="190495"/>
                  </a:lnTo>
                  <a:lnTo>
                    <a:pt x="963981" y="192363"/>
                  </a:lnTo>
                  <a:lnTo>
                    <a:pt x="966955" y="192363"/>
                  </a:lnTo>
                  <a:lnTo>
                    <a:pt x="969928" y="192363"/>
                  </a:lnTo>
                  <a:lnTo>
                    <a:pt x="972901" y="194230"/>
                  </a:lnTo>
                  <a:lnTo>
                    <a:pt x="972901" y="197965"/>
                  </a:lnTo>
                  <a:lnTo>
                    <a:pt x="973644" y="199833"/>
                  </a:lnTo>
                  <a:lnTo>
                    <a:pt x="977360" y="197965"/>
                  </a:lnTo>
                  <a:lnTo>
                    <a:pt x="981820" y="197965"/>
                  </a:lnTo>
                  <a:lnTo>
                    <a:pt x="982563" y="199833"/>
                  </a:lnTo>
                  <a:lnTo>
                    <a:pt x="982563" y="200767"/>
                  </a:lnTo>
                  <a:lnTo>
                    <a:pt x="980333" y="203568"/>
                  </a:lnTo>
                  <a:lnTo>
                    <a:pt x="980333" y="205436"/>
                  </a:lnTo>
                  <a:lnTo>
                    <a:pt x="982563" y="206370"/>
                  </a:lnTo>
                  <a:lnTo>
                    <a:pt x="989995" y="203568"/>
                  </a:lnTo>
                  <a:lnTo>
                    <a:pt x="993711" y="204502"/>
                  </a:lnTo>
                  <a:lnTo>
                    <a:pt x="995197" y="205436"/>
                  </a:lnTo>
                  <a:lnTo>
                    <a:pt x="995197" y="210105"/>
                  </a:lnTo>
                  <a:lnTo>
                    <a:pt x="997428" y="211972"/>
                  </a:lnTo>
                  <a:lnTo>
                    <a:pt x="998171" y="211972"/>
                  </a:lnTo>
                  <a:lnTo>
                    <a:pt x="1000400" y="206370"/>
                  </a:lnTo>
                  <a:lnTo>
                    <a:pt x="1003374" y="206370"/>
                  </a:lnTo>
                  <a:lnTo>
                    <a:pt x="1006346" y="207303"/>
                  </a:lnTo>
                  <a:lnTo>
                    <a:pt x="1009320" y="209171"/>
                  </a:lnTo>
                  <a:lnTo>
                    <a:pt x="1013779" y="209171"/>
                  </a:lnTo>
                  <a:lnTo>
                    <a:pt x="1015265" y="209171"/>
                  </a:lnTo>
                  <a:lnTo>
                    <a:pt x="1017495" y="211039"/>
                  </a:lnTo>
                  <a:lnTo>
                    <a:pt x="1016751" y="214774"/>
                  </a:lnTo>
                  <a:lnTo>
                    <a:pt x="1016008" y="220377"/>
                  </a:lnTo>
                  <a:lnTo>
                    <a:pt x="1014523" y="221311"/>
                  </a:lnTo>
                  <a:lnTo>
                    <a:pt x="1010062" y="220377"/>
                  </a:lnTo>
                  <a:lnTo>
                    <a:pt x="1007833" y="220377"/>
                  </a:lnTo>
                  <a:lnTo>
                    <a:pt x="1012292" y="225046"/>
                  </a:lnTo>
                  <a:lnTo>
                    <a:pt x="1012292" y="227847"/>
                  </a:lnTo>
                  <a:lnTo>
                    <a:pt x="1010805" y="228781"/>
                  </a:lnTo>
                  <a:lnTo>
                    <a:pt x="1004117" y="225980"/>
                  </a:lnTo>
                  <a:lnTo>
                    <a:pt x="1001143" y="229715"/>
                  </a:lnTo>
                  <a:lnTo>
                    <a:pt x="997428" y="229715"/>
                  </a:lnTo>
                  <a:lnTo>
                    <a:pt x="996685" y="231583"/>
                  </a:lnTo>
                  <a:lnTo>
                    <a:pt x="997428" y="233450"/>
                  </a:lnTo>
                  <a:lnTo>
                    <a:pt x="1001887" y="235318"/>
                  </a:lnTo>
                  <a:lnTo>
                    <a:pt x="1005603" y="234384"/>
                  </a:lnTo>
                  <a:lnTo>
                    <a:pt x="1007833" y="233450"/>
                  </a:lnTo>
                  <a:lnTo>
                    <a:pt x="1010062" y="234384"/>
                  </a:lnTo>
                  <a:lnTo>
                    <a:pt x="1010805" y="237185"/>
                  </a:lnTo>
                  <a:lnTo>
                    <a:pt x="1007089" y="239987"/>
                  </a:lnTo>
                  <a:lnTo>
                    <a:pt x="1006346" y="241854"/>
                  </a:lnTo>
                  <a:lnTo>
                    <a:pt x="1003374" y="243722"/>
                  </a:lnTo>
                  <a:lnTo>
                    <a:pt x="1000400" y="245589"/>
                  </a:lnTo>
                  <a:lnTo>
                    <a:pt x="997428" y="252126"/>
                  </a:lnTo>
                  <a:lnTo>
                    <a:pt x="995197" y="253060"/>
                  </a:lnTo>
                  <a:lnTo>
                    <a:pt x="991482" y="253060"/>
                  </a:lnTo>
                  <a:lnTo>
                    <a:pt x="988508" y="255861"/>
                  </a:lnTo>
                  <a:lnTo>
                    <a:pt x="987022" y="259597"/>
                  </a:lnTo>
                  <a:lnTo>
                    <a:pt x="982563" y="259597"/>
                  </a:lnTo>
                  <a:lnTo>
                    <a:pt x="978103" y="263332"/>
                  </a:lnTo>
                  <a:lnTo>
                    <a:pt x="974387" y="263332"/>
                  </a:lnTo>
                  <a:lnTo>
                    <a:pt x="967698" y="256795"/>
                  </a:lnTo>
                  <a:lnTo>
                    <a:pt x="964725" y="255861"/>
                  </a:lnTo>
                  <a:lnTo>
                    <a:pt x="961009" y="253994"/>
                  </a:lnTo>
                  <a:lnTo>
                    <a:pt x="958779" y="248391"/>
                  </a:lnTo>
                  <a:lnTo>
                    <a:pt x="956549" y="247457"/>
                  </a:lnTo>
                  <a:lnTo>
                    <a:pt x="952833" y="247457"/>
                  </a:lnTo>
                  <a:lnTo>
                    <a:pt x="952089" y="244656"/>
                  </a:lnTo>
                  <a:lnTo>
                    <a:pt x="945401" y="238119"/>
                  </a:lnTo>
                  <a:lnTo>
                    <a:pt x="942428" y="234384"/>
                  </a:lnTo>
                  <a:lnTo>
                    <a:pt x="940941" y="234384"/>
                  </a:lnTo>
                  <a:lnTo>
                    <a:pt x="940198" y="237185"/>
                  </a:lnTo>
                  <a:lnTo>
                    <a:pt x="940941" y="240920"/>
                  </a:lnTo>
                  <a:lnTo>
                    <a:pt x="940198" y="242788"/>
                  </a:lnTo>
                  <a:lnTo>
                    <a:pt x="938712" y="244656"/>
                  </a:lnTo>
                  <a:lnTo>
                    <a:pt x="944658" y="248391"/>
                  </a:lnTo>
                  <a:lnTo>
                    <a:pt x="953576" y="257729"/>
                  </a:lnTo>
                  <a:lnTo>
                    <a:pt x="956549" y="262398"/>
                  </a:lnTo>
                  <a:lnTo>
                    <a:pt x="958779" y="266133"/>
                  </a:lnTo>
                  <a:lnTo>
                    <a:pt x="963981" y="267067"/>
                  </a:lnTo>
                  <a:lnTo>
                    <a:pt x="968441" y="270802"/>
                  </a:lnTo>
                  <a:lnTo>
                    <a:pt x="972158" y="270802"/>
                  </a:lnTo>
                  <a:lnTo>
                    <a:pt x="975874" y="271736"/>
                  </a:lnTo>
                  <a:lnTo>
                    <a:pt x="978103" y="273604"/>
                  </a:lnTo>
                  <a:lnTo>
                    <a:pt x="980333" y="275471"/>
                  </a:lnTo>
                  <a:lnTo>
                    <a:pt x="983305" y="273604"/>
                  </a:lnTo>
                  <a:lnTo>
                    <a:pt x="985536" y="270802"/>
                  </a:lnTo>
                  <a:lnTo>
                    <a:pt x="987766" y="268000"/>
                  </a:lnTo>
                  <a:lnTo>
                    <a:pt x="991482" y="267067"/>
                  </a:lnTo>
                  <a:lnTo>
                    <a:pt x="992968" y="267067"/>
                  </a:lnTo>
                  <a:lnTo>
                    <a:pt x="993711" y="270802"/>
                  </a:lnTo>
                  <a:lnTo>
                    <a:pt x="992968" y="275471"/>
                  </a:lnTo>
                  <a:lnTo>
                    <a:pt x="997428" y="275471"/>
                  </a:lnTo>
                  <a:lnTo>
                    <a:pt x="998171" y="271736"/>
                  </a:lnTo>
                  <a:lnTo>
                    <a:pt x="996685" y="267067"/>
                  </a:lnTo>
                  <a:lnTo>
                    <a:pt x="995197" y="266133"/>
                  </a:lnTo>
                  <a:lnTo>
                    <a:pt x="997428" y="263332"/>
                  </a:lnTo>
                  <a:lnTo>
                    <a:pt x="1000400" y="263332"/>
                  </a:lnTo>
                  <a:lnTo>
                    <a:pt x="1003374" y="268000"/>
                  </a:lnTo>
                  <a:lnTo>
                    <a:pt x="1004859" y="271736"/>
                  </a:lnTo>
                  <a:lnTo>
                    <a:pt x="1007833" y="272670"/>
                  </a:lnTo>
                  <a:lnTo>
                    <a:pt x="1009320" y="271736"/>
                  </a:lnTo>
                  <a:lnTo>
                    <a:pt x="1008577" y="268935"/>
                  </a:lnTo>
                  <a:lnTo>
                    <a:pt x="1005603" y="264265"/>
                  </a:lnTo>
                  <a:lnTo>
                    <a:pt x="1006346" y="259597"/>
                  </a:lnTo>
                  <a:lnTo>
                    <a:pt x="1010062" y="259597"/>
                  </a:lnTo>
                  <a:lnTo>
                    <a:pt x="1013035" y="261464"/>
                  </a:lnTo>
                  <a:lnTo>
                    <a:pt x="1016751" y="262398"/>
                  </a:lnTo>
                  <a:lnTo>
                    <a:pt x="1016751" y="259597"/>
                  </a:lnTo>
                  <a:lnTo>
                    <a:pt x="1017495" y="255861"/>
                  </a:lnTo>
                  <a:lnTo>
                    <a:pt x="1019725" y="253994"/>
                  </a:lnTo>
                  <a:lnTo>
                    <a:pt x="1018981" y="250259"/>
                  </a:lnTo>
                  <a:lnTo>
                    <a:pt x="1021211" y="249325"/>
                  </a:lnTo>
                  <a:lnTo>
                    <a:pt x="1024184" y="251192"/>
                  </a:lnTo>
                  <a:lnTo>
                    <a:pt x="1024927" y="253994"/>
                  </a:lnTo>
                  <a:lnTo>
                    <a:pt x="1023441" y="257729"/>
                  </a:lnTo>
                  <a:lnTo>
                    <a:pt x="1027157" y="260530"/>
                  </a:lnTo>
                  <a:lnTo>
                    <a:pt x="1025671" y="263332"/>
                  </a:lnTo>
                  <a:lnTo>
                    <a:pt x="1021954" y="266133"/>
                  </a:lnTo>
                  <a:lnTo>
                    <a:pt x="1021211" y="268000"/>
                  </a:lnTo>
                  <a:lnTo>
                    <a:pt x="1021954" y="268935"/>
                  </a:lnTo>
                  <a:lnTo>
                    <a:pt x="1024927" y="268000"/>
                  </a:lnTo>
                  <a:lnTo>
                    <a:pt x="1027900" y="267067"/>
                  </a:lnTo>
                  <a:lnTo>
                    <a:pt x="1028643" y="268935"/>
                  </a:lnTo>
                  <a:lnTo>
                    <a:pt x="1030130" y="269869"/>
                  </a:lnTo>
                  <a:lnTo>
                    <a:pt x="1031617" y="269869"/>
                  </a:lnTo>
                  <a:lnTo>
                    <a:pt x="1031617" y="266133"/>
                  </a:lnTo>
                  <a:lnTo>
                    <a:pt x="1034590" y="263332"/>
                  </a:lnTo>
                  <a:lnTo>
                    <a:pt x="1034590" y="257729"/>
                  </a:lnTo>
                  <a:lnTo>
                    <a:pt x="1037563" y="256795"/>
                  </a:lnTo>
                  <a:lnTo>
                    <a:pt x="1039792" y="259597"/>
                  </a:lnTo>
                  <a:lnTo>
                    <a:pt x="1042765" y="263332"/>
                  </a:lnTo>
                  <a:lnTo>
                    <a:pt x="1042765" y="268935"/>
                  </a:lnTo>
                  <a:lnTo>
                    <a:pt x="1039792" y="269869"/>
                  </a:lnTo>
                  <a:lnTo>
                    <a:pt x="1036819" y="270802"/>
                  </a:lnTo>
                  <a:lnTo>
                    <a:pt x="1037563" y="273604"/>
                  </a:lnTo>
                  <a:lnTo>
                    <a:pt x="1039049" y="275471"/>
                  </a:lnTo>
                  <a:lnTo>
                    <a:pt x="1036076" y="276405"/>
                  </a:lnTo>
                  <a:lnTo>
                    <a:pt x="1032360" y="280141"/>
                  </a:lnTo>
                  <a:lnTo>
                    <a:pt x="1027900" y="280141"/>
                  </a:lnTo>
                  <a:lnTo>
                    <a:pt x="1027157" y="284809"/>
                  </a:lnTo>
                  <a:lnTo>
                    <a:pt x="1027157" y="285743"/>
                  </a:lnTo>
                  <a:lnTo>
                    <a:pt x="1021211" y="287611"/>
                  </a:lnTo>
                  <a:lnTo>
                    <a:pt x="1021954" y="290412"/>
                  </a:lnTo>
                  <a:lnTo>
                    <a:pt x="1021954" y="292280"/>
                  </a:lnTo>
                  <a:lnTo>
                    <a:pt x="1016008" y="296015"/>
                  </a:lnTo>
                  <a:lnTo>
                    <a:pt x="1015265" y="301618"/>
                  </a:lnTo>
                  <a:lnTo>
                    <a:pt x="1013035" y="304419"/>
                  </a:lnTo>
                  <a:lnTo>
                    <a:pt x="1008577" y="305353"/>
                  </a:lnTo>
                  <a:lnTo>
                    <a:pt x="1004117" y="303485"/>
                  </a:lnTo>
                  <a:lnTo>
                    <a:pt x="1004859" y="297883"/>
                  </a:lnTo>
                  <a:lnTo>
                    <a:pt x="1005603" y="295081"/>
                  </a:lnTo>
                  <a:lnTo>
                    <a:pt x="1003374" y="294147"/>
                  </a:lnTo>
                  <a:lnTo>
                    <a:pt x="1000400" y="294147"/>
                  </a:lnTo>
                  <a:lnTo>
                    <a:pt x="998914" y="301618"/>
                  </a:lnTo>
                  <a:lnTo>
                    <a:pt x="998914" y="303485"/>
                  </a:lnTo>
                  <a:lnTo>
                    <a:pt x="997428" y="303485"/>
                  </a:lnTo>
                  <a:lnTo>
                    <a:pt x="992968" y="299750"/>
                  </a:lnTo>
                  <a:lnTo>
                    <a:pt x="993711" y="294147"/>
                  </a:lnTo>
                  <a:lnTo>
                    <a:pt x="992225" y="292280"/>
                  </a:lnTo>
                  <a:lnTo>
                    <a:pt x="985536" y="294147"/>
                  </a:lnTo>
                  <a:lnTo>
                    <a:pt x="982563" y="298816"/>
                  </a:lnTo>
                  <a:lnTo>
                    <a:pt x="988508" y="299750"/>
                  </a:lnTo>
                  <a:lnTo>
                    <a:pt x="989995" y="301618"/>
                  </a:lnTo>
                  <a:lnTo>
                    <a:pt x="988508" y="303485"/>
                  </a:lnTo>
                  <a:lnTo>
                    <a:pt x="987022" y="305353"/>
                  </a:lnTo>
                  <a:lnTo>
                    <a:pt x="972158" y="303485"/>
                  </a:lnTo>
                  <a:lnTo>
                    <a:pt x="963981" y="304419"/>
                  </a:lnTo>
                  <a:lnTo>
                    <a:pt x="945401" y="310022"/>
                  </a:lnTo>
                  <a:lnTo>
                    <a:pt x="940941" y="312824"/>
                  </a:lnTo>
                  <a:lnTo>
                    <a:pt x="939455" y="310955"/>
                  </a:lnTo>
                  <a:lnTo>
                    <a:pt x="939455" y="308154"/>
                  </a:lnTo>
                  <a:lnTo>
                    <a:pt x="937225" y="304419"/>
                  </a:lnTo>
                  <a:lnTo>
                    <a:pt x="935738" y="296949"/>
                  </a:lnTo>
                  <a:lnTo>
                    <a:pt x="933509" y="296949"/>
                  </a:lnTo>
                  <a:lnTo>
                    <a:pt x="930536" y="296949"/>
                  </a:lnTo>
                  <a:lnTo>
                    <a:pt x="930536" y="298816"/>
                  </a:lnTo>
                  <a:lnTo>
                    <a:pt x="932023" y="303485"/>
                  </a:lnTo>
                  <a:lnTo>
                    <a:pt x="934252" y="305353"/>
                  </a:lnTo>
                  <a:lnTo>
                    <a:pt x="933509" y="307221"/>
                  </a:lnTo>
                  <a:lnTo>
                    <a:pt x="931279" y="310955"/>
                  </a:lnTo>
                  <a:lnTo>
                    <a:pt x="932023" y="314691"/>
                  </a:lnTo>
                  <a:lnTo>
                    <a:pt x="931279" y="317492"/>
                  </a:lnTo>
                  <a:lnTo>
                    <a:pt x="931279" y="319360"/>
                  </a:lnTo>
                  <a:lnTo>
                    <a:pt x="928306" y="320294"/>
                  </a:lnTo>
                  <a:lnTo>
                    <a:pt x="925333" y="320294"/>
                  </a:lnTo>
                  <a:lnTo>
                    <a:pt x="923104" y="322161"/>
                  </a:lnTo>
                  <a:lnTo>
                    <a:pt x="923104" y="324963"/>
                  </a:lnTo>
                  <a:lnTo>
                    <a:pt x="918644" y="327764"/>
                  </a:lnTo>
                  <a:lnTo>
                    <a:pt x="913442" y="331499"/>
                  </a:lnTo>
                  <a:lnTo>
                    <a:pt x="911212" y="331499"/>
                  </a:lnTo>
                  <a:lnTo>
                    <a:pt x="908240" y="331499"/>
                  </a:lnTo>
                  <a:lnTo>
                    <a:pt x="903036" y="326830"/>
                  </a:lnTo>
                  <a:lnTo>
                    <a:pt x="901550" y="324029"/>
                  </a:lnTo>
                  <a:lnTo>
                    <a:pt x="903036" y="322161"/>
                  </a:lnTo>
                  <a:lnTo>
                    <a:pt x="907496" y="318426"/>
                  </a:lnTo>
                  <a:lnTo>
                    <a:pt x="903036" y="313757"/>
                  </a:lnTo>
                  <a:lnTo>
                    <a:pt x="904522" y="310955"/>
                  </a:lnTo>
                  <a:lnTo>
                    <a:pt x="903779" y="309088"/>
                  </a:lnTo>
                  <a:lnTo>
                    <a:pt x="900063" y="307221"/>
                  </a:lnTo>
                  <a:lnTo>
                    <a:pt x="897833" y="305353"/>
                  </a:lnTo>
                  <a:lnTo>
                    <a:pt x="897091" y="299750"/>
                  </a:lnTo>
                  <a:lnTo>
                    <a:pt x="894860" y="299750"/>
                  </a:lnTo>
                  <a:lnTo>
                    <a:pt x="893373" y="300683"/>
                  </a:lnTo>
                  <a:lnTo>
                    <a:pt x="894860" y="310022"/>
                  </a:lnTo>
                  <a:lnTo>
                    <a:pt x="896347" y="312824"/>
                  </a:lnTo>
                  <a:lnTo>
                    <a:pt x="897833" y="312824"/>
                  </a:lnTo>
                  <a:lnTo>
                    <a:pt x="900806" y="315624"/>
                  </a:lnTo>
                  <a:lnTo>
                    <a:pt x="900806" y="318426"/>
                  </a:lnTo>
                  <a:lnTo>
                    <a:pt x="900063" y="320294"/>
                  </a:lnTo>
                  <a:lnTo>
                    <a:pt x="895604" y="322161"/>
                  </a:lnTo>
                  <a:lnTo>
                    <a:pt x="894860" y="324963"/>
                  </a:lnTo>
                  <a:lnTo>
                    <a:pt x="894860" y="327764"/>
                  </a:lnTo>
                  <a:lnTo>
                    <a:pt x="896347" y="331499"/>
                  </a:lnTo>
                  <a:lnTo>
                    <a:pt x="901550" y="332433"/>
                  </a:lnTo>
                  <a:lnTo>
                    <a:pt x="903779" y="333367"/>
                  </a:lnTo>
                  <a:lnTo>
                    <a:pt x="904522" y="336168"/>
                  </a:lnTo>
                  <a:lnTo>
                    <a:pt x="903779" y="338035"/>
                  </a:lnTo>
                  <a:lnTo>
                    <a:pt x="897091" y="341771"/>
                  </a:lnTo>
                  <a:lnTo>
                    <a:pt x="885942" y="345506"/>
                  </a:lnTo>
                  <a:lnTo>
                    <a:pt x="881482" y="348307"/>
                  </a:lnTo>
                  <a:lnTo>
                    <a:pt x="879253" y="352043"/>
                  </a:lnTo>
                  <a:lnTo>
                    <a:pt x="871820" y="357646"/>
                  </a:lnTo>
                  <a:lnTo>
                    <a:pt x="859185" y="368851"/>
                  </a:lnTo>
                  <a:lnTo>
                    <a:pt x="853982" y="374454"/>
                  </a:lnTo>
                  <a:lnTo>
                    <a:pt x="852496" y="375388"/>
                  </a:lnTo>
                  <a:lnTo>
                    <a:pt x="849524" y="380057"/>
                  </a:lnTo>
                  <a:lnTo>
                    <a:pt x="844320" y="391262"/>
                  </a:lnTo>
                  <a:lnTo>
                    <a:pt x="839860" y="400601"/>
                  </a:lnTo>
                  <a:lnTo>
                    <a:pt x="836888" y="409005"/>
                  </a:lnTo>
                  <a:lnTo>
                    <a:pt x="836144" y="416476"/>
                  </a:lnTo>
                  <a:lnTo>
                    <a:pt x="834657" y="422078"/>
                  </a:lnTo>
                  <a:lnTo>
                    <a:pt x="833914" y="426747"/>
                  </a:lnTo>
                  <a:lnTo>
                    <a:pt x="833172" y="428615"/>
                  </a:lnTo>
                  <a:lnTo>
                    <a:pt x="832429" y="428615"/>
                  </a:lnTo>
                  <a:lnTo>
                    <a:pt x="830198" y="426747"/>
                  </a:lnTo>
                  <a:lnTo>
                    <a:pt x="830198" y="423946"/>
                  </a:lnTo>
                  <a:lnTo>
                    <a:pt x="832429" y="412740"/>
                  </a:lnTo>
                  <a:lnTo>
                    <a:pt x="830942" y="409939"/>
                  </a:lnTo>
                  <a:lnTo>
                    <a:pt x="827969" y="409005"/>
                  </a:lnTo>
                  <a:lnTo>
                    <a:pt x="826483" y="419276"/>
                  </a:lnTo>
                  <a:lnTo>
                    <a:pt x="824996" y="425813"/>
                  </a:lnTo>
                  <a:lnTo>
                    <a:pt x="821280" y="431417"/>
                  </a:lnTo>
                  <a:lnTo>
                    <a:pt x="817563" y="435151"/>
                  </a:lnTo>
                  <a:lnTo>
                    <a:pt x="816077" y="437953"/>
                  </a:lnTo>
                  <a:lnTo>
                    <a:pt x="813847" y="439820"/>
                  </a:lnTo>
                  <a:lnTo>
                    <a:pt x="809388" y="438887"/>
                  </a:lnTo>
                  <a:lnTo>
                    <a:pt x="803442" y="438887"/>
                  </a:lnTo>
                  <a:lnTo>
                    <a:pt x="796753" y="437953"/>
                  </a:lnTo>
                  <a:lnTo>
                    <a:pt x="793036" y="435151"/>
                  </a:lnTo>
                  <a:lnTo>
                    <a:pt x="787090" y="437019"/>
                  </a:lnTo>
                  <a:lnTo>
                    <a:pt x="778916" y="438887"/>
                  </a:lnTo>
                  <a:lnTo>
                    <a:pt x="775198" y="437953"/>
                  </a:lnTo>
                  <a:lnTo>
                    <a:pt x="774456" y="435151"/>
                  </a:lnTo>
                  <a:lnTo>
                    <a:pt x="772969" y="435151"/>
                  </a:lnTo>
                  <a:lnTo>
                    <a:pt x="769253" y="437953"/>
                  </a:lnTo>
                  <a:lnTo>
                    <a:pt x="764793" y="440754"/>
                  </a:lnTo>
                  <a:lnTo>
                    <a:pt x="759590" y="444489"/>
                  </a:lnTo>
                  <a:lnTo>
                    <a:pt x="754388" y="445423"/>
                  </a:lnTo>
                  <a:lnTo>
                    <a:pt x="747699" y="444489"/>
                  </a:lnTo>
                  <a:lnTo>
                    <a:pt x="747699" y="444489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0" name="pl210"/>
            <p:cNvSpPr/>
            <p:nvPr/>
          </p:nvSpPr>
          <p:spPr>
            <a:xfrm>
              <a:off x="7145840" y="3543390"/>
              <a:ext cx="11892" cy="10271"/>
            </a:xfrm>
            <a:custGeom>
              <a:avLst/>
              <a:pathLst>
                <a:path w="11892" h="10271">
                  <a:moveTo>
                    <a:pt x="0" y="0"/>
                  </a:moveTo>
                  <a:lnTo>
                    <a:pt x="8175" y="0"/>
                  </a:lnTo>
                  <a:lnTo>
                    <a:pt x="9662" y="933"/>
                  </a:lnTo>
                  <a:lnTo>
                    <a:pt x="11148" y="4669"/>
                  </a:lnTo>
                  <a:lnTo>
                    <a:pt x="11892" y="7470"/>
                  </a:lnTo>
                  <a:lnTo>
                    <a:pt x="11892" y="10271"/>
                  </a:lnTo>
                  <a:lnTo>
                    <a:pt x="8175" y="10271"/>
                  </a:lnTo>
                  <a:lnTo>
                    <a:pt x="4459" y="9337"/>
                  </a:lnTo>
                  <a:lnTo>
                    <a:pt x="3716" y="8404"/>
                  </a:lnTo>
                  <a:lnTo>
                    <a:pt x="3716" y="4669"/>
                  </a:lnTo>
                  <a:lnTo>
                    <a:pt x="2229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1" name="pl211"/>
            <p:cNvSpPr/>
            <p:nvPr/>
          </p:nvSpPr>
          <p:spPr>
            <a:xfrm>
              <a:off x="3507680" y="1514238"/>
              <a:ext cx="974387" cy="500518"/>
            </a:xfrm>
            <a:custGeom>
              <a:avLst/>
              <a:pathLst>
                <a:path w="974387" h="500518">
                  <a:moveTo>
                    <a:pt x="0" y="499584"/>
                  </a:moveTo>
                  <a:lnTo>
                    <a:pt x="743" y="445423"/>
                  </a:lnTo>
                  <a:lnTo>
                    <a:pt x="743" y="402468"/>
                  </a:lnTo>
                  <a:lnTo>
                    <a:pt x="743" y="384726"/>
                  </a:lnTo>
                  <a:lnTo>
                    <a:pt x="0" y="272670"/>
                  </a:lnTo>
                  <a:lnTo>
                    <a:pt x="0" y="261464"/>
                  </a:lnTo>
                  <a:lnTo>
                    <a:pt x="0" y="166217"/>
                  </a:lnTo>
                  <a:lnTo>
                    <a:pt x="0" y="100850"/>
                  </a:lnTo>
                  <a:lnTo>
                    <a:pt x="0" y="60697"/>
                  </a:lnTo>
                  <a:lnTo>
                    <a:pt x="0" y="933"/>
                  </a:lnTo>
                  <a:lnTo>
                    <a:pt x="144931" y="0"/>
                  </a:lnTo>
                  <a:lnTo>
                    <a:pt x="263849" y="0"/>
                  </a:lnTo>
                  <a:lnTo>
                    <a:pt x="331484" y="933"/>
                  </a:lnTo>
                  <a:lnTo>
                    <a:pt x="500943" y="933"/>
                  </a:lnTo>
                  <a:lnTo>
                    <a:pt x="586416" y="933"/>
                  </a:lnTo>
                  <a:lnTo>
                    <a:pt x="655537" y="933"/>
                  </a:lnTo>
                  <a:lnTo>
                    <a:pt x="793780" y="0"/>
                  </a:lnTo>
                  <a:lnTo>
                    <a:pt x="885198" y="933"/>
                  </a:lnTo>
                  <a:lnTo>
                    <a:pt x="885198" y="11205"/>
                  </a:lnTo>
                  <a:lnTo>
                    <a:pt x="889657" y="17742"/>
                  </a:lnTo>
                  <a:lnTo>
                    <a:pt x="890400" y="22411"/>
                  </a:lnTo>
                  <a:lnTo>
                    <a:pt x="891144" y="31749"/>
                  </a:lnTo>
                  <a:lnTo>
                    <a:pt x="895603" y="42021"/>
                  </a:lnTo>
                  <a:lnTo>
                    <a:pt x="897834" y="44822"/>
                  </a:lnTo>
                  <a:lnTo>
                    <a:pt x="900063" y="50425"/>
                  </a:lnTo>
                  <a:lnTo>
                    <a:pt x="902293" y="56027"/>
                  </a:lnTo>
                  <a:lnTo>
                    <a:pt x="900063" y="60697"/>
                  </a:lnTo>
                  <a:lnTo>
                    <a:pt x="896346" y="64432"/>
                  </a:lnTo>
                  <a:lnTo>
                    <a:pt x="894117" y="69101"/>
                  </a:lnTo>
                  <a:lnTo>
                    <a:pt x="894117" y="70968"/>
                  </a:lnTo>
                  <a:lnTo>
                    <a:pt x="895603" y="74704"/>
                  </a:lnTo>
                  <a:lnTo>
                    <a:pt x="896346" y="80307"/>
                  </a:lnTo>
                  <a:lnTo>
                    <a:pt x="896346" y="89644"/>
                  </a:lnTo>
                  <a:lnTo>
                    <a:pt x="896346" y="97115"/>
                  </a:lnTo>
                  <a:lnTo>
                    <a:pt x="894860" y="103651"/>
                  </a:lnTo>
                  <a:lnTo>
                    <a:pt x="896346" y="111122"/>
                  </a:lnTo>
                  <a:lnTo>
                    <a:pt x="896346" y="118593"/>
                  </a:lnTo>
                  <a:lnTo>
                    <a:pt x="896346" y="126063"/>
                  </a:lnTo>
                  <a:lnTo>
                    <a:pt x="896346" y="132600"/>
                  </a:lnTo>
                  <a:lnTo>
                    <a:pt x="895603" y="136335"/>
                  </a:lnTo>
                  <a:lnTo>
                    <a:pt x="897090" y="141938"/>
                  </a:lnTo>
                  <a:lnTo>
                    <a:pt x="904522" y="154077"/>
                  </a:lnTo>
                  <a:lnTo>
                    <a:pt x="906009" y="157812"/>
                  </a:lnTo>
                  <a:lnTo>
                    <a:pt x="906752" y="164349"/>
                  </a:lnTo>
                  <a:lnTo>
                    <a:pt x="908239" y="169951"/>
                  </a:lnTo>
                  <a:lnTo>
                    <a:pt x="909725" y="175555"/>
                  </a:lnTo>
                  <a:lnTo>
                    <a:pt x="911955" y="183025"/>
                  </a:lnTo>
                  <a:lnTo>
                    <a:pt x="915671" y="186760"/>
                  </a:lnTo>
                  <a:lnTo>
                    <a:pt x="920131" y="195164"/>
                  </a:lnTo>
                  <a:lnTo>
                    <a:pt x="923104" y="201701"/>
                  </a:lnTo>
                  <a:lnTo>
                    <a:pt x="926076" y="210105"/>
                  </a:lnTo>
                  <a:lnTo>
                    <a:pt x="929793" y="217575"/>
                  </a:lnTo>
                  <a:lnTo>
                    <a:pt x="931278" y="222244"/>
                  </a:lnTo>
                  <a:lnTo>
                    <a:pt x="932766" y="227847"/>
                  </a:lnTo>
                  <a:lnTo>
                    <a:pt x="934252" y="231583"/>
                  </a:lnTo>
                  <a:lnTo>
                    <a:pt x="934252" y="236252"/>
                  </a:lnTo>
                  <a:lnTo>
                    <a:pt x="934996" y="239987"/>
                  </a:lnTo>
                  <a:lnTo>
                    <a:pt x="935739" y="245590"/>
                  </a:lnTo>
                  <a:lnTo>
                    <a:pt x="935739" y="246524"/>
                  </a:lnTo>
                  <a:lnTo>
                    <a:pt x="935739" y="255861"/>
                  </a:lnTo>
                  <a:lnTo>
                    <a:pt x="937224" y="263332"/>
                  </a:lnTo>
                  <a:lnTo>
                    <a:pt x="937224" y="268001"/>
                  </a:lnTo>
                  <a:lnTo>
                    <a:pt x="936481" y="274537"/>
                  </a:lnTo>
                  <a:lnTo>
                    <a:pt x="935739" y="282008"/>
                  </a:lnTo>
                  <a:lnTo>
                    <a:pt x="936481" y="287611"/>
                  </a:lnTo>
                  <a:lnTo>
                    <a:pt x="937224" y="293213"/>
                  </a:lnTo>
                  <a:lnTo>
                    <a:pt x="937968" y="302552"/>
                  </a:lnTo>
                  <a:lnTo>
                    <a:pt x="937968" y="307221"/>
                  </a:lnTo>
                  <a:lnTo>
                    <a:pt x="938712" y="312824"/>
                  </a:lnTo>
                  <a:lnTo>
                    <a:pt x="938712" y="318426"/>
                  </a:lnTo>
                  <a:lnTo>
                    <a:pt x="937968" y="321227"/>
                  </a:lnTo>
                  <a:lnTo>
                    <a:pt x="937224" y="326831"/>
                  </a:lnTo>
                  <a:lnTo>
                    <a:pt x="946144" y="339904"/>
                  </a:lnTo>
                  <a:lnTo>
                    <a:pt x="944658" y="347374"/>
                  </a:lnTo>
                  <a:lnTo>
                    <a:pt x="943914" y="359513"/>
                  </a:lnTo>
                  <a:lnTo>
                    <a:pt x="943170" y="374454"/>
                  </a:lnTo>
                  <a:lnTo>
                    <a:pt x="942427" y="380991"/>
                  </a:lnTo>
                  <a:lnTo>
                    <a:pt x="943170" y="386594"/>
                  </a:lnTo>
                  <a:lnTo>
                    <a:pt x="948373" y="396866"/>
                  </a:lnTo>
                  <a:lnTo>
                    <a:pt x="950604" y="410873"/>
                  </a:lnTo>
                  <a:lnTo>
                    <a:pt x="952090" y="416476"/>
                  </a:lnTo>
                  <a:lnTo>
                    <a:pt x="956550" y="424879"/>
                  </a:lnTo>
                  <a:lnTo>
                    <a:pt x="963238" y="431417"/>
                  </a:lnTo>
                  <a:lnTo>
                    <a:pt x="967698" y="437019"/>
                  </a:lnTo>
                  <a:lnTo>
                    <a:pt x="969184" y="449159"/>
                  </a:lnTo>
                  <a:lnTo>
                    <a:pt x="969184" y="464100"/>
                  </a:lnTo>
                  <a:lnTo>
                    <a:pt x="972157" y="469702"/>
                  </a:lnTo>
                  <a:lnTo>
                    <a:pt x="974387" y="475305"/>
                  </a:lnTo>
                  <a:lnTo>
                    <a:pt x="972901" y="480908"/>
                  </a:lnTo>
                  <a:lnTo>
                    <a:pt x="972901" y="484643"/>
                  </a:lnTo>
                  <a:lnTo>
                    <a:pt x="970671" y="490246"/>
                  </a:lnTo>
                  <a:lnTo>
                    <a:pt x="970671" y="493981"/>
                  </a:lnTo>
                  <a:lnTo>
                    <a:pt x="971414" y="499584"/>
                  </a:lnTo>
                  <a:lnTo>
                    <a:pt x="885198" y="499584"/>
                  </a:lnTo>
                  <a:lnTo>
                    <a:pt x="787834" y="500518"/>
                  </a:lnTo>
                  <a:lnTo>
                    <a:pt x="785604" y="499584"/>
                  </a:lnTo>
                  <a:lnTo>
                    <a:pt x="691212" y="500518"/>
                  </a:lnTo>
                  <a:lnTo>
                    <a:pt x="654793" y="499584"/>
                  </a:lnTo>
                  <a:lnTo>
                    <a:pt x="562632" y="499584"/>
                  </a:lnTo>
                  <a:lnTo>
                    <a:pt x="542564" y="499584"/>
                  </a:lnTo>
                  <a:lnTo>
                    <a:pt x="460808" y="499584"/>
                  </a:lnTo>
                  <a:lnTo>
                    <a:pt x="266079" y="499584"/>
                  </a:lnTo>
                  <a:lnTo>
                    <a:pt x="144931" y="499584"/>
                  </a:lnTo>
                  <a:lnTo>
                    <a:pt x="138242" y="499584"/>
                  </a:lnTo>
                  <a:lnTo>
                    <a:pt x="0" y="499584"/>
                  </a:lnTo>
                  <a:lnTo>
                    <a:pt x="0" y="499584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2" name="pl212"/>
            <p:cNvSpPr/>
            <p:nvPr/>
          </p:nvSpPr>
          <p:spPr>
            <a:xfrm>
              <a:off x="6001994" y="2660947"/>
              <a:ext cx="558916" cy="577089"/>
            </a:xfrm>
            <a:custGeom>
              <a:avLst/>
              <a:pathLst>
                <a:path w="558916" h="577089">
                  <a:moveTo>
                    <a:pt x="558172" y="215708"/>
                  </a:moveTo>
                  <a:lnTo>
                    <a:pt x="552970" y="216642"/>
                  </a:lnTo>
                  <a:lnTo>
                    <a:pt x="544795" y="217575"/>
                  </a:lnTo>
                  <a:lnTo>
                    <a:pt x="539592" y="220377"/>
                  </a:lnTo>
                  <a:lnTo>
                    <a:pt x="538849" y="222244"/>
                  </a:lnTo>
                  <a:lnTo>
                    <a:pt x="538106" y="225046"/>
                  </a:lnTo>
                  <a:lnTo>
                    <a:pt x="544795" y="239053"/>
                  </a:lnTo>
                  <a:lnTo>
                    <a:pt x="546280" y="244656"/>
                  </a:lnTo>
                  <a:lnTo>
                    <a:pt x="544052" y="250258"/>
                  </a:lnTo>
                  <a:lnTo>
                    <a:pt x="544052" y="253994"/>
                  </a:lnTo>
                  <a:lnTo>
                    <a:pt x="544052" y="258663"/>
                  </a:lnTo>
                  <a:lnTo>
                    <a:pt x="545538" y="266133"/>
                  </a:lnTo>
                  <a:lnTo>
                    <a:pt x="545538" y="269869"/>
                  </a:lnTo>
                  <a:lnTo>
                    <a:pt x="543308" y="275471"/>
                  </a:lnTo>
                  <a:lnTo>
                    <a:pt x="539592" y="281074"/>
                  </a:lnTo>
                  <a:lnTo>
                    <a:pt x="535875" y="288544"/>
                  </a:lnTo>
                  <a:lnTo>
                    <a:pt x="533646" y="294147"/>
                  </a:lnTo>
                  <a:lnTo>
                    <a:pt x="527700" y="309088"/>
                  </a:lnTo>
                  <a:lnTo>
                    <a:pt x="528443" y="313757"/>
                  </a:lnTo>
                  <a:lnTo>
                    <a:pt x="528443" y="314691"/>
                  </a:lnTo>
                  <a:lnTo>
                    <a:pt x="526214" y="324963"/>
                  </a:lnTo>
                  <a:lnTo>
                    <a:pt x="525470" y="330566"/>
                  </a:lnTo>
                  <a:lnTo>
                    <a:pt x="520268" y="332433"/>
                  </a:lnTo>
                  <a:lnTo>
                    <a:pt x="519524" y="335234"/>
                  </a:lnTo>
                  <a:lnTo>
                    <a:pt x="521011" y="338969"/>
                  </a:lnTo>
                  <a:lnTo>
                    <a:pt x="518038" y="343639"/>
                  </a:lnTo>
                  <a:lnTo>
                    <a:pt x="518038" y="349241"/>
                  </a:lnTo>
                  <a:lnTo>
                    <a:pt x="514321" y="356712"/>
                  </a:lnTo>
                  <a:lnTo>
                    <a:pt x="516551" y="364182"/>
                  </a:lnTo>
                  <a:lnTo>
                    <a:pt x="516551" y="366050"/>
                  </a:lnTo>
                  <a:lnTo>
                    <a:pt x="513578" y="369785"/>
                  </a:lnTo>
                  <a:lnTo>
                    <a:pt x="510605" y="380057"/>
                  </a:lnTo>
                  <a:lnTo>
                    <a:pt x="506146" y="382858"/>
                  </a:lnTo>
                  <a:lnTo>
                    <a:pt x="497228" y="386593"/>
                  </a:lnTo>
                  <a:lnTo>
                    <a:pt x="492025" y="393130"/>
                  </a:lnTo>
                  <a:lnTo>
                    <a:pt x="481619" y="405269"/>
                  </a:lnTo>
                  <a:lnTo>
                    <a:pt x="477902" y="408071"/>
                  </a:lnTo>
                  <a:lnTo>
                    <a:pt x="474187" y="410873"/>
                  </a:lnTo>
                  <a:lnTo>
                    <a:pt x="465268" y="418343"/>
                  </a:lnTo>
                  <a:lnTo>
                    <a:pt x="457092" y="421145"/>
                  </a:lnTo>
                  <a:lnTo>
                    <a:pt x="448173" y="424880"/>
                  </a:lnTo>
                  <a:lnTo>
                    <a:pt x="445200" y="423945"/>
                  </a:lnTo>
                  <a:lnTo>
                    <a:pt x="442970" y="419276"/>
                  </a:lnTo>
                  <a:lnTo>
                    <a:pt x="437024" y="416475"/>
                  </a:lnTo>
                  <a:lnTo>
                    <a:pt x="433309" y="417409"/>
                  </a:lnTo>
                  <a:lnTo>
                    <a:pt x="423646" y="425813"/>
                  </a:lnTo>
                  <a:lnTo>
                    <a:pt x="422160" y="431416"/>
                  </a:lnTo>
                  <a:lnTo>
                    <a:pt x="419186" y="437953"/>
                  </a:lnTo>
                  <a:lnTo>
                    <a:pt x="409525" y="437019"/>
                  </a:lnTo>
                  <a:lnTo>
                    <a:pt x="405809" y="438887"/>
                  </a:lnTo>
                  <a:lnTo>
                    <a:pt x="404322" y="445423"/>
                  </a:lnTo>
                  <a:lnTo>
                    <a:pt x="400606" y="447291"/>
                  </a:lnTo>
                  <a:lnTo>
                    <a:pt x="398376" y="452893"/>
                  </a:lnTo>
                  <a:lnTo>
                    <a:pt x="397633" y="465033"/>
                  </a:lnTo>
                  <a:lnTo>
                    <a:pt x="395403" y="468769"/>
                  </a:lnTo>
                  <a:lnTo>
                    <a:pt x="388714" y="469702"/>
                  </a:lnTo>
                  <a:lnTo>
                    <a:pt x="388714" y="474371"/>
                  </a:lnTo>
                  <a:lnTo>
                    <a:pt x="394660" y="479974"/>
                  </a:lnTo>
                  <a:lnTo>
                    <a:pt x="393917" y="486510"/>
                  </a:lnTo>
                  <a:lnTo>
                    <a:pt x="395403" y="493047"/>
                  </a:lnTo>
                  <a:lnTo>
                    <a:pt x="388714" y="492114"/>
                  </a:lnTo>
                  <a:lnTo>
                    <a:pt x="385741" y="492114"/>
                  </a:lnTo>
                  <a:lnTo>
                    <a:pt x="382768" y="499584"/>
                  </a:lnTo>
                  <a:lnTo>
                    <a:pt x="379052" y="501451"/>
                  </a:lnTo>
                  <a:lnTo>
                    <a:pt x="376078" y="501451"/>
                  </a:lnTo>
                  <a:lnTo>
                    <a:pt x="374593" y="501451"/>
                  </a:lnTo>
                  <a:lnTo>
                    <a:pt x="376822" y="495848"/>
                  </a:lnTo>
                  <a:lnTo>
                    <a:pt x="377565" y="490245"/>
                  </a:lnTo>
                  <a:lnTo>
                    <a:pt x="374593" y="485577"/>
                  </a:lnTo>
                  <a:lnTo>
                    <a:pt x="367160" y="482775"/>
                  </a:lnTo>
                  <a:lnTo>
                    <a:pt x="361958" y="479040"/>
                  </a:lnTo>
                  <a:lnTo>
                    <a:pt x="355268" y="483709"/>
                  </a:lnTo>
                  <a:lnTo>
                    <a:pt x="350809" y="488378"/>
                  </a:lnTo>
                  <a:lnTo>
                    <a:pt x="347836" y="497716"/>
                  </a:lnTo>
                  <a:lnTo>
                    <a:pt x="346349" y="507988"/>
                  </a:lnTo>
                  <a:lnTo>
                    <a:pt x="337431" y="514525"/>
                  </a:lnTo>
                  <a:lnTo>
                    <a:pt x="337431" y="520128"/>
                  </a:lnTo>
                  <a:lnTo>
                    <a:pt x="339660" y="527598"/>
                  </a:lnTo>
                  <a:lnTo>
                    <a:pt x="339660" y="536002"/>
                  </a:lnTo>
                  <a:lnTo>
                    <a:pt x="340403" y="546274"/>
                  </a:lnTo>
                  <a:lnTo>
                    <a:pt x="338174" y="548141"/>
                  </a:lnTo>
                  <a:lnTo>
                    <a:pt x="329998" y="549075"/>
                  </a:lnTo>
                  <a:lnTo>
                    <a:pt x="328511" y="550943"/>
                  </a:lnTo>
                  <a:lnTo>
                    <a:pt x="323309" y="570552"/>
                  </a:lnTo>
                  <a:lnTo>
                    <a:pt x="301755" y="577089"/>
                  </a:lnTo>
                  <a:lnTo>
                    <a:pt x="292093" y="577089"/>
                  </a:lnTo>
                  <a:lnTo>
                    <a:pt x="291350" y="575222"/>
                  </a:lnTo>
                  <a:lnTo>
                    <a:pt x="289863" y="573354"/>
                  </a:lnTo>
                  <a:lnTo>
                    <a:pt x="286147" y="567751"/>
                  </a:lnTo>
                  <a:lnTo>
                    <a:pt x="283174" y="562149"/>
                  </a:lnTo>
                  <a:lnTo>
                    <a:pt x="274998" y="554678"/>
                  </a:lnTo>
                  <a:lnTo>
                    <a:pt x="262364" y="550009"/>
                  </a:lnTo>
                  <a:lnTo>
                    <a:pt x="256418" y="546274"/>
                  </a:lnTo>
                  <a:lnTo>
                    <a:pt x="255674" y="537869"/>
                  </a:lnTo>
                  <a:lnTo>
                    <a:pt x="253444" y="533200"/>
                  </a:lnTo>
                  <a:lnTo>
                    <a:pt x="250472" y="523863"/>
                  </a:lnTo>
                  <a:lnTo>
                    <a:pt x="246012" y="522928"/>
                  </a:lnTo>
                  <a:lnTo>
                    <a:pt x="234120" y="529465"/>
                  </a:lnTo>
                  <a:lnTo>
                    <a:pt x="222971" y="535069"/>
                  </a:lnTo>
                  <a:lnTo>
                    <a:pt x="218512" y="542539"/>
                  </a:lnTo>
                  <a:lnTo>
                    <a:pt x="210336" y="541605"/>
                  </a:lnTo>
                  <a:lnTo>
                    <a:pt x="203648" y="542539"/>
                  </a:lnTo>
                  <a:lnTo>
                    <a:pt x="198445" y="545340"/>
                  </a:lnTo>
                  <a:lnTo>
                    <a:pt x="194728" y="542539"/>
                  </a:lnTo>
                  <a:lnTo>
                    <a:pt x="188038" y="536936"/>
                  </a:lnTo>
                  <a:lnTo>
                    <a:pt x="178377" y="534134"/>
                  </a:lnTo>
                  <a:lnTo>
                    <a:pt x="167972" y="530399"/>
                  </a:lnTo>
                  <a:lnTo>
                    <a:pt x="156080" y="533200"/>
                  </a:lnTo>
                  <a:lnTo>
                    <a:pt x="152363" y="538804"/>
                  </a:lnTo>
                  <a:lnTo>
                    <a:pt x="149391" y="540671"/>
                  </a:lnTo>
                  <a:lnTo>
                    <a:pt x="144189" y="538804"/>
                  </a:lnTo>
                  <a:lnTo>
                    <a:pt x="136755" y="536936"/>
                  </a:lnTo>
                  <a:lnTo>
                    <a:pt x="127837" y="529465"/>
                  </a:lnTo>
                  <a:lnTo>
                    <a:pt x="123377" y="522928"/>
                  </a:lnTo>
                  <a:lnTo>
                    <a:pt x="118917" y="521061"/>
                  </a:lnTo>
                  <a:lnTo>
                    <a:pt x="115945" y="520128"/>
                  </a:lnTo>
                  <a:lnTo>
                    <a:pt x="110742" y="516392"/>
                  </a:lnTo>
                  <a:lnTo>
                    <a:pt x="99593" y="517326"/>
                  </a:lnTo>
                  <a:lnTo>
                    <a:pt x="95134" y="517326"/>
                  </a:lnTo>
                  <a:lnTo>
                    <a:pt x="86216" y="514525"/>
                  </a:lnTo>
                  <a:lnTo>
                    <a:pt x="76553" y="510789"/>
                  </a:lnTo>
                  <a:lnTo>
                    <a:pt x="76553" y="505186"/>
                  </a:lnTo>
                  <a:lnTo>
                    <a:pt x="76553" y="501451"/>
                  </a:lnTo>
                  <a:lnTo>
                    <a:pt x="73581" y="494915"/>
                  </a:lnTo>
                  <a:lnTo>
                    <a:pt x="69864" y="488378"/>
                  </a:lnTo>
                  <a:lnTo>
                    <a:pt x="67635" y="483709"/>
                  </a:lnTo>
                  <a:lnTo>
                    <a:pt x="66147" y="479974"/>
                  </a:lnTo>
                  <a:lnTo>
                    <a:pt x="61688" y="477173"/>
                  </a:lnTo>
                  <a:lnTo>
                    <a:pt x="55742" y="473437"/>
                  </a:lnTo>
                  <a:lnTo>
                    <a:pt x="52026" y="470636"/>
                  </a:lnTo>
                  <a:lnTo>
                    <a:pt x="50540" y="465967"/>
                  </a:lnTo>
                  <a:lnTo>
                    <a:pt x="47567" y="464099"/>
                  </a:lnTo>
                  <a:lnTo>
                    <a:pt x="44594" y="464099"/>
                  </a:lnTo>
                  <a:lnTo>
                    <a:pt x="40134" y="466901"/>
                  </a:lnTo>
                  <a:lnTo>
                    <a:pt x="32703" y="469702"/>
                  </a:lnTo>
                  <a:lnTo>
                    <a:pt x="25269" y="470636"/>
                  </a:lnTo>
                  <a:lnTo>
                    <a:pt x="20067" y="468769"/>
                  </a:lnTo>
                  <a:lnTo>
                    <a:pt x="14121" y="465967"/>
                  </a:lnTo>
                  <a:lnTo>
                    <a:pt x="9662" y="462231"/>
                  </a:lnTo>
                  <a:lnTo>
                    <a:pt x="5202" y="462231"/>
                  </a:lnTo>
                  <a:lnTo>
                    <a:pt x="0" y="465033"/>
                  </a:lnTo>
                  <a:lnTo>
                    <a:pt x="0" y="433284"/>
                  </a:lnTo>
                  <a:lnTo>
                    <a:pt x="0" y="397799"/>
                  </a:lnTo>
                  <a:lnTo>
                    <a:pt x="0" y="390329"/>
                  </a:lnTo>
                  <a:lnTo>
                    <a:pt x="0" y="364182"/>
                  </a:lnTo>
                  <a:lnTo>
                    <a:pt x="0" y="332433"/>
                  </a:lnTo>
                  <a:lnTo>
                    <a:pt x="0" y="318426"/>
                  </a:lnTo>
                  <a:lnTo>
                    <a:pt x="743" y="269869"/>
                  </a:lnTo>
                  <a:lnTo>
                    <a:pt x="743" y="263332"/>
                  </a:lnTo>
                  <a:lnTo>
                    <a:pt x="1485" y="228781"/>
                  </a:lnTo>
                  <a:lnTo>
                    <a:pt x="743" y="200767"/>
                  </a:lnTo>
                  <a:lnTo>
                    <a:pt x="1485" y="169017"/>
                  </a:lnTo>
                  <a:lnTo>
                    <a:pt x="2229" y="158746"/>
                  </a:lnTo>
                  <a:lnTo>
                    <a:pt x="2229" y="115791"/>
                  </a:lnTo>
                  <a:lnTo>
                    <a:pt x="2229" y="112056"/>
                  </a:lnTo>
                  <a:lnTo>
                    <a:pt x="2973" y="87777"/>
                  </a:lnTo>
                  <a:lnTo>
                    <a:pt x="2973" y="70035"/>
                  </a:lnTo>
                  <a:lnTo>
                    <a:pt x="2973" y="42021"/>
                  </a:lnTo>
                  <a:lnTo>
                    <a:pt x="54256" y="40153"/>
                  </a:lnTo>
                  <a:lnTo>
                    <a:pt x="58715" y="40153"/>
                  </a:lnTo>
                  <a:lnTo>
                    <a:pt x="121148" y="37352"/>
                  </a:lnTo>
                  <a:lnTo>
                    <a:pt x="136012" y="37352"/>
                  </a:lnTo>
                  <a:lnTo>
                    <a:pt x="178377" y="35484"/>
                  </a:lnTo>
                  <a:lnTo>
                    <a:pt x="175404" y="40153"/>
                  </a:lnTo>
                  <a:lnTo>
                    <a:pt x="171688" y="49491"/>
                  </a:lnTo>
                  <a:lnTo>
                    <a:pt x="175404" y="46689"/>
                  </a:lnTo>
                  <a:lnTo>
                    <a:pt x="179864" y="44822"/>
                  </a:lnTo>
                  <a:lnTo>
                    <a:pt x="185066" y="43888"/>
                  </a:lnTo>
                  <a:lnTo>
                    <a:pt x="188782" y="43888"/>
                  </a:lnTo>
                  <a:lnTo>
                    <a:pt x="191012" y="41087"/>
                  </a:lnTo>
                  <a:lnTo>
                    <a:pt x="193985" y="41087"/>
                  </a:lnTo>
                  <a:lnTo>
                    <a:pt x="199187" y="45756"/>
                  </a:lnTo>
                  <a:lnTo>
                    <a:pt x="203648" y="50424"/>
                  </a:lnTo>
                  <a:lnTo>
                    <a:pt x="208851" y="52293"/>
                  </a:lnTo>
                  <a:lnTo>
                    <a:pt x="214796" y="54160"/>
                  </a:lnTo>
                  <a:lnTo>
                    <a:pt x="219999" y="55094"/>
                  </a:lnTo>
                  <a:lnTo>
                    <a:pt x="226688" y="58829"/>
                  </a:lnTo>
                  <a:lnTo>
                    <a:pt x="231890" y="63498"/>
                  </a:lnTo>
                  <a:lnTo>
                    <a:pt x="238580" y="68167"/>
                  </a:lnTo>
                  <a:lnTo>
                    <a:pt x="243782" y="70035"/>
                  </a:lnTo>
                  <a:lnTo>
                    <a:pt x="251215" y="70035"/>
                  </a:lnTo>
                  <a:lnTo>
                    <a:pt x="254931" y="68167"/>
                  </a:lnTo>
                  <a:lnTo>
                    <a:pt x="255674" y="60696"/>
                  </a:lnTo>
                  <a:lnTo>
                    <a:pt x="261621" y="60696"/>
                  </a:lnTo>
                  <a:lnTo>
                    <a:pt x="262364" y="63498"/>
                  </a:lnTo>
                  <a:lnTo>
                    <a:pt x="263849" y="68167"/>
                  </a:lnTo>
                  <a:lnTo>
                    <a:pt x="271282" y="68167"/>
                  </a:lnTo>
                  <a:lnTo>
                    <a:pt x="272769" y="69101"/>
                  </a:lnTo>
                  <a:lnTo>
                    <a:pt x="271282" y="71902"/>
                  </a:lnTo>
                  <a:lnTo>
                    <a:pt x="267567" y="73770"/>
                  </a:lnTo>
                  <a:lnTo>
                    <a:pt x="243039" y="77505"/>
                  </a:lnTo>
                  <a:lnTo>
                    <a:pt x="239323" y="81240"/>
                  </a:lnTo>
                  <a:lnTo>
                    <a:pt x="238580" y="83108"/>
                  </a:lnTo>
                  <a:lnTo>
                    <a:pt x="243782" y="87777"/>
                  </a:lnTo>
                  <a:lnTo>
                    <a:pt x="248241" y="85910"/>
                  </a:lnTo>
                  <a:lnTo>
                    <a:pt x="253444" y="87777"/>
                  </a:lnTo>
                  <a:lnTo>
                    <a:pt x="258647" y="81240"/>
                  </a:lnTo>
                  <a:lnTo>
                    <a:pt x="264593" y="80306"/>
                  </a:lnTo>
                  <a:lnTo>
                    <a:pt x="269795" y="80306"/>
                  </a:lnTo>
                  <a:lnTo>
                    <a:pt x="272769" y="80306"/>
                  </a:lnTo>
                  <a:lnTo>
                    <a:pt x="275741" y="78439"/>
                  </a:lnTo>
                  <a:lnTo>
                    <a:pt x="278715" y="78439"/>
                  </a:lnTo>
                  <a:lnTo>
                    <a:pt x="283174" y="84976"/>
                  </a:lnTo>
                  <a:lnTo>
                    <a:pt x="301011" y="93379"/>
                  </a:lnTo>
                  <a:lnTo>
                    <a:pt x="305471" y="93379"/>
                  </a:lnTo>
                  <a:lnTo>
                    <a:pt x="317362" y="87777"/>
                  </a:lnTo>
                  <a:lnTo>
                    <a:pt x="320336" y="87777"/>
                  </a:lnTo>
                  <a:lnTo>
                    <a:pt x="328511" y="85910"/>
                  </a:lnTo>
                  <a:lnTo>
                    <a:pt x="343376" y="81240"/>
                  </a:lnTo>
                  <a:lnTo>
                    <a:pt x="358241" y="74704"/>
                  </a:lnTo>
                  <a:lnTo>
                    <a:pt x="370876" y="75638"/>
                  </a:lnTo>
                  <a:lnTo>
                    <a:pt x="381281" y="77505"/>
                  </a:lnTo>
                  <a:lnTo>
                    <a:pt x="384998" y="77505"/>
                  </a:lnTo>
                  <a:lnTo>
                    <a:pt x="394660" y="76571"/>
                  </a:lnTo>
                  <a:lnTo>
                    <a:pt x="399119" y="74704"/>
                  </a:lnTo>
                  <a:lnTo>
                    <a:pt x="408782" y="71902"/>
                  </a:lnTo>
                  <a:lnTo>
                    <a:pt x="422903" y="59763"/>
                  </a:lnTo>
                  <a:lnTo>
                    <a:pt x="433309" y="53226"/>
                  </a:lnTo>
                  <a:lnTo>
                    <a:pt x="448916" y="40153"/>
                  </a:lnTo>
                  <a:lnTo>
                    <a:pt x="451889" y="33616"/>
                  </a:lnTo>
                  <a:lnTo>
                    <a:pt x="460065" y="31749"/>
                  </a:lnTo>
                  <a:lnTo>
                    <a:pt x="474930" y="28013"/>
                  </a:lnTo>
                  <a:lnTo>
                    <a:pt x="482362" y="21477"/>
                  </a:lnTo>
                  <a:lnTo>
                    <a:pt x="490538" y="17741"/>
                  </a:lnTo>
                  <a:lnTo>
                    <a:pt x="494997" y="17741"/>
                  </a:lnTo>
                  <a:lnTo>
                    <a:pt x="503916" y="15874"/>
                  </a:lnTo>
                  <a:lnTo>
                    <a:pt x="518038" y="12139"/>
                  </a:lnTo>
                  <a:lnTo>
                    <a:pt x="529929" y="6536"/>
                  </a:lnTo>
                  <a:lnTo>
                    <a:pt x="541821" y="2800"/>
                  </a:lnTo>
                  <a:lnTo>
                    <a:pt x="555944" y="0"/>
                  </a:lnTo>
                  <a:lnTo>
                    <a:pt x="556686" y="21477"/>
                  </a:lnTo>
                  <a:lnTo>
                    <a:pt x="556686" y="76571"/>
                  </a:lnTo>
                  <a:lnTo>
                    <a:pt x="557429" y="79373"/>
                  </a:lnTo>
                  <a:lnTo>
                    <a:pt x="557429" y="136335"/>
                  </a:lnTo>
                  <a:lnTo>
                    <a:pt x="558172" y="137268"/>
                  </a:lnTo>
                  <a:lnTo>
                    <a:pt x="558916" y="172753"/>
                  </a:lnTo>
                  <a:lnTo>
                    <a:pt x="558916" y="181157"/>
                  </a:lnTo>
                  <a:lnTo>
                    <a:pt x="558172" y="215708"/>
                  </a:lnTo>
                  <a:lnTo>
                    <a:pt x="558172" y="215708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3" name="pl213"/>
            <p:cNvSpPr/>
            <p:nvPr/>
          </p:nvSpPr>
          <p:spPr>
            <a:xfrm>
              <a:off x="3642950" y="3466819"/>
              <a:ext cx="1111143" cy="548141"/>
            </a:xfrm>
            <a:custGeom>
              <a:avLst/>
              <a:pathLst>
                <a:path w="1111143" h="548141">
                  <a:moveTo>
                    <a:pt x="124120" y="3735"/>
                  </a:moveTo>
                  <a:lnTo>
                    <a:pt x="128579" y="4669"/>
                  </a:lnTo>
                  <a:lnTo>
                    <a:pt x="188038" y="3735"/>
                  </a:lnTo>
                  <a:lnTo>
                    <a:pt x="251214" y="3735"/>
                  </a:lnTo>
                  <a:lnTo>
                    <a:pt x="268309" y="3735"/>
                  </a:lnTo>
                  <a:lnTo>
                    <a:pt x="309187" y="3735"/>
                  </a:lnTo>
                  <a:lnTo>
                    <a:pt x="379051" y="3735"/>
                  </a:lnTo>
                  <a:lnTo>
                    <a:pt x="388714" y="4669"/>
                  </a:lnTo>
                  <a:lnTo>
                    <a:pt x="448173" y="4669"/>
                  </a:lnTo>
                  <a:lnTo>
                    <a:pt x="457835" y="4669"/>
                  </a:lnTo>
                  <a:lnTo>
                    <a:pt x="518038" y="3735"/>
                  </a:lnTo>
                  <a:lnTo>
                    <a:pt x="578983" y="3735"/>
                  </a:lnTo>
                  <a:lnTo>
                    <a:pt x="603510" y="4669"/>
                  </a:lnTo>
                  <a:lnTo>
                    <a:pt x="634726" y="4669"/>
                  </a:lnTo>
                  <a:lnTo>
                    <a:pt x="674118" y="4669"/>
                  </a:lnTo>
                  <a:lnTo>
                    <a:pt x="718712" y="3735"/>
                  </a:lnTo>
                  <a:lnTo>
                    <a:pt x="756618" y="4669"/>
                  </a:lnTo>
                  <a:lnTo>
                    <a:pt x="812360" y="4669"/>
                  </a:lnTo>
                  <a:lnTo>
                    <a:pt x="839860" y="3735"/>
                  </a:lnTo>
                  <a:lnTo>
                    <a:pt x="907495" y="2801"/>
                  </a:lnTo>
                  <a:lnTo>
                    <a:pt x="911955" y="1867"/>
                  </a:lnTo>
                  <a:lnTo>
                    <a:pt x="934252" y="1867"/>
                  </a:lnTo>
                  <a:lnTo>
                    <a:pt x="969928" y="933"/>
                  </a:lnTo>
                  <a:lnTo>
                    <a:pt x="984048" y="1867"/>
                  </a:lnTo>
                  <a:lnTo>
                    <a:pt x="1027157" y="1867"/>
                  </a:lnTo>
                  <a:lnTo>
                    <a:pt x="1037562" y="1867"/>
                  </a:lnTo>
                  <a:lnTo>
                    <a:pt x="1085873" y="0"/>
                  </a:lnTo>
                  <a:lnTo>
                    <a:pt x="1085873" y="1867"/>
                  </a:lnTo>
                  <a:lnTo>
                    <a:pt x="1086616" y="39219"/>
                  </a:lnTo>
                  <a:lnTo>
                    <a:pt x="1085873" y="55094"/>
                  </a:lnTo>
                  <a:lnTo>
                    <a:pt x="1087359" y="84042"/>
                  </a:lnTo>
                  <a:lnTo>
                    <a:pt x="1094049" y="138202"/>
                  </a:lnTo>
                  <a:lnTo>
                    <a:pt x="1095534" y="148474"/>
                  </a:lnTo>
                  <a:lnTo>
                    <a:pt x="1102967" y="205436"/>
                  </a:lnTo>
                  <a:lnTo>
                    <a:pt x="1105940" y="223178"/>
                  </a:lnTo>
                  <a:lnTo>
                    <a:pt x="1110400" y="257729"/>
                  </a:lnTo>
                  <a:lnTo>
                    <a:pt x="1111143" y="265200"/>
                  </a:lnTo>
                  <a:lnTo>
                    <a:pt x="1108913" y="332433"/>
                  </a:lnTo>
                  <a:lnTo>
                    <a:pt x="1107426" y="370718"/>
                  </a:lnTo>
                  <a:lnTo>
                    <a:pt x="1105940" y="406204"/>
                  </a:lnTo>
                  <a:lnTo>
                    <a:pt x="1105198" y="458496"/>
                  </a:lnTo>
                  <a:lnTo>
                    <a:pt x="1104454" y="498650"/>
                  </a:lnTo>
                  <a:lnTo>
                    <a:pt x="1104454" y="545340"/>
                  </a:lnTo>
                  <a:lnTo>
                    <a:pt x="1103711" y="547208"/>
                  </a:lnTo>
                  <a:lnTo>
                    <a:pt x="1097021" y="548141"/>
                  </a:lnTo>
                  <a:lnTo>
                    <a:pt x="1093305" y="543472"/>
                  </a:lnTo>
                  <a:lnTo>
                    <a:pt x="1087359" y="540671"/>
                  </a:lnTo>
                  <a:lnTo>
                    <a:pt x="1084385" y="542539"/>
                  </a:lnTo>
                  <a:lnTo>
                    <a:pt x="1082157" y="542539"/>
                  </a:lnTo>
                  <a:lnTo>
                    <a:pt x="1082157" y="537869"/>
                  </a:lnTo>
                  <a:lnTo>
                    <a:pt x="1079927" y="536936"/>
                  </a:lnTo>
                  <a:lnTo>
                    <a:pt x="1077697" y="538803"/>
                  </a:lnTo>
                  <a:lnTo>
                    <a:pt x="1075467" y="536002"/>
                  </a:lnTo>
                  <a:lnTo>
                    <a:pt x="1073238" y="536936"/>
                  </a:lnTo>
                  <a:lnTo>
                    <a:pt x="1071008" y="534134"/>
                  </a:lnTo>
                  <a:lnTo>
                    <a:pt x="1066548" y="533200"/>
                  </a:lnTo>
                  <a:lnTo>
                    <a:pt x="1065062" y="529465"/>
                  </a:lnTo>
                  <a:lnTo>
                    <a:pt x="1060602" y="529465"/>
                  </a:lnTo>
                  <a:lnTo>
                    <a:pt x="1056143" y="529465"/>
                  </a:lnTo>
                  <a:lnTo>
                    <a:pt x="1051684" y="526664"/>
                  </a:lnTo>
                  <a:lnTo>
                    <a:pt x="1044251" y="517326"/>
                  </a:lnTo>
                  <a:lnTo>
                    <a:pt x="1042764" y="512657"/>
                  </a:lnTo>
                  <a:lnTo>
                    <a:pt x="1039792" y="510789"/>
                  </a:lnTo>
                  <a:lnTo>
                    <a:pt x="1034590" y="511723"/>
                  </a:lnTo>
                  <a:lnTo>
                    <a:pt x="1029387" y="509856"/>
                  </a:lnTo>
                  <a:lnTo>
                    <a:pt x="1026413" y="506120"/>
                  </a:lnTo>
                  <a:lnTo>
                    <a:pt x="1024184" y="502385"/>
                  </a:lnTo>
                  <a:lnTo>
                    <a:pt x="1019724" y="498650"/>
                  </a:lnTo>
                  <a:lnTo>
                    <a:pt x="1017495" y="496782"/>
                  </a:lnTo>
                  <a:lnTo>
                    <a:pt x="1007089" y="495848"/>
                  </a:lnTo>
                  <a:lnTo>
                    <a:pt x="1004116" y="499584"/>
                  </a:lnTo>
                  <a:lnTo>
                    <a:pt x="1001886" y="507054"/>
                  </a:lnTo>
                  <a:lnTo>
                    <a:pt x="999657" y="507988"/>
                  </a:lnTo>
                  <a:lnTo>
                    <a:pt x="996684" y="507054"/>
                  </a:lnTo>
                  <a:lnTo>
                    <a:pt x="990738" y="508922"/>
                  </a:lnTo>
                  <a:lnTo>
                    <a:pt x="986279" y="511723"/>
                  </a:lnTo>
                  <a:lnTo>
                    <a:pt x="981820" y="510789"/>
                  </a:lnTo>
                  <a:lnTo>
                    <a:pt x="975874" y="508922"/>
                  </a:lnTo>
                  <a:lnTo>
                    <a:pt x="969928" y="509856"/>
                  </a:lnTo>
                  <a:lnTo>
                    <a:pt x="966954" y="507054"/>
                  </a:lnTo>
                  <a:lnTo>
                    <a:pt x="965468" y="500517"/>
                  </a:lnTo>
                  <a:lnTo>
                    <a:pt x="962495" y="499584"/>
                  </a:lnTo>
                  <a:lnTo>
                    <a:pt x="958035" y="499584"/>
                  </a:lnTo>
                  <a:lnTo>
                    <a:pt x="952833" y="505186"/>
                  </a:lnTo>
                  <a:lnTo>
                    <a:pt x="947630" y="507988"/>
                  </a:lnTo>
                  <a:lnTo>
                    <a:pt x="943914" y="506120"/>
                  </a:lnTo>
                  <a:lnTo>
                    <a:pt x="941684" y="507988"/>
                  </a:lnTo>
                  <a:lnTo>
                    <a:pt x="937224" y="507054"/>
                  </a:lnTo>
                  <a:lnTo>
                    <a:pt x="935738" y="509856"/>
                  </a:lnTo>
                  <a:lnTo>
                    <a:pt x="936481" y="514525"/>
                  </a:lnTo>
                  <a:lnTo>
                    <a:pt x="931278" y="514525"/>
                  </a:lnTo>
                  <a:lnTo>
                    <a:pt x="926820" y="514525"/>
                  </a:lnTo>
                  <a:lnTo>
                    <a:pt x="919386" y="514525"/>
                  </a:lnTo>
                  <a:lnTo>
                    <a:pt x="913440" y="514525"/>
                  </a:lnTo>
                  <a:lnTo>
                    <a:pt x="911212" y="519194"/>
                  </a:lnTo>
                  <a:lnTo>
                    <a:pt x="908982" y="517326"/>
                  </a:lnTo>
                  <a:lnTo>
                    <a:pt x="900063" y="516392"/>
                  </a:lnTo>
                  <a:lnTo>
                    <a:pt x="894117" y="520128"/>
                  </a:lnTo>
                  <a:lnTo>
                    <a:pt x="888914" y="521995"/>
                  </a:lnTo>
                  <a:lnTo>
                    <a:pt x="884454" y="530399"/>
                  </a:lnTo>
                  <a:lnTo>
                    <a:pt x="881481" y="533200"/>
                  </a:lnTo>
                  <a:lnTo>
                    <a:pt x="878508" y="533200"/>
                  </a:lnTo>
                  <a:lnTo>
                    <a:pt x="874793" y="533200"/>
                  </a:lnTo>
                  <a:lnTo>
                    <a:pt x="871076" y="534134"/>
                  </a:lnTo>
                  <a:lnTo>
                    <a:pt x="868104" y="535068"/>
                  </a:lnTo>
                  <a:lnTo>
                    <a:pt x="865131" y="542539"/>
                  </a:lnTo>
                  <a:lnTo>
                    <a:pt x="861414" y="542539"/>
                  </a:lnTo>
                  <a:lnTo>
                    <a:pt x="858442" y="537869"/>
                  </a:lnTo>
                  <a:lnTo>
                    <a:pt x="853982" y="534134"/>
                  </a:lnTo>
                  <a:lnTo>
                    <a:pt x="849522" y="530399"/>
                  </a:lnTo>
                  <a:lnTo>
                    <a:pt x="846550" y="531333"/>
                  </a:lnTo>
                  <a:lnTo>
                    <a:pt x="842090" y="531333"/>
                  </a:lnTo>
                  <a:lnTo>
                    <a:pt x="840604" y="527598"/>
                  </a:lnTo>
                  <a:lnTo>
                    <a:pt x="838374" y="523863"/>
                  </a:lnTo>
                  <a:lnTo>
                    <a:pt x="827968" y="521995"/>
                  </a:lnTo>
                  <a:lnTo>
                    <a:pt x="826482" y="518260"/>
                  </a:lnTo>
                  <a:lnTo>
                    <a:pt x="829455" y="517326"/>
                  </a:lnTo>
                  <a:lnTo>
                    <a:pt x="832428" y="514525"/>
                  </a:lnTo>
                  <a:lnTo>
                    <a:pt x="831684" y="510789"/>
                  </a:lnTo>
                  <a:lnTo>
                    <a:pt x="829455" y="511723"/>
                  </a:lnTo>
                  <a:lnTo>
                    <a:pt x="826482" y="511723"/>
                  </a:lnTo>
                  <a:lnTo>
                    <a:pt x="825738" y="507988"/>
                  </a:lnTo>
                  <a:lnTo>
                    <a:pt x="822023" y="507054"/>
                  </a:lnTo>
                  <a:lnTo>
                    <a:pt x="819049" y="511723"/>
                  </a:lnTo>
                  <a:lnTo>
                    <a:pt x="816077" y="520128"/>
                  </a:lnTo>
                  <a:lnTo>
                    <a:pt x="813103" y="521995"/>
                  </a:lnTo>
                  <a:lnTo>
                    <a:pt x="809388" y="520128"/>
                  </a:lnTo>
                  <a:lnTo>
                    <a:pt x="804928" y="515458"/>
                  </a:lnTo>
                  <a:lnTo>
                    <a:pt x="799726" y="515458"/>
                  </a:lnTo>
                  <a:lnTo>
                    <a:pt x="796752" y="518260"/>
                  </a:lnTo>
                  <a:lnTo>
                    <a:pt x="794523" y="516392"/>
                  </a:lnTo>
                  <a:lnTo>
                    <a:pt x="793036" y="501452"/>
                  </a:lnTo>
                  <a:lnTo>
                    <a:pt x="790063" y="498650"/>
                  </a:lnTo>
                  <a:lnTo>
                    <a:pt x="786347" y="500517"/>
                  </a:lnTo>
                  <a:lnTo>
                    <a:pt x="780401" y="500517"/>
                  </a:lnTo>
                  <a:lnTo>
                    <a:pt x="781888" y="511723"/>
                  </a:lnTo>
                  <a:lnTo>
                    <a:pt x="774455" y="520128"/>
                  </a:lnTo>
                  <a:lnTo>
                    <a:pt x="771482" y="518260"/>
                  </a:lnTo>
                  <a:lnTo>
                    <a:pt x="767766" y="516392"/>
                  </a:lnTo>
                  <a:lnTo>
                    <a:pt x="764793" y="517326"/>
                  </a:lnTo>
                  <a:lnTo>
                    <a:pt x="764793" y="521061"/>
                  </a:lnTo>
                  <a:lnTo>
                    <a:pt x="768510" y="523863"/>
                  </a:lnTo>
                  <a:lnTo>
                    <a:pt x="766279" y="525730"/>
                  </a:lnTo>
                  <a:lnTo>
                    <a:pt x="766279" y="533200"/>
                  </a:lnTo>
                  <a:lnTo>
                    <a:pt x="764793" y="537869"/>
                  </a:lnTo>
                  <a:lnTo>
                    <a:pt x="761076" y="539737"/>
                  </a:lnTo>
                  <a:lnTo>
                    <a:pt x="757361" y="538803"/>
                  </a:lnTo>
                  <a:lnTo>
                    <a:pt x="753644" y="533200"/>
                  </a:lnTo>
                  <a:lnTo>
                    <a:pt x="751415" y="526664"/>
                  </a:lnTo>
                  <a:lnTo>
                    <a:pt x="754387" y="521995"/>
                  </a:lnTo>
                  <a:lnTo>
                    <a:pt x="756618" y="518260"/>
                  </a:lnTo>
                  <a:lnTo>
                    <a:pt x="755130" y="514525"/>
                  </a:lnTo>
                  <a:lnTo>
                    <a:pt x="752158" y="508922"/>
                  </a:lnTo>
                  <a:lnTo>
                    <a:pt x="748441" y="507054"/>
                  </a:lnTo>
                  <a:lnTo>
                    <a:pt x="745469" y="508922"/>
                  </a:lnTo>
                  <a:lnTo>
                    <a:pt x="743238" y="515458"/>
                  </a:lnTo>
                  <a:lnTo>
                    <a:pt x="739523" y="515458"/>
                  </a:lnTo>
                  <a:lnTo>
                    <a:pt x="736550" y="514525"/>
                  </a:lnTo>
                  <a:lnTo>
                    <a:pt x="728374" y="525730"/>
                  </a:lnTo>
                  <a:lnTo>
                    <a:pt x="723915" y="523863"/>
                  </a:lnTo>
                  <a:lnTo>
                    <a:pt x="720199" y="520128"/>
                  </a:lnTo>
                  <a:lnTo>
                    <a:pt x="718712" y="512657"/>
                  </a:lnTo>
                  <a:lnTo>
                    <a:pt x="715739" y="507054"/>
                  </a:lnTo>
                  <a:lnTo>
                    <a:pt x="712023" y="507054"/>
                  </a:lnTo>
                  <a:lnTo>
                    <a:pt x="708307" y="505186"/>
                  </a:lnTo>
                  <a:lnTo>
                    <a:pt x="706077" y="508922"/>
                  </a:lnTo>
                  <a:lnTo>
                    <a:pt x="703104" y="507988"/>
                  </a:lnTo>
                  <a:lnTo>
                    <a:pt x="701617" y="502385"/>
                  </a:lnTo>
                  <a:lnTo>
                    <a:pt x="698645" y="496782"/>
                  </a:lnTo>
                  <a:lnTo>
                    <a:pt x="694186" y="495848"/>
                  </a:lnTo>
                  <a:lnTo>
                    <a:pt x="688982" y="495848"/>
                  </a:lnTo>
                  <a:lnTo>
                    <a:pt x="686010" y="496782"/>
                  </a:lnTo>
                  <a:lnTo>
                    <a:pt x="683779" y="500517"/>
                  </a:lnTo>
                  <a:lnTo>
                    <a:pt x="680064" y="502385"/>
                  </a:lnTo>
                  <a:lnTo>
                    <a:pt x="677834" y="505186"/>
                  </a:lnTo>
                  <a:lnTo>
                    <a:pt x="674861" y="509856"/>
                  </a:lnTo>
                  <a:lnTo>
                    <a:pt x="671145" y="515458"/>
                  </a:lnTo>
                  <a:lnTo>
                    <a:pt x="667429" y="519194"/>
                  </a:lnTo>
                  <a:lnTo>
                    <a:pt x="664456" y="519194"/>
                  </a:lnTo>
                  <a:lnTo>
                    <a:pt x="661483" y="517326"/>
                  </a:lnTo>
                  <a:lnTo>
                    <a:pt x="655537" y="514525"/>
                  </a:lnTo>
                  <a:lnTo>
                    <a:pt x="652564" y="507054"/>
                  </a:lnTo>
                  <a:lnTo>
                    <a:pt x="652564" y="506120"/>
                  </a:lnTo>
                  <a:lnTo>
                    <a:pt x="654050" y="500517"/>
                  </a:lnTo>
                  <a:lnTo>
                    <a:pt x="656280" y="495848"/>
                  </a:lnTo>
                  <a:lnTo>
                    <a:pt x="654050" y="493981"/>
                  </a:lnTo>
                  <a:lnTo>
                    <a:pt x="649591" y="491180"/>
                  </a:lnTo>
                  <a:lnTo>
                    <a:pt x="643645" y="493047"/>
                  </a:lnTo>
                  <a:lnTo>
                    <a:pt x="639929" y="491180"/>
                  </a:lnTo>
                  <a:lnTo>
                    <a:pt x="636955" y="486511"/>
                  </a:lnTo>
                  <a:lnTo>
                    <a:pt x="636212" y="479040"/>
                  </a:lnTo>
                  <a:lnTo>
                    <a:pt x="638442" y="473437"/>
                  </a:lnTo>
                  <a:lnTo>
                    <a:pt x="637698" y="470636"/>
                  </a:lnTo>
                  <a:lnTo>
                    <a:pt x="634726" y="468768"/>
                  </a:lnTo>
                  <a:lnTo>
                    <a:pt x="632496" y="467835"/>
                  </a:lnTo>
                  <a:lnTo>
                    <a:pt x="628780" y="471570"/>
                  </a:lnTo>
                  <a:lnTo>
                    <a:pt x="625806" y="473437"/>
                  </a:lnTo>
                  <a:lnTo>
                    <a:pt x="622091" y="473437"/>
                  </a:lnTo>
                  <a:lnTo>
                    <a:pt x="613172" y="472503"/>
                  </a:lnTo>
                  <a:lnTo>
                    <a:pt x="607226" y="467835"/>
                  </a:lnTo>
                  <a:lnTo>
                    <a:pt x="603510" y="465967"/>
                  </a:lnTo>
                  <a:lnTo>
                    <a:pt x="599794" y="467835"/>
                  </a:lnTo>
                  <a:lnTo>
                    <a:pt x="598307" y="469702"/>
                  </a:lnTo>
                  <a:lnTo>
                    <a:pt x="596077" y="479040"/>
                  </a:lnTo>
                  <a:lnTo>
                    <a:pt x="594591" y="479040"/>
                  </a:lnTo>
                  <a:lnTo>
                    <a:pt x="591618" y="481841"/>
                  </a:lnTo>
                  <a:lnTo>
                    <a:pt x="586416" y="482775"/>
                  </a:lnTo>
                  <a:lnTo>
                    <a:pt x="583442" y="480908"/>
                  </a:lnTo>
                  <a:lnTo>
                    <a:pt x="579726" y="477173"/>
                  </a:lnTo>
                  <a:lnTo>
                    <a:pt x="577496" y="469702"/>
                  </a:lnTo>
                  <a:lnTo>
                    <a:pt x="574524" y="467835"/>
                  </a:lnTo>
                  <a:lnTo>
                    <a:pt x="570808" y="464100"/>
                  </a:lnTo>
                  <a:lnTo>
                    <a:pt x="567834" y="467835"/>
                  </a:lnTo>
                  <a:lnTo>
                    <a:pt x="564118" y="467835"/>
                  </a:lnTo>
                  <a:lnTo>
                    <a:pt x="559659" y="467835"/>
                  </a:lnTo>
                  <a:lnTo>
                    <a:pt x="555942" y="470636"/>
                  </a:lnTo>
                  <a:lnTo>
                    <a:pt x="552226" y="471570"/>
                  </a:lnTo>
                  <a:lnTo>
                    <a:pt x="549997" y="468768"/>
                  </a:lnTo>
                  <a:lnTo>
                    <a:pt x="545537" y="467835"/>
                  </a:lnTo>
                  <a:lnTo>
                    <a:pt x="541078" y="467835"/>
                  </a:lnTo>
                  <a:lnTo>
                    <a:pt x="535132" y="465967"/>
                  </a:lnTo>
                  <a:lnTo>
                    <a:pt x="529929" y="463165"/>
                  </a:lnTo>
                  <a:lnTo>
                    <a:pt x="526213" y="458496"/>
                  </a:lnTo>
                  <a:lnTo>
                    <a:pt x="521754" y="456629"/>
                  </a:lnTo>
                  <a:lnTo>
                    <a:pt x="518038" y="458496"/>
                  </a:lnTo>
                  <a:lnTo>
                    <a:pt x="514321" y="459430"/>
                  </a:lnTo>
                  <a:lnTo>
                    <a:pt x="507631" y="459430"/>
                  </a:lnTo>
                  <a:lnTo>
                    <a:pt x="498713" y="458496"/>
                  </a:lnTo>
                  <a:lnTo>
                    <a:pt x="494997" y="456629"/>
                  </a:lnTo>
                  <a:lnTo>
                    <a:pt x="493510" y="452894"/>
                  </a:lnTo>
                  <a:lnTo>
                    <a:pt x="494997" y="442622"/>
                  </a:lnTo>
                  <a:lnTo>
                    <a:pt x="494997" y="437019"/>
                  </a:lnTo>
                  <a:lnTo>
                    <a:pt x="492024" y="437019"/>
                  </a:lnTo>
                  <a:lnTo>
                    <a:pt x="489051" y="433284"/>
                  </a:lnTo>
                  <a:lnTo>
                    <a:pt x="485335" y="427681"/>
                  </a:lnTo>
                  <a:lnTo>
                    <a:pt x="481618" y="425813"/>
                  </a:lnTo>
                  <a:lnTo>
                    <a:pt x="478645" y="423946"/>
                  </a:lnTo>
                  <a:lnTo>
                    <a:pt x="476416" y="420211"/>
                  </a:lnTo>
                  <a:lnTo>
                    <a:pt x="473443" y="418343"/>
                  </a:lnTo>
                  <a:lnTo>
                    <a:pt x="471213" y="420211"/>
                  </a:lnTo>
                  <a:lnTo>
                    <a:pt x="469727" y="421144"/>
                  </a:lnTo>
                  <a:lnTo>
                    <a:pt x="468984" y="427681"/>
                  </a:lnTo>
                  <a:lnTo>
                    <a:pt x="466753" y="431416"/>
                  </a:lnTo>
                  <a:lnTo>
                    <a:pt x="463781" y="431416"/>
                  </a:lnTo>
                  <a:lnTo>
                    <a:pt x="458579" y="425813"/>
                  </a:lnTo>
                  <a:lnTo>
                    <a:pt x="454861" y="424879"/>
                  </a:lnTo>
                  <a:lnTo>
                    <a:pt x="446686" y="424879"/>
                  </a:lnTo>
                  <a:lnTo>
                    <a:pt x="445200" y="425813"/>
                  </a:lnTo>
                  <a:lnTo>
                    <a:pt x="442970" y="431416"/>
                  </a:lnTo>
                  <a:lnTo>
                    <a:pt x="440740" y="432350"/>
                  </a:lnTo>
                  <a:lnTo>
                    <a:pt x="434051" y="430482"/>
                  </a:lnTo>
                  <a:lnTo>
                    <a:pt x="430335" y="431416"/>
                  </a:lnTo>
                  <a:lnTo>
                    <a:pt x="426619" y="429548"/>
                  </a:lnTo>
                  <a:lnTo>
                    <a:pt x="421416" y="422078"/>
                  </a:lnTo>
                  <a:lnTo>
                    <a:pt x="414727" y="415541"/>
                  </a:lnTo>
                  <a:lnTo>
                    <a:pt x="413240" y="410873"/>
                  </a:lnTo>
                  <a:lnTo>
                    <a:pt x="409524" y="408071"/>
                  </a:lnTo>
                  <a:lnTo>
                    <a:pt x="404322" y="403402"/>
                  </a:lnTo>
                  <a:lnTo>
                    <a:pt x="400606" y="401534"/>
                  </a:lnTo>
                  <a:lnTo>
                    <a:pt x="396889" y="401534"/>
                  </a:lnTo>
                  <a:lnTo>
                    <a:pt x="391686" y="401534"/>
                  </a:lnTo>
                  <a:lnTo>
                    <a:pt x="390199" y="401534"/>
                  </a:lnTo>
                  <a:lnTo>
                    <a:pt x="389457" y="370718"/>
                  </a:lnTo>
                  <a:lnTo>
                    <a:pt x="389457" y="324963"/>
                  </a:lnTo>
                  <a:lnTo>
                    <a:pt x="388714" y="300683"/>
                  </a:lnTo>
                  <a:lnTo>
                    <a:pt x="389457" y="262398"/>
                  </a:lnTo>
                  <a:lnTo>
                    <a:pt x="388714" y="229715"/>
                  </a:lnTo>
                  <a:lnTo>
                    <a:pt x="389457" y="186759"/>
                  </a:lnTo>
                  <a:lnTo>
                    <a:pt x="389457" y="159679"/>
                  </a:lnTo>
                  <a:lnTo>
                    <a:pt x="389457" y="86843"/>
                  </a:lnTo>
                  <a:lnTo>
                    <a:pt x="319592" y="86843"/>
                  </a:lnTo>
                  <a:lnTo>
                    <a:pt x="267565" y="86843"/>
                  </a:lnTo>
                  <a:lnTo>
                    <a:pt x="250471" y="87777"/>
                  </a:lnTo>
                  <a:lnTo>
                    <a:pt x="179119" y="86843"/>
                  </a:lnTo>
                  <a:lnTo>
                    <a:pt x="128579" y="86843"/>
                  </a:lnTo>
                  <a:lnTo>
                    <a:pt x="109999" y="86843"/>
                  </a:lnTo>
                  <a:lnTo>
                    <a:pt x="742" y="88711"/>
                  </a:lnTo>
                  <a:lnTo>
                    <a:pt x="0" y="3735"/>
                  </a:lnTo>
                  <a:lnTo>
                    <a:pt x="15607" y="6536"/>
                  </a:lnTo>
                  <a:lnTo>
                    <a:pt x="33445" y="6536"/>
                  </a:lnTo>
                  <a:lnTo>
                    <a:pt x="67634" y="6536"/>
                  </a:lnTo>
                  <a:lnTo>
                    <a:pt x="94391" y="6536"/>
                  </a:lnTo>
                  <a:lnTo>
                    <a:pt x="114457" y="6536"/>
                  </a:lnTo>
                  <a:lnTo>
                    <a:pt x="124120" y="3735"/>
                  </a:lnTo>
                  <a:lnTo>
                    <a:pt x="124120" y="3735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4" name="pl214"/>
            <p:cNvSpPr/>
            <p:nvPr/>
          </p:nvSpPr>
          <p:spPr>
            <a:xfrm>
              <a:off x="850596" y="1967132"/>
              <a:ext cx="1046482" cy="688212"/>
            </a:xfrm>
            <a:custGeom>
              <a:avLst/>
              <a:pathLst>
                <a:path w="1046482" h="688212">
                  <a:moveTo>
                    <a:pt x="986279" y="37352"/>
                  </a:moveTo>
                  <a:lnTo>
                    <a:pt x="990739" y="42021"/>
                  </a:lnTo>
                  <a:lnTo>
                    <a:pt x="997428" y="50424"/>
                  </a:lnTo>
                  <a:lnTo>
                    <a:pt x="1001886" y="56027"/>
                  </a:lnTo>
                  <a:lnTo>
                    <a:pt x="1006347" y="60696"/>
                  </a:lnTo>
                  <a:lnTo>
                    <a:pt x="1010063" y="68167"/>
                  </a:lnTo>
                  <a:lnTo>
                    <a:pt x="1016010" y="63498"/>
                  </a:lnTo>
                  <a:lnTo>
                    <a:pt x="1021955" y="70035"/>
                  </a:lnTo>
                  <a:lnTo>
                    <a:pt x="1031617" y="71902"/>
                  </a:lnTo>
                  <a:lnTo>
                    <a:pt x="1036076" y="75638"/>
                  </a:lnTo>
                  <a:lnTo>
                    <a:pt x="1039050" y="85910"/>
                  </a:lnTo>
                  <a:lnTo>
                    <a:pt x="1045739" y="94313"/>
                  </a:lnTo>
                  <a:lnTo>
                    <a:pt x="1046482" y="99916"/>
                  </a:lnTo>
                  <a:lnTo>
                    <a:pt x="1036076" y="117659"/>
                  </a:lnTo>
                  <a:lnTo>
                    <a:pt x="1034590" y="124195"/>
                  </a:lnTo>
                  <a:lnTo>
                    <a:pt x="1020468" y="148474"/>
                  </a:lnTo>
                  <a:lnTo>
                    <a:pt x="1019725" y="155945"/>
                  </a:lnTo>
                  <a:lnTo>
                    <a:pt x="1018239" y="161547"/>
                  </a:lnTo>
                  <a:lnTo>
                    <a:pt x="1013778" y="171819"/>
                  </a:lnTo>
                  <a:lnTo>
                    <a:pt x="1010063" y="181157"/>
                  </a:lnTo>
                  <a:lnTo>
                    <a:pt x="1006347" y="185826"/>
                  </a:lnTo>
                  <a:lnTo>
                    <a:pt x="1004118" y="188628"/>
                  </a:lnTo>
                  <a:lnTo>
                    <a:pt x="997428" y="196098"/>
                  </a:lnTo>
                  <a:lnTo>
                    <a:pt x="996684" y="200767"/>
                  </a:lnTo>
                  <a:lnTo>
                    <a:pt x="1000402" y="201700"/>
                  </a:lnTo>
                  <a:lnTo>
                    <a:pt x="998915" y="208237"/>
                  </a:lnTo>
                  <a:lnTo>
                    <a:pt x="995941" y="218509"/>
                  </a:lnTo>
                  <a:lnTo>
                    <a:pt x="992226" y="225980"/>
                  </a:lnTo>
                  <a:lnTo>
                    <a:pt x="987766" y="229715"/>
                  </a:lnTo>
                  <a:lnTo>
                    <a:pt x="984794" y="235317"/>
                  </a:lnTo>
                  <a:lnTo>
                    <a:pt x="978104" y="237185"/>
                  </a:lnTo>
                  <a:lnTo>
                    <a:pt x="972157" y="240920"/>
                  </a:lnTo>
                  <a:lnTo>
                    <a:pt x="966955" y="252126"/>
                  </a:lnTo>
                  <a:lnTo>
                    <a:pt x="958779" y="272670"/>
                  </a:lnTo>
                  <a:lnTo>
                    <a:pt x="950604" y="282008"/>
                  </a:lnTo>
                  <a:lnTo>
                    <a:pt x="949860" y="291346"/>
                  </a:lnTo>
                  <a:lnTo>
                    <a:pt x="946889" y="298816"/>
                  </a:lnTo>
                  <a:lnTo>
                    <a:pt x="948373" y="304419"/>
                  </a:lnTo>
                  <a:lnTo>
                    <a:pt x="950604" y="308154"/>
                  </a:lnTo>
                  <a:lnTo>
                    <a:pt x="950604" y="312823"/>
                  </a:lnTo>
                  <a:lnTo>
                    <a:pt x="950604" y="316558"/>
                  </a:lnTo>
                  <a:lnTo>
                    <a:pt x="956550" y="320294"/>
                  </a:lnTo>
                  <a:lnTo>
                    <a:pt x="964726" y="318426"/>
                  </a:lnTo>
                  <a:lnTo>
                    <a:pt x="970671" y="324963"/>
                  </a:lnTo>
                  <a:lnTo>
                    <a:pt x="976618" y="321227"/>
                  </a:lnTo>
                  <a:lnTo>
                    <a:pt x="983307" y="326830"/>
                  </a:lnTo>
                  <a:lnTo>
                    <a:pt x="987766" y="330566"/>
                  </a:lnTo>
                  <a:lnTo>
                    <a:pt x="989252" y="338970"/>
                  </a:lnTo>
                  <a:lnTo>
                    <a:pt x="987023" y="342705"/>
                  </a:lnTo>
                  <a:lnTo>
                    <a:pt x="982563" y="348307"/>
                  </a:lnTo>
                  <a:lnTo>
                    <a:pt x="982563" y="353911"/>
                  </a:lnTo>
                  <a:lnTo>
                    <a:pt x="985536" y="361381"/>
                  </a:lnTo>
                  <a:lnTo>
                    <a:pt x="983307" y="369785"/>
                  </a:lnTo>
                  <a:lnTo>
                    <a:pt x="979591" y="381924"/>
                  </a:lnTo>
                  <a:lnTo>
                    <a:pt x="973644" y="396865"/>
                  </a:lnTo>
                  <a:lnTo>
                    <a:pt x="973644" y="414608"/>
                  </a:lnTo>
                  <a:lnTo>
                    <a:pt x="973644" y="687278"/>
                  </a:lnTo>
                  <a:lnTo>
                    <a:pt x="821280" y="687278"/>
                  </a:lnTo>
                  <a:lnTo>
                    <a:pt x="677835" y="687278"/>
                  </a:lnTo>
                  <a:lnTo>
                    <a:pt x="669659" y="687278"/>
                  </a:lnTo>
                  <a:lnTo>
                    <a:pt x="587159" y="687278"/>
                  </a:lnTo>
                  <a:lnTo>
                    <a:pt x="472700" y="685410"/>
                  </a:lnTo>
                  <a:lnTo>
                    <a:pt x="396890" y="687278"/>
                  </a:lnTo>
                  <a:lnTo>
                    <a:pt x="289121" y="687278"/>
                  </a:lnTo>
                  <a:lnTo>
                    <a:pt x="167973" y="687278"/>
                  </a:lnTo>
                  <a:lnTo>
                    <a:pt x="127837" y="687278"/>
                  </a:lnTo>
                  <a:lnTo>
                    <a:pt x="89189" y="687278"/>
                  </a:lnTo>
                  <a:lnTo>
                    <a:pt x="45338" y="688212"/>
                  </a:lnTo>
                  <a:lnTo>
                    <a:pt x="44594" y="683543"/>
                  </a:lnTo>
                  <a:lnTo>
                    <a:pt x="36418" y="677940"/>
                  </a:lnTo>
                  <a:lnTo>
                    <a:pt x="30473" y="672337"/>
                  </a:lnTo>
                  <a:lnTo>
                    <a:pt x="26012" y="662065"/>
                  </a:lnTo>
                  <a:lnTo>
                    <a:pt x="23041" y="649926"/>
                  </a:lnTo>
                  <a:lnTo>
                    <a:pt x="20067" y="646190"/>
                  </a:lnTo>
                  <a:lnTo>
                    <a:pt x="20810" y="639654"/>
                  </a:lnTo>
                  <a:lnTo>
                    <a:pt x="17839" y="633117"/>
                  </a:lnTo>
                  <a:lnTo>
                    <a:pt x="19323" y="626580"/>
                  </a:lnTo>
                  <a:lnTo>
                    <a:pt x="17839" y="616309"/>
                  </a:lnTo>
                  <a:lnTo>
                    <a:pt x="19323" y="607905"/>
                  </a:lnTo>
                  <a:lnTo>
                    <a:pt x="24526" y="596699"/>
                  </a:lnTo>
                  <a:lnTo>
                    <a:pt x="20810" y="586427"/>
                  </a:lnTo>
                  <a:lnTo>
                    <a:pt x="20067" y="581758"/>
                  </a:lnTo>
                  <a:lnTo>
                    <a:pt x="14865" y="575222"/>
                  </a:lnTo>
                  <a:lnTo>
                    <a:pt x="13378" y="568685"/>
                  </a:lnTo>
                  <a:lnTo>
                    <a:pt x="7433" y="564950"/>
                  </a:lnTo>
                  <a:lnTo>
                    <a:pt x="5947" y="557480"/>
                  </a:lnTo>
                  <a:lnTo>
                    <a:pt x="0" y="550943"/>
                  </a:lnTo>
                  <a:lnTo>
                    <a:pt x="8175" y="537869"/>
                  </a:lnTo>
                  <a:lnTo>
                    <a:pt x="11149" y="533200"/>
                  </a:lnTo>
                  <a:lnTo>
                    <a:pt x="14120" y="526664"/>
                  </a:lnTo>
                  <a:lnTo>
                    <a:pt x="17839" y="507988"/>
                  </a:lnTo>
                  <a:lnTo>
                    <a:pt x="25270" y="481841"/>
                  </a:lnTo>
                  <a:lnTo>
                    <a:pt x="23041" y="474371"/>
                  </a:lnTo>
                  <a:lnTo>
                    <a:pt x="24526" y="470636"/>
                  </a:lnTo>
                  <a:lnTo>
                    <a:pt x="31959" y="464099"/>
                  </a:lnTo>
                  <a:lnTo>
                    <a:pt x="40878" y="444489"/>
                  </a:lnTo>
                  <a:lnTo>
                    <a:pt x="46081" y="427681"/>
                  </a:lnTo>
                  <a:lnTo>
                    <a:pt x="47568" y="422078"/>
                  </a:lnTo>
                  <a:lnTo>
                    <a:pt x="47568" y="417409"/>
                  </a:lnTo>
                  <a:lnTo>
                    <a:pt x="50541" y="414608"/>
                  </a:lnTo>
                  <a:lnTo>
                    <a:pt x="49054" y="409939"/>
                  </a:lnTo>
                  <a:lnTo>
                    <a:pt x="51284" y="392196"/>
                  </a:lnTo>
                  <a:lnTo>
                    <a:pt x="52026" y="387528"/>
                  </a:lnTo>
                  <a:lnTo>
                    <a:pt x="54257" y="374454"/>
                  </a:lnTo>
                  <a:lnTo>
                    <a:pt x="55743" y="348307"/>
                  </a:lnTo>
                  <a:lnTo>
                    <a:pt x="57973" y="336168"/>
                  </a:lnTo>
                  <a:lnTo>
                    <a:pt x="60202" y="324963"/>
                  </a:lnTo>
                  <a:lnTo>
                    <a:pt x="61688" y="320294"/>
                  </a:lnTo>
                  <a:lnTo>
                    <a:pt x="63176" y="311889"/>
                  </a:lnTo>
                  <a:lnTo>
                    <a:pt x="63176" y="298816"/>
                  </a:lnTo>
                  <a:lnTo>
                    <a:pt x="66149" y="292280"/>
                  </a:lnTo>
                  <a:lnTo>
                    <a:pt x="63918" y="279206"/>
                  </a:lnTo>
                  <a:lnTo>
                    <a:pt x="65405" y="268000"/>
                  </a:lnTo>
                  <a:lnTo>
                    <a:pt x="66891" y="256795"/>
                  </a:lnTo>
                  <a:lnTo>
                    <a:pt x="64662" y="250258"/>
                  </a:lnTo>
                  <a:lnTo>
                    <a:pt x="67634" y="244656"/>
                  </a:lnTo>
                  <a:lnTo>
                    <a:pt x="66149" y="235317"/>
                  </a:lnTo>
                  <a:lnTo>
                    <a:pt x="67634" y="227847"/>
                  </a:lnTo>
                  <a:lnTo>
                    <a:pt x="70608" y="212906"/>
                  </a:lnTo>
                  <a:lnTo>
                    <a:pt x="72836" y="204502"/>
                  </a:lnTo>
                  <a:lnTo>
                    <a:pt x="72094" y="198900"/>
                  </a:lnTo>
                  <a:lnTo>
                    <a:pt x="72094" y="194230"/>
                  </a:lnTo>
                  <a:lnTo>
                    <a:pt x="72836" y="188628"/>
                  </a:lnTo>
                  <a:lnTo>
                    <a:pt x="78783" y="169951"/>
                  </a:lnTo>
                  <a:lnTo>
                    <a:pt x="77297" y="165282"/>
                  </a:lnTo>
                  <a:lnTo>
                    <a:pt x="80270" y="151276"/>
                  </a:lnTo>
                  <a:lnTo>
                    <a:pt x="77297" y="141004"/>
                  </a:lnTo>
                  <a:lnTo>
                    <a:pt x="82500" y="131665"/>
                  </a:lnTo>
                  <a:lnTo>
                    <a:pt x="77297" y="120460"/>
                  </a:lnTo>
                  <a:lnTo>
                    <a:pt x="80270" y="117659"/>
                  </a:lnTo>
                  <a:lnTo>
                    <a:pt x="89189" y="122328"/>
                  </a:lnTo>
                  <a:lnTo>
                    <a:pt x="89189" y="115791"/>
                  </a:lnTo>
                  <a:lnTo>
                    <a:pt x="81757" y="103651"/>
                  </a:lnTo>
                  <a:lnTo>
                    <a:pt x="81013" y="98049"/>
                  </a:lnTo>
                  <a:lnTo>
                    <a:pt x="83986" y="89644"/>
                  </a:lnTo>
                  <a:lnTo>
                    <a:pt x="79526" y="79372"/>
                  </a:lnTo>
                  <a:lnTo>
                    <a:pt x="78783" y="75638"/>
                  </a:lnTo>
                  <a:lnTo>
                    <a:pt x="77297" y="67233"/>
                  </a:lnTo>
                  <a:lnTo>
                    <a:pt x="79526" y="56027"/>
                  </a:lnTo>
                  <a:lnTo>
                    <a:pt x="77297" y="49491"/>
                  </a:lnTo>
                  <a:lnTo>
                    <a:pt x="75068" y="42954"/>
                  </a:lnTo>
                  <a:lnTo>
                    <a:pt x="81013" y="37352"/>
                  </a:lnTo>
                  <a:lnTo>
                    <a:pt x="83986" y="30815"/>
                  </a:lnTo>
                  <a:lnTo>
                    <a:pt x="83986" y="22411"/>
                  </a:lnTo>
                  <a:lnTo>
                    <a:pt x="81013" y="14941"/>
                  </a:lnTo>
                  <a:lnTo>
                    <a:pt x="78783" y="7470"/>
                  </a:lnTo>
                  <a:lnTo>
                    <a:pt x="72836" y="1867"/>
                  </a:lnTo>
                  <a:lnTo>
                    <a:pt x="75810" y="0"/>
                  </a:lnTo>
                  <a:lnTo>
                    <a:pt x="81757" y="933"/>
                  </a:lnTo>
                  <a:lnTo>
                    <a:pt x="90675" y="9337"/>
                  </a:lnTo>
                  <a:lnTo>
                    <a:pt x="98850" y="13072"/>
                  </a:lnTo>
                  <a:lnTo>
                    <a:pt x="101823" y="12139"/>
                  </a:lnTo>
                  <a:lnTo>
                    <a:pt x="100337" y="9337"/>
                  </a:lnTo>
                  <a:lnTo>
                    <a:pt x="95134" y="4669"/>
                  </a:lnTo>
                  <a:lnTo>
                    <a:pt x="100337" y="3735"/>
                  </a:lnTo>
                  <a:lnTo>
                    <a:pt x="107026" y="2801"/>
                  </a:lnTo>
                  <a:lnTo>
                    <a:pt x="111486" y="9337"/>
                  </a:lnTo>
                  <a:lnTo>
                    <a:pt x="118918" y="9337"/>
                  </a:lnTo>
                  <a:lnTo>
                    <a:pt x="127837" y="4669"/>
                  </a:lnTo>
                  <a:lnTo>
                    <a:pt x="132297" y="0"/>
                  </a:lnTo>
                  <a:lnTo>
                    <a:pt x="138242" y="0"/>
                  </a:lnTo>
                  <a:lnTo>
                    <a:pt x="142702" y="0"/>
                  </a:lnTo>
                  <a:lnTo>
                    <a:pt x="143444" y="6536"/>
                  </a:lnTo>
                  <a:lnTo>
                    <a:pt x="147161" y="9337"/>
                  </a:lnTo>
                  <a:lnTo>
                    <a:pt x="150878" y="14007"/>
                  </a:lnTo>
                  <a:lnTo>
                    <a:pt x="156081" y="14941"/>
                  </a:lnTo>
                  <a:lnTo>
                    <a:pt x="162770" y="14007"/>
                  </a:lnTo>
                  <a:lnTo>
                    <a:pt x="167973" y="12139"/>
                  </a:lnTo>
                  <a:lnTo>
                    <a:pt x="170202" y="11205"/>
                  </a:lnTo>
                  <a:lnTo>
                    <a:pt x="176147" y="9337"/>
                  </a:lnTo>
                  <a:lnTo>
                    <a:pt x="183581" y="9337"/>
                  </a:lnTo>
                  <a:lnTo>
                    <a:pt x="199189" y="18676"/>
                  </a:lnTo>
                  <a:lnTo>
                    <a:pt x="210337" y="25213"/>
                  </a:lnTo>
                  <a:lnTo>
                    <a:pt x="218513" y="40153"/>
                  </a:lnTo>
                  <a:lnTo>
                    <a:pt x="223716" y="47624"/>
                  </a:lnTo>
                  <a:lnTo>
                    <a:pt x="225944" y="56961"/>
                  </a:lnTo>
                  <a:lnTo>
                    <a:pt x="225944" y="62564"/>
                  </a:lnTo>
                  <a:lnTo>
                    <a:pt x="225944" y="66299"/>
                  </a:lnTo>
                  <a:lnTo>
                    <a:pt x="227431" y="70968"/>
                  </a:lnTo>
                  <a:lnTo>
                    <a:pt x="228918" y="74704"/>
                  </a:lnTo>
                  <a:lnTo>
                    <a:pt x="227431" y="80307"/>
                  </a:lnTo>
                  <a:lnTo>
                    <a:pt x="227431" y="84976"/>
                  </a:lnTo>
                  <a:lnTo>
                    <a:pt x="227431" y="88711"/>
                  </a:lnTo>
                  <a:lnTo>
                    <a:pt x="229661" y="95248"/>
                  </a:lnTo>
                  <a:lnTo>
                    <a:pt x="234121" y="99916"/>
                  </a:lnTo>
                  <a:lnTo>
                    <a:pt x="246755" y="103651"/>
                  </a:lnTo>
                  <a:lnTo>
                    <a:pt x="266079" y="106453"/>
                  </a:lnTo>
                  <a:lnTo>
                    <a:pt x="279458" y="109254"/>
                  </a:lnTo>
                  <a:lnTo>
                    <a:pt x="286890" y="112989"/>
                  </a:lnTo>
                  <a:lnTo>
                    <a:pt x="295066" y="111122"/>
                  </a:lnTo>
                  <a:lnTo>
                    <a:pt x="337431" y="95248"/>
                  </a:lnTo>
                  <a:lnTo>
                    <a:pt x="341890" y="90578"/>
                  </a:lnTo>
                  <a:lnTo>
                    <a:pt x="349323" y="86843"/>
                  </a:lnTo>
                  <a:lnTo>
                    <a:pt x="357498" y="86843"/>
                  </a:lnTo>
                  <a:lnTo>
                    <a:pt x="370877" y="86843"/>
                  </a:lnTo>
                  <a:lnTo>
                    <a:pt x="384255" y="84976"/>
                  </a:lnTo>
                  <a:lnTo>
                    <a:pt x="390200" y="84976"/>
                  </a:lnTo>
                  <a:lnTo>
                    <a:pt x="402837" y="86843"/>
                  </a:lnTo>
                  <a:lnTo>
                    <a:pt x="410269" y="86843"/>
                  </a:lnTo>
                  <a:lnTo>
                    <a:pt x="416214" y="87777"/>
                  </a:lnTo>
                  <a:lnTo>
                    <a:pt x="423648" y="90578"/>
                  </a:lnTo>
                  <a:lnTo>
                    <a:pt x="431079" y="94313"/>
                  </a:lnTo>
                  <a:lnTo>
                    <a:pt x="437024" y="101784"/>
                  </a:lnTo>
                  <a:lnTo>
                    <a:pt x="441485" y="100850"/>
                  </a:lnTo>
                  <a:lnTo>
                    <a:pt x="451147" y="94313"/>
                  </a:lnTo>
                  <a:lnTo>
                    <a:pt x="463038" y="95248"/>
                  </a:lnTo>
                  <a:lnTo>
                    <a:pt x="470472" y="95248"/>
                  </a:lnTo>
                  <a:lnTo>
                    <a:pt x="503174" y="81240"/>
                  </a:lnTo>
                  <a:lnTo>
                    <a:pt x="509119" y="79372"/>
                  </a:lnTo>
                  <a:lnTo>
                    <a:pt x="515809" y="81240"/>
                  </a:lnTo>
                  <a:lnTo>
                    <a:pt x="521754" y="84976"/>
                  </a:lnTo>
                  <a:lnTo>
                    <a:pt x="529930" y="87777"/>
                  </a:lnTo>
                  <a:lnTo>
                    <a:pt x="560403" y="80307"/>
                  </a:lnTo>
                  <a:lnTo>
                    <a:pt x="569322" y="73770"/>
                  </a:lnTo>
                  <a:lnTo>
                    <a:pt x="579727" y="70968"/>
                  </a:lnTo>
                  <a:lnTo>
                    <a:pt x="587159" y="69101"/>
                  </a:lnTo>
                  <a:lnTo>
                    <a:pt x="604998" y="63498"/>
                  </a:lnTo>
                  <a:lnTo>
                    <a:pt x="609457" y="63498"/>
                  </a:lnTo>
                  <a:lnTo>
                    <a:pt x="627295" y="60696"/>
                  </a:lnTo>
                  <a:lnTo>
                    <a:pt x="633241" y="56961"/>
                  </a:lnTo>
                  <a:lnTo>
                    <a:pt x="640672" y="50424"/>
                  </a:lnTo>
                  <a:lnTo>
                    <a:pt x="646619" y="50424"/>
                  </a:lnTo>
                  <a:lnTo>
                    <a:pt x="653309" y="53226"/>
                  </a:lnTo>
                  <a:lnTo>
                    <a:pt x="662227" y="51359"/>
                  </a:lnTo>
                  <a:lnTo>
                    <a:pt x="667430" y="50424"/>
                  </a:lnTo>
                  <a:lnTo>
                    <a:pt x="676349" y="47624"/>
                  </a:lnTo>
                  <a:lnTo>
                    <a:pt x="685267" y="48557"/>
                  </a:lnTo>
                  <a:lnTo>
                    <a:pt x="694930" y="49491"/>
                  </a:lnTo>
                  <a:lnTo>
                    <a:pt x="709051" y="42954"/>
                  </a:lnTo>
                  <a:lnTo>
                    <a:pt x="717228" y="38285"/>
                  </a:lnTo>
                  <a:lnTo>
                    <a:pt x="723173" y="37352"/>
                  </a:lnTo>
                  <a:lnTo>
                    <a:pt x="848036" y="35484"/>
                  </a:lnTo>
                  <a:lnTo>
                    <a:pt x="849523" y="37352"/>
                  </a:lnTo>
                  <a:lnTo>
                    <a:pt x="897091" y="35484"/>
                  </a:lnTo>
                  <a:lnTo>
                    <a:pt x="915672" y="35484"/>
                  </a:lnTo>
                  <a:lnTo>
                    <a:pt x="986279" y="37352"/>
                  </a:lnTo>
                  <a:lnTo>
                    <a:pt x="986279" y="37352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5" name="pl215"/>
            <p:cNvSpPr/>
            <p:nvPr/>
          </p:nvSpPr>
          <p:spPr>
            <a:xfrm>
              <a:off x="6557938" y="2613323"/>
              <a:ext cx="753644" cy="413674"/>
            </a:xfrm>
            <a:custGeom>
              <a:avLst/>
              <a:pathLst>
                <a:path w="753644" h="413674">
                  <a:moveTo>
                    <a:pt x="99593" y="0"/>
                  </a:moveTo>
                  <a:lnTo>
                    <a:pt x="101080" y="42021"/>
                  </a:lnTo>
                  <a:lnTo>
                    <a:pt x="118917" y="42021"/>
                  </a:lnTo>
                  <a:lnTo>
                    <a:pt x="191011" y="42021"/>
                  </a:lnTo>
                  <a:lnTo>
                    <a:pt x="208849" y="42021"/>
                  </a:lnTo>
                  <a:lnTo>
                    <a:pt x="288377" y="42021"/>
                  </a:lnTo>
                  <a:lnTo>
                    <a:pt x="301754" y="42955"/>
                  </a:lnTo>
                  <a:lnTo>
                    <a:pt x="359727" y="42021"/>
                  </a:lnTo>
                  <a:lnTo>
                    <a:pt x="379051" y="42021"/>
                  </a:lnTo>
                  <a:lnTo>
                    <a:pt x="462294" y="42955"/>
                  </a:lnTo>
                  <a:lnTo>
                    <a:pt x="466753" y="42955"/>
                  </a:lnTo>
                  <a:lnTo>
                    <a:pt x="515064" y="42021"/>
                  </a:lnTo>
                  <a:lnTo>
                    <a:pt x="569321" y="42021"/>
                  </a:lnTo>
                  <a:lnTo>
                    <a:pt x="574523" y="42021"/>
                  </a:lnTo>
                  <a:lnTo>
                    <a:pt x="656280" y="42021"/>
                  </a:lnTo>
                  <a:lnTo>
                    <a:pt x="665942" y="42021"/>
                  </a:lnTo>
                  <a:lnTo>
                    <a:pt x="671888" y="42021"/>
                  </a:lnTo>
                  <a:lnTo>
                    <a:pt x="677091" y="48557"/>
                  </a:lnTo>
                  <a:lnTo>
                    <a:pt x="680807" y="52293"/>
                  </a:lnTo>
                  <a:lnTo>
                    <a:pt x="683037" y="61630"/>
                  </a:lnTo>
                  <a:lnTo>
                    <a:pt x="686009" y="64432"/>
                  </a:lnTo>
                  <a:lnTo>
                    <a:pt x="688240" y="65366"/>
                  </a:lnTo>
                  <a:lnTo>
                    <a:pt x="694928" y="66300"/>
                  </a:lnTo>
                  <a:lnTo>
                    <a:pt x="697901" y="67233"/>
                  </a:lnTo>
                  <a:lnTo>
                    <a:pt x="701617" y="70035"/>
                  </a:lnTo>
                  <a:lnTo>
                    <a:pt x="703104" y="72836"/>
                  </a:lnTo>
                  <a:lnTo>
                    <a:pt x="703104" y="78439"/>
                  </a:lnTo>
                  <a:lnTo>
                    <a:pt x="708307" y="82174"/>
                  </a:lnTo>
                  <a:lnTo>
                    <a:pt x="711280" y="84976"/>
                  </a:lnTo>
                  <a:lnTo>
                    <a:pt x="709793" y="89645"/>
                  </a:lnTo>
                  <a:lnTo>
                    <a:pt x="709050" y="106454"/>
                  </a:lnTo>
                  <a:lnTo>
                    <a:pt x="709793" y="108321"/>
                  </a:lnTo>
                  <a:lnTo>
                    <a:pt x="712766" y="112056"/>
                  </a:lnTo>
                  <a:lnTo>
                    <a:pt x="716482" y="120460"/>
                  </a:lnTo>
                  <a:lnTo>
                    <a:pt x="717969" y="124195"/>
                  </a:lnTo>
                  <a:lnTo>
                    <a:pt x="720942" y="126997"/>
                  </a:lnTo>
                  <a:lnTo>
                    <a:pt x="726145" y="128865"/>
                  </a:lnTo>
                  <a:lnTo>
                    <a:pt x="731347" y="131665"/>
                  </a:lnTo>
                  <a:lnTo>
                    <a:pt x="736550" y="135401"/>
                  </a:lnTo>
                  <a:lnTo>
                    <a:pt x="740266" y="135401"/>
                  </a:lnTo>
                  <a:lnTo>
                    <a:pt x="748441" y="135401"/>
                  </a:lnTo>
                  <a:lnTo>
                    <a:pt x="749928" y="138202"/>
                  </a:lnTo>
                  <a:lnTo>
                    <a:pt x="752158" y="141937"/>
                  </a:lnTo>
                  <a:lnTo>
                    <a:pt x="753644" y="145673"/>
                  </a:lnTo>
                  <a:lnTo>
                    <a:pt x="747699" y="150342"/>
                  </a:lnTo>
                  <a:lnTo>
                    <a:pt x="742496" y="155011"/>
                  </a:lnTo>
                  <a:lnTo>
                    <a:pt x="737293" y="161548"/>
                  </a:lnTo>
                  <a:lnTo>
                    <a:pt x="735064" y="168084"/>
                  </a:lnTo>
                  <a:lnTo>
                    <a:pt x="732090" y="173687"/>
                  </a:lnTo>
                  <a:lnTo>
                    <a:pt x="727631" y="183025"/>
                  </a:lnTo>
                  <a:lnTo>
                    <a:pt x="723915" y="185826"/>
                  </a:lnTo>
                  <a:lnTo>
                    <a:pt x="720942" y="188628"/>
                  </a:lnTo>
                  <a:lnTo>
                    <a:pt x="720199" y="192363"/>
                  </a:lnTo>
                  <a:lnTo>
                    <a:pt x="715739" y="197032"/>
                  </a:lnTo>
                  <a:lnTo>
                    <a:pt x="709050" y="200767"/>
                  </a:lnTo>
                  <a:lnTo>
                    <a:pt x="702360" y="205436"/>
                  </a:lnTo>
                  <a:lnTo>
                    <a:pt x="700874" y="208237"/>
                  </a:lnTo>
                  <a:lnTo>
                    <a:pt x="701617" y="211972"/>
                  </a:lnTo>
                  <a:lnTo>
                    <a:pt x="703104" y="214774"/>
                  </a:lnTo>
                  <a:lnTo>
                    <a:pt x="706077" y="217576"/>
                  </a:lnTo>
                  <a:lnTo>
                    <a:pt x="709050" y="222244"/>
                  </a:lnTo>
                  <a:lnTo>
                    <a:pt x="709050" y="226914"/>
                  </a:lnTo>
                  <a:lnTo>
                    <a:pt x="705333" y="230649"/>
                  </a:lnTo>
                  <a:lnTo>
                    <a:pt x="703104" y="239053"/>
                  </a:lnTo>
                  <a:lnTo>
                    <a:pt x="700874" y="240921"/>
                  </a:lnTo>
                  <a:lnTo>
                    <a:pt x="695671" y="241854"/>
                  </a:lnTo>
                  <a:lnTo>
                    <a:pt x="694186" y="245589"/>
                  </a:lnTo>
                  <a:lnTo>
                    <a:pt x="692699" y="253994"/>
                  </a:lnTo>
                  <a:lnTo>
                    <a:pt x="694186" y="257729"/>
                  </a:lnTo>
                  <a:lnTo>
                    <a:pt x="691955" y="263332"/>
                  </a:lnTo>
                  <a:lnTo>
                    <a:pt x="691212" y="268001"/>
                  </a:lnTo>
                  <a:lnTo>
                    <a:pt x="691955" y="271736"/>
                  </a:lnTo>
                  <a:lnTo>
                    <a:pt x="695671" y="274538"/>
                  </a:lnTo>
                  <a:lnTo>
                    <a:pt x="699388" y="274538"/>
                  </a:lnTo>
                  <a:lnTo>
                    <a:pt x="702360" y="274538"/>
                  </a:lnTo>
                  <a:lnTo>
                    <a:pt x="706820" y="276405"/>
                  </a:lnTo>
                  <a:lnTo>
                    <a:pt x="709050" y="278273"/>
                  </a:lnTo>
                  <a:lnTo>
                    <a:pt x="709050" y="290412"/>
                  </a:lnTo>
                  <a:lnTo>
                    <a:pt x="709793" y="296015"/>
                  </a:lnTo>
                  <a:lnTo>
                    <a:pt x="712023" y="298816"/>
                  </a:lnTo>
                  <a:lnTo>
                    <a:pt x="716482" y="300684"/>
                  </a:lnTo>
                  <a:lnTo>
                    <a:pt x="722428" y="302552"/>
                  </a:lnTo>
                  <a:lnTo>
                    <a:pt x="726887" y="310022"/>
                  </a:lnTo>
                  <a:lnTo>
                    <a:pt x="728374" y="313757"/>
                  </a:lnTo>
                  <a:lnTo>
                    <a:pt x="731347" y="315624"/>
                  </a:lnTo>
                  <a:lnTo>
                    <a:pt x="734320" y="318427"/>
                  </a:lnTo>
                  <a:lnTo>
                    <a:pt x="736550" y="321228"/>
                  </a:lnTo>
                  <a:lnTo>
                    <a:pt x="739523" y="324963"/>
                  </a:lnTo>
                  <a:lnTo>
                    <a:pt x="741753" y="328698"/>
                  </a:lnTo>
                  <a:lnTo>
                    <a:pt x="746212" y="330566"/>
                  </a:lnTo>
                  <a:lnTo>
                    <a:pt x="752158" y="341771"/>
                  </a:lnTo>
                  <a:lnTo>
                    <a:pt x="752902" y="344573"/>
                  </a:lnTo>
                  <a:lnTo>
                    <a:pt x="748441" y="346440"/>
                  </a:lnTo>
                  <a:lnTo>
                    <a:pt x="743238" y="347374"/>
                  </a:lnTo>
                  <a:lnTo>
                    <a:pt x="739523" y="351110"/>
                  </a:lnTo>
                  <a:lnTo>
                    <a:pt x="735807" y="352977"/>
                  </a:lnTo>
                  <a:lnTo>
                    <a:pt x="729118" y="354845"/>
                  </a:lnTo>
                  <a:lnTo>
                    <a:pt x="721685" y="359513"/>
                  </a:lnTo>
                  <a:lnTo>
                    <a:pt x="712023" y="368852"/>
                  </a:lnTo>
                  <a:lnTo>
                    <a:pt x="708307" y="370719"/>
                  </a:lnTo>
                  <a:lnTo>
                    <a:pt x="703104" y="375388"/>
                  </a:lnTo>
                  <a:lnTo>
                    <a:pt x="702360" y="380057"/>
                  </a:lnTo>
                  <a:lnTo>
                    <a:pt x="700874" y="383793"/>
                  </a:lnTo>
                  <a:lnTo>
                    <a:pt x="698645" y="387528"/>
                  </a:lnTo>
                  <a:lnTo>
                    <a:pt x="696414" y="389395"/>
                  </a:lnTo>
                  <a:lnTo>
                    <a:pt x="691212" y="391263"/>
                  </a:lnTo>
                  <a:lnTo>
                    <a:pt x="686753" y="392197"/>
                  </a:lnTo>
                  <a:lnTo>
                    <a:pt x="681550" y="393130"/>
                  </a:lnTo>
                  <a:lnTo>
                    <a:pt x="674117" y="394064"/>
                  </a:lnTo>
                  <a:lnTo>
                    <a:pt x="670402" y="396865"/>
                  </a:lnTo>
                  <a:lnTo>
                    <a:pt x="664456" y="400601"/>
                  </a:lnTo>
                  <a:lnTo>
                    <a:pt x="660739" y="396865"/>
                  </a:lnTo>
                  <a:lnTo>
                    <a:pt x="656280" y="394998"/>
                  </a:lnTo>
                  <a:lnTo>
                    <a:pt x="649591" y="393130"/>
                  </a:lnTo>
                  <a:lnTo>
                    <a:pt x="645131" y="394064"/>
                  </a:lnTo>
                  <a:lnTo>
                    <a:pt x="637698" y="394998"/>
                  </a:lnTo>
                  <a:lnTo>
                    <a:pt x="634726" y="395932"/>
                  </a:lnTo>
                  <a:lnTo>
                    <a:pt x="629524" y="398734"/>
                  </a:lnTo>
                  <a:lnTo>
                    <a:pt x="626550" y="401534"/>
                  </a:lnTo>
                  <a:lnTo>
                    <a:pt x="622834" y="404336"/>
                  </a:lnTo>
                  <a:lnTo>
                    <a:pt x="621347" y="408071"/>
                  </a:lnTo>
                  <a:lnTo>
                    <a:pt x="619118" y="412740"/>
                  </a:lnTo>
                  <a:lnTo>
                    <a:pt x="613915" y="412740"/>
                  </a:lnTo>
                  <a:lnTo>
                    <a:pt x="574523" y="412740"/>
                  </a:lnTo>
                  <a:lnTo>
                    <a:pt x="557429" y="412740"/>
                  </a:lnTo>
                  <a:lnTo>
                    <a:pt x="514321" y="412740"/>
                  </a:lnTo>
                  <a:lnTo>
                    <a:pt x="485335" y="412740"/>
                  </a:lnTo>
                  <a:lnTo>
                    <a:pt x="457835" y="412740"/>
                  </a:lnTo>
                  <a:lnTo>
                    <a:pt x="428848" y="412740"/>
                  </a:lnTo>
                  <a:lnTo>
                    <a:pt x="400606" y="412740"/>
                  </a:lnTo>
                  <a:lnTo>
                    <a:pt x="397632" y="412740"/>
                  </a:lnTo>
                  <a:lnTo>
                    <a:pt x="316619" y="413674"/>
                  </a:lnTo>
                  <a:lnTo>
                    <a:pt x="286146" y="413674"/>
                  </a:lnTo>
                  <a:lnTo>
                    <a:pt x="279457" y="412740"/>
                  </a:lnTo>
                  <a:lnTo>
                    <a:pt x="225200" y="412740"/>
                  </a:lnTo>
                  <a:lnTo>
                    <a:pt x="210336" y="412740"/>
                  </a:lnTo>
                  <a:lnTo>
                    <a:pt x="147161" y="411806"/>
                  </a:lnTo>
                  <a:lnTo>
                    <a:pt x="134525" y="413674"/>
                  </a:lnTo>
                  <a:lnTo>
                    <a:pt x="101080" y="412740"/>
                  </a:lnTo>
                  <a:lnTo>
                    <a:pt x="83985" y="412740"/>
                  </a:lnTo>
                  <a:lnTo>
                    <a:pt x="16350" y="413674"/>
                  </a:lnTo>
                  <a:lnTo>
                    <a:pt x="2228" y="413674"/>
                  </a:lnTo>
                  <a:lnTo>
                    <a:pt x="2228" y="376322"/>
                  </a:lnTo>
                  <a:lnTo>
                    <a:pt x="1485" y="366050"/>
                  </a:lnTo>
                  <a:lnTo>
                    <a:pt x="2228" y="341771"/>
                  </a:lnTo>
                  <a:lnTo>
                    <a:pt x="1485" y="302552"/>
                  </a:lnTo>
                  <a:lnTo>
                    <a:pt x="2228" y="290412"/>
                  </a:lnTo>
                  <a:lnTo>
                    <a:pt x="2228" y="263332"/>
                  </a:lnTo>
                  <a:lnTo>
                    <a:pt x="2972" y="228781"/>
                  </a:lnTo>
                  <a:lnTo>
                    <a:pt x="2972" y="220377"/>
                  </a:lnTo>
                  <a:lnTo>
                    <a:pt x="2228" y="184892"/>
                  </a:lnTo>
                  <a:lnTo>
                    <a:pt x="1485" y="183959"/>
                  </a:lnTo>
                  <a:lnTo>
                    <a:pt x="1485" y="126997"/>
                  </a:lnTo>
                  <a:lnTo>
                    <a:pt x="742" y="124195"/>
                  </a:lnTo>
                  <a:lnTo>
                    <a:pt x="742" y="69101"/>
                  </a:lnTo>
                  <a:lnTo>
                    <a:pt x="0" y="47624"/>
                  </a:lnTo>
                  <a:lnTo>
                    <a:pt x="8918" y="44822"/>
                  </a:lnTo>
                  <a:lnTo>
                    <a:pt x="13377" y="42955"/>
                  </a:lnTo>
                  <a:lnTo>
                    <a:pt x="23783" y="39219"/>
                  </a:lnTo>
                  <a:lnTo>
                    <a:pt x="37903" y="31749"/>
                  </a:lnTo>
                  <a:lnTo>
                    <a:pt x="39390" y="28013"/>
                  </a:lnTo>
                  <a:lnTo>
                    <a:pt x="44593" y="26146"/>
                  </a:lnTo>
                  <a:lnTo>
                    <a:pt x="48310" y="22411"/>
                  </a:lnTo>
                  <a:lnTo>
                    <a:pt x="52769" y="16808"/>
                  </a:lnTo>
                  <a:lnTo>
                    <a:pt x="56485" y="15874"/>
                  </a:lnTo>
                  <a:lnTo>
                    <a:pt x="57972" y="15874"/>
                  </a:lnTo>
                  <a:lnTo>
                    <a:pt x="57972" y="17742"/>
                  </a:lnTo>
                  <a:lnTo>
                    <a:pt x="54255" y="22411"/>
                  </a:lnTo>
                  <a:lnTo>
                    <a:pt x="58715" y="22411"/>
                  </a:lnTo>
                  <a:lnTo>
                    <a:pt x="72093" y="13073"/>
                  </a:lnTo>
                  <a:lnTo>
                    <a:pt x="86958" y="5602"/>
                  </a:lnTo>
                  <a:lnTo>
                    <a:pt x="99593" y="0"/>
                  </a:lnTo>
                  <a:lnTo>
                    <a:pt x="99593" y="0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6" name="pl216"/>
            <p:cNvSpPr/>
            <p:nvPr/>
          </p:nvSpPr>
          <p:spPr>
            <a:xfrm>
              <a:off x="7683203" y="2651609"/>
              <a:ext cx="97365" cy="117659"/>
            </a:xfrm>
            <a:custGeom>
              <a:avLst/>
              <a:pathLst>
                <a:path w="97365" h="117659">
                  <a:moveTo>
                    <a:pt x="2229" y="111122"/>
                  </a:moveTo>
                  <a:lnTo>
                    <a:pt x="1486" y="103651"/>
                  </a:lnTo>
                  <a:lnTo>
                    <a:pt x="2229" y="101784"/>
                  </a:lnTo>
                  <a:lnTo>
                    <a:pt x="2973" y="98983"/>
                  </a:lnTo>
                  <a:lnTo>
                    <a:pt x="6689" y="97115"/>
                  </a:lnTo>
                  <a:lnTo>
                    <a:pt x="9662" y="97115"/>
                  </a:lnTo>
                  <a:lnTo>
                    <a:pt x="10405" y="92446"/>
                  </a:lnTo>
                  <a:lnTo>
                    <a:pt x="10405" y="69101"/>
                  </a:lnTo>
                  <a:lnTo>
                    <a:pt x="10405" y="62564"/>
                  </a:lnTo>
                  <a:lnTo>
                    <a:pt x="10405" y="49491"/>
                  </a:lnTo>
                  <a:lnTo>
                    <a:pt x="9662" y="2801"/>
                  </a:lnTo>
                  <a:lnTo>
                    <a:pt x="47567" y="0"/>
                  </a:lnTo>
                  <a:lnTo>
                    <a:pt x="60945" y="0"/>
                  </a:lnTo>
                  <a:lnTo>
                    <a:pt x="61688" y="6536"/>
                  </a:lnTo>
                  <a:lnTo>
                    <a:pt x="62432" y="18675"/>
                  </a:lnTo>
                  <a:lnTo>
                    <a:pt x="66147" y="18675"/>
                  </a:lnTo>
                  <a:lnTo>
                    <a:pt x="66891" y="34550"/>
                  </a:lnTo>
                  <a:lnTo>
                    <a:pt x="67635" y="37352"/>
                  </a:lnTo>
                  <a:lnTo>
                    <a:pt x="69864" y="41087"/>
                  </a:lnTo>
                  <a:lnTo>
                    <a:pt x="77296" y="43888"/>
                  </a:lnTo>
                  <a:lnTo>
                    <a:pt x="85473" y="44822"/>
                  </a:lnTo>
                  <a:lnTo>
                    <a:pt x="89931" y="45756"/>
                  </a:lnTo>
                  <a:lnTo>
                    <a:pt x="90675" y="50425"/>
                  </a:lnTo>
                  <a:lnTo>
                    <a:pt x="91419" y="55094"/>
                  </a:lnTo>
                  <a:lnTo>
                    <a:pt x="93647" y="60697"/>
                  </a:lnTo>
                  <a:lnTo>
                    <a:pt x="97365" y="79373"/>
                  </a:lnTo>
                  <a:lnTo>
                    <a:pt x="96621" y="84976"/>
                  </a:lnTo>
                  <a:lnTo>
                    <a:pt x="90675" y="88711"/>
                  </a:lnTo>
                  <a:lnTo>
                    <a:pt x="86959" y="91512"/>
                  </a:lnTo>
                  <a:lnTo>
                    <a:pt x="85473" y="84042"/>
                  </a:lnTo>
                  <a:lnTo>
                    <a:pt x="83242" y="83108"/>
                  </a:lnTo>
                  <a:lnTo>
                    <a:pt x="81013" y="84976"/>
                  </a:lnTo>
                  <a:lnTo>
                    <a:pt x="81756" y="91512"/>
                  </a:lnTo>
                  <a:lnTo>
                    <a:pt x="81013" y="95248"/>
                  </a:lnTo>
                  <a:lnTo>
                    <a:pt x="78039" y="97115"/>
                  </a:lnTo>
                  <a:lnTo>
                    <a:pt x="73581" y="97115"/>
                  </a:lnTo>
                  <a:lnTo>
                    <a:pt x="69864" y="97115"/>
                  </a:lnTo>
                  <a:lnTo>
                    <a:pt x="66891" y="91512"/>
                  </a:lnTo>
                  <a:lnTo>
                    <a:pt x="70608" y="82174"/>
                  </a:lnTo>
                  <a:lnTo>
                    <a:pt x="71350" y="72836"/>
                  </a:lnTo>
                  <a:lnTo>
                    <a:pt x="70608" y="65366"/>
                  </a:lnTo>
                  <a:lnTo>
                    <a:pt x="66891" y="60697"/>
                  </a:lnTo>
                  <a:lnTo>
                    <a:pt x="63918" y="60697"/>
                  </a:lnTo>
                  <a:lnTo>
                    <a:pt x="60945" y="60697"/>
                  </a:lnTo>
                  <a:lnTo>
                    <a:pt x="58715" y="63498"/>
                  </a:lnTo>
                  <a:lnTo>
                    <a:pt x="57229" y="69101"/>
                  </a:lnTo>
                  <a:lnTo>
                    <a:pt x="52769" y="73770"/>
                  </a:lnTo>
                  <a:lnTo>
                    <a:pt x="53513" y="75638"/>
                  </a:lnTo>
                  <a:lnTo>
                    <a:pt x="56486" y="85909"/>
                  </a:lnTo>
                  <a:lnTo>
                    <a:pt x="55742" y="89644"/>
                  </a:lnTo>
                  <a:lnTo>
                    <a:pt x="51283" y="95248"/>
                  </a:lnTo>
                  <a:lnTo>
                    <a:pt x="50540" y="97115"/>
                  </a:lnTo>
                  <a:lnTo>
                    <a:pt x="50540" y="101784"/>
                  </a:lnTo>
                  <a:lnTo>
                    <a:pt x="49797" y="106453"/>
                  </a:lnTo>
                  <a:lnTo>
                    <a:pt x="47567" y="106453"/>
                  </a:lnTo>
                  <a:lnTo>
                    <a:pt x="46080" y="103651"/>
                  </a:lnTo>
                  <a:lnTo>
                    <a:pt x="46823" y="98049"/>
                  </a:lnTo>
                  <a:lnTo>
                    <a:pt x="41621" y="100850"/>
                  </a:lnTo>
                  <a:lnTo>
                    <a:pt x="40134" y="104585"/>
                  </a:lnTo>
                  <a:lnTo>
                    <a:pt x="27500" y="109254"/>
                  </a:lnTo>
                  <a:lnTo>
                    <a:pt x="14121" y="112056"/>
                  </a:lnTo>
                  <a:lnTo>
                    <a:pt x="10405" y="113923"/>
                  </a:lnTo>
                  <a:lnTo>
                    <a:pt x="8175" y="115791"/>
                  </a:lnTo>
                  <a:lnTo>
                    <a:pt x="5202" y="117659"/>
                  </a:lnTo>
                  <a:lnTo>
                    <a:pt x="0" y="116725"/>
                  </a:lnTo>
                  <a:lnTo>
                    <a:pt x="2229" y="111122"/>
                  </a:lnTo>
                  <a:lnTo>
                    <a:pt x="2229" y="111122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7" name="pl217"/>
            <p:cNvSpPr/>
            <p:nvPr/>
          </p:nvSpPr>
          <p:spPr>
            <a:xfrm>
              <a:off x="6190776" y="3762834"/>
              <a:ext cx="623579" cy="516392"/>
            </a:xfrm>
            <a:custGeom>
              <a:avLst/>
              <a:pathLst>
                <a:path w="623579" h="516392">
                  <a:moveTo>
                    <a:pt x="33446" y="35484"/>
                  </a:moveTo>
                  <a:lnTo>
                    <a:pt x="46824" y="30815"/>
                  </a:lnTo>
                  <a:lnTo>
                    <a:pt x="49054" y="29881"/>
                  </a:lnTo>
                  <a:lnTo>
                    <a:pt x="64661" y="23344"/>
                  </a:lnTo>
                  <a:lnTo>
                    <a:pt x="72838" y="20543"/>
                  </a:lnTo>
                  <a:lnTo>
                    <a:pt x="75067" y="20543"/>
                  </a:lnTo>
                  <a:lnTo>
                    <a:pt x="77297" y="22411"/>
                  </a:lnTo>
                  <a:lnTo>
                    <a:pt x="79527" y="21477"/>
                  </a:lnTo>
                  <a:lnTo>
                    <a:pt x="86216" y="17741"/>
                  </a:lnTo>
                  <a:lnTo>
                    <a:pt x="86216" y="14940"/>
                  </a:lnTo>
                  <a:lnTo>
                    <a:pt x="86959" y="12139"/>
                  </a:lnTo>
                  <a:lnTo>
                    <a:pt x="89933" y="13073"/>
                  </a:lnTo>
                  <a:lnTo>
                    <a:pt x="93648" y="13073"/>
                  </a:lnTo>
                  <a:lnTo>
                    <a:pt x="100338" y="11205"/>
                  </a:lnTo>
                  <a:lnTo>
                    <a:pt x="112229" y="5602"/>
                  </a:lnTo>
                  <a:lnTo>
                    <a:pt x="115203" y="3735"/>
                  </a:lnTo>
                  <a:lnTo>
                    <a:pt x="119662" y="5602"/>
                  </a:lnTo>
                  <a:lnTo>
                    <a:pt x="124121" y="0"/>
                  </a:lnTo>
                  <a:lnTo>
                    <a:pt x="124865" y="0"/>
                  </a:lnTo>
                  <a:lnTo>
                    <a:pt x="127837" y="1867"/>
                  </a:lnTo>
                  <a:lnTo>
                    <a:pt x="130067" y="1867"/>
                  </a:lnTo>
                  <a:lnTo>
                    <a:pt x="136013" y="2801"/>
                  </a:lnTo>
                  <a:lnTo>
                    <a:pt x="141216" y="1867"/>
                  </a:lnTo>
                  <a:lnTo>
                    <a:pt x="148649" y="1867"/>
                  </a:lnTo>
                  <a:lnTo>
                    <a:pt x="179121" y="1867"/>
                  </a:lnTo>
                  <a:lnTo>
                    <a:pt x="193985" y="2801"/>
                  </a:lnTo>
                  <a:lnTo>
                    <a:pt x="206621" y="2801"/>
                  </a:lnTo>
                  <a:lnTo>
                    <a:pt x="259391" y="5602"/>
                  </a:lnTo>
                  <a:lnTo>
                    <a:pt x="264594" y="5602"/>
                  </a:lnTo>
                  <a:lnTo>
                    <a:pt x="303985" y="7470"/>
                  </a:lnTo>
                  <a:lnTo>
                    <a:pt x="303243" y="12139"/>
                  </a:lnTo>
                  <a:lnTo>
                    <a:pt x="301012" y="15874"/>
                  </a:lnTo>
                  <a:lnTo>
                    <a:pt x="299525" y="17741"/>
                  </a:lnTo>
                  <a:lnTo>
                    <a:pt x="299525" y="20543"/>
                  </a:lnTo>
                  <a:lnTo>
                    <a:pt x="301756" y="24279"/>
                  </a:lnTo>
                  <a:lnTo>
                    <a:pt x="314390" y="14940"/>
                  </a:lnTo>
                  <a:lnTo>
                    <a:pt x="318850" y="20543"/>
                  </a:lnTo>
                  <a:lnTo>
                    <a:pt x="324796" y="29881"/>
                  </a:lnTo>
                  <a:lnTo>
                    <a:pt x="335944" y="45755"/>
                  </a:lnTo>
                  <a:lnTo>
                    <a:pt x="335202" y="63498"/>
                  </a:lnTo>
                  <a:lnTo>
                    <a:pt x="366418" y="64432"/>
                  </a:lnTo>
                  <a:lnTo>
                    <a:pt x="394660" y="64432"/>
                  </a:lnTo>
                  <a:lnTo>
                    <a:pt x="448174" y="65366"/>
                  </a:lnTo>
                  <a:lnTo>
                    <a:pt x="476417" y="65366"/>
                  </a:lnTo>
                  <a:lnTo>
                    <a:pt x="478647" y="66299"/>
                  </a:lnTo>
                  <a:lnTo>
                    <a:pt x="508376" y="96181"/>
                  </a:lnTo>
                  <a:lnTo>
                    <a:pt x="508376" y="97115"/>
                  </a:lnTo>
                  <a:lnTo>
                    <a:pt x="558917" y="147540"/>
                  </a:lnTo>
                  <a:lnTo>
                    <a:pt x="613174" y="205436"/>
                  </a:lnTo>
                  <a:lnTo>
                    <a:pt x="623579" y="218509"/>
                  </a:lnTo>
                  <a:lnTo>
                    <a:pt x="619119" y="221311"/>
                  </a:lnTo>
                  <a:lnTo>
                    <a:pt x="612430" y="225046"/>
                  </a:lnTo>
                  <a:lnTo>
                    <a:pt x="603511" y="229714"/>
                  </a:lnTo>
                  <a:lnTo>
                    <a:pt x="595336" y="237185"/>
                  </a:lnTo>
                  <a:lnTo>
                    <a:pt x="585674" y="243722"/>
                  </a:lnTo>
                  <a:lnTo>
                    <a:pt x="578241" y="251192"/>
                  </a:lnTo>
                  <a:lnTo>
                    <a:pt x="570065" y="260530"/>
                  </a:lnTo>
                  <a:lnTo>
                    <a:pt x="566349" y="266133"/>
                  </a:lnTo>
                  <a:lnTo>
                    <a:pt x="564119" y="269868"/>
                  </a:lnTo>
                  <a:lnTo>
                    <a:pt x="558917" y="277339"/>
                  </a:lnTo>
                  <a:lnTo>
                    <a:pt x="551484" y="287611"/>
                  </a:lnTo>
                  <a:lnTo>
                    <a:pt x="549254" y="294147"/>
                  </a:lnTo>
                  <a:lnTo>
                    <a:pt x="547768" y="298816"/>
                  </a:lnTo>
                  <a:lnTo>
                    <a:pt x="543309" y="305353"/>
                  </a:lnTo>
                  <a:lnTo>
                    <a:pt x="537363" y="308154"/>
                  </a:lnTo>
                  <a:lnTo>
                    <a:pt x="535133" y="309088"/>
                  </a:lnTo>
                  <a:lnTo>
                    <a:pt x="534389" y="307220"/>
                  </a:lnTo>
                  <a:lnTo>
                    <a:pt x="535133" y="299750"/>
                  </a:lnTo>
                  <a:lnTo>
                    <a:pt x="533646" y="297883"/>
                  </a:lnTo>
                  <a:lnTo>
                    <a:pt x="532904" y="297883"/>
                  </a:lnTo>
                  <a:lnTo>
                    <a:pt x="529930" y="299750"/>
                  </a:lnTo>
                  <a:lnTo>
                    <a:pt x="529187" y="305353"/>
                  </a:lnTo>
                  <a:lnTo>
                    <a:pt x="529930" y="309088"/>
                  </a:lnTo>
                  <a:lnTo>
                    <a:pt x="531417" y="314691"/>
                  </a:lnTo>
                  <a:lnTo>
                    <a:pt x="533646" y="316558"/>
                  </a:lnTo>
                  <a:lnTo>
                    <a:pt x="538107" y="319360"/>
                  </a:lnTo>
                  <a:lnTo>
                    <a:pt x="541079" y="322161"/>
                  </a:lnTo>
                  <a:lnTo>
                    <a:pt x="541822" y="324963"/>
                  </a:lnTo>
                  <a:lnTo>
                    <a:pt x="540335" y="331499"/>
                  </a:lnTo>
                  <a:lnTo>
                    <a:pt x="538849" y="333366"/>
                  </a:lnTo>
                  <a:lnTo>
                    <a:pt x="536620" y="332433"/>
                  </a:lnTo>
                  <a:lnTo>
                    <a:pt x="534389" y="332433"/>
                  </a:lnTo>
                  <a:lnTo>
                    <a:pt x="533646" y="333366"/>
                  </a:lnTo>
                  <a:lnTo>
                    <a:pt x="534389" y="336168"/>
                  </a:lnTo>
                  <a:lnTo>
                    <a:pt x="534389" y="338036"/>
                  </a:lnTo>
                  <a:lnTo>
                    <a:pt x="531417" y="338970"/>
                  </a:lnTo>
                  <a:lnTo>
                    <a:pt x="529930" y="340837"/>
                  </a:lnTo>
                  <a:lnTo>
                    <a:pt x="525471" y="343638"/>
                  </a:lnTo>
                  <a:lnTo>
                    <a:pt x="521755" y="343638"/>
                  </a:lnTo>
                  <a:lnTo>
                    <a:pt x="519525" y="344572"/>
                  </a:lnTo>
                  <a:lnTo>
                    <a:pt x="518038" y="348307"/>
                  </a:lnTo>
                  <a:lnTo>
                    <a:pt x="516552" y="350175"/>
                  </a:lnTo>
                  <a:lnTo>
                    <a:pt x="513579" y="350175"/>
                  </a:lnTo>
                  <a:lnTo>
                    <a:pt x="510606" y="351109"/>
                  </a:lnTo>
                  <a:lnTo>
                    <a:pt x="507633" y="355778"/>
                  </a:lnTo>
                  <a:lnTo>
                    <a:pt x="504660" y="356712"/>
                  </a:lnTo>
                  <a:lnTo>
                    <a:pt x="501687" y="355778"/>
                  </a:lnTo>
                  <a:lnTo>
                    <a:pt x="499457" y="354844"/>
                  </a:lnTo>
                  <a:lnTo>
                    <a:pt x="496484" y="355778"/>
                  </a:lnTo>
                  <a:lnTo>
                    <a:pt x="489796" y="363248"/>
                  </a:lnTo>
                  <a:lnTo>
                    <a:pt x="483106" y="368851"/>
                  </a:lnTo>
                  <a:lnTo>
                    <a:pt x="481619" y="370718"/>
                  </a:lnTo>
                  <a:lnTo>
                    <a:pt x="481619" y="373520"/>
                  </a:lnTo>
                  <a:lnTo>
                    <a:pt x="483850" y="376322"/>
                  </a:lnTo>
                  <a:lnTo>
                    <a:pt x="483850" y="377255"/>
                  </a:lnTo>
                  <a:lnTo>
                    <a:pt x="478647" y="380057"/>
                  </a:lnTo>
                  <a:lnTo>
                    <a:pt x="474188" y="382859"/>
                  </a:lnTo>
                  <a:lnTo>
                    <a:pt x="469727" y="386594"/>
                  </a:lnTo>
                  <a:lnTo>
                    <a:pt x="463039" y="394998"/>
                  </a:lnTo>
                  <a:lnTo>
                    <a:pt x="459322" y="397799"/>
                  </a:lnTo>
                  <a:lnTo>
                    <a:pt x="455607" y="397799"/>
                  </a:lnTo>
                  <a:lnTo>
                    <a:pt x="454120" y="397799"/>
                  </a:lnTo>
                  <a:lnTo>
                    <a:pt x="450404" y="388461"/>
                  </a:lnTo>
                  <a:lnTo>
                    <a:pt x="448174" y="388461"/>
                  </a:lnTo>
                  <a:lnTo>
                    <a:pt x="446687" y="389395"/>
                  </a:lnTo>
                  <a:lnTo>
                    <a:pt x="446687" y="394064"/>
                  </a:lnTo>
                  <a:lnTo>
                    <a:pt x="445201" y="395932"/>
                  </a:lnTo>
                  <a:lnTo>
                    <a:pt x="443714" y="398733"/>
                  </a:lnTo>
                  <a:lnTo>
                    <a:pt x="445201" y="400601"/>
                  </a:lnTo>
                  <a:lnTo>
                    <a:pt x="448917" y="401534"/>
                  </a:lnTo>
                  <a:lnTo>
                    <a:pt x="449660" y="403401"/>
                  </a:lnTo>
                  <a:lnTo>
                    <a:pt x="448917" y="405270"/>
                  </a:lnTo>
                  <a:lnTo>
                    <a:pt x="444458" y="408071"/>
                  </a:lnTo>
                  <a:lnTo>
                    <a:pt x="440741" y="417409"/>
                  </a:lnTo>
                  <a:lnTo>
                    <a:pt x="438512" y="418343"/>
                  </a:lnTo>
                  <a:lnTo>
                    <a:pt x="434052" y="418343"/>
                  </a:lnTo>
                  <a:lnTo>
                    <a:pt x="426620" y="421144"/>
                  </a:lnTo>
                  <a:lnTo>
                    <a:pt x="420675" y="421144"/>
                  </a:lnTo>
                  <a:lnTo>
                    <a:pt x="417701" y="425813"/>
                  </a:lnTo>
                  <a:lnTo>
                    <a:pt x="413242" y="425813"/>
                  </a:lnTo>
                  <a:lnTo>
                    <a:pt x="412498" y="425813"/>
                  </a:lnTo>
                  <a:lnTo>
                    <a:pt x="408783" y="423945"/>
                  </a:lnTo>
                  <a:lnTo>
                    <a:pt x="408039" y="425813"/>
                  </a:lnTo>
                  <a:lnTo>
                    <a:pt x="408783" y="428615"/>
                  </a:lnTo>
                  <a:lnTo>
                    <a:pt x="408783" y="430482"/>
                  </a:lnTo>
                  <a:lnTo>
                    <a:pt x="408039" y="432350"/>
                  </a:lnTo>
                  <a:lnTo>
                    <a:pt x="402837" y="436085"/>
                  </a:lnTo>
                  <a:lnTo>
                    <a:pt x="399863" y="437953"/>
                  </a:lnTo>
                  <a:lnTo>
                    <a:pt x="396891" y="440754"/>
                  </a:lnTo>
                  <a:lnTo>
                    <a:pt x="391688" y="442622"/>
                  </a:lnTo>
                  <a:lnTo>
                    <a:pt x="388715" y="438887"/>
                  </a:lnTo>
                  <a:lnTo>
                    <a:pt x="385742" y="437953"/>
                  </a:lnTo>
                  <a:lnTo>
                    <a:pt x="381282" y="439820"/>
                  </a:lnTo>
                  <a:lnTo>
                    <a:pt x="378310" y="441688"/>
                  </a:lnTo>
                  <a:lnTo>
                    <a:pt x="379052" y="440754"/>
                  </a:lnTo>
                  <a:lnTo>
                    <a:pt x="368647" y="439820"/>
                  </a:lnTo>
                  <a:lnTo>
                    <a:pt x="366418" y="440754"/>
                  </a:lnTo>
                  <a:lnTo>
                    <a:pt x="365674" y="442622"/>
                  </a:lnTo>
                  <a:lnTo>
                    <a:pt x="365674" y="445423"/>
                  </a:lnTo>
                  <a:lnTo>
                    <a:pt x="367904" y="446357"/>
                  </a:lnTo>
                  <a:lnTo>
                    <a:pt x="372364" y="448224"/>
                  </a:lnTo>
                  <a:lnTo>
                    <a:pt x="374593" y="450092"/>
                  </a:lnTo>
                  <a:lnTo>
                    <a:pt x="374593" y="451959"/>
                  </a:lnTo>
                  <a:lnTo>
                    <a:pt x="373850" y="454761"/>
                  </a:lnTo>
                  <a:lnTo>
                    <a:pt x="370133" y="456629"/>
                  </a:lnTo>
                  <a:lnTo>
                    <a:pt x="367161" y="459430"/>
                  </a:lnTo>
                  <a:lnTo>
                    <a:pt x="363444" y="466901"/>
                  </a:lnTo>
                  <a:lnTo>
                    <a:pt x="359728" y="469702"/>
                  </a:lnTo>
                  <a:lnTo>
                    <a:pt x="356756" y="472503"/>
                  </a:lnTo>
                  <a:lnTo>
                    <a:pt x="354526" y="473437"/>
                  </a:lnTo>
                  <a:lnTo>
                    <a:pt x="351553" y="472503"/>
                  </a:lnTo>
                  <a:lnTo>
                    <a:pt x="348580" y="472503"/>
                  </a:lnTo>
                  <a:lnTo>
                    <a:pt x="340404" y="463165"/>
                  </a:lnTo>
                  <a:lnTo>
                    <a:pt x="337431" y="458496"/>
                  </a:lnTo>
                  <a:lnTo>
                    <a:pt x="333715" y="450092"/>
                  </a:lnTo>
                  <a:lnTo>
                    <a:pt x="332229" y="449159"/>
                  </a:lnTo>
                  <a:lnTo>
                    <a:pt x="329999" y="450092"/>
                  </a:lnTo>
                  <a:lnTo>
                    <a:pt x="329256" y="453827"/>
                  </a:lnTo>
                  <a:lnTo>
                    <a:pt x="328512" y="459430"/>
                  </a:lnTo>
                  <a:lnTo>
                    <a:pt x="329999" y="463165"/>
                  </a:lnTo>
                  <a:lnTo>
                    <a:pt x="334458" y="468768"/>
                  </a:lnTo>
                  <a:lnTo>
                    <a:pt x="335944" y="473437"/>
                  </a:lnTo>
                  <a:lnTo>
                    <a:pt x="335944" y="477173"/>
                  </a:lnTo>
                  <a:lnTo>
                    <a:pt x="334458" y="481842"/>
                  </a:lnTo>
                  <a:lnTo>
                    <a:pt x="333715" y="483709"/>
                  </a:lnTo>
                  <a:lnTo>
                    <a:pt x="335202" y="485577"/>
                  </a:lnTo>
                  <a:lnTo>
                    <a:pt x="338175" y="483709"/>
                  </a:lnTo>
                  <a:lnTo>
                    <a:pt x="341147" y="479974"/>
                  </a:lnTo>
                  <a:lnTo>
                    <a:pt x="344121" y="479040"/>
                  </a:lnTo>
                  <a:lnTo>
                    <a:pt x="347093" y="481842"/>
                  </a:lnTo>
                  <a:lnTo>
                    <a:pt x="349323" y="482775"/>
                  </a:lnTo>
                  <a:lnTo>
                    <a:pt x="349323" y="486511"/>
                  </a:lnTo>
                  <a:lnTo>
                    <a:pt x="345607" y="492113"/>
                  </a:lnTo>
                  <a:lnTo>
                    <a:pt x="341147" y="497716"/>
                  </a:lnTo>
                  <a:lnTo>
                    <a:pt x="336688" y="501451"/>
                  </a:lnTo>
                  <a:lnTo>
                    <a:pt x="333715" y="502385"/>
                  </a:lnTo>
                  <a:lnTo>
                    <a:pt x="329999" y="499584"/>
                  </a:lnTo>
                  <a:lnTo>
                    <a:pt x="328512" y="499584"/>
                  </a:lnTo>
                  <a:lnTo>
                    <a:pt x="327026" y="501451"/>
                  </a:lnTo>
                  <a:lnTo>
                    <a:pt x="326283" y="505186"/>
                  </a:lnTo>
                  <a:lnTo>
                    <a:pt x="324053" y="507054"/>
                  </a:lnTo>
                  <a:lnTo>
                    <a:pt x="321823" y="510789"/>
                  </a:lnTo>
                  <a:lnTo>
                    <a:pt x="321080" y="516392"/>
                  </a:lnTo>
                  <a:lnTo>
                    <a:pt x="316620" y="514524"/>
                  </a:lnTo>
                  <a:lnTo>
                    <a:pt x="311417" y="511723"/>
                  </a:lnTo>
                  <a:lnTo>
                    <a:pt x="306958" y="508922"/>
                  </a:lnTo>
                  <a:lnTo>
                    <a:pt x="300269" y="507988"/>
                  </a:lnTo>
                  <a:lnTo>
                    <a:pt x="295066" y="507054"/>
                  </a:lnTo>
                  <a:lnTo>
                    <a:pt x="290607" y="504253"/>
                  </a:lnTo>
                  <a:lnTo>
                    <a:pt x="289120" y="501451"/>
                  </a:lnTo>
                  <a:lnTo>
                    <a:pt x="286891" y="496783"/>
                  </a:lnTo>
                  <a:lnTo>
                    <a:pt x="286148" y="493047"/>
                  </a:lnTo>
                  <a:lnTo>
                    <a:pt x="288377" y="485577"/>
                  </a:lnTo>
                  <a:lnTo>
                    <a:pt x="289864" y="474371"/>
                  </a:lnTo>
                  <a:lnTo>
                    <a:pt x="290607" y="470636"/>
                  </a:lnTo>
                  <a:lnTo>
                    <a:pt x="289120" y="466901"/>
                  </a:lnTo>
                  <a:lnTo>
                    <a:pt x="286148" y="461298"/>
                  </a:lnTo>
                  <a:lnTo>
                    <a:pt x="283174" y="453827"/>
                  </a:lnTo>
                  <a:lnTo>
                    <a:pt x="281688" y="447290"/>
                  </a:lnTo>
                  <a:lnTo>
                    <a:pt x="280945" y="444489"/>
                  </a:lnTo>
                  <a:lnTo>
                    <a:pt x="269053" y="432350"/>
                  </a:lnTo>
                  <a:lnTo>
                    <a:pt x="263107" y="429548"/>
                  </a:lnTo>
                  <a:lnTo>
                    <a:pt x="260134" y="428615"/>
                  </a:lnTo>
                  <a:lnTo>
                    <a:pt x="255674" y="423945"/>
                  </a:lnTo>
                  <a:lnTo>
                    <a:pt x="253445" y="419277"/>
                  </a:lnTo>
                  <a:lnTo>
                    <a:pt x="254188" y="416476"/>
                  </a:lnTo>
                  <a:lnTo>
                    <a:pt x="254188" y="412740"/>
                  </a:lnTo>
                  <a:lnTo>
                    <a:pt x="251958" y="408071"/>
                  </a:lnTo>
                  <a:lnTo>
                    <a:pt x="251958" y="405270"/>
                  </a:lnTo>
                  <a:lnTo>
                    <a:pt x="253445" y="402468"/>
                  </a:lnTo>
                  <a:lnTo>
                    <a:pt x="252701" y="395932"/>
                  </a:lnTo>
                  <a:lnTo>
                    <a:pt x="251958" y="385660"/>
                  </a:lnTo>
                  <a:lnTo>
                    <a:pt x="248242" y="383792"/>
                  </a:lnTo>
                  <a:lnTo>
                    <a:pt x="247499" y="378189"/>
                  </a:lnTo>
                  <a:lnTo>
                    <a:pt x="245269" y="373520"/>
                  </a:lnTo>
                  <a:lnTo>
                    <a:pt x="242296" y="370718"/>
                  </a:lnTo>
                  <a:lnTo>
                    <a:pt x="243783" y="360447"/>
                  </a:lnTo>
                  <a:lnTo>
                    <a:pt x="240809" y="356712"/>
                  </a:lnTo>
                  <a:lnTo>
                    <a:pt x="234863" y="352977"/>
                  </a:lnTo>
                  <a:lnTo>
                    <a:pt x="225202" y="345507"/>
                  </a:lnTo>
                  <a:lnTo>
                    <a:pt x="218512" y="342705"/>
                  </a:lnTo>
                  <a:lnTo>
                    <a:pt x="211080" y="338970"/>
                  </a:lnTo>
                  <a:lnTo>
                    <a:pt x="208107" y="334301"/>
                  </a:lnTo>
                  <a:lnTo>
                    <a:pt x="206621" y="331499"/>
                  </a:lnTo>
                  <a:lnTo>
                    <a:pt x="208107" y="326830"/>
                  </a:lnTo>
                  <a:lnTo>
                    <a:pt x="205134" y="324029"/>
                  </a:lnTo>
                  <a:lnTo>
                    <a:pt x="201419" y="324963"/>
                  </a:lnTo>
                  <a:lnTo>
                    <a:pt x="196959" y="322161"/>
                  </a:lnTo>
                  <a:lnTo>
                    <a:pt x="196216" y="319360"/>
                  </a:lnTo>
                  <a:lnTo>
                    <a:pt x="196959" y="315624"/>
                  </a:lnTo>
                  <a:lnTo>
                    <a:pt x="193985" y="308154"/>
                  </a:lnTo>
                  <a:lnTo>
                    <a:pt x="185811" y="304419"/>
                  </a:lnTo>
                  <a:lnTo>
                    <a:pt x="184324" y="300683"/>
                  </a:lnTo>
                  <a:lnTo>
                    <a:pt x="185067" y="296948"/>
                  </a:lnTo>
                  <a:lnTo>
                    <a:pt x="184324" y="294147"/>
                  </a:lnTo>
                  <a:lnTo>
                    <a:pt x="185811" y="289478"/>
                  </a:lnTo>
                  <a:lnTo>
                    <a:pt x="186553" y="286677"/>
                  </a:lnTo>
                  <a:lnTo>
                    <a:pt x="186553" y="284809"/>
                  </a:lnTo>
                  <a:lnTo>
                    <a:pt x="179121" y="279207"/>
                  </a:lnTo>
                  <a:lnTo>
                    <a:pt x="176891" y="275472"/>
                  </a:lnTo>
                  <a:lnTo>
                    <a:pt x="171689" y="270802"/>
                  </a:lnTo>
                  <a:lnTo>
                    <a:pt x="164999" y="264266"/>
                  </a:lnTo>
                  <a:lnTo>
                    <a:pt x="162027" y="263331"/>
                  </a:lnTo>
                  <a:lnTo>
                    <a:pt x="156824" y="262398"/>
                  </a:lnTo>
                  <a:lnTo>
                    <a:pt x="154594" y="259596"/>
                  </a:lnTo>
                  <a:lnTo>
                    <a:pt x="150878" y="253994"/>
                  </a:lnTo>
                  <a:lnTo>
                    <a:pt x="148649" y="247457"/>
                  </a:lnTo>
                  <a:lnTo>
                    <a:pt x="144932" y="240920"/>
                  </a:lnTo>
                  <a:lnTo>
                    <a:pt x="142703" y="237185"/>
                  </a:lnTo>
                  <a:lnTo>
                    <a:pt x="139729" y="233450"/>
                  </a:lnTo>
                  <a:lnTo>
                    <a:pt x="137500" y="231583"/>
                  </a:lnTo>
                  <a:lnTo>
                    <a:pt x="129323" y="224112"/>
                  </a:lnTo>
                  <a:lnTo>
                    <a:pt x="123377" y="219443"/>
                  </a:lnTo>
                  <a:lnTo>
                    <a:pt x="116689" y="216642"/>
                  </a:lnTo>
                  <a:lnTo>
                    <a:pt x="113716" y="214774"/>
                  </a:lnTo>
                  <a:lnTo>
                    <a:pt x="111485" y="211039"/>
                  </a:lnTo>
                  <a:lnTo>
                    <a:pt x="105540" y="205436"/>
                  </a:lnTo>
                  <a:lnTo>
                    <a:pt x="104054" y="203568"/>
                  </a:lnTo>
                  <a:lnTo>
                    <a:pt x="100338" y="193296"/>
                  </a:lnTo>
                  <a:lnTo>
                    <a:pt x="98851" y="188628"/>
                  </a:lnTo>
                  <a:lnTo>
                    <a:pt x="96621" y="186760"/>
                  </a:lnTo>
                  <a:lnTo>
                    <a:pt x="94392" y="183959"/>
                  </a:lnTo>
                  <a:lnTo>
                    <a:pt x="90675" y="177422"/>
                  </a:lnTo>
                  <a:lnTo>
                    <a:pt x="87702" y="174620"/>
                  </a:lnTo>
                  <a:lnTo>
                    <a:pt x="83243" y="169951"/>
                  </a:lnTo>
                  <a:lnTo>
                    <a:pt x="81756" y="166216"/>
                  </a:lnTo>
                  <a:lnTo>
                    <a:pt x="81013" y="162481"/>
                  </a:lnTo>
                  <a:lnTo>
                    <a:pt x="79527" y="155011"/>
                  </a:lnTo>
                  <a:lnTo>
                    <a:pt x="75067" y="147540"/>
                  </a:lnTo>
                  <a:lnTo>
                    <a:pt x="70608" y="140070"/>
                  </a:lnTo>
                  <a:lnTo>
                    <a:pt x="68379" y="136334"/>
                  </a:lnTo>
                  <a:lnTo>
                    <a:pt x="66149" y="126062"/>
                  </a:lnTo>
                  <a:lnTo>
                    <a:pt x="63918" y="121394"/>
                  </a:lnTo>
                  <a:lnTo>
                    <a:pt x="60203" y="119526"/>
                  </a:lnTo>
                  <a:lnTo>
                    <a:pt x="52769" y="118592"/>
                  </a:lnTo>
                  <a:lnTo>
                    <a:pt x="46824" y="117659"/>
                  </a:lnTo>
                  <a:lnTo>
                    <a:pt x="39392" y="115790"/>
                  </a:lnTo>
                  <a:lnTo>
                    <a:pt x="33446" y="111122"/>
                  </a:lnTo>
                  <a:lnTo>
                    <a:pt x="26757" y="101784"/>
                  </a:lnTo>
                  <a:lnTo>
                    <a:pt x="23784" y="98982"/>
                  </a:lnTo>
                  <a:lnTo>
                    <a:pt x="20811" y="97115"/>
                  </a:lnTo>
                  <a:lnTo>
                    <a:pt x="15608" y="96181"/>
                  </a:lnTo>
                  <a:lnTo>
                    <a:pt x="11892" y="96181"/>
                  </a:lnTo>
                  <a:lnTo>
                    <a:pt x="6689" y="88710"/>
                  </a:lnTo>
                  <a:lnTo>
                    <a:pt x="2230" y="86843"/>
                  </a:lnTo>
                  <a:lnTo>
                    <a:pt x="0" y="82174"/>
                  </a:lnTo>
                  <a:lnTo>
                    <a:pt x="0" y="78438"/>
                  </a:lnTo>
                  <a:lnTo>
                    <a:pt x="1487" y="75638"/>
                  </a:lnTo>
                  <a:lnTo>
                    <a:pt x="5202" y="68167"/>
                  </a:lnTo>
                  <a:lnTo>
                    <a:pt x="7433" y="64432"/>
                  </a:lnTo>
                  <a:lnTo>
                    <a:pt x="23784" y="47624"/>
                  </a:lnTo>
                  <a:lnTo>
                    <a:pt x="28986" y="43888"/>
                  </a:lnTo>
                  <a:lnTo>
                    <a:pt x="30473" y="40153"/>
                  </a:lnTo>
                  <a:lnTo>
                    <a:pt x="33446" y="35484"/>
                  </a:lnTo>
                  <a:lnTo>
                    <a:pt x="33446" y="35484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8" name="pl218"/>
            <p:cNvSpPr/>
            <p:nvPr/>
          </p:nvSpPr>
          <p:spPr>
            <a:xfrm>
              <a:off x="3505449" y="2013822"/>
              <a:ext cx="990740" cy="564950"/>
            </a:xfrm>
            <a:custGeom>
              <a:avLst/>
              <a:pathLst>
                <a:path w="990740" h="564950">
                  <a:moveTo>
                    <a:pt x="989996" y="564950"/>
                  </a:moveTo>
                  <a:lnTo>
                    <a:pt x="989253" y="564950"/>
                  </a:lnTo>
                  <a:lnTo>
                    <a:pt x="984050" y="564950"/>
                  </a:lnTo>
                  <a:lnTo>
                    <a:pt x="980334" y="564950"/>
                  </a:lnTo>
                  <a:lnTo>
                    <a:pt x="978848" y="563083"/>
                  </a:lnTo>
                  <a:lnTo>
                    <a:pt x="975875" y="561215"/>
                  </a:lnTo>
                  <a:lnTo>
                    <a:pt x="971415" y="557480"/>
                  </a:lnTo>
                  <a:lnTo>
                    <a:pt x="967699" y="559347"/>
                  </a:lnTo>
                  <a:lnTo>
                    <a:pt x="963982" y="550009"/>
                  </a:lnTo>
                  <a:lnTo>
                    <a:pt x="961753" y="549076"/>
                  </a:lnTo>
                  <a:lnTo>
                    <a:pt x="957293" y="547208"/>
                  </a:lnTo>
                  <a:lnTo>
                    <a:pt x="953578" y="542539"/>
                  </a:lnTo>
                  <a:lnTo>
                    <a:pt x="952090" y="537870"/>
                  </a:lnTo>
                  <a:lnTo>
                    <a:pt x="950604" y="533201"/>
                  </a:lnTo>
                  <a:lnTo>
                    <a:pt x="943916" y="531333"/>
                  </a:lnTo>
                  <a:lnTo>
                    <a:pt x="943172" y="531333"/>
                  </a:lnTo>
                  <a:lnTo>
                    <a:pt x="940943" y="527598"/>
                  </a:lnTo>
                  <a:lnTo>
                    <a:pt x="937226" y="527598"/>
                  </a:lnTo>
                  <a:lnTo>
                    <a:pt x="932767" y="527598"/>
                  </a:lnTo>
                  <a:lnTo>
                    <a:pt x="926821" y="523863"/>
                  </a:lnTo>
                  <a:lnTo>
                    <a:pt x="922361" y="524797"/>
                  </a:lnTo>
                  <a:lnTo>
                    <a:pt x="919388" y="523863"/>
                  </a:lnTo>
                  <a:lnTo>
                    <a:pt x="917902" y="520128"/>
                  </a:lnTo>
                  <a:lnTo>
                    <a:pt x="914929" y="520128"/>
                  </a:lnTo>
                  <a:lnTo>
                    <a:pt x="908240" y="518261"/>
                  </a:lnTo>
                  <a:lnTo>
                    <a:pt x="903780" y="518261"/>
                  </a:lnTo>
                  <a:lnTo>
                    <a:pt x="898577" y="515459"/>
                  </a:lnTo>
                  <a:lnTo>
                    <a:pt x="895605" y="513591"/>
                  </a:lnTo>
                  <a:lnTo>
                    <a:pt x="891888" y="511724"/>
                  </a:lnTo>
                  <a:lnTo>
                    <a:pt x="888173" y="510790"/>
                  </a:lnTo>
                  <a:lnTo>
                    <a:pt x="885942" y="508922"/>
                  </a:lnTo>
                  <a:lnTo>
                    <a:pt x="887428" y="506120"/>
                  </a:lnTo>
                  <a:lnTo>
                    <a:pt x="885942" y="504253"/>
                  </a:lnTo>
                  <a:lnTo>
                    <a:pt x="877767" y="503319"/>
                  </a:lnTo>
                  <a:lnTo>
                    <a:pt x="872564" y="501452"/>
                  </a:lnTo>
                  <a:lnTo>
                    <a:pt x="869590" y="501452"/>
                  </a:lnTo>
                  <a:lnTo>
                    <a:pt x="864389" y="503319"/>
                  </a:lnTo>
                  <a:lnTo>
                    <a:pt x="859929" y="505187"/>
                  </a:lnTo>
                  <a:lnTo>
                    <a:pt x="854726" y="505187"/>
                  </a:lnTo>
                  <a:lnTo>
                    <a:pt x="848780" y="503319"/>
                  </a:lnTo>
                  <a:lnTo>
                    <a:pt x="839861" y="505187"/>
                  </a:lnTo>
                  <a:lnTo>
                    <a:pt x="834658" y="506120"/>
                  </a:lnTo>
                  <a:lnTo>
                    <a:pt x="830943" y="506120"/>
                  </a:lnTo>
                  <a:lnTo>
                    <a:pt x="827226" y="507055"/>
                  </a:lnTo>
                  <a:lnTo>
                    <a:pt x="821280" y="503319"/>
                  </a:lnTo>
                  <a:lnTo>
                    <a:pt x="816820" y="506120"/>
                  </a:lnTo>
                  <a:lnTo>
                    <a:pt x="812362" y="505187"/>
                  </a:lnTo>
                  <a:lnTo>
                    <a:pt x="807159" y="504253"/>
                  </a:lnTo>
                  <a:lnTo>
                    <a:pt x="803443" y="506120"/>
                  </a:lnTo>
                  <a:lnTo>
                    <a:pt x="800470" y="512657"/>
                  </a:lnTo>
                  <a:lnTo>
                    <a:pt x="796010" y="516392"/>
                  </a:lnTo>
                  <a:lnTo>
                    <a:pt x="790808" y="519194"/>
                  </a:lnTo>
                  <a:lnTo>
                    <a:pt x="783376" y="516392"/>
                  </a:lnTo>
                  <a:lnTo>
                    <a:pt x="776687" y="515459"/>
                  </a:lnTo>
                  <a:lnTo>
                    <a:pt x="769253" y="510790"/>
                  </a:lnTo>
                  <a:lnTo>
                    <a:pt x="763307" y="505187"/>
                  </a:lnTo>
                  <a:lnTo>
                    <a:pt x="756619" y="502385"/>
                  </a:lnTo>
                  <a:lnTo>
                    <a:pt x="749186" y="497717"/>
                  </a:lnTo>
                  <a:lnTo>
                    <a:pt x="746213" y="499584"/>
                  </a:lnTo>
                  <a:lnTo>
                    <a:pt x="743240" y="496783"/>
                  </a:lnTo>
                  <a:lnTo>
                    <a:pt x="735808" y="492114"/>
                  </a:lnTo>
                  <a:lnTo>
                    <a:pt x="732835" y="490246"/>
                  </a:lnTo>
                  <a:lnTo>
                    <a:pt x="727632" y="488379"/>
                  </a:lnTo>
                  <a:lnTo>
                    <a:pt x="726146" y="486511"/>
                  </a:lnTo>
                  <a:lnTo>
                    <a:pt x="724660" y="481842"/>
                  </a:lnTo>
                  <a:lnTo>
                    <a:pt x="721686" y="479974"/>
                  </a:lnTo>
                  <a:lnTo>
                    <a:pt x="720200" y="479974"/>
                  </a:lnTo>
                  <a:lnTo>
                    <a:pt x="622835" y="479974"/>
                  </a:lnTo>
                  <a:lnTo>
                    <a:pt x="587159" y="479974"/>
                  </a:lnTo>
                  <a:lnTo>
                    <a:pt x="500944" y="479974"/>
                  </a:lnTo>
                  <a:lnTo>
                    <a:pt x="367904" y="479974"/>
                  </a:lnTo>
                  <a:lnTo>
                    <a:pt x="257904" y="479974"/>
                  </a:lnTo>
                  <a:lnTo>
                    <a:pt x="165000" y="479974"/>
                  </a:lnTo>
                  <a:lnTo>
                    <a:pt x="137500" y="479974"/>
                  </a:lnTo>
                  <a:lnTo>
                    <a:pt x="72095" y="479974"/>
                  </a:lnTo>
                  <a:lnTo>
                    <a:pt x="744" y="478107"/>
                  </a:lnTo>
                  <a:lnTo>
                    <a:pt x="0" y="401534"/>
                  </a:lnTo>
                  <a:lnTo>
                    <a:pt x="744" y="397800"/>
                  </a:lnTo>
                  <a:lnTo>
                    <a:pt x="1487" y="340838"/>
                  </a:lnTo>
                  <a:lnTo>
                    <a:pt x="744" y="294148"/>
                  </a:lnTo>
                  <a:lnTo>
                    <a:pt x="1487" y="286677"/>
                  </a:lnTo>
                  <a:lnTo>
                    <a:pt x="1487" y="221311"/>
                  </a:lnTo>
                  <a:lnTo>
                    <a:pt x="1487" y="152210"/>
                  </a:lnTo>
                  <a:lnTo>
                    <a:pt x="2230" y="118593"/>
                  </a:lnTo>
                  <a:lnTo>
                    <a:pt x="2974" y="10271"/>
                  </a:lnTo>
                  <a:lnTo>
                    <a:pt x="2230" y="0"/>
                  </a:lnTo>
                  <a:lnTo>
                    <a:pt x="140472" y="0"/>
                  </a:lnTo>
                  <a:lnTo>
                    <a:pt x="147162" y="0"/>
                  </a:lnTo>
                  <a:lnTo>
                    <a:pt x="268310" y="0"/>
                  </a:lnTo>
                  <a:lnTo>
                    <a:pt x="463039" y="0"/>
                  </a:lnTo>
                  <a:lnTo>
                    <a:pt x="544795" y="0"/>
                  </a:lnTo>
                  <a:lnTo>
                    <a:pt x="564863" y="0"/>
                  </a:lnTo>
                  <a:lnTo>
                    <a:pt x="657024" y="0"/>
                  </a:lnTo>
                  <a:lnTo>
                    <a:pt x="693442" y="934"/>
                  </a:lnTo>
                  <a:lnTo>
                    <a:pt x="787835" y="0"/>
                  </a:lnTo>
                  <a:lnTo>
                    <a:pt x="790064" y="934"/>
                  </a:lnTo>
                  <a:lnTo>
                    <a:pt x="887428" y="0"/>
                  </a:lnTo>
                  <a:lnTo>
                    <a:pt x="973645" y="0"/>
                  </a:lnTo>
                  <a:lnTo>
                    <a:pt x="974388" y="4669"/>
                  </a:lnTo>
                  <a:lnTo>
                    <a:pt x="973645" y="10271"/>
                  </a:lnTo>
                  <a:lnTo>
                    <a:pt x="972158" y="14941"/>
                  </a:lnTo>
                  <a:lnTo>
                    <a:pt x="969185" y="19610"/>
                  </a:lnTo>
                  <a:lnTo>
                    <a:pt x="961753" y="28948"/>
                  </a:lnTo>
                  <a:lnTo>
                    <a:pt x="945401" y="41087"/>
                  </a:lnTo>
                  <a:lnTo>
                    <a:pt x="939455" y="43888"/>
                  </a:lnTo>
                  <a:lnTo>
                    <a:pt x="937970" y="47624"/>
                  </a:lnTo>
                  <a:lnTo>
                    <a:pt x="937226" y="50425"/>
                  </a:lnTo>
                  <a:lnTo>
                    <a:pt x="937970" y="56962"/>
                  </a:lnTo>
                  <a:lnTo>
                    <a:pt x="940943" y="57896"/>
                  </a:lnTo>
                  <a:lnTo>
                    <a:pt x="945401" y="62565"/>
                  </a:lnTo>
                  <a:lnTo>
                    <a:pt x="952835" y="71903"/>
                  </a:lnTo>
                  <a:lnTo>
                    <a:pt x="957293" y="80307"/>
                  </a:lnTo>
                  <a:lnTo>
                    <a:pt x="971415" y="86843"/>
                  </a:lnTo>
                  <a:lnTo>
                    <a:pt x="979591" y="91512"/>
                  </a:lnTo>
                  <a:lnTo>
                    <a:pt x="987022" y="95248"/>
                  </a:lnTo>
                  <a:lnTo>
                    <a:pt x="989253" y="99916"/>
                  </a:lnTo>
                  <a:lnTo>
                    <a:pt x="989253" y="101784"/>
                  </a:lnTo>
                  <a:lnTo>
                    <a:pt x="989996" y="105520"/>
                  </a:lnTo>
                  <a:lnTo>
                    <a:pt x="989996" y="110188"/>
                  </a:lnTo>
                  <a:lnTo>
                    <a:pt x="989996" y="156878"/>
                  </a:lnTo>
                  <a:lnTo>
                    <a:pt x="989996" y="183025"/>
                  </a:lnTo>
                  <a:lnTo>
                    <a:pt x="989996" y="211973"/>
                  </a:lnTo>
                  <a:lnTo>
                    <a:pt x="989996" y="226914"/>
                  </a:lnTo>
                  <a:lnTo>
                    <a:pt x="990740" y="282942"/>
                  </a:lnTo>
                  <a:lnTo>
                    <a:pt x="990740" y="339904"/>
                  </a:lnTo>
                  <a:lnTo>
                    <a:pt x="990740" y="398733"/>
                  </a:lnTo>
                  <a:lnTo>
                    <a:pt x="970672" y="397800"/>
                  </a:lnTo>
                  <a:lnTo>
                    <a:pt x="969185" y="405270"/>
                  </a:lnTo>
                  <a:lnTo>
                    <a:pt x="972158" y="409939"/>
                  </a:lnTo>
                  <a:lnTo>
                    <a:pt x="976618" y="414609"/>
                  </a:lnTo>
                  <a:lnTo>
                    <a:pt x="980334" y="417409"/>
                  </a:lnTo>
                  <a:lnTo>
                    <a:pt x="979591" y="423946"/>
                  </a:lnTo>
                  <a:lnTo>
                    <a:pt x="977361" y="428615"/>
                  </a:lnTo>
                  <a:lnTo>
                    <a:pt x="974388" y="430483"/>
                  </a:lnTo>
                  <a:lnTo>
                    <a:pt x="972158" y="433284"/>
                  </a:lnTo>
                  <a:lnTo>
                    <a:pt x="973645" y="437020"/>
                  </a:lnTo>
                  <a:lnTo>
                    <a:pt x="974388" y="440755"/>
                  </a:lnTo>
                  <a:lnTo>
                    <a:pt x="977361" y="442622"/>
                  </a:lnTo>
                  <a:lnTo>
                    <a:pt x="981821" y="442622"/>
                  </a:lnTo>
                  <a:lnTo>
                    <a:pt x="985537" y="443556"/>
                  </a:lnTo>
                  <a:lnTo>
                    <a:pt x="987022" y="446357"/>
                  </a:lnTo>
                  <a:lnTo>
                    <a:pt x="987767" y="450092"/>
                  </a:lnTo>
                  <a:lnTo>
                    <a:pt x="989253" y="454762"/>
                  </a:lnTo>
                  <a:lnTo>
                    <a:pt x="989996" y="459431"/>
                  </a:lnTo>
                  <a:lnTo>
                    <a:pt x="989996" y="462232"/>
                  </a:lnTo>
                  <a:lnTo>
                    <a:pt x="989253" y="465967"/>
                  </a:lnTo>
                  <a:lnTo>
                    <a:pt x="988510" y="470636"/>
                  </a:lnTo>
                  <a:lnTo>
                    <a:pt x="979591" y="474372"/>
                  </a:lnTo>
                  <a:lnTo>
                    <a:pt x="981821" y="477173"/>
                  </a:lnTo>
                  <a:lnTo>
                    <a:pt x="981821" y="481842"/>
                  </a:lnTo>
                  <a:lnTo>
                    <a:pt x="981821" y="488379"/>
                  </a:lnTo>
                  <a:lnTo>
                    <a:pt x="978848" y="491180"/>
                  </a:lnTo>
                  <a:lnTo>
                    <a:pt x="978848" y="494915"/>
                  </a:lnTo>
                  <a:lnTo>
                    <a:pt x="978848" y="499584"/>
                  </a:lnTo>
                  <a:lnTo>
                    <a:pt x="973645" y="508922"/>
                  </a:lnTo>
                  <a:lnTo>
                    <a:pt x="969185" y="515459"/>
                  </a:lnTo>
                  <a:lnTo>
                    <a:pt x="967699" y="521996"/>
                  </a:lnTo>
                  <a:lnTo>
                    <a:pt x="967699" y="527598"/>
                  </a:lnTo>
                  <a:lnTo>
                    <a:pt x="970672" y="530400"/>
                  </a:lnTo>
                  <a:lnTo>
                    <a:pt x="973645" y="533201"/>
                  </a:lnTo>
                  <a:lnTo>
                    <a:pt x="984794" y="549076"/>
                  </a:lnTo>
                  <a:lnTo>
                    <a:pt x="985537" y="552811"/>
                  </a:lnTo>
                  <a:lnTo>
                    <a:pt x="985537" y="555613"/>
                  </a:lnTo>
                  <a:lnTo>
                    <a:pt x="985537" y="559347"/>
                  </a:lnTo>
                  <a:lnTo>
                    <a:pt x="989253" y="564950"/>
                  </a:lnTo>
                  <a:lnTo>
                    <a:pt x="989996" y="564950"/>
                  </a:lnTo>
                  <a:lnTo>
                    <a:pt x="989996" y="564950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9" name="pl219"/>
            <p:cNvSpPr/>
            <p:nvPr/>
          </p:nvSpPr>
          <p:spPr>
            <a:xfrm>
              <a:off x="5292942" y="3523780"/>
              <a:ext cx="1120806" cy="276405"/>
            </a:xfrm>
            <a:custGeom>
              <a:avLst/>
              <a:pathLst>
                <a:path w="1120806" h="276405">
                  <a:moveTo>
                    <a:pt x="73581" y="109254"/>
                  </a:moveTo>
                  <a:lnTo>
                    <a:pt x="75066" y="104586"/>
                  </a:lnTo>
                  <a:lnTo>
                    <a:pt x="78040" y="99916"/>
                  </a:lnTo>
                  <a:lnTo>
                    <a:pt x="82500" y="99916"/>
                  </a:lnTo>
                  <a:lnTo>
                    <a:pt x="85473" y="94314"/>
                  </a:lnTo>
                  <a:lnTo>
                    <a:pt x="88446" y="86843"/>
                  </a:lnTo>
                  <a:lnTo>
                    <a:pt x="89189" y="82175"/>
                  </a:lnTo>
                  <a:lnTo>
                    <a:pt x="87701" y="79373"/>
                  </a:lnTo>
                  <a:lnTo>
                    <a:pt x="79527" y="74704"/>
                  </a:lnTo>
                  <a:lnTo>
                    <a:pt x="78040" y="71903"/>
                  </a:lnTo>
                  <a:lnTo>
                    <a:pt x="81012" y="67234"/>
                  </a:lnTo>
                  <a:lnTo>
                    <a:pt x="87701" y="68168"/>
                  </a:lnTo>
                  <a:lnTo>
                    <a:pt x="92904" y="70035"/>
                  </a:lnTo>
                  <a:lnTo>
                    <a:pt x="95135" y="67234"/>
                  </a:lnTo>
                  <a:lnTo>
                    <a:pt x="95135" y="64432"/>
                  </a:lnTo>
                  <a:lnTo>
                    <a:pt x="87701" y="56962"/>
                  </a:lnTo>
                  <a:lnTo>
                    <a:pt x="88446" y="54160"/>
                  </a:lnTo>
                  <a:lnTo>
                    <a:pt x="90675" y="53227"/>
                  </a:lnTo>
                  <a:lnTo>
                    <a:pt x="93647" y="50425"/>
                  </a:lnTo>
                  <a:lnTo>
                    <a:pt x="97364" y="51359"/>
                  </a:lnTo>
                  <a:lnTo>
                    <a:pt x="99593" y="49491"/>
                  </a:lnTo>
                  <a:lnTo>
                    <a:pt x="101081" y="46690"/>
                  </a:lnTo>
                  <a:lnTo>
                    <a:pt x="95878" y="38286"/>
                  </a:lnTo>
                  <a:lnTo>
                    <a:pt x="96620" y="30815"/>
                  </a:lnTo>
                  <a:lnTo>
                    <a:pt x="100338" y="28014"/>
                  </a:lnTo>
                  <a:lnTo>
                    <a:pt x="100338" y="25213"/>
                  </a:lnTo>
                  <a:lnTo>
                    <a:pt x="97364" y="22411"/>
                  </a:lnTo>
                  <a:lnTo>
                    <a:pt x="94392" y="20543"/>
                  </a:lnTo>
                  <a:lnTo>
                    <a:pt x="95878" y="15874"/>
                  </a:lnTo>
                  <a:lnTo>
                    <a:pt x="99593" y="14941"/>
                  </a:lnTo>
                  <a:lnTo>
                    <a:pt x="104796" y="17742"/>
                  </a:lnTo>
                  <a:lnTo>
                    <a:pt x="106284" y="22411"/>
                  </a:lnTo>
                  <a:lnTo>
                    <a:pt x="104796" y="32683"/>
                  </a:lnTo>
                  <a:lnTo>
                    <a:pt x="108512" y="35484"/>
                  </a:lnTo>
                  <a:lnTo>
                    <a:pt x="110742" y="32683"/>
                  </a:lnTo>
                  <a:lnTo>
                    <a:pt x="114458" y="28014"/>
                  </a:lnTo>
                  <a:lnTo>
                    <a:pt x="115202" y="28947"/>
                  </a:lnTo>
                  <a:lnTo>
                    <a:pt x="114458" y="28014"/>
                  </a:lnTo>
                  <a:lnTo>
                    <a:pt x="123377" y="28014"/>
                  </a:lnTo>
                  <a:lnTo>
                    <a:pt x="186553" y="28014"/>
                  </a:lnTo>
                  <a:lnTo>
                    <a:pt x="191012" y="27080"/>
                  </a:lnTo>
                  <a:lnTo>
                    <a:pt x="228917" y="28014"/>
                  </a:lnTo>
                  <a:lnTo>
                    <a:pt x="234120" y="27080"/>
                  </a:lnTo>
                  <a:lnTo>
                    <a:pt x="288378" y="28014"/>
                  </a:lnTo>
                  <a:lnTo>
                    <a:pt x="290606" y="27080"/>
                  </a:lnTo>
                  <a:lnTo>
                    <a:pt x="291350" y="18675"/>
                  </a:lnTo>
                  <a:lnTo>
                    <a:pt x="291350" y="13073"/>
                  </a:lnTo>
                  <a:lnTo>
                    <a:pt x="289863" y="6536"/>
                  </a:lnTo>
                  <a:lnTo>
                    <a:pt x="288378" y="0"/>
                  </a:lnTo>
                  <a:lnTo>
                    <a:pt x="303985" y="934"/>
                  </a:lnTo>
                  <a:lnTo>
                    <a:pt x="315876" y="1867"/>
                  </a:lnTo>
                  <a:lnTo>
                    <a:pt x="318107" y="2801"/>
                  </a:lnTo>
                  <a:lnTo>
                    <a:pt x="318107" y="5602"/>
                  </a:lnTo>
                  <a:lnTo>
                    <a:pt x="338174" y="5602"/>
                  </a:lnTo>
                  <a:lnTo>
                    <a:pt x="342633" y="6536"/>
                  </a:lnTo>
                  <a:lnTo>
                    <a:pt x="384255" y="5602"/>
                  </a:lnTo>
                  <a:lnTo>
                    <a:pt x="411011" y="5602"/>
                  </a:lnTo>
                  <a:lnTo>
                    <a:pt x="417701" y="5602"/>
                  </a:lnTo>
                  <a:lnTo>
                    <a:pt x="457092" y="5602"/>
                  </a:lnTo>
                  <a:lnTo>
                    <a:pt x="468984" y="3735"/>
                  </a:lnTo>
                  <a:lnTo>
                    <a:pt x="478646" y="3735"/>
                  </a:lnTo>
                  <a:lnTo>
                    <a:pt x="483106" y="6536"/>
                  </a:lnTo>
                  <a:lnTo>
                    <a:pt x="486821" y="6536"/>
                  </a:lnTo>
                  <a:lnTo>
                    <a:pt x="491282" y="3735"/>
                  </a:lnTo>
                  <a:lnTo>
                    <a:pt x="497227" y="2801"/>
                  </a:lnTo>
                  <a:lnTo>
                    <a:pt x="506147" y="3735"/>
                  </a:lnTo>
                  <a:lnTo>
                    <a:pt x="531416" y="5602"/>
                  </a:lnTo>
                  <a:lnTo>
                    <a:pt x="560403" y="6536"/>
                  </a:lnTo>
                  <a:lnTo>
                    <a:pt x="587903" y="8404"/>
                  </a:lnTo>
                  <a:lnTo>
                    <a:pt x="627294" y="8404"/>
                  </a:lnTo>
                  <a:lnTo>
                    <a:pt x="647362" y="7470"/>
                  </a:lnTo>
                  <a:lnTo>
                    <a:pt x="648848" y="7470"/>
                  </a:lnTo>
                  <a:lnTo>
                    <a:pt x="690469" y="8404"/>
                  </a:lnTo>
                  <a:lnTo>
                    <a:pt x="713510" y="10271"/>
                  </a:lnTo>
                  <a:lnTo>
                    <a:pt x="721685" y="10271"/>
                  </a:lnTo>
                  <a:lnTo>
                    <a:pt x="787835" y="14941"/>
                  </a:lnTo>
                  <a:lnTo>
                    <a:pt x="812361" y="14941"/>
                  </a:lnTo>
                  <a:lnTo>
                    <a:pt x="847294" y="14941"/>
                  </a:lnTo>
                  <a:lnTo>
                    <a:pt x="856955" y="14941"/>
                  </a:lnTo>
                  <a:lnTo>
                    <a:pt x="859186" y="13073"/>
                  </a:lnTo>
                  <a:lnTo>
                    <a:pt x="861415" y="12139"/>
                  </a:lnTo>
                  <a:lnTo>
                    <a:pt x="862901" y="12139"/>
                  </a:lnTo>
                  <a:lnTo>
                    <a:pt x="883712" y="13073"/>
                  </a:lnTo>
                  <a:lnTo>
                    <a:pt x="946888" y="13073"/>
                  </a:lnTo>
                  <a:lnTo>
                    <a:pt x="966212" y="14941"/>
                  </a:lnTo>
                  <a:lnTo>
                    <a:pt x="997428" y="13073"/>
                  </a:lnTo>
                  <a:lnTo>
                    <a:pt x="1036819" y="13073"/>
                  </a:lnTo>
                  <a:lnTo>
                    <a:pt x="1084386" y="12139"/>
                  </a:lnTo>
                  <a:lnTo>
                    <a:pt x="1087360" y="9338"/>
                  </a:lnTo>
                  <a:lnTo>
                    <a:pt x="1097765" y="9338"/>
                  </a:lnTo>
                  <a:lnTo>
                    <a:pt x="1120063" y="9338"/>
                  </a:lnTo>
                  <a:lnTo>
                    <a:pt x="1120806" y="13073"/>
                  </a:lnTo>
                  <a:lnTo>
                    <a:pt x="1117090" y="14941"/>
                  </a:lnTo>
                  <a:lnTo>
                    <a:pt x="1113373" y="19610"/>
                  </a:lnTo>
                  <a:lnTo>
                    <a:pt x="1112630" y="24279"/>
                  </a:lnTo>
                  <a:lnTo>
                    <a:pt x="1113373" y="28014"/>
                  </a:lnTo>
                  <a:lnTo>
                    <a:pt x="1114117" y="32683"/>
                  </a:lnTo>
                  <a:lnTo>
                    <a:pt x="1111144" y="38286"/>
                  </a:lnTo>
                  <a:lnTo>
                    <a:pt x="1108171" y="43888"/>
                  </a:lnTo>
                  <a:lnTo>
                    <a:pt x="1111144" y="47624"/>
                  </a:lnTo>
                  <a:lnTo>
                    <a:pt x="1111887" y="50425"/>
                  </a:lnTo>
                  <a:lnTo>
                    <a:pt x="1111887" y="54160"/>
                  </a:lnTo>
                  <a:lnTo>
                    <a:pt x="1106684" y="54160"/>
                  </a:lnTo>
                  <a:lnTo>
                    <a:pt x="1100738" y="53227"/>
                  </a:lnTo>
                  <a:lnTo>
                    <a:pt x="1097022" y="53227"/>
                  </a:lnTo>
                  <a:lnTo>
                    <a:pt x="1091819" y="56962"/>
                  </a:lnTo>
                  <a:lnTo>
                    <a:pt x="1084386" y="67234"/>
                  </a:lnTo>
                  <a:lnTo>
                    <a:pt x="1083644" y="68168"/>
                  </a:lnTo>
                  <a:lnTo>
                    <a:pt x="1077698" y="75638"/>
                  </a:lnTo>
                  <a:lnTo>
                    <a:pt x="1073239" y="87777"/>
                  </a:lnTo>
                  <a:lnTo>
                    <a:pt x="1068778" y="90579"/>
                  </a:lnTo>
                  <a:lnTo>
                    <a:pt x="1064320" y="93380"/>
                  </a:lnTo>
                  <a:lnTo>
                    <a:pt x="1059860" y="92446"/>
                  </a:lnTo>
                  <a:lnTo>
                    <a:pt x="1057630" y="91512"/>
                  </a:lnTo>
                  <a:lnTo>
                    <a:pt x="1055401" y="88711"/>
                  </a:lnTo>
                  <a:lnTo>
                    <a:pt x="1052428" y="86843"/>
                  </a:lnTo>
                  <a:lnTo>
                    <a:pt x="1046483" y="87777"/>
                  </a:lnTo>
                  <a:lnTo>
                    <a:pt x="1042022" y="90579"/>
                  </a:lnTo>
                  <a:lnTo>
                    <a:pt x="1039049" y="90579"/>
                  </a:lnTo>
                  <a:lnTo>
                    <a:pt x="1033846" y="90579"/>
                  </a:lnTo>
                  <a:lnTo>
                    <a:pt x="1030131" y="91512"/>
                  </a:lnTo>
                  <a:lnTo>
                    <a:pt x="1024928" y="96181"/>
                  </a:lnTo>
                  <a:lnTo>
                    <a:pt x="1022698" y="99916"/>
                  </a:lnTo>
                  <a:lnTo>
                    <a:pt x="1021954" y="102718"/>
                  </a:lnTo>
                  <a:lnTo>
                    <a:pt x="1017496" y="107387"/>
                  </a:lnTo>
                  <a:lnTo>
                    <a:pt x="1012293" y="111122"/>
                  </a:lnTo>
                  <a:lnTo>
                    <a:pt x="1009319" y="113923"/>
                  </a:lnTo>
                  <a:lnTo>
                    <a:pt x="1004116" y="115792"/>
                  </a:lnTo>
                  <a:lnTo>
                    <a:pt x="999658" y="115792"/>
                  </a:lnTo>
                  <a:lnTo>
                    <a:pt x="995941" y="114857"/>
                  </a:lnTo>
                  <a:lnTo>
                    <a:pt x="994455" y="112990"/>
                  </a:lnTo>
                  <a:lnTo>
                    <a:pt x="994455" y="109254"/>
                  </a:lnTo>
                  <a:lnTo>
                    <a:pt x="995941" y="104586"/>
                  </a:lnTo>
                  <a:lnTo>
                    <a:pt x="992225" y="99916"/>
                  </a:lnTo>
                  <a:lnTo>
                    <a:pt x="989252" y="99916"/>
                  </a:lnTo>
                  <a:lnTo>
                    <a:pt x="977360" y="109254"/>
                  </a:lnTo>
                  <a:lnTo>
                    <a:pt x="972901" y="112990"/>
                  </a:lnTo>
                  <a:lnTo>
                    <a:pt x="972901" y="116725"/>
                  </a:lnTo>
                  <a:lnTo>
                    <a:pt x="970672" y="119526"/>
                  </a:lnTo>
                  <a:lnTo>
                    <a:pt x="967698" y="121394"/>
                  </a:lnTo>
                  <a:lnTo>
                    <a:pt x="962495" y="118593"/>
                  </a:lnTo>
                  <a:lnTo>
                    <a:pt x="959523" y="120460"/>
                  </a:lnTo>
                  <a:lnTo>
                    <a:pt x="955807" y="122328"/>
                  </a:lnTo>
                  <a:lnTo>
                    <a:pt x="956549" y="127931"/>
                  </a:lnTo>
                  <a:lnTo>
                    <a:pt x="958780" y="130732"/>
                  </a:lnTo>
                  <a:lnTo>
                    <a:pt x="956549" y="133533"/>
                  </a:lnTo>
                  <a:lnTo>
                    <a:pt x="952834" y="140070"/>
                  </a:lnTo>
                  <a:lnTo>
                    <a:pt x="949861" y="141938"/>
                  </a:lnTo>
                  <a:lnTo>
                    <a:pt x="945400" y="144739"/>
                  </a:lnTo>
                  <a:lnTo>
                    <a:pt x="942428" y="144739"/>
                  </a:lnTo>
                  <a:lnTo>
                    <a:pt x="937969" y="144739"/>
                  </a:lnTo>
                  <a:lnTo>
                    <a:pt x="931279" y="147540"/>
                  </a:lnTo>
                  <a:lnTo>
                    <a:pt x="923847" y="151276"/>
                  </a:lnTo>
                  <a:lnTo>
                    <a:pt x="916414" y="155011"/>
                  </a:lnTo>
                  <a:lnTo>
                    <a:pt x="911956" y="158746"/>
                  </a:lnTo>
                  <a:lnTo>
                    <a:pt x="908982" y="162481"/>
                  </a:lnTo>
                  <a:lnTo>
                    <a:pt x="906753" y="164349"/>
                  </a:lnTo>
                  <a:lnTo>
                    <a:pt x="903036" y="164349"/>
                  </a:lnTo>
                  <a:lnTo>
                    <a:pt x="899320" y="166216"/>
                  </a:lnTo>
                  <a:lnTo>
                    <a:pt x="897090" y="168084"/>
                  </a:lnTo>
                  <a:lnTo>
                    <a:pt x="893374" y="170886"/>
                  </a:lnTo>
                  <a:lnTo>
                    <a:pt x="889658" y="171820"/>
                  </a:lnTo>
                  <a:lnTo>
                    <a:pt x="886684" y="175555"/>
                  </a:lnTo>
                  <a:lnTo>
                    <a:pt x="881482" y="180223"/>
                  </a:lnTo>
                  <a:lnTo>
                    <a:pt x="878509" y="182092"/>
                  </a:lnTo>
                  <a:lnTo>
                    <a:pt x="868104" y="180223"/>
                  </a:lnTo>
                  <a:lnTo>
                    <a:pt x="859928" y="179290"/>
                  </a:lnTo>
                  <a:lnTo>
                    <a:pt x="856955" y="179290"/>
                  </a:lnTo>
                  <a:lnTo>
                    <a:pt x="849523" y="181157"/>
                  </a:lnTo>
                  <a:lnTo>
                    <a:pt x="842834" y="184892"/>
                  </a:lnTo>
                  <a:lnTo>
                    <a:pt x="836145" y="186760"/>
                  </a:lnTo>
                  <a:lnTo>
                    <a:pt x="828712" y="192363"/>
                  </a:lnTo>
                  <a:lnTo>
                    <a:pt x="822023" y="197966"/>
                  </a:lnTo>
                  <a:lnTo>
                    <a:pt x="817564" y="203568"/>
                  </a:lnTo>
                  <a:lnTo>
                    <a:pt x="813847" y="206370"/>
                  </a:lnTo>
                  <a:lnTo>
                    <a:pt x="813847" y="212907"/>
                  </a:lnTo>
                  <a:lnTo>
                    <a:pt x="813847" y="215708"/>
                  </a:lnTo>
                  <a:lnTo>
                    <a:pt x="812361" y="218509"/>
                  </a:lnTo>
                  <a:lnTo>
                    <a:pt x="813104" y="222244"/>
                  </a:lnTo>
                  <a:lnTo>
                    <a:pt x="812361" y="225046"/>
                  </a:lnTo>
                  <a:lnTo>
                    <a:pt x="808645" y="226914"/>
                  </a:lnTo>
                  <a:lnTo>
                    <a:pt x="803442" y="231583"/>
                  </a:lnTo>
                  <a:lnTo>
                    <a:pt x="798982" y="233450"/>
                  </a:lnTo>
                  <a:lnTo>
                    <a:pt x="793036" y="234384"/>
                  </a:lnTo>
                  <a:lnTo>
                    <a:pt x="788578" y="233450"/>
                  </a:lnTo>
                  <a:lnTo>
                    <a:pt x="787090" y="231583"/>
                  </a:lnTo>
                  <a:lnTo>
                    <a:pt x="784118" y="229715"/>
                  </a:lnTo>
                  <a:lnTo>
                    <a:pt x="778172" y="234384"/>
                  </a:lnTo>
                  <a:lnTo>
                    <a:pt x="777429" y="237186"/>
                  </a:lnTo>
                  <a:lnTo>
                    <a:pt x="773713" y="273603"/>
                  </a:lnTo>
                  <a:lnTo>
                    <a:pt x="772969" y="275472"/>
                  </a:lnTo>
                  <a:lnTo>
                    <a:pt x="733577" y="275472"/>
                  </a:lnTo>
                  <a:lnTo>
                    <a:pt x="714997" y="275472"/>
                  </a:lnTo>
                  <a:lnTo>
                    <a:pt x="708307" y="275472"/>
                  </a:lnTo>
                  <a:lnTo>
                    <a:pt x="686753" y="276405"/>
                  </a:lnTo>
                  <a:lnTo>
                    <a:pt x="650335" y="276405"/>
                  </a:lnTo>
                  <a:lnTo>
                    <a:pt x="638443" y="276405"/>
                  </a:lnTo>
                  <a:lnTo>
                    <a:pt x="626551" y="276405"/>
                  </a:lnTo>
                  <a:lnTo>
                    <a:pt x="606484" y="276405"/>
                  </a:lnTo>
                  <a:lnTo>
                    <a:pt x="575267" y="275472"/>
                  </a:lnTo>
                  <a:lnTo>
                    <a:pt x="515808" y="274538"/>
                  </a:lnTo>
                  <a:lnTo>
                    <a:pt x="454862" y="274538"/>
                  </a:lnTo>
                  <a:lnTo>
                    <a:pt x="448916" y="273603"/>
                  </a:lnTo>
                  <a:lnTo>
                    <a:pt x="399864" y="272670"/>
                  </a:lnTo>
                  <a:lnTo>
                    <a:pt x="396890" y="272670"/>
                  </a:lnTo>
                  <a:lnTo>
                    <a:pt x="347836" y="271736"/>
                  </a:lnTo>
                  <a:lnTo>
                    <a:pt x="298039" y="270802"/>
                  </a:lnTo>
                  <a:lnTo>
                    <a:pt x="272768" y="270802"/>
                  </a:lnTo>
                  <a:lnTo>
                    <a:pt x="272026" y="273603"/>
                  </a:lnTo>
                  <a:lnTo>
                    <a:pt x="248985" y="273603"/>
                  </a:lnTo>
                  <a:lnTo>
                    <a:pt x="245269" y="273603"/>
                  </a:lnTo>
                  <a:lnTo>
                    <a:pt x="193985" y="273603"/>
                  </a:lnTo>
                  <a:lnTo>
                    <a:pt x="189526" y="273603"/>
                  </a:lnTo>
                  <a:lnTo>
                    <a:pt x="164255" y="274538"/>
                  </a:lnTo>
                  <a:lnTo>
                    <a:pt x="141216" y="273603"/>
                  </a:lnTo>
                  <a:lnTo>
                    <a:pt x="121148" y="274538"/>
                  </a:lnTo>
                  <a:lnTo>
                    <a:pt x="83243" y="273603"/>
                  </a:lnTo>
                  <a:lnTo>
                    <a:pt x="72837" y="274538"/>
                  </a:lnTo>
                  <a:lnTo>
                    <a:pt x="743" y="273603"/>
                  </a:lnTo>
                  <a:lnTo>
                    <a:pt x="0" y="268935"/>
                  </a:lnTo>
                  <a:lnTo>
                    <a:pt x="2229" y="267067"/>
                  </a:lnTo>
                  <a:lnTo>
                    <a:pt x="3716" y="267067"/>
                  </a:lnTo>
                  <a:lnTo>
                    <a:pt x="8919" y="266133"/>
                  </a:lnTo>
                  <a:lnTo>
                    <a:pt x="10405" y="263332"/>
                  </a:lnTo>
                  <a:lnTo>
                    <a:pt x="11892" y="259597"/>
                  </a:lnTo>
                  <a:lnTo>
                    <a:pt x="14121" y="258663"/>
                  </a:lnTo>
                  <a:lnTo>
                    <a:pt x="17838" y="259597"/>
                  </a:lnTo>
                  <a:lnTo>
                    <a:pt x="21553" y="259597"/>
                  </a:lnTo>
                  <a:lnTo>
                    <a:pt x="23784" y="258663"/>
                  </a:lnTo>
                  <a:lnTo>
                    <a:pt x="26013" y="254928"/>
                  </a:lnTo>
                  <a:lnTo>
                    <a:pt x="28985" y="250258"/>
                  </a:lnTo>
                  <a:lnTo>
                    <a:pt x="27499" y="246524"/>
                  </a:lnTo>
                  <a:lnTo>
                    <a:pt x="28242" y="243722"/>
                  </a:lnTo>
                  <a:lnTo>
                    <a:pt x="29730" y="240921"/>
                  </a:lnTo>
                  <a:lnTo>
                    <a:pt x="28242" y="237186"/>
                  </a:lnTo>
                  <a:lnTo>
                    <a:pt x="26013" y="231583"/>
                  </a:lnTo>
                  <a:lnTo>
                    <a:pt x="24527" y="223179"/>
                  </a:lnTo>
                  <a:lnTo>
                    <a:pt x="24527" y="216642"/>
                  </a:lnTo>
                  <a:lnTo>
                    <a:pt x="25270" y="213840"/>
                  </a:lnTo>
                  <a:lnTo>
                    <a:pt x="23784" y="212907"/>
                  </a:lnTo>
                  <a:lnTo>
                    <a:pt x="23039" y="208238"/>
                  </a:lnTo>
                  <a:lnTo>
                    <a:pt x="17838" y="212907"/>
                  </a:lnTo>
                  <a:lnTo>
                    <a:pt x="15608" y="212907"/>
                  </a:lnTo>
                  <a:lnTo>
                    <a:pt x="12635" y="210105"/>
                  </a:lnTo>
                  <a:lnTo>
                    <a:pt x="12635" y="208238"/>
                  </a:lnTo>
                  <a:lnTo>
                    <a:pt x="13378" y="205436"/>
                  </a:lnTo>
                  <a:lnTo>
                    <a:pt x="16350" y="203568"/>
                  </a:lnTo>
                  <a:lnTo>
                    <a:pt x="19324" y="201701"/>
                  </a:lnTo>
                  <a:lnTo>
                    <a:pt x="20811" y="199833"/>
                  </a:lnTo>
                  <a:lnTo>
                    <a:pt x="21553" y="196098"/>
                  </a:lnTo>
                  <a:lnTo>
                    <a:pt x="24527" y="195164"/>
                  </a:lnTo>
                  <a:lnTo>
                    <a:pt x="26013" y="196098"/>
                  </a:lnTo>
                  <a:lnTo>
                    <a:pt x="26757" y="203568"/>
                  </a:lnTo>
                  <a:lnTo>
                    <a:pt x="28242" y="205436"/>
                  </a:lnTo>
                  <a:lnTo>
                    <a:pt x="31216" y="206370"/>
                  </a:lnTo>
                  <a:lnTo>
                    <a:pt x="33445" y="204503"/>
                  </a:lnTo>
                  <a:lnTo>
                    <a:pt x="35676" y="201701"/>
                  </a:lnTo>
                  <a:lnTo>
                    <a:pt x="37904" y="192363"/>
                  </a:lnTo>
                  <a:lnTo>
                    <a:pt x="39391" y="188628"/>
                  </a:lnTo>
                  <a:lnTo>
                    <a:pt x="42365" y="188628"/>
                  </a:lnTo>
                  <a:lnTo>
                    <a:pt x="48310" y="187694"/>
                  </a:lnTo>
                  <a:lnTo>
                    <a:pt x="49053" y="185827"/>
                  </a:lnTo>
                  <a:lnTo>
                    <a:pt x="49053" y="183025"/>
                  </a:lnTo>
                  <a:lnTo>
                    <a:pt x="49796" y="179290"/>
                  </a:lnTo>
                  <a:lnTo>
                    <a:pt x="50540" y="175555"/>
                  </a:lnTo>
                  <a:lnTo>
                    <a:pt x="54256" y="168084"/>
                  </a:lnTo>
                  <a:lnTo>
                    <a:pt x="54999" y="166216"/>
                  </a:lnTo>
                  <a:lnTo>
                    <a:pt x="53513" y="164349"/>
                  </a:lnTo>
                  <a:lnTo>
                    <a:pt x="48310" y="164349"/>
                  </a:lnTo>
                  <a:lnTo>
                    <a:pt x="45337" y="160614"/>
                  </a:lnTo>
                  <a:lnTo>
                    <a:pt x="44594" y="157812"/>
                  </a:lnTo>
                  <a:lnTo>
                    <a:pt x="45337" y="153143"/>
                  </a:lnTo>
                  <a:lnTo>
                    <a:pt x="49053" y="151276"/>
                  </a:lnTo>
                  <a:lnTo>
                    <a:pt x="59459" y="148474"/>
                  </a:lnTo>
                  <a:lnTo>
                    <a:pt x="63175" y="146606"/>
                  </a:lnTo>
                  <a:lnTo>
                    <a:pt x="63175" y="143805"/>
                  </a:lnTo>
                  <a:lnTo>
                    <a:pt x="65405" y="141938"/>
                  </a:lnTo>
                  <a:lnTo>
                    <a:pt x="70608" y="139137"/>
                  </a:lnTo>
                  <a:lnTo>
                    <a:pt x="72094" y="137268"/>
                  </a:lnTo>
                  <a:lnTo>
                    <a:pt x="72094" y="133533"/>
                  </a:lnTo>
                  <a:lnTo>
                    <a:pt x="71351" y="129798"/>
                  </a:lnTo>
                  <a:lnTo>
                    <a:pt x="71351" y="126062"/>
                  </a:lnTo>
                  <a:lnTo>
                    <a:pt x="75066" y="125129"/>
                  </a:lnTo>
                  <a:lnTo>
                    <a:pt x="81012" y="124195"/>
                  </a:lnTo>
                  <a:lnTo>
                    <a:pt x="82500" y="122328"/>
                  </a:lnTo>
                  <a:lnTo>
                    <a:pt x="81755" y="118593"/>
                  </a:lnTo>
                  <a:lnTo>
                    <a:pt x="78040" y="114857"/>
                  </a:lnTo>
                  <a:lnTo>
                    <a:pt x="74324" y="112056"/>
                  </a:lnTo>
                  <a:lnTo>
                    <a:pt x="73581" y="109254"/>
                  </a:lnTo>
                  <a:lnTo>
                    <a:pt x="73581" y="109254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0" name="pl220"/>
            <p:cNvSpPr/>
            <p:nvPr/>
          </p:nvSpPr>
          <p:spPr>
            <a:xfrm>
              <a:off x="3170248" y="3553662"/>
              <a:ext cx="1701276" cy="1720064"/>
            </a:xfrm>
            <a:custGeom>
              <a:avLst/>
              <a:pathLst>
                <a:path w="1701276" h="1720064">
                  <a:moveTo>
                    <a:pt x="1576413" y="460364"/>
                  </a:moveTo>
                  <a:lnTo>
                    <a:pt x="1578642" y="462232"/>
                  </a:lnTo>
                  <a:lnTo>
                    <a:pt x="1579385" y="465967"/>
                  </a:lnTo>
                  <a:lnTo>
                    <a:pt x="1580871" y="468768"/>
                  </a:lnTo>
                  <a:lnTo>
                    <a:pt x="1582359" y="471570"/>
                  </a:lnTo>
                  <a:lnTo>
                    <a:pt x="1586074" y="471570"/>
                  </a:lnTo>
                  <a:lnTo>
                    <a:pt x="1588305" y="475305"/>
                  </a:lnTo>
                  <a:lnTo>
                    <a:pt x="1589047" y="476239"/>
                  </a:lnTo>
                  <a:lnTo>
                    <a:pt x="1593507" y="475305"/>
                  </a:lnTo>
                  <a:lnTo>
                    <a:pt x="1600939" y="476239"/>
                  </a:lnTo>
                  <a:lnTo>
                    <a:pt x="1602426" y="475305"/>
                  </a:lnTo>
                  <a:lnTo>
                    <a:pt x="1604655" y="473438"/>
                  </a:lnTo>
                  <a:lnTo>
                    <a:pt x="1606885" y="473438"/>
                  </a:lnTo>
                  <a:lnTo>
                    <a:pt x="1609858" y="475305"/>
                  </a:lnTo>
                  <a:lnTo>
                    <a:pt x="1611345" y="471570"/>
                  </a:lnTo>
                  <a:lnTo>
                    <a:pt x="1612088" y="469703"/>
                  </a:lnTo>
                  <a:lnTo>
                    <a:pt x="1614318" y="468768"/>
                  </a:lnTo>
                  <a:lnTo>
                    <a:pt x="1616547" y="469703"/>
                  </a:lnTo>
                  <a:lnTo>
                    <a:pt x="1621006" y="473438"/>
                  </a:lnTo>
                  <a:lnTo>
                    <a:pt x="1621749" y="473438"/>
                  </a:lnTo>
                  <a:lnTo>
                    <a:pt x="1625467" y="472503"/>
                  </a:lnTo>
                  <a:lnTo>
                    <a:pt x="1629183" y="471570"/>
                  </a:lnTo>
                  <a:lnTo>
                    <a:pt x="1630669" y="473438"/>
                  </a:lnTo>
                  <a:lnTo>
                    <a:pt x="1633641" y="475305"/>
                  </a:lnTo>
                  <a:lnTo>
                    <a:pt x="1634385" y="520128"/>
                  </a:lnTo>
                  <a:lnTo>
                    <a:pt x="1634385" y="563083"/>
                  </a:lnTo>
                  <a:lnTo>
                    <a:pt x="1634385" y="585494"/>
                  </a:lnTo>
                  <a:lnTo>
                    <a:pt x="1634385" y="616309"/>
                  </a:lnTo>
                  <a:lnTo>
                    <a:pt x="1634385" y="665801"/>
                  </a:lnTo>
                  <a:lnTo>
                    <a:pt x="1634385" y="697550"/>
                  </a:lnTo>
                  <a:lnTo>
                    <a:pt x="1633641" y="729300"/>
                  </a:lnTo>
                  <a:lnTo>
                    <a:pt x="1639587" y="733968"/>
                  </a:lnTo>
                  <a:lnTo>
                    <a:pt x="1646277" y="742373"/>
                  </a:lnTo>
                  <a:lnTo>
                    <a:pt x="1652966" y="749843"/>
                  </a:lnTo>
                  <a:lnTo>
                    <a:pt x="1657425" y="755446"/>
                  </a:lnTo>
                  <a:lnTo>
                    <a:pt x="1657425" y="760115"/>
                  </a:lnTo>
                  <a:lnTo>
                    <a:pt x="1661142" y="763850"/>
                  </a:lnTo>
                  <a:lnTo>
                    <a:pt x="1662628" y="766652"/>
                  </a:lnTo>
                  <a:lnTo>
                    <a:pt x="1662628" y="771321"/>
                  </a:lnTo>
                  <a:lnTo>
                    <a:pt x="1664858" y="775990"/>
                  </a:lnTo>
                  <a:lnTo>
                    <a:pt x="1667088" y="778791"/>
                  </a:lnTo>
                  <a:lnTo>
                    <a:pt x="1665601" y="781592"/>
                  </a:lnTo>
                  <a:lnTo>
                    <a:pt x="1663371" y="783460"/>
                  </a:lnTo>
                  <a:lnTo>
                    <a:pt x="1661885" y="785328"/>
                  </a:lnTo>
                  <a:lnTo>
                    <a:pt x="1661885" y="789063"/>
                  </a:lnTo>
                  <a:lnTo>
                    <a:pt x="1664115" y="790930"/>
                  </a:lnTo>
                  <a:lnTo>
                    <a:pt x="1663371" y="792798"/>
                  </a:lnTo>
                  <a:lnTo>
                    <a:pt x="1661885" y="794665"/>
                  </a:lnTo>
                  <a:lnTo>
                    <a:pt x="1661142" y="797467"/>
                  </a:lnTo>
                  <a:lnTo>
                    <a:pt x="1664115" y="800269"/>
                  </a:lnTo>
                  <a:lnTo>
                    <a:pt x="1667088" y="806805"/>
                  </a:lnTo>
                  <a:lnTo>
                    <a:pt x="1670061" y="808673"/>
                  </a:lnTo>
                  <a:lnTo>
                    <a:pt x="1673777" y="808673"/>
                  </a:lnTo>
                  <a:lnTo>
                    <a:pt x="1676007" y="810540"/>
                  </a:lnTo>
                  <a:lnTo>
                    <a:pt x="1674519" y="812408"/>
                  </a:lnTo>
                  <a:lnTo>
                    <a:pt x="1673034" y="817077"/>
                  </a:lnTo>
                  <a:lnTo>
                    <a:pt x="1677493" y="819878"/>
                  </a:lnTo>
                  <a:lnTo>
                    <a:pt x="1679722" y="826415"/>
                  </a:lnTo>
                  <a:lnTo>
                    <a:pt x="1684926" y="832952"/>
                  </a:lnTo>
                  <a:lnTo>
                    <a:pt x="1684183" y="834819"/>
                  </a:lnTo>
                  <a:lnTo>
                    <a:pt x="1681953" y="839488"/>
                  </a:lnTo>
                  <a:lnTo>
                    <a:pt x="1679722" y="842289"/>
                  </a:lnTo>
                  <a:lnTo>
                    <a:pt x="1680465" y="844157"/>
                  </a:lnTo>
                  <a:lnTo>
                    <a:pt x="1682696" y="846025"/>
                  </a:lnTo>
                  <a:lnTo>
                    <a:pt x="1686411" y="847892"/>
                  </a:lnTo>
                  <a:lnTo>
                    <a:pt x="1689385" y="851627"/>
                  </a:lnTo>
                  <a:lnTo>
                    <a:pt x="1691614" y="855363"/>
                  </a:lnTo>
                  <a:lnTo>
                    <a:pt x="1691614" y="859098"/>
                  </a:lnTo>
                  <a:lnTo>
                    <a:pt x="1696074" y="862833"/>
                  </a:lnTo>
                  <a:lnTo>
                    <a:pt x="1699791" y="861899"/>
                  </a:lnTo>
                  <a:lnTo>
                    <a:pt x="1699047" y="871237"/>
                  </a:lnTo>
                  <a:lnTo>
                    <a:pt x="1697560" y="877774"/>
                  </a:lnTo>
                  <a:lnTo>
                    <a:pt x="1699791" y="884310"/>
                  </a:lnTo>
                  <a:lnTo>
                    <a:pt x="1701276" y="887112"/>
                  </a:lnTo>
                  <a:lnTo>
                    <a:pt x="1699791" y="890847"/>
                  </a:lnTo>
                  <a:lnTo>
                    <a:pt x="1697560" y="892715"/>
                  </a:lnTo>
                  <a:lnTo>
                    <a:pt x="1695331" y="895516"/>
                  </a:lnTo>
                  <a:lnTo>
                    <a:pt x="1696817" y="898317"/>
                  </a:lnTo>
                  <a:lnTo>
                    <a:pt x="1698303" y="900185"/>
                  </a:lnTo>
                  <a:lnTo>
                    <a:pt x="1699791" y="902987"/>
                  </a:lnTo>
                  <a:lnTo>
                    <a:pt x="1699791" y="905788"/>
                  </a:lnTo>
                  <a:lnTo>
                    <a:pt x="1697560" y="908589"/>
                  </a:lnTo>
                  <a:lnTo>
                    <a:pt x="1696074" y="911390"/>
                  </a:lnTo>
                  <a:lnTo>
                    <a:pt x="1697560" y="914193"/>
                  </a:lnTo>
                  <a:lnTo>
                    <a:pt x="1696074" y="918861"/>
                  </a:lnTo>
                  <a:lnTo>
                    <a:pt x="1695331" y="921662"/>
                  </a:lnTo>
                  <a:lnTo>
                    <a:pt x="1693101" y="926332"/>
                  </a:lnTo>
                  <a:lnTo>
                    <a:pt x="1686411" y="939405"/>
                  </a:lnTo>
                  <a:lnTo>
                    <a:pt x="1684183" y="945941"/>
                  </a:lnTo>
                  <a:lnTo>
                    <a:pt x="1679722" y="951544"/>
                  </a:lnTo>
                  <a:lnTo>
                    <a:pt x="1679722" y="955279"/>
                  </a:lnTo>
                  <a:lnTo>
                    <a:pt x="1679722" y="958081"/>
                  </a:lnTo>
                  <a:lnTo>
                    <a:pt x="1677493" y="959949"/>
                  </a:lnTo>
                  <a:lnTo>
                    <a:pt x="1676007" y="962750"/>
                  </a:lnTo>
                  <a:lnTo>
                    <a:pt x="1674519" y="969287"/>
                  </a:lnTo>
                  <a:lnTo>
                    <a:pt x="1676007" y="975823"/>
                  </a:lnTo>
                  <a:lnTo>
                    <a:pt x="1677493" y="983294"/>
                  </a:lnTo>
                  <a:lnTo>
                    <a:pt x="1676007" y="986095"/>
                  </a:lnTo>
                  <a:lnTo>
                    <a:pt x="1676007" y="989830"/>
                  </a:lnTo>
                  <a:lnTo>
                    <a:pt x="1673034" y="992631"/>
                  </a:lnTo>
                  <a:lnTo>
                    <a:pt x="1672290" y="1003837"/>
                  </a:lnTo>
                  <a:lnTo>
                    <a:pt x="1673777" y="1005705"/>
                  </a:lnTo>
                  <a:lnTo>
                    <a:pt x="1678237" y="1012241"/>
                  </a:lnTo>
                  <a:lnTo>
                    <a:pt x="1682696" y="1017845"/>
                  </a:lnTo>
                  <a:lnTo>
                    <a:pt x="1681209" y="1021580"/>
                  </a:lnTo>
                  <a:lnTo>
                    <a:pt x="1681953" y="1025314"/>
                  </a:lnTo>
                  <a:lnTo>
                    <a:pt x="1679722" y="1035586"/>
                  </a:lnTo>
                  <a:lnTo>
                    <a:pt x="1676750" y="1043057"/>
                  </a:lnTo>
                  <a:lnTo>
                    <a:pt x="1678237" y="1046792"/>
                  </a:lnTo>
                  <a:lnTo>
                    <a:pt x="1674519" y="1051461"/>
                  </a:lnTo>
                  <a:lnTo>
                    <a:pt x="1671547" y="1055197"/>
                  </a:lnTo>
                  <a:lnTo>
                    <a:pt x="1667088" y="1061733"/>
                  </a:lnTo>
                  <a:lnTo>
                    <a:pt x="1666344" y="1064534"/>
                  </a:lnTo>
                  <a:lnTo>
                    <a:pt x="1662628" y="1070137"/>
                  </a:lnTo>
                  <a:lnTo>
                    <a:pt x="1658912" y="1077608"/>
                  </a:lnTo>
                  <a:lnTo>
                    <a:pt x="1652966" y="1082276"/>
                  </a:lnTo>
                  <a:lnTo>
                    <a:pt x="1649993" y="1086946"/>
                  </a:lnTo>
                  <a:lnTo>
                    <a:pt x="1649993" y="1090681"/>
                  </a:lnTo>
                  <a:lnTo>
                    <a:pt x="1652966" y="1094416"/>
                  </a:lnTo>
                  <a:lnTo>
                    <a:pt x="1655939" y="1094416"/>
                  </a:lnTo>
                  <a:lnTo>
                    <a:pt x="1661142" y="1100953"/>
                  </a:lnTo>
                  <a:lnTo>
                    <a:pt x="1657425" y="1100953"/>
                  </a:lnTo>
                  <a:lnTo>
                    <a:pt x="1635872" y="1105622"/>
                  </a:lnTo>
                  <a:lnTo>
                    <a:pt x="1632155" y="1105622"/>
                  </a:lnTo>
                  <a:lnTo>
                    <a:pt x="1599453" y="1121496"/>
                  </a:lnTo>
                  <a:lnTo>
                    <a:pt x="1594250" y="1124298"/>
                  </a:lnTo>
                  <a:lnTo>
                    <a:pt x="1591277" y="1125232"/>
                  </a:lnTo>
                  <a:lnTo>
                    <a:pt x="1585331" y="1127099"/>
                  </a:lnTo>
                  <a:lnTo>
                    <a:pt x="1579385" y="1129901"/>
                  </a:lnTo>
                  <a:lnTo>
                    <a:pt x="1571953" y="1133636"/>
                  </a:lnTo>
                  <a:lnTo>
                    <a:pt x="1561548" y="1139238"/>
                  </a:lnTo>
                  <a:lnTo>
                    <a:pt x="1552629" y="1145775"/>
                  </a:lnTo>
                  <a:lnTo>
                    <a:pt x="1547426" y="1152312"/>
                  </a:lnTo>
                  <a:lnTo>
                    <a:pt x="1543710" y="1154179"/>
                  </a:lnTo>
                  <a:lnTo>
                    <a:pt x="1541480" y="1156047"/>
                  </a:lnTo>
                  <a:lnTo>
                    <a:pt x="1539250" y="1154179"/>
                  </a:lnTo>
                  <a:lnTo>
                    <a:pt x="1539250" y="1152312"/>
                  </a:lnTo>
                  <a:lnTo>
                    <a:pt x="1541480" y="1148577"/>
                  </a:lnTo>
                  <a:lnTo>
                    <a:pt x="1548169" y="1143907"/>
                  </a:lnTo>
                  <a:lnTo>
                    <a:pt x="1552629" y="1137371"/>
                  </a:lnTo>
                  <a:lnTo>
                    <a:pt x="1556345" y="1137371"/>
                  </a:lnTo>
                  <a:lnTo>
                    <a:pt x="1558575" y="1135504"/>
                  </a:lnTo>
                  <a:lnTo>
                    <a:pt x="1561548" y="1131768"/>
                  </a:lnTo>
                  <a:lnTo>
                    <a:pt x="1563777" y="1129901"/>
                  </a:lnTo>
                  <a:lnTo>
                    <a:pt x="1569723" y="1129901"/>
                  </a:lnTo>
                  <a:lnTo>
                    <a:pt x="1572697" y="1128967"/>
                  </a:lnTo>
                  <a:lnTo>
                    <a:pt x="1571210" y="1124298"/>
                  </a:lnTo>
                  <a:lnTo>
                    <a:pt x="1567493" y="1122430"/>
                  </a:lnTo>
                  <a:lnTo>
                    <a:pt x="1561548" y="1125232"/>
                  </a:lnTo>
                  <a:lnTo>
                    <a:pt x="1551885" y="1127099"/>
                  </a:lnTo>
                  <a:lnTo>
                    <a:pt x="1542966" y="1129901"/>
                  </a:lnTo>
                  <a:lnTo>
                    <a:pt x="1539993" y="1129901"/>
                  </a:lnTo>
                  <a:lnTo>
                    <a:pt x="1538507" y="1128033"/>
                  </a:lnTo>
                  <a:lnTo>
                    <a:pt x="1539250" y="1125232"/>
                  </a:lnTo>
                  <a:lnTo>
                    <a:pt x="1541480" y="1119629"/>
                  </a:lnTo>
                  <a:lnTo>
                    <a:pt x="1545939" y="1110291"/>
                  </a:lnTo>
                  <a:lnTo>
                    <a:pt x="1548913" y="1093482"/>
                  </a:lnTo>
                  <a:lnTo>
                    <a:pt x="1551142" y="1086946"/>
                  </a:lnTo>
                  <a:lnTo>
                    <a:pt x="1550399" y="1084144"/>
                  </a:lnTo>
                  <a:lnTo>
                    <a:pt x="1548913" y="1083211"/>
                  </a:lnTo>
                  <a:lnTo>
                    <a:pt x="1545196" y="1087880"/>
                  </a:lnTo>
                  <a:lnTo>
                    <a:pt x="1538507" y="1090681"/>
                  </a:lnTo>
                  <a:lnTo>
                    <a:pt x="1531074" y="1096284"/>
                  </a:lnTo>
                  <a:lnTo>
                    <a:pt x="1526615" y="1102820"/>
                  </a:lnTo>
                  <a:lnTo>
                    <a:pt x="1522899" y="1108423"/>
                  </a:lnTo>
                  <a:lnTo>
                    <a:pt x="1520669" y="1108423"/>
                  </a:lnTo>
                  <a:lnTo>
                    <a:pt x="1515466" y="1103754"/>
                  </a:lnTo>
                  <a:lnTo>
                    <a:pt x="1511751" y="1100019"/>
                  </a:lnTo>
                  <a:lnTo>
                    <a:pt x="1508777" y="1099085"/>
                  </a:lnTo>
                  <a:lnTo>
                    <a:pt x="1511007" y="1098152"/>
                  </a:lnTo>
                  <a:lnTo>
                    <a:pt x="1507291" y="1100019"/>
                  </a:lnTo>
                  <a:lnTo>
                    <a:pt x="1506548" y="1101887"/>
                  </a:lnTo>
                  <a:lnTo>
                    <a:pt x="1509520" y="1105622"/>
                  </a:lnTo>
                  <a:lnTo>
                    <a:pt x="1509520" y="1107490"/>
                  </a:lnTo>
                  <a:lnTo>
                    <a:pt x="1508035" y="1112159"/>
                  </a:lnTo>
                  <a:lnTo>
                    <a:pt x="1511007" y="1114960"/>
                  </a:lnTo>
                  <a:lnTo>
                    <a:pt x="1512494" y="1118695"/>
                  </a:lnTo>
                  <a:lnTo>
                    <a:pt x="1510263" y="1124298"/>
                  </a:lnTo>
                  <a:lnTo>
                    <a:pt x="1508777" y="1126165"/>
                  </a:lnTo>
                  <a:lnTo>
                    <a:pt x="1508777" y="1129901"/>
                  </a:lnTo>
                  <a:lnTo>
                    <a:pt x="1511007" y="1131768"/>
                  </a:lnTo>
                  <a:lnTo>
                    <a:pt x="1515466" y="1133636"/>
                  </a:lnTo>
                  <a:lnTo>
                    <a:pt x="1519926" y="1135504"/>
                  </a:lnTo>
                  <a:lnTo>
                    <a:pt x="1519926" y="1138305"/>
                  </a:lnTo>
                  <a:lnTo>
                    <a:pt x="1516209" y="1141106"/>
                  </a:lnTo>
                  <a:lnTo>
                    <a:pt x="1516209" y="1143907"/>
                  </a:lnTo>
                  <a:lnTo>
                    <a:pt x="1521412" y="1144842"/>
                  </a:lnTo>
                  <a:lnTo>
                    <a:pt x="1522899" y="1150444"/>
                  </a:lnTo>
                  <a:lnTo>
                    <a:pt x="1522899" y="1156981"/>
                  </a:lnTo>
                  <a:lnTo>
                    <a:pt x="1522155" y="1163517"/>
                  </a:lnTo>
                  <a:lnTo>
                    <a:pt x="1520669" y="1166319"/>
                  </a:lnTo>
                  <a:lnTo>
                    <a:pt x="1516953" y="1165385"/>
                  </a:lnTo>
                  <a:lnTo>
                    <a:pt x="1514723" y="1164451"/>
                  </a:lnTo>
                  <a:lnTo>
                    <a:pt x="1505061" y="1178458"/>
                  </a:lnTo>
                  <a:lnTo>
                    <a:pt x="1501345" y="1184061"/>
                  </a:lnTo>
                  <a:lnTo>
                    <a:pt x="1495399" y="1185929"/>
                  </a:lnTo>
                  <a:lnTo>
                    <a:pt x="1493169" y="1184995"/>
                  </a:lnTo>
                  <a:lnTo>
                    <a:pt x="1490940" y="1182194"/>
                  </a:lnTo>
                  <a:lnTo>
                    <a:pt x="1488710" y="1183127"/>
                  </a:lnTo>
                  <a:lnTo>
                    <a:pt x="1488710" y="1188730"/>
                  </a:lnTo>
                  <a:lnTo>
                    <a:pt x="1487967" y="1194333"/>
                  </a:lnTo>
                  <a:lnTo>
                    <a:pt x="1484251" y="1196200"/>
                  </a:lnTo>
                  <a:lnTo>
                    <a:pt x="1481277" y="1199936"/>
                  </a:lnTo>
                  <a:lnTo>
                    <a:pt x="1481277" y="1203671"/>
                  </a:lnTo>
                  <a:lnTo>
                    <a:pt x="1483507" y="1205539"/>
                  </a:lnTo>
                  <a:lnTo>
                    <a:pt x="1489453" y="1202737"/>
                  </a:lnTo>
                  <a:lnTo>
                    <a:pt x="1490197" y="1204605"/>
                  </a:lnTo>
                  <a:lnTo>
                    <a:pt x="1484994" y="1213943"/>
                  </a:lnTo>
                  <a:lnTo>
                    <a:pt x="1473102" y="1223280"/>
                  </a:lnTo>
                  <a:lnTo>
                    <a:pt x="1464927" y="1229817"/>
                  </a:lnTo>
                  <a:lnTo>
                    <a:pt x="1458981" y="1233552"/>
                  </a:lnTo>
                  <a:lnTo>
                    <a:pt x="1439655" y="1246626"/>
                  </a:lnTo>
                  <a:lnTo>
                    <a:pt x="1427764" y="1255964"/>
                  </a:lnTo>
                  <a:lnTo>
                    <a:pt x="1414386" y="1265302"/>
                  </a:lnTo>
                  <a:lnTo>
                    <a:pt x="1397291" y="1275574"/>
                  </a:lnTo>
                  <a:lnTo>
                    <a:pt x="1380939" y="1283044"/>
                  </a:lnTo>
                  <a:lnTo>
                    <a:pt x="1365332" y="1293316"/>
                  </a:lnTo>
                  <a:lnTo>
                    <a:pt x="1345264" y="1306389"/>
                  </a:lnTo>
                  <a:lnTo>
                    <a:pt x="1337833" y="1313860"/>
                  </a:lnTo>
                  <a:lnTo>
                    <a:pt x="1334115" y="1316661"/>
                  </a:lnTo>
                  <a:lnTo>
                    <a:pt x="1331887" y="1313860"/>
                  </a:lnTo>
                  <a:lnTo>
                    <a:pt x="1332629" y="1312926"/>
                  </a:lnTo>
                  <a:lnTo>
                    <a:pt x="1335603" y="1306389"/>
                  </a:lnTo>
                  <a:lnTo>
                    <a:pt x="1341549" y="1305456"/>
                  </a:lnTo>
                  <a:lnTo>
                    <a:pt x="1350467" y="1297985"/>
                  </a:lnTo>
                  <a:lnTo>
                    <a:pt x="1366819" y="1288647"/>
                  </a:lnTo>
                  <a:lnTo>
                    <a:pt x="1374251" y="1283978"/>
                  </a:lnTo>
                  <a:lnTo>
                    <a:pt x="1379454" y="1279309"/>
                  </a:lnTo>
                  <a:lnTo>
                    <a:pt x="1382427" y="1275574"/>
                  </a:lnTo>
                  <a:lnTo>
                    <a:pt x="1394319" y="1272773"/>
                  </a:lnTo>
                  <a:lnTo>
                    <a:pt x="1409926" y="1262501"/>
                  </a:lnTo>
                  <a:lnTo>
                    <a:pt x="1412899" y="1259699"/>
                  </a:lnTo>
                  <a:lnTo>
                    <a:pt x="1412899" y="1255964"/>
                  </a:lnTo>
                  <a:lnTo>
                    <a:pt x="1409926" y="1255964"/>
                  </a:lnTo>
                  <a:lnTo>
                    <a:pt x="1405468" y="1255964"/>
                  </a:lnTo>
                  <a:lnTo>
                    <a:pt x="1399522" y="1260633"/>
                  </a:lnTo>
                  <a:lnTo>
                    <a:pt x="1392088" y="1262501"/>
                  </a:lnTo>
                  <a:lnTo>
                    <a:pt x="1382427" y="1268103"/>
                  </a:lnTo>
                  <a:lnTo>
                    <a:pt x="1364589" y="1280243"/>
                  </a:lnTo>
                  <a:lnTo>
                    <a:pt x="1357900" y="1283044"/>
                  </a:lnTo>
                  <a:lnTo>
                    <a:pt x="1351210" y="1287713"/>
                  </a:lnTo>
                  <a:lnTo>
                    <a:pt x="1348238" y="1283978"/>
                  </a:lnTo>
                  <a:lnTo>
                    <a:pt x="1348238" y="1281177"/>
                  </a:lnTo>
                  <a:lnTo>
                    <a:pt x="1356413" y="1281177"/>
                  </a:lnTo>
                  <a:lnTo>
                    <a:pt x="1357156" y="1279309"/>
                  </a:lnTo>
                  <a:lnTo>
                    <a:pt x="1355670" y="1277441"/>
                  </a:lnTo>
                  <a:lnTo>
                    <a:pt x="1350467" y="1278375"/>
                  </a:lnTo>
                  <a:lnTo>
                    <a:pt x="1350467" y="1275574"/>
                  </a:lnTo>
                  <a:lnTo>
                    <a:pt x="1354183" y="1262501"/>
                  </a:lnTo>
                  <a:lnTo>
                    <a:pt x="1354183" y="1258766"/>
                  </a:lnTo>
                  <a:lnTo>
                    <a:pt x="1352698" y="1258766"/>
                  </a:lnTo>
                  <a:lnTo>
                    <a:pt x="1349724" y="1266236"/>
                  </a:lnTo>
                  <a:lnTo>
                    <a:pt x="1346007" y="1269971"/>
                  </a:lnTo>
                  <a:lnTo>
                    <a:pt x="1345264" y="1265302"/>
                  </a:lnTo>
                  <a:lnTo>
                    <a:pt x="1344521" y="1262501"/>
                  </a:lnTo>
                  <a:lnTo>
                    <a:pt x="1343035" y="1267169"/>
                  </a:lnTo>
                  <a:lnTo>
                    <a:pt x="1340061" y="1274640"/>
                  </a:lnTo>
                  <a:lnTo>
                    <a:pt x="1334860" y="1277441"/>
                  </a:lnTo>
                  <a:lnTo>
                    <a:pt x="1331887" y="1274640"/>
                  </a:lnTo>
                  <a:lnTo>
                    <a:pt x="1328914" y="1268103"/>
                  </a:lnTo>
                  <a:lnTo>
                    <a:pt x="1328169" y="1262501"/>
                  </a:lnTo>
                  <a:lnTo>
                    <a:pt x="1324454" y="1265302"/>
                  </a:lnTo>
                  <a:lnTo>
                    <a:pt x="1324454" y="1269971"/>
                  </a:lnTo>
                  <a:lnTo>
                    <a:pt x="1329657" y="1281177"/>
                  </a:lnTo>
                  <a:lnTo>
                    <a:pt x="1322968" y="1284912"/>
                  </a:lnTo>
                  <a:lnTo>
                    <a:pt x="1318508" y="1288647"/>
                  </a:lnTo>
                  <a:lnTo>
                    <a:pt x="1316278" y="1286779"/>
                  </a:lnTo>
                  <a:lnTo>
                    <a:pt x="1318508" y="1284912"/>
                  </a:lnTo>
                  <a:lnTo>
                    <a:pt x="1321481" y="1282110"/>
                  </a:lnTo>
                  <a:lnTo>
                    <a:pt x="1319995" y="1274640"/>
                  </a:lnTo>
                  <a:lnTo>
                    <a:pt x="1317765" y="1281177"/>
                  </a:lnTo>
                  <a:lnTo>
                    <a:pt x="1314792" y="1281177"/>
                  </a:lnTo>
                  <a:lnTo>
                    <a:pt x="1313305" y="1277441"/>
                  </a:lnTo>
                  <a:lnTo>
                    <a:pt x="1311076" y="1271839"/>
                  </a:lnTo>
                  <a:lnTo>
                    <a:pt x="1305873" y="1274640"/>
                  </a:lnTo>
                  <a:lnTo>
                    <a:pt x="1304386" y="1268103"/>
                  </a:lnTo>
                  <a:lnTo>
                    <a:pt x="1302157" y="1265302"/>
                  </a:lnTo>
                  <a:lnTo>
                    <a:pt x="1296954" y="1266236"/>
                  </a:lnTo>
                  <a:lnTo>
                    <a:pt x="1294725" y="1265302"/>
                  </a:lnTo>
                  <a:lnTo>
                    <a:pt x="1296211" y="1271839"/>
                  </a:lnTo>
                  <a:lnTo>
                    <a:pt x="1298440" y="1280243"/>
                  </a:lnTo>
                  <a:lnTo>
                    <a:pt x="1296211" y="1284912"/>
                  </a:lnTo>
                  <a:lnTo>
                    <a:pt x="1296211" y="1287713"/>
                  </a:lnTo>
                  <a:lnTo>
                    <a:pt x="1298440" y="1287713"/>
                  </a:lnTo>
                  <a:lnTo>
                    <a:pt x="1303643" y="1286779"/>
                  </a:lnTo>
                  <a:lnTo>
                    <a:pt x="1306616" y="1285846"/>
                  </a:lnTo>
                  <a:lnTo>
                    <a:pt x="1313305" y="1291448"/>
                  </a:lnTo>
                  <a:lnTo>
                    <a:pt x="1314792" y="1294250"/>
                  </a:lnTo>
                  <a:lnTo>
                    <a:pt x="1309589" y="1297051"/>
                  </a:lnTo>
                  <a:lnTo>
                    <a:pt x="1305873" y="1300786"/>
                  </a:lnTo>
                  <a:lnTo>
                    <a:pt x="1305130" y="1303588"/>
                  </a:lnTo>
                  <a:lnTo>
                    <a:pt x="1309589" y="1303588"/>
                  </a:lnTo>
                  <a:lnTo>
                    <a:pt x="1314792" y="1300786"/>
                  </a:lnTo>
                  <a:lnTo>
                    <a:pt x="1320738" y="1299853"/>
                  </a:lnTo>
                  <a:lnTo>
                    <a:pt x="1325197" y="1308257"/>
                  </a:lnTo>
                  <a:lnTo>
                    <a:pt x="1319995" y="1311992"/>
                  </a:lnTo>
                  <a:lnTo>
                    <a:pt x="1317022" y="1314793"/>
                  </a:lnTo>
                  <a:lnTo>
                    <a:pt x="1314792" y="1313860"/>
                  </a:lnTo>
                  <a:lnTo>
                    <a:pt x="1311819" y="1317595"/>
                  </a:lnTo>
                  <a:lnTo>
                    <a:pt x="1301413" y="1324132"/>
                  </a:lnTo>
                  <a:lnTo>
                    <a:pt x="1296954" y="1326933"/>
                  </a:lnTo>
                  <a:lnTo>
                    <a:pt x="1292494" y="1328800"/>
                  </a:lnTo>
                  <a:lnTo>
                    <a:pt x="1291008" y="1327867"/>
                  </a:lnTo>
                  <a:lnTo>
                    <a:pt x="1288779" y="1325065"/>
                  </a:lnTo>
                  <a:lnTo>
                    <a:pt x="1287291" y="1314793"/>
                  </a:lnTo>
                  <a:lnTo>
                    <a:pt x="1285805" y="1312926"/>
                  </a:lnTo>
                  <a:lnTo>
                    <a:pt x="1281345" y="1311058"/>
                  </a:lnTo>
                  <a:lnTo>
                    <a:pt x="1278373" y="1306389"/>
                  </a:lnTo>
                  <a:lnTo>
                    <a:pt x="1277630" y="1302654"/>
                  </a:lnTo>
                  <a:lnTo>
                    <a:pt x="1274656" y="1301720"/>
                  </a:lnTo>
                  <a:lnTo>
                    <a:pt x="1273171" y="1303588"/>
                  </a:lnTo>
                  <a:lnTo>
                    <a:pt x="1273913" y="1307323"/>
                  </a:lnTo>
                  <a:lnTo>
                    <a:pt x="1277630" y="1311058"/>
                  </a:lnTo>
                  <a:lnTo>
                    <a:pt x="1278373" y="1314793"/>
                  </a:lnTo>
                  <a:lnTo>
                    <a:pt x="1278373" y="1317595"/>
                  </a:lnTo>
                  <a:lnTo>
                    <a:pt x="1276144" y="1317595"/>
                  </a:lnTo>
                  <a:lnTo>
                    <a:pt x="1273171" y="1313860"/>
                  </a:lnTo>
                  <a:lnTo>
                    <a:pt x="1270198" y="1312926"/>
                  </a:lnTo>
                  <a:lnTo>
                    <a:pt x="1268710" y="1315727"/>
                  </a:lnTo>
                  <a:lnTo>
                    <a:pt x="1270941" y="1318529"/>
                  </a:lnTo>
                  <a:lnTo>
                    <a:pt x="1273913" y="1323197"/>
                  </a:lnTo>
                  <a:lnTo>
                    <a:pt x="1276887" y="1327867"/>
                  </a:lnTo>
                  <a:lnTo>
                    <a:pt x="1277630" y="1332536"/>
                  </a:lnTo>
                  <a:lnTo>
                    <a:pt x="1276144" y="1337205"/>
                  </a:lnTo>
                  <a:lnTo>
                    <a:pt x="1276887" y="1341874"/>
                  </a:lnTo>
                  <a:lnTo>
                    <a:pt x="1274656" y="1348410"/>
                  </a:lnTo>
                  <a:lnTo>
                    <a:pt x="1267968" y="1352146"/>
                  </a:lnTo>
                  <a:lnTo>
                    <a:pt x="1263507" y="1356815"/>
                  </a:lnTo>
                  <a:lnTo>
                    <a:pt x="1259049" y="1359616"/>
                  </a:lnTo>
                  <a:lnTo>
                    <a:pt x="1259049" y="1354013"/>
                  </a:lnTo>
                  <a:lnTo>
                    <a:pt x="1261279" y="1344675"/>
                  </a:lnTo>
                  <a:lnTo>
                    <a:pt x="1262022" y="1340006"/>
                  </a:lnTo>
                  <a:lnTo>
                    <a:pt x="1259049" y="1339072"/>
                  </a:lnTo>
                  <a:lnTo>
                    <a:pt x="1253103" y="1342808"/>
                  </a:lnTo>
                  <a:lnTo>
                    <a:pt x="1253846" y="1345609"/>
                  </a:lnTo>
                  <a:lnTo>
                    <a:pt x="1255333" y="1348410"/>
                  </a:lnTo>
                  <a:lnTo>
                    <a:pt x="1256819" y="1352146"/>
                  </a:lnTo>
                  <a:lnTo>
                    <a:pt x="1255333" y="1355881"/>
                  </a:lnTo>
                  <a:lnTo>
                    <a:pt x="1251616" y="1358682"/>
                  </a:lnTo>
                  <a:lnTo>
                    <a:pt x="1247157" y="1358682"/>
                  </a:lnTo>
                  <a:lnTo>
                    <a:pt x="1246414" y="1355881"/>
                  </a:lnTo>
                  <a:lnTo>
                    <a:pt x="1247157" y="1351212"/>
                  </a:lnTo>
                  <a:lnTo>
                    <a:pt x="1244184" y="1348410"/>
                  </a:lnTo>
                  <a:lnTo>
                    <a:pt x="1241954" y="1350278"/>
                  </a:lnTo>
                  <a:lnTo>
                    <a:pt x="1237495" y="1353079"/>
                  </a:lnTo>
                  <a:lnTo>
                    <a:pt x="1236009" y="1355881"/>
                  </a:lnTo>
                  <a:lnTo>
                    <a:pt x="1233035" y="1356815"/>
                  </a:lnTo>
                  <a:lnTo>
                    <a:pt x="1230806" y="1354013"/>
                  </a:lnTo>
                  <a:lnTo>
                    <a:pt x="1227089" y="1353079"/>
                  </a:lnTo>
                  <a:lnTo>
                    <a:pt x="1224117" y="1354013"/>
                  </a:lnTo>
                  <a:lnTo>
                    <a:pt x="1227089" y="1357748"/>
                  </a:lnTo>
                  <a:lnTo>
                    <a:pt x="1227089" y="1359616"/>
                  </a:lnTo>
                  <a:lnTo>
                    <a:pt x="1225603" y="1363351"/>
                  </a:lnTo>
                  <a:lnTo>
                    <a:pt x="1219657" y="1368020"/>
                  </a:lnTo>
                  <a:lnTo>
                    <a:pt x="1217428" y="1368020"/>
                  </a:lnTo>
                  <a:lnTo>
                    <a:pt x="1218914" y="1371755"/>
                  </a:lnTo>
                  <a:lnTo>
                    <a:pt x="1233778" y="1401637"/>
                  </a:lnTo>
                  <a:lnTo>
                    <a:pt x="1226346" y="1407240"/>
                  </a:lnTo>
                  <a:lnTo>
                    <a:pt x="1221886" y="1410041"/>
                  </a:lnTo>
                  <a:lnTo>
                    <a:pt x="1219657" y="1410041"/>
                  </a:lnTo>
                  <a:lnTo>
                    <a:pt x="1216683" y="1405372"/>
                  </a:lnTo>
                  <a:lnTo>
                    <a:pt x="1213711" y="1403505"/>
                  </a:lnTo>
                  <a:lnTo>
                    <a:pt x="1210737" y="1403505"/>
                  </a:lnTo>
                  <a:lnTo>
                    <a:pt x="1205536" y="1404438"/>
                  </a:lnTo>
                  <a:lnTo>
                    <a:pt x="1201076" y="1401637"/>
                  </a:lnTo>
                  <a:lnTo>
                    <a:pt x="1198846" y="1400703"/>
                  </a:lnTo>
                  <a:lnTo>
                    <a:pt x="1188441" y="1403505"/>
                  </a:lnTo>
                  <a:lnTo>
                    <a:pt x="1185468" y="1400703"/>
                  </a:lnTo>
                  <a:lnTo>
                    <a:pt x="1181752" y="1400703"/>
                  </a:lnTo>
                  <a:lnTo>
                    <a:pt x="1178035" y="1401637"/>
                  </a:lnTo>
                  <a:lnTo>
                    <a:pt x="1181008" y="1406306"/>
                  </a:lnTo>
                  <a:lnTo>
                    <a:pt x="1184725" y="1409107"/>
                  </a:lnTo>
                  <a:lnTo>
                    <a:pt x="1190671" y="1410975"/>
                  </a:lnTo>
                  <a:lnTo>
                    <a:pt x="1194387" y="1410975"/>
                  </a:lnTo>
                  <a:lnTo>
                    <a:pt x="1197360" y="1408174"/>
                  </a:lnTo>
                  <a:lnTo>
                    <a:pt x="1199590" y="1411909"/>
                  </a:lnTo>
                  <a:lnTo>
                    <a:pt x="1198846" y="1413777"/>
                  </a:lnTo>
                  <a:lnTo>
                    <a:pt x="1198103" y="1418445"/>
                  </a:lnTo>
                  <a:lnTo>
                    <a:pt x="1198103" y="1423115"/>
                  </a:lnTo>
                  <a:lnTo>
                    <a:pt x="1201819" y="1426850"/>
                  </a:lnTo>
                  <a:lnTo>
                    <a:pt x="1204791" y="1430585"/>
                  </a:lnTo>
                  <a:lnTo>
                    <a:pt x="1204791" y="1432453"/>
                  </a:lnTo>
                  <a:lnTo>
                    <a:pt x="1201819" y="1436188"/>
                  </a:lnTo>
                  <a:lnTo>
                    <a:pt x="1200333" y="1439923"/>
                  </a:lnTo>
                  <a:lnTo>
                    <a:pt x="1201819" y="1441791"/>
                  </a:lnTo>
                  <a:lnTo>
                    <a:pt x="1204049" y="1439923"/>
                  </a:lnTo>
                  <a:lnTo>
                    <a:pt x="1209252" y="1433386"/>
                  </a:lnTo>
                  <a:lnTo>
                    <a:pt x="1211482" y="1431519"/>
                  </a:lnTo>
                  <a:lnTo>
                    <a:pt x="1212968" y="1434320"/>
                  </a:lnTo>
                  <a:lnTo>
                    <a:pt x="1213711" y="1438056"/>
                  </a:lnTo>
                  <a:lnTo>
                    <a:pt x="1209994" y="1443658"/>
                  </a:lnTo>
                  <a:lnTo>
                    <a:pt x="1207022" y="1455797"/>
                  </a:lnTo>
                  <a:lnTo>
                    <a:pt x="1203306" y="1469805"/>
                  </a:lnTo>
                  <a:lnTo>
                    <a:pt x="1199590" y="1475408"/>
                  </a:lnTo>
                  <a:lnTo>
                    <a:pt x="1196617" y="1485679"/>
                  </a:lnTo>
                  <a:lnTo>
                    <a:pt x="1191414" y="1494083"/>
                  </a:lnTo>
                  <a:lnTo>
                    <a:pt x="1188441" y="1495951"/>
                  </a:lnTo>
                  <a:lnTo>
                    <a:pt x="1184725" y="1499686"/>
                  </a:lnTo>
                  <a:lnTo>
                    <a:pt x="1180265" y="1498752"/>
                  </a:lnTo>
                  <a:lnTo>
                    <a:pt x="1178035" y="1495951"/>
                  </a:lnTo>
                  <a:lnTo>
                    <a:pt x="1181752" y="1495017"/>
                  </a:lnTo>
                  <a:lnTo>
                    <a:pt x="1184725" y="1491282"/>
                  </a:lnTo>
                  <a:lnTo>
                    <a:pt x="1185468" y="1485679"/>
                  </a:lnTo>
                  <a:lnTo>
                    <a:pt x="1185468" y="1478209"/>
                  </a:lnTo>
                  <a:lnTo>
                    <a:pt x="1183238" y="1477275"/>
                  </a:lnTo>
                  <a:lnTo>
                    <a:pt x="1181752" y="1478209"/>
                  </a:lnTo>
                  <a:lnTo>
                    <a:pt x="1182496" y="1482878"/>
                  </a:lnTo>
                  <a:lnTo>
                    <a:pt x="1179522" y="1487547"/>
                  </a:lnTo>
                  <a:lnTo>
                    <a:pt x="1177293" y="1491282"/>
                  </a:lnTo>
                  <a:lnTo>
                    <a:pt x="1171347" y="1491282"/>
                  </a:lnTo>
                  <a:lnTo>
                    <a:pt x="1169860" y="1492216"/>
                  </a:lnTo>
                  <a:lnTo>
                    <a:pt x="1172090" y="1496885"/>
                  </a:lnTo>
                  <a:lnTo>
                    <a:pt x="1169860" y="1497819"/>
                  </a:lnTo>
                  <a:lnTo>
                    <a:pt x="1166888" y="1496885"/>
                  </a:lnTo>
                  <a:lnTo>
                    <a:pt x="1165401" y="1491282"/>
                  </a:lnTo>
                  <a:lnTo>
                    <a:pt x="1160941" y="1488481"/>
                  </a:lnTo>
                  <a:lnTo>
                    <a:pt x="1157967" y="1482878"/>
                  </a:lnTo>
                  <a:lnTo>
                    <a:pt x="1150536" y="1471672"/>
                  </a:lnTo>
                  <a:lnTo>
                    <a:pt x="1148306" y="1470738"/>
                  </a:lnTo>
                  <a:lnTo>
                    <a:pt x="1147563" y="1472606"/>
                  </a:lnTo>
                  <a:lnTo>
                    <a:pt x="1152766" y="1479143"/>
                  </a:lnTo>
                  <a:lnTo>
                    <a:pt x="1152766" y="1482878"/>
                  </a:lnTo>
                  <a:lnTo>
                    <a:pt x="1156481" y="1487547"/>
                  </a:lnTo>
                  <a:lnTo>
                    <a:pt x="1156481" y="1491282"/>
                  </a:lnTo>
                  <a:lnTo>
                    <a:pt x="1160198" y="1495017"/>
                  </a:lnTo>
                  <a:lnTo>
                    <a:pt x="1161684" y="1497819"/>
                  </a:lnTo>
                  <a:lnTo>
                    <a:pt x="1160198" y="1499686"/>
                  </a:lnTo>
                  <a:lnTo>
                    <a:pt x="1153509" y="1501554"/>
                  </a:lnTo>
                  <a:lnTo>
                    <a:pt x="1153509" y="1503422"/>
                  </a:lnTo>
                  <a:lnTo>
                    <a:pt x="1157967" y="1506223"/>
                  </a:lnTo>
                  <a:lnTo>
                    <a:pt x="1162427" y="1507157"/>
                  </a:lnTo>
                  <a:lnTo>
                    <a:pt x="1167630" y="1506223"/>
                  </a:lnTo>
                  <a:lnTo>
                    <a:pt x="1172090" y="1505289"/>
                  </a:lnTo>
                  <a:lnTo>
                    <a:pt x="1175062" y="1506223"/>
                  </a:lnTo>
                  <a:lnTo>
                    <a:pt x="1178779" y="1509024"/>
                  </a:lnTo>
                  <a:lnTo>
                    <a:pt x="1182496" y="1507157"/>
                  </a:lnTo>
                  <a:lnTo>
                    <a:pt x="1186211" y="1505289"/>
                  </a:lnTo>
                  <a:lnTo>
                    <a:pt x="1189927" y="1503422"/>
                  </a:lnTo>
                  <a:lnTo>
                    <a:pt x="1192900" y="1505289"/>
                  </a:lnTo>
                  <a:lnTo>
                    <a:pt x="1192900" y="1514627"/>
                  </a:lnTo>
                  <a:lnTo>
                    <a:pt x="1192900" y="1522098"/>
                  </a:lnTo>
                  <a:lnTo>
                    <a:pt x="1190671" y="1525833"/>
                  </a:lnTo>
                  <a:lnTo>
                    <a:pt x="1187698" y="1527700"/>
                  </a:lnTo>
                  <a:lnTo>
                    <a:pt x="1186211" y="1531435"/>
                  </a:lnTo>
                  <a:lnTo>
                    <a:pt x="1187698" y="1536105"/>
                  </a:lnTo>
                  <a:lnTo>
                    <a:pt x="1188441" y="1538906"/>
                  </a:lnTo>
                  <a:lnTo>
                    <a:pt x="1186954" y="1542641"/>
                  </a:lnTo>
                  <a:lnTo>
                    <a:pt x="1181008" y="1545443"/>
                  </a:lnTo>
                  <a:lnTo>
                    <a:pt x="1179522" y="1548244"/>
                  </a:lnTo>
                  <a:lnTo>
                    <a:pt x="1178035" y="1551979"/>
                  </a:lnTo>
                  <a:lnTo>
                    <a:pt x="1179522" y="1558516"/>
                  </a:lnTo>
                  <a:lnTo>
                    <a:pt x="1178035" y="1563185"/>
                  </a:lnTo>
                  <a:lnTo>
                    <a:pt x="1178035" y="1570655"/>
                  </a:lnTo>
                  <a:lnTo>
                    <a:pt x="1181752" y="1573457"/>
                  </a:lnTo>
                  <a:lnTo>
                    <a:pt x="1185468" y="1578126"/>
                  </a:lnTo>
                  <a:lnTo>
                    <a:pt x="1187698" y="1585596"/>
                  </a:lnTo>
                  <a:lnTo>
                    <a:pt x="1191414" y="1603338"/>
                  </a:lnTo>
                  <a:lnTo>
                    <a:pt x="1192900" y="1610809"/>
                  </a:lnTo>
                  <a:lnTo>
                    <a:pt x="1194387" y="1620147"/>
                  </a:lnTo>
                  <a:lnTo>
                    <a:pt x="1192900" y="1623882"/>
                  </a:lnTo>
                  <a:lnTo>
                    <a:pt x="1190671" y="1630419"/>
                  </a:lnTo>
                  <a:lnTo>
                    <a:pt x="1192900" y="1641624"/>
                  </a:lnTo>
                  <a:lnTo>
                    <a:pt x="1197360" y="1642558"/>
                  </a:lnTo>
                  <a:lnTo>
                    <a:pt x="1201076" y="1646293"/>
                  </a:lnTo>
                  <a:lnTo>
                    <a:pt x="1203306" y="1650962"/>
                  </a:lnTo>
                  <a:lnTo>
                    <a:pt x="1203306" y="1660300"/>
                  </a:lnTo>
                  <a:lnTo>
                    <a:pt x="1204791" y="1663102"/>
                  </a:lnTo>
                  <a:lnTo>
                    <a:pt x="1207765" y="1661234"/>
                  </a:lnTo>
                  <a:lnTo>
                    <a:pt x="1209994" y="1663102"/>
                  </a:lnTo>
                  <a:lnTo>
                    <a:pt x="1208509" y="1665903"/>
                  </a:lnTo>
                  <a:lnTo>
                    <a:pt x="1207022" y="1672440"/>
                  </a:lnTo>
                  <a:lnTo>
                    <a:pt x="1212225" y="1675241"/>
                  </a:lnTo>
                  <a:lnTo>
                    <a:pt x="1210737" y="1682712"/>
                  </a:lnTo>
                  <a:lnTo>
                    <a:pt x="1210737" y="1686447"/>
                  </a:lnTo>
                  <a:lnTo>
                    <a:pt x="1211482" y="1690182"/>
                  </a:lnTo>
                  <a:lnTo>
                    <a:pt x="1215197" y="1692984"/>
                  </a:lnTo>
                  <a:lnTo>
                    <a:pt x="1218914" y="1691116"/>
                  </a:lnTo>
                  <a:lnTo>
                    <a:pt x="1221886" y="1690182"/>
                  </a:lnTo>
                  <a:lnTo>
                    <a:pt x="1224117" y="1692984"/>
                  </a:lnTo>
                  <a:lnTo>
                    <a:pt x="1222629" y="1695785"/>
                  </a:lnTo>
                  <a:lnTo>
                    <a:pt x="1218914" y="1698586"/>
                  </a:lnTo>
                  <a:lnTo>
                    <a:pt x="1217428" y="1703255"/>
                  </a:lnTo>
                  <a:lnTo>
                    <a:pt x="1218914" y="1709792"/>
                  </a:lnTo>
                  <a:lnTo>
                    <a:pt x="1223374" y="1707924"/>
                  </a:lnTo>
                  <a:lnTo>
                    <a:pt x="1222629" y="1705123"/>
                  </a:lnTo>
                  <a:lnTo>
                    <a:pt x="1224860" y="1703255"/>
                  </a:lnTo>
                  <a:lnTo>
                    <a:pt x="1228576" y="1707924"/>
                  </a:lnTo>
                  <a:lnTo>
                    <a:pt x="1227832" y="1699520"/>
                  </a:lnTo>
                  <a:lnTo>
                    <a:pt x="1228576" y="1696719"/>
                  </a:lnTo>
                  <a:lnTo>
                    <a:pt x="1231549" y="1696719"/>
                  </a:lnTo>
                  <a:lnTo>
                    <a:pt x="1232292" y="1700454"/>
                  </a:lnTo>
                  <a:lnTo>
                    <a:pt x="1230063" y="1715395"/>
                  </a:lnTo>
                  <a:lnTo>
                    <a:pt x="1216683" y="1715395"/>
                  </a:lnTo>
                  <a:lnTo>
                    <a:pt x="1213711" y="1716328"/>
                  </a:lnTo>
                  <a:lnTo>
                    <a:pt x="1213711" y="1719130"/>
                  </a:lnTo>
                  <a:lnTo>
                    <a:pt x="1212968" y="1720064"/>
                  </a:lnTo>
                  <a:lnTo>
                    <a:pt x="1208509" y="1720064"/>
                  </a:lnTo>
                  <a:lnTo>
                    <a:pt x="1204791" y="1720064"/>
                  </a:lnTo>
                  <a:lnTo>
                    <a:pt x="1203306" y="1720064"/>
                  </a:lnTo>
                  <a:lnTo>
                    <a:pt x="1204049" y="1720064"/>
                  </a:lnTo>
                  <a:lnTo>
                    <a:pt x="1203306" y="1720064"/>
                  </a:lnTo>
                  <a:lnTo>
                    <a:pt x="1200333" y="1720064"/>
                  </a:lnTo>
                  <a:lnTo>
                    <a:pt x="1198103" y="1720064"/>
                  </a:lnTo>
                  <a:lnTo>
                    <a:pt x="1196617" y="1720064"/>
                  </a:lnTo>
                  <a:lnTo>
                    <a:pt x="1193644" y="1720064"/>
                  </a:lnTo>
                  <a:lnTo>
                    <a:pt x="1189927" y="1720064"/>
                  </a:lnTo>
                  <a:lnTo>
                    <a:pt x="1187698" y="1720064"/>
                  </a:lnTo>
                  <a:lnTo>
                    <a:pt x="1183981" y="1720064"/>
                  </a:lnTo>
                  <a:lnTo>
                    <a:pt x="1172090" y="1713527"/>
                  </a:lnTo>
                  <a:lnTo>
                    <a:pt x="1167630" y="1704189"/>
                  </a:lnTo>
                  <a:lnTo>
                    <a:pt x="1163914" y="1703255"/>
                  </a:lnTo>
                  <a:lnTo>
                    <a:pt x="1160198" y="1704189"/>
                  </a:lnTo>
                  <a:lnTo>
                    <a:pt x="1156481" y="1704189"/>
                  </a:lnTo>
                  <a:lnTo>
                    <a:pt x="1152021" y="1702321"/>
                  </a:lnTo>
                  <a:lnTo>
                    <a:pt x="1149049" y="1703255"/>
                  </a:lnTo>
                  <a:lnTo>
                    <a:pt x="1146820" y="1699520"/>
                  </a:lnTo>
                  <a:lnTo>
                    <a:pt x="1144590" y="1701388"/>
                  </a:lnTo>
                  <a:lnTo>
                    <a:pt x="1142360" y="1698586"/>
                  </a:lnTo>
                  <a:lnTo>
                    <a:pt x="1139387" y="1698586"/>
                  </a:lnTo>
                  <a:lnTo>
                    <a:pt x="1127495" y="1698586"/>
                  </a:lnTo>
                  <a:lnTo>
                    <a:pt x="1124522" y="1700454"/>
                  </a:lnTo>
                  <a:lnTo>
                    <a:pt x="1123036" y="1698586"/>
                  </a:lnTo>
                  <a:lnTo>
                    <a:pt x="1120063" y="1698586"/>
                  </a:lnTo>
                  <a:lnTo>
                    <a:pt x="1114860" y="1701388"/>
                  </a:lnTo>
                  <a:lnTo>
                    <a:pt x="1111888" y="1701388"/>
                  </a:lnTo>
                  <a:lnTo>
                    <a:pt x="1108172" y="1698586"/>
                  </a:lnTo>
                  <a:lnTo>
                    <a:pt x="1105942" y="1699520"/>
                  </a:lnTo>
                  <a:lnTo>
                    <a:pt x="1101482" y="1700454"/>
                  </a:lnTo>
                  <a:lnTo>
                    <a:pt x="1099252" y="1698586"/>
                  </a:lnTo>
                  <a:lnTo>
                    <a:pt x="1097023" y="1697652"/>
                  </a:lnTo>
                  <a:lnTo>
                    <a:pt x="1093305" y="1697652"/>
                  </a:lnTo>
                  <a:lnTo>
                    <a:pt x="1085131" y="1693917"/>
                  </a:lnTo>
                  <a:lnTo>
                    <a:pt x="1085131" y="1690182"/>
                  </a:lnTo>
                  <a:lnTo>
                    <a:pt x="1083644" y="1688314"/>
                  </a:lnTo>
                  <a:lnTo>
                    <a:pt x="1082158" y="1688314"/>
                  </a:lnTo>
                  <a:lnTo>
                    <a:pt x="1080671" y="1690182"/>
                  </a:lnTo>
                  <a:lnTo>
                    <a:pt x="1079185" y="1690182"/>
                  </a:lnTo>
                  <a:lnTo>
                    <a:pt x="1076955" y="1682712"/>
                  </a:lnTo>
                  <a:lnTo>
                    <a:pt x="1074725" y="1682712"/>
                  </a:lnTo>
                  <a:lnTo>
                    <a:pt x="1071752" y="1682712"/>
                  </a:lnTo>
                  <a:lnTo>
                    <a:pt x="1069522" y="1681778"/>
                  </a:lnTo>
                  <a:lnTo>
                    <a:pt x="1068779" y="1678043"/>
                  </a:lnTo>
                  <a:lnTo>
                    <a:pt x="1065806" y="1678043"/>
                  </a:lnTo>
                  <a:lnTo>
                    <a:pt x="1063576" y="1677109"/>
                  </a:lnTo>
                  <a:lnTo>
                    <a:pt x="1062833" y="1673373"/>
                  </a:lnTo>
                  <a:lnTo>
                    <a:pt x="1061347" y="1671506"/>
                  </a:lnTo>
                  <a:lnTo>
                    <a:pt x="1058374" y="1673373"/>
                  </a:lnTo>
                  <a:lnTo>
                    <a:pt x="1056144" y="1673373"/>
                  </a:lnTo>
                  <a:lnTo>
                    <a:pt x="1052428" y="1669638"/>
                  </a:lnTo>
                  <a:lnTo>
                    <a:pt x="1049456" y="1668705"/>
                  </a:lnTo>
                  <a:lnTo>
                    <a:pt x="1047969" y="1670572"/>
                  </a:lnTo>
                  <a:lnTo>
                    <a:pt x="1046482" y="1669638"/>
                  </a:lnTo>
                  <a:lnTo>
                    <a:pt x="1044995" y="1667771"/>
                  </a:lnTo>
                  <a:lnTo>
                    <a:pt x="1040536" y="1667771"/>
                  </a:lnTo>
                  <a:lnTo>
                    <a:pt x="1039049" y="1670572"/>
                  </a:lnTo>
                  <a:lnTo>
                    <a:pt x="1035334" y="1669638"/>
                  </a:lnTo>
                  <a:lnTo>
                    <a:pt x="1025671" y="1659367"/>
                  </a:lnTo>
                  <a:lnTo>
                    <a:pt x="1024928" y="1656565"/>
                  </a:lnTo>
                  <a:lnTo>
                    <a:pt x="1021955" y="1654698"/>
                  </a:lnTo>
                  <a:lnTo>
                    <a:pt x="1017496" y="1652830"/>
                  </a:lnTo>
                  <a:lnTo>
                    <a:pt x="1014523" y="1650029"/>
                  </a:lnTo>
                  <a:lnTo>
                    <a:pt x="1010063" y="1649095"/>
                  </a:lnTo>
                  <a:lnTo>
                    <a:pt x="1004117" y="1650029"/>
                  </a:lnTo>
                  <a:lnTo>
                    <a:pt x="1001145" y="1648161"/>
                  </a:lnTo>
                  <a:lnTo>
                    <a:pt x="996685" y="1647227"/>
                  </a:lnTo>
                  <a:lnTo>
                    <a:pt x="993712" y="1644426"/>
                  </a:lnTo>
                  <a:lnTo>
                    <a:pt x="986279" y="1642558"/>
                  </a:lnTo>
                  <a:lnTo>
                    <a:pt x="983307" y="1645359"/>
                  </a:lnTo>
                  <a:lnTo>
                    <a:pt x="979591" y="1643492"/>
                  </a:lnTo>
                  <a:lnTo>
                    <a:pt x="978848" y="1639757"/>
                  </a:lnTo>
                  <a:lnTo>
                    <a:pt x="979591" y="1631352"/>
                  </a:lnTo>
                  <a:lnTo>
                    <a:pt x="972158" y="1620147"/>
                  </a:lnTo>
                  <a:lnTo>
                    <a:pt x="972158" y="1614544"/>
                  </a:lnTo>
                  <a:lnTo>
                    <a:pt x="969185" y="1607074"/>
                  </a:lnTo>
                  <a:lnTo>
                    <a:pt x="966212" y="1602405"/>
                  </a:lnTo>
                  <a:lnTo>
                    <a:pt x="965469" y="1594934"/>
                  </a:lnTo>
                  <a:lnTo>
                    <a:pt x="956550" y="1571589"/>
                  </a:lnTo>
                  <a:lnTo>
                    <a:pt x="951347" y="1568788"/>
                  </a:lnTo>
                  <a:lnTo>
                    <a:pt x="947632" y="1561317"/>
                  </a:lnTo>
                  <a:lnTo>
                    <a:pt x="943171" y="1559449"/>
                  </a:lnTo>
                  <a:lnTo>
                    <a:pt x="941686" y="1556648"/>
                  </a:lnTo>
                  <a:lnTo>
                    <a:pt x="940198" y="1550112"/>
                  </a:lnTo>
                  <a:lnTo>
                    <a:pt x="937226" y="1546376"/>
                  </a:lnTo>
                  <a:lnTo>
                    <a:pt x="933509" y="1541707"/>
                  </a:lnTo>
                  <a:lnTo>
                    <a:pt x="932024" y="1537038"/>
                  </a:lnTo>
                  <a:lnTo>
                    <a:pt x="934252" y="1531435"/>
                  </a:lnTo>
                  <a:lnTo>
                    <a:pt x="935740" y="1526767"/>
                  </a:lnTo>
                  <a:lnTo>
                    <a:pt x="934996" y="1511826"/>
                  </a:lnTo>
                  <a:lnTo>
                    <a:pt x="934996" y="1508091"/>
                  </a:lnTo>
                  <a:lnTo>
                    <a:pt x="928306" y="1502488"/>
                  </a:lnTo>
                  <a:lnTo>
                    <a:pt x="926820" y="1498752"/>
                  </a:lnTo>
                  <a:lnTo>
                    <a:pt x="922360" y="1496885"/>
                  </a:lnTo>
                  <a:lnTo>
                    <a:pt x="924591" y="1491282"/>
                  </a:lnTo>
                  <a:lnTo>
                    <a:pt x="926820" y="1486613"/>
                  </a:lnTo>
                  <a:lnTo>
                    <a:pt x="926078" y="1480076"/>
                  </a:lnTo>
                  <a:lnTo>
                    <a:pt x="926820" y="1473540"/>
                  </a:lnTo>
                  <a:lnTo>
                    <a:pt x="927563" y="1465136"/>
                  </a:lnTo>
                  <a:lnTo>
                    <a:pt x="923104" y="1464202"/>
                  </a:lnTo>
                  <a:lnTo>
                    <a:pt x="923104" y="1457665"/>
                  </a:lnTo>
                  <a:lnTo>
                    <a:pt x="921617" y="1451129"/>
                  </a:lnTo>
                  <a:lnTo>
                    <a:pt x="910469" y="1442724"/>
                  </a:lnTo>
                  <a:lnTo>
                    <a:pt x="907496" y="1444592"/>
                  </a:lnTo>
                  <a:lnTo>
                    <a:pt x="904523" y="1439923"/>
                  </a:lnTo>
                  <a:lnTo>
                    <a:pt x="899320" y="1438989"/>
                  </a:lnTo>
                  <a:lnTo>
                    <a:pt x="894861" y="1433386"/>
                  </a:lnTo>
                  <a:lnTo>
                    <a:pt x="890401" y="1427784"/>
                  </a:lnTo>
                  <a:lnTo>
                    <a:pt x="888916" y="1423115"/>
                  </a:lnTo>
                  <a:lnTo>
                    <a:pt x="885199" y="1422181"/>
                  </a:lnTo>
                  <a:lnTo>
                    <a:pt x="881482" y="1419379"/>
                  </a:lnTo>
                  <a:lnTo>
                    <a:pt x="879253" y="1413777"/>
                  </a:lnTo>
                  <a:lnTo>
                    <a:pt x="877024" y="1405372"/>
                  </a:lnTo>
                  <a:lnTo>
                    <a:pt x="871821" y="1397902"/>
                  </a:lnTo>
                  <a:lnTo>
                    <a:pt x="871078" y="1392299"/>
                  </a:lnTo>
                  <a:lnTo>
                    <a:pt x="868847" y="1389498"/>
                  </a:lnTo>
                  <a:lnTo>
                    <a:pt x="865875" y="1389498"/>
                  </a:lnTo>
                  <a:lnTo>
                    <a:pt x="862901" y="1386696"/>
                  </a:lnTo>
                  <a:lnTo>
                    <a:pt x="859929" y="1378292"/>
                  </a:lnTo>
                  <a:lnTo>
                    <a:pt x="855470" y="1369888"/>
                  </a:lnTo>
                  <a:lnTo>
                    <a:pt x="851753" y="1363351"/>
                  </a:lnTo>
                  <a:lnTo>
                    <a:pt x="845064" y="1359616"/>
                  </a:lnTo>
                  <a:lnTo>
                    <a:pt x="839118" y="1355881"/>
                  </a:lnTo>
                  <a:lnTo>
                    <a:pt x="836888" y="1352146"/>
                  </a:lnTo>
                  <a:lnTo>
                    <a:pt x="833172" y="1347477"/>
                  </a:lnTo>
                  <a:lnTo>
                    <a:pt x="827226" y="1341874"/>
                  </a:lnTo>
                  <a:lnTo>
                    <a:pt x="824997" y="1337205"/>
                  </a:lnTo>
                  <a:lnTo>
                    <a:pt x="823511" y="1332536"/>
                  </a:lnTo>
                  <a:lnTo>
                    <a:pt x="821280" y="1329734"/>
                  </a:lnTo>
                  <a:lnTo>
                    <a:pt x="820537" y="1324132"/>
                  </a:lnTo>
                  <a:lnTo>
                    <a:pt x="819794" y="1318529"/>
                  </a:lnTo>
                  <a:lnTo>
                    <a:pt x="818308" y="1313860"/>
                  </a:lnTo>
                  <a:lnTo>
                    <a:pt x="814592" y="1310124"/>
                  </a:lnTo>
                  <a:lnTo>
                    <a:pt x="813848" y="1307323"/>
                  </a:lnTo>
                  <a:lnTo>
                    <a:pt x="815334" y="1303588"/>
                  </a:lnTo>
                  <a:lnTo>
                    <a:pt x="814592" y="1300786"/>
                  </a:lnTo>
                  <a:lnTo>
                    <a:pt x="810874" y="1298919"/>
                  </a:lnTo>
                  <a:lnTo>
                    <a:pt x="807902" y="1296117"/>
                  </a:lnTo>
                  <a:lnTo>
                    <a:pt x="807159" y="1291448"/>
                  </a:lnTo>
                  <a:lnTo>
                    <a:pt x="807902" y="1288647"/>
                  </a:lnTo>
                  <a:lnTo>
                    <a:pt x="805673" y="1287713"/>
                  </a:lnTo>
                  <a:lnTo>
                    <a:pt x="803443" y="1284912"/>
                  </a:lnTo>
                  <a:lnTo>
                    <a:pt x="801956" y="1279309"/>
                  </a:lnTo>
                  <a:lnTo>
                    <a:pt x="796754" y="1277441"/>
                  </a:lnTo>
                  <a:lnTo>
                    <a:pt x="794524" y="1272773"/>
                  </a:lnTo>
                  <a:lnTo>
                    <a:pt x="794524" y="1266236"/>
                  </a:lnTo>
                  <a:lnTo>
                    <a:pt x="790064" y="1253163"/>
                  </a:lnTo>
                  <a:lnTo>
                    <a:pt x="787091" y="1251295"/>
                  </a:lnTo>
                  <a:lnTo>
                    <a:pt x="785605" y="1244758"/>
                  </a:lnTo>
                  <a:lnTo>
                    <a:pt x="786348" y="1240089"/>
                  </a:lnTo>
                  <a:lnTo>
                    <a:pt x="781889" y="1239156"/>
                  </a:lnTo>
                  <a:lnTo>
                    <a:pt x="778916" y="1235420"/>
                  </a:lnTo>
                  <a:lnTo>
                    <a:pt x="776687" y="1227950"/>
                  </a:lnTo>
                  <a:lnTo>
                    <a:pt x="773713" y="1212075"/>
                  </a:lnTo>
                  <a:lnTo>
                    <a:pt x="772969" y="1209274"/>
                  </a:lnTo>
                  <a:lnTo>
                    <a:pt x="769996" y="1201804"/>
                  </a:lnTo>
                  <a:lnTo>
                    <a:pt x="764050" y="1196200"/>
                  </a:lnTo>
                  <a:lnTo>
                    <a:pt x="760335" y="1192466"/>
                  </a:lnTo>
                  <a:lnTo>
                    <a:pt x="758104" y="1184995"/>
                  </a:lnTo>
                  <a:lnTo>
                    <a:pt x="758104" y="1181260"/>
                  </a:lnTo>
                  <a:lnTo>
                    <a:pt x="754389" y="1179392"/>
                  </a:lnTo>
                  <a:lnTo>
                    <a:pt x="749930" y="1175657"/>
                  </a:lnTo>
                  <a:lnTo>
                    <a:pt x="745469" y="1170988"/>
                  </a:lnTo>
                  <a:lnTo>
                    <a:pt x="738038" y="1166319"/>
                  </a:lnTo>
                  <a:lnTo>
                    <a:pt x="729862" y="1161650"/>
                  </a:lnTo>
                  <a:lnTo>
                    <a:pt x="726146" y="1148577"/>
                  </a:lnTo>
                  <a:lnTo>
                    <a:pt x="723173" y="1147643"/>
                  </a:lnTo>
                  <a:lnTo>
                    <a:pt x="719456" y="1143907"/>
                  </a:lnTo>
                  <a:lnTo>
                    <a:pt x="712768" y="1142974"/>
                  </a:lnTo>
                  <a:lnTo>
                    <a:pt x="706822" y="1138305"/>
                  </a:lnTo>
                  <a:lnTo>
                    <a:pt x="701619" y="1138305"/>
                  </a:lnTo>
                  <a:lnTo>
                    <a:pt x="700133" y="1133636"/>
                  </a:lnTo>
                  <a:lnTo>
                    <a:pt x="702362" y="1130834"/>
                  </a:lnTo>
                  <a:lnTo>
                    <a:pt x="703105" y="1124298"/>
                  </a:lnTo>
                  <a:lnTo>
                    <a:pt x="700876" y="1121496"/>
                  </a:lnTo>
                  <a:lnTo>
                    <a:pt x="698645" y="1120563"/>
                  </a:lnTo>
                  <a:lnTo>
                    <a:pt x="697902" y="1124298"/>
                  </a:lnTo>
                  <a:lnTo>
                    <a:pt x="696416" y="1128033"/>
                  </a:lnTo>
                  <a:lnTo>
                    <a:pt x="693442" y="1128967"/>
                  </a:lnTo>
                  <a:lnTo>
                    <a:pt x="691956" y="1126165"/>
                  </a:lnTo>
                  <a:lnTo>
                    <a:pt x="693442" y="1119629"/>
                  </a:lnTo>
                  <a:lnTo>
                    <a:pt x="693442" y="1115893"/>
                  </a:lnTo>
                  <a:lnTo>
                    <a:pt x="691214" y="1117761"/>
                  </a:lnTo>
                  <a:lnTo>
                    <a:pt x="687496" y="1116827"/>
                  </a:lnTo>
                  <a:lnTo>
                    <a:pt x="686011" y="1114960"/>
                  </a:lnTo>
                  <a:lnTo>
                    <a:pt x="682295" y="1100019"/>
                  </a:lnTo>
                  <a:lnTo>
                    <a:pt x="680065" y="1100019"/>
                  </a:lnTo>
                  <a:lnTo>
                    <a:pt x="676349" y="1101887"/>
                  </a:lnTo>
                  <a:lnTo>
                    <a:pt x="673376" y="1100953"/>
                  </a:lnTo>
                  <a:lnTo>
                    <a:pt x="672632" y="1096284"/>
                  </a:lnTo>
                  <a:lnTo>
                    <a:pt x="665943" y="1097218"/>
                  </a:lnTo>
                  <a:lnTo>
                    <a:pt x="662970" y="1097218"/>
                  </a:lnTo>
                  <a:lnTo>
                    <a:pt x="663713" y="1093482"/>
                  </a:lnTo>
                  <a:lnTo>
                    <a:pt x="661484" y="1091615"/>
                  </a:lnTo>
                  <a:lnTo>
                    <a:pt x="657767" y="1094416"/>
                  </a:lnTo>
                  <a:lnTo>
                    <a:pt x="653309" y="1098152"/>
                  </a:lnTo>
                  <a:lnTo>
                    <a:pt x="647363" y="1098152"/>
                  </a:lnTo>
                  <a:lnTo>
                    <a:pt x="638443" y="1097218"/>
                  </a:lnTo>
                  <a:lnTo>
                    <a:pt x="635471" y="1096284"/>
                  </a:lnTo>
                  <a:lnTo>
                    <a:pt x="629525" y="1093482"/>
                  </a:lnTo>
                  <a:lnTo>
                    <a:pt x="626552" y="1093482"/>
                  </a:lnTo>
                  <a:lnTo>
                    <a:pt x="611687" y="1096284"/>
                  </a:lnTo>
                  <a:lnTo>
                    <a:pt x="607970" y="1089747"/>
                  </a:lnTo>
                  <a:lnTo>
                    <a:pt x="596822" y="1094416"/>
                  </a:lnTo>
                  <a:lnTo>
                    <a:pt x="574524" y="1084144"/>
                  </a:lnTo>
                  <a:lnTo>
                    <a:pt x="567836" y="1080409"/>
                  </a:lnTo>
                  <a:lnTo>
                    <a:pt x="561146" y="1079475"/>
                  </a:lnTo>
                  <a:lnTo>
                    <a:pt x="555944" y="1082276"/>
                  </a:lnTo>
                  <a:lnTo>
                    <a:pt x="553714" y="1096284"/>
                  </a:lnTo>
                  <a:lnTo>
                    <a:pt x="551484" y="1098152"/>
                  </a:lnTo>
                  <a:lnTo>
                    <a:pt x="543308" y="1097218"/>
                  </a:lnTo>
                  <a:lnTo>
                    <a:pt x="538106" y="1093482"/>
                  </a:lnTo>
                  <a:lnTo>
                    <a:pt x="535133" y="1098152"/>
                  </a:lnTo>
                  <a:lnTo>
                    <a:pt x="532160" y="1100019"/>
                  </a:lnTo>
                  <a:lnTo>
                    <a:pt x="528443" y="1097218"/>
                  </a:lnTo>
                  <a:lnTo>
                    <a:pt x="522497" y="1100953"/>
                  </a:lnTo>
                  <a:lnTo>
                    <a:pt x="518782" y="1100953"/>
                  </a:lnTo>
                  <a:lnTo>
                    <a:pt x="515808" y="1100953"/>
                  </a:lnTo>
                  <a:lnTo>
                    <a:pt x="511348" y="1113092"/>
                  </a:lnTo>
                  <a:lnTo>
                    <a:pt x="506890" y="1117761"/>
                  </a:lnTo>
                  <a:lnTo>
                    <a:pt x="506890" y="1124298"/>
                  </a:lnTo>
                  <a:lnTo>
                    <a:pt x="503917" y="1122430"/>
                  </a:lnTo>
                  <a:lnTo>
                    <a:pt x="503174" y="1127099"/>
                  </a:lnTo>
                  <a:lnTo>
                    <a:pt x="501687" y="1133636"/>
                  </a:lnTo>
                  <a:lnTo>
                    <a:pt x="497971" y="1135504"/>
                  </a:lnTo>
                  <a:lnTo>
                    <a:pt x="497971" y="1142974"/>
                  </a:lnTo>
                  <a:lnTo>
                    <a:pt x="495741" y="1147643"/>
                  </a:lnTo>
                  <a:lnTo>
                    <a:pt x="495741" y="1153245"/>
                  </a:lnTo>
                  <a:lnTo>
                    <a:pt x="494998" y="1161650"/>
                  </a:lnTo>
                  <a:lnTo>
                    <a:pt x="489052" y="1164451"/>
                  </a:lnTo>
                  <a:lnTo>
                    <a:pt x="486822" y="1172855"/>
                  </a:lnTo>
                  <a:lnTo>
                    <a:pt x="486079" y="1177525"/>
                  </a:lnTo>
                  <a:lnTo>
                    <a:pt x="489052" y="1185929"/>
                  </a:lnTo>
                  <a:lnTo>
                    <a:pt x="485336" y="1185929"/>
                  </a:lnTo>
                  <a:lnTo>
                    <a:pt x="481619" y="1190598"/>
                  </a:lnTo>
                  <a:lnTo>
                    <a:pt x="474930" y="1193399"/>
                  </a:lnTo>
                  <a:lnTo>
                    <a:pt x="471958" y="1194333"/>
                  </a:lnTo>
                  <a:lnTo>
                    <a:pt x="468984" y="1202737"/>
                  </a:lnTo>
                  <a:lnTo>
                    <a:pt x="463781" y="1206472"/>
                  </a:lnTo>
                  <a:lnTo>
                    <a:pt x="460066" y="1213009"/>
                  </a:lnTo>
                  <a:lnTo>
                    <a:pt x="458579" y="1222347"/>
                  </a:lnTo>
                  <a:lnTo>
                    <a:pt x="456350" y="1225148"/>
                  </a:lnTo>
                  <a:lnTo>
                    <a:pt x="452633" y="1223280"/>
                  </a:lnTo>
                  <a:lnTo>
                    <a:pt x="448174" y="1223280"/>
                  </a:lnTo>
                  <a:lnTo>
                    <a:pt x="439998" y="1225148"/>
                  </a:lnTo>
                  <a:lnTo>
                    <a:pt x="436282" y="1225148"/>
                  </a:lnTo>
                  <a:lnTo>
                    <a:pt x="429593" y="1214877"/>
                  </a:lnTo>
                  <a:lnTo>
                    <a:pt x="428106" y="1214877"/>
                  </a:lnTo>
                  <a:lnTo>
                    <a:pt x="425133" y="1218612"/>
                  </a:lnTo>
                  <a:lnTo>
                    <a:pt x="422903" y="1218612"/>
                  </a:lnTo>
                  <a:lnTo>
                    <a:pt x="416214" y="1212075"/>
                  </a:lnTo>
                  <a:lnTo>
                    <a:pt x="412499" y="1211141"/>
                  </a:lnTo>
                  <a:lnTo>
                    <a:pt x="409525" y="1200869"/>
                  </a:lnTo>
                  <a:lnTo>
                    <a:pt x="402837" y="1198068"/>
                  </a:lnTo>
                  <a:lnTo>
                    <a:pt x="399119" y="1196200"/>
                  </a:lnTo>
                  <a:lnTo>
                    <a:pt x="390201" y="1196200"/>
                  </a:lnTo>
                  <a:lnTo>
                    <a:pt x="382769" y="1194333"/>
                  </a:lnTo>
                  <a:lnTo>
                    <a:pt x="377566" y="1188730"/>
                  </a:lnTo>
                  <a:lnTo>
                    <a:pt x="375336" y="1185929"/>
                  </a:lnTo>
                  <a:lnTo>
                    <a:pt x="370877" y="1185929"/>
                  </a:lnTo>
                  <a:lnTo>
                    <a:pt x="373106" y="1181260"/>
                  </a:lnTo>
                  <a:lnTo>
                    <a:pt x="370133" y="1178458"/>
                  </a:lnTo>
                  <a:lnTo>
                    <a:pt x="363444" y="1176590"/>
                  </a:lnTo>
                  <a:lnTo>
                    <a:pt x="354526" y="1175657"/>
                  </a:lnTo>
                  <a:lnTo>
                    <a:pt x="342634" y="1172855"/>
                  </a:lnTo>
                  <a:lnTo>
                    <a:pt x="333715" y="1165385"/>
                  </a:lnTo>
                  <a:lnTo>
                    <a:pt x="324796" y="1158849"/>
                  </a:lnTo>
                  <a:lnTo>
                    <a:pt x="319593" y="1156047"/>
                  </a:lnTo>
                  <a:lnTo>
                    <a:pt x="315134" y="1147643"/>
                  </a:lnTo>
                  <a:lnTo>
                    <a:pt x="312904" y="1142974"/>
                  </a:lnTo>
                  <a:lnTo>
                    <a:pt x="306959" y="1138305"/>
                  </a:lnTo>
                  <a:lnTo>
                    <a:pt x="298782" y="1136437"/>
                  </a:lnTo>
                  <a:lnTo>
                    <a:pt x="294323" y="1134570"/>
                  </a:lnTo>
                  <a:lnTo>
                    <a:pt x="287633" y="1125232"/>
                  </a:lnTo>
                  <a:lnTo>
                    <a:pt x="282431" y="1124298"/>
                  </a:lnTo>
                  <a:lnTo>
                    <a:pt x="277229" y="1118695"/>
                  </a:lnTo>
                  <a:lnTo>
                    <a:pt x="274256" y="1114960"/>
                  </a:lnTo>
                  <a:lnTo>
                    <a:pt x="269053" y="1093482"/>
                  </a:lnTo>
                  <a:lnTo>
                    <a:pt x="264594" y="1091615"/>
                  </a:lnTo>
                  <a:lnTo>
                    <a:pt x="260877" y="1080409"/>
                  </a:lnTo>
                  <a:lnTo>
                    <a:pt x="256418" y="1072939"/>
                  </a:lnTo>
                  <a:lnTo>
                    <a:pt x="253445" y="1058931"/>
                  </a:lnTo>
                  <a:lnTo>
                    <a:pt x="253445" y="1044925"/>
                  </a:lnTo>
                  <a:lnTo>
                    <a:pt x="254931" y="1034653"/>
                  </a:lnTo>
                  <a:lnTo>
                    <a:pt x="252701" y="1023447"/>
                  </a:lnTo>
                  <a:lnTo>
                    <a:pt x="248243" y="1016911"/>
                  </a:lnTo>
                  <a:lnTo>
                    <a:pt x="237837" y="999168"/>
                  </a:lnTo>
                  <a:lnTo>
                    <a:pt x="233377" y="997301"/>
                  </a:lnTo>
                  <a:lnTo>
                    <a:pt x="233377" y="992631"/>
                  </a:lnTo>
                  <a:lnTo>
                    <a:pt x="231148" y="978624"/>
                  </a:lnTo>
                  <a:lnTo>
                    <a:pt x="228917" y="968352"/>
                  </a:lnTo>
                  <a:lnTo>
                    <a:pt x="221486" y="962750"/>
                  </a:lnTo>
                  <a:lnTo>
                    <a:pt x="217769" y="958081"/>
                  </a:lnTo>
                  <a:lnTo>
                    <a:pt x="214797" y="951544"/>
                  </a:lnTo>
                  <a:lnTo>
                    <a:pt x="211824" y="949677"/>
                  </a:lnTo>
                  <a:lnTo>
                    <a:pt x="205134" y="947809"/>
                  </a:lnTo>
                  <a:lnTo>
                    <a:pt x="199188" y="941273"/>
                  </a:lnTo>
                  <a:lnTo>
                    <a:pt x="192499" y="935670"/>
                  </a:lnTo>
                  <a:lnTo>
                    <a:pt x="185066" y="931001"/>
                  </a:lnTo>
                  <a:lnTo>
                    <a:pt x="176892" y="928199"/>
                  </a:lnTo>
                  <a:lnTo>
                    <a:pt x="163512" y="919795"/>
                  </a:lnTo>
                  <a:lnTo>
                    <a:pt x="152364" y="908589"/>
                  </a:lnTo>
                  <a:lnTo>
                    <a:pt x="143445" y="900185"/>
                  </a:lnTo>
                  <a:lnTo>
                    <a:pt x="138986" y="891781"/>
                  </a:lnTo>
                  <a:lnTo>
                    <a:pt x="136756" y="884310"/>
                  </a:lnTo>
                  <a:lnTo>
                    <a:pt x="124865" y="874039"/>
                  </a:lnTo>
                  <a:lnTo>
                    <a:pt x="115202" y="870304"/>
                  </a:lnTo>
                  <a:lnTo>
                    <a:pt x="109999" y="863767"/>
                  </a:lnTo>
                  <a:lnTo>
                    <a:pt x="101081" y="851627"/>
                  </a:lnTo>
                  <a:lnTo>
                    <a:pt x="94392" y="846025"/>
                  </a:lnTo>
                  <a:lnTo>
                    <a:pt x="89932" y="838554"/>
                  </a:lnTo>
                  <a:lnTo>
                    <a:pt x="84729" y="832952"/>
                  </a:lnTo>
                  <a:lnTo>
                    <a:pt x="81013" y="832952"/>
                  </a:lnTo>
                  <a:lnTo>
                    <a:pt x="73581" y="832952"/>
                  </a:lnTo>
                  <a:lnTo>
                    <a:pt x="69121" y="828282"/>
                  </a:lnTo>
                  <a:lnTo>
                    <a:pt x="63175" y="823614"/>
                  </a:lnTo>
                  <a:lnTo>
                    <a:pt x="56486" y="819878"/>
                  </a:lnTo>
                  <a:lnTo>
                    <a:pt x="53514" y="811474"/>
                  </a:lnTo>
                  <a:lnTo>
                    <a:pt x="47568" y="804003"/>
                  </a:lnTo>
                  <a:lnTo>
                    <a:pt x="43851" y="795600"/>
                  </a:lnTo>
                  <a:lnTo>
                    <a:pt x="40135" y="785328"/>
                  </a:lnTo>
                  <a:lnTo>
                    <a:pt x="33446" y="773188"/>
                  </a:lnTo>
                  <a:lnTo>
                    <a:pt x="23040" y="774122"/>
                  </a:lnTo>
                  <a:lnTo>
                    <a:pt x="17838" y="772254"/>
                  </a:lnTo>
                  <a:lnTo>
                    <a:pt x="13379" y="767585"/>
                  </a:lnTo>
                  <a:lnTo>
                    <a:pt x="6690" y="761049"/>
                  </a:lnTo>
                  <a:lnTo>
                    <a:pt x="1487" y="753578"/>
                  </a:lnTo>
                  <a:lnTo>
                    <a:pt x="744" y="747975"/>
                  </a:lnTo>
                  <a:lnTo>
                    <a:pt x="1487" y="740505"/>
                  </a:lnTo>
                  <a:lnTo>
                    <a:pt x="0" y="734902"/>
                  </a:lnTo>
                  <a:lnTo>
                    <a:pt x="2974" y="733035"/>
                  </a:lnTo>
                  <a:lnTo>
                    <a:pt x="24527" y="733035"/>
                  </a:lnTo>
                  <a:lnTo>
                    <a:pt x="34189" y="733968"/>
                  </a:lnTo>
                  <a:lnTo>
                    <a:pt x="84729" y="733035"/>
                  </a:lnTo>
                  <a:lnTo>
                    <a:pt x="225202" y="733968"/>
                  </a:lnTo>
                  <a:lnTo>
                    <a:pt x="234120" y="733035"/>
                  </a:lnTo>
                  <a:lnTo>
                    <a:pt x="341891" y="733035"/>
                  </a:lnTo>
                  <a:lnTo>
                    <a:pt x="348580" y="733035"/>
                  </a:lnTo>
                  <a:lnTo>
                    <a:pt x="380539" y="733035"/>
                  </a:lnTo>
                  <a:lnTo>
                    <a:pt x="426620" y="733035"/>
                  </a:lnTo>
                  <a:lnTo>
                    <a:pt x="463781" y="733035"/>
                  </a:lnTo>
                  <a:lnTo>
                    <a:pt x="463781" y="719961"/>
                  </a:lnTo>
                  <a:lnTo>
                    <a:pt x="463781" y="648993"/>
                  </a:lnTo>
                  <a:lnTo>
                    <a:pt x="464525" y="578024"/>
                  </a:lnTo>
                  <a:lnTo>
                    <a:pt x="465269" y="506120"/>
                  </a:lnTo>
                  <a:lnTo>
                    <a:pt x="465269" y="479040"/>
                  </a:lnTo>
                  <a:lnTo>
                    <a:pt x="466012" y="435151"/>
                  </a:lnTo>
                  <a:lnTo>
                    <a:pt x="466755" y="357646"/>
                  </a:lnTo>
                  <a:lnTo>
                    <a:pt x="466755" y="354845"/>
                  </a:lnTo>
                  <a:lnTo>
                    <a:pt x="467499" y="286677"/>
                  </a:lnTo>
                  <a:lnTo>
                    <a:pt x="467499" y="253060"/>
                  </a:lnTo>
                  <a:lnTo>
                    <a:pt x="467499" y="214775"/>
                  </a:lnTo>
                  <a:lnTo>
                    <a:pt x="467499" y="143805"/>
                  </a:lnTo>
                  <a:lnTo>
                    <a:pt x="467499" y="124195"/>
                  </a:lnTo>
                  <a:lnTo>
                    <a:pt x="467499" y="72836"/>
                  </a:lnTo>
                  <a:lnTo>
                    <a:pt x="467499" y="1868"/>
                  </a:lnTo>
                  <a:lnTo>
                    <a:pt x="473444" y="1868"/>
                  </a:lnTo>
                  <a:lnTo>
                    <a:pt x="582701" y="0"/>
                  </a:lnTo>
                  <a:lnTo>
                    <a:pt x="601281" y="0"/>
                  </a:lnTo>
                  <a:lnTo>
                    <a:pt x="651821" y="0"/>
                  </a:lnTo>
                  <a:lnTo>
                    <a:pt x="723173" y="934"/>
                  </a:lnTo>
                  <a:lnTo>
                    <a:pt x="740266" y="0"/>
                  </a:lnTo>
                  <a:lnTo>
                    <a:pt x="792294" y="0"/>
                  </a:lnTo>
                  <a:lnTo>
                    <a:pt x="862159" y="0"/>
                  </a:lnTo>
                  <a:lnTo>
                    <a:pt x="862159" y="72836"/>
                  </a:lnTo>
                  <a:lnTo>
                    <a:pt x="862159" y="99916"/>
                  </a:lnTo>
                  <a:lnTo>
                    <a:pt x="861416" y="142872"/>
                  </a:lnTo>
                  <a:lnTo>
                    <a:pt x="862159" y="175555"/>
                  </a:lnTo>
                  <a:lnTo>
                    <a:pt x="861416" y="213840"/>
                  </a:lnTo>
                  <a:lnTo>
                    <a:pt x="862159" y="238119"/>
                  </a:lnTo>
                  <a:lnTo>
                    <a:pt x="862159" y="283875"/>
                  </a:lnTo>
                  <a:lnTo>
                    <a:pt x="862901" y="314691"/>
                  </a:lnTo>
                  <a:lnTo>
                    <a:pt x="864388" y="314691"/>
                  </a:lnTo>
                  <a:lnTo>
                    <a:pt x="869590" y="314691"/>
                  </a:lnTo>
                  <a:lnTo>
                    <a:pt x="873308" y="314691"/>
                  </a:lnTo>
                  <a:lnTo>
                    <a:pt x="877024" y="316559"/>
                  </a:lnTo>
                  <a:lnTo>
                    <a:pt x="882226" y="321227"/>
                  </a:lnTo>
                  <a:lnTo>
                    <a:pt x="885942" y="324029"/>
                  </a:lnTo>
                  <a:lnTo>
                    <a:pt x="887428" y="328698"/>
                  </a:lnTo>
                  <a:lnTo>
                    <a:pt x="894118" y="335235"/>
                  </a:lnTo>
                  <a:lnTo>
                    <a:pt x="899320" y="342705"/>
                  </a:lnTo>
                  <a:lnTo>
                    <a:pt x="903037" y="344573"/>
                  </a:lnTo>
                  <a:lnTo>
                    <a:pt x="906753" y="343639"/>
                  </a:lnTo>
                  <a:lnTo>
                    <a:pt x="913442" y="345507"/>
                  </a:lnTo>
                  <a:lnTo>
                    <a:pt x="915672" y="344573"/>
                  </a:lnTo>
                  <a:lnTo>
                    <a:pt x="917902" y="338970"/>
                  </a:lnTo>
                  <a:lnTo>
                    <a:pt x="919388" y="338036"/>
                  </a:lnTo>
                  <a:lnTo>
                    <a:pt x="927563" y="338036"/>
                  </a:lnTo>
                  <a:lnTo>
                    <a:pt x="931280" y="338970"/>
                  </a:lnTo>
                  <a:lnTo>
                    <a:pt x="936483" y="344573"/>
                  </a:lnTo>
                  <a:lnTo>
                    <a:pt x="939455" y="344573"/>
                  </a:lnTo>
                  <a:lnTo>
                    <a:pt x="941686" y="340838"/>
                  </a:lnTo>
                  <a:lnTo>
                    <a:pt x="942429" y="334301"/>
                  </a:lnTo>
                  <a:lnTo>
                    <a:pt x="943915" y="333368"/>
                  </a:lnTo>
                  <a:lnTo>
                    <a:pt x="946144" y="331499"/>
                  </a:lnTo>
                  <a:lnTo>
                    <a:pt x="949117" y="333368"/>
                  </a:lnTo>
                  <a:lnTo>
                    <a:pt x="951347" y="337103"/>
                  </a:lnTo>
                  <a:lnTo>
                    <a:pt x="954320" y="338970"/>
                  </a:lnTo>
                  <a:lnTo>
                    <a:pt x="958036" y="340838"/>
                  </a:lnTo>
                  <a:lnTo>
                    <a:pt x="961753" y="346440"/>
                  </a:lnTo>
                  <a:lnTo>
                    <a:pt x="964726" y="350176"/>
                  </a:lnTo>
                  <a:lnTo>
                    <a:pt x="967699" y="350176"/>
                  </a:lnTo>
                  <a:lnTo>
                    <a:pt x="967699" y="355779"/>
                  </a:lnTo>
                  <a:lnTo>
                    <a:pt x="966212" y="366051"/>
                  </a:lnTo>
                  <a:lnTo>
                    <a:pt x="967699" y="369786"/>
                  </a:lnTo>
                  <a:lnTo>
                    <a:pt x="971415" y="371653"/>
                  </a:lnTo>
                  <a:lnTo>
                    <a:pt x="980333" y="372587"/>
                  </a:lnTo>
                  <a:lnTo>
                    <a:pt x="987022" y="372587"/>
                  </a:lnTo>
                  <a:lnTo>
                    <a:pt x="990740" y="371653"/>
                  </a:lnTo>
                  <a:lnTo>
                    <a:pt x="994456" y="369786"/>
                  </a:lnTo>
                  <a:lnTo>
                    <a:pt x="998914" y="371653"/>
                  </a:lnTo>
                  <a:lnTo>
                    <a:pt x="1002631" y="376322"/>
                  </a:lnTo>
                  <a:lnTo>
                    <a:pt x="1007833" y="379123"/>
                  </a:lnTo>
                  <a:lnTo>
                    <a:pt x="1013779" y="380992"/>
                  </a:lnTo>
                  <a:lnTo>
                    <a:pt x="1018239" y="380992"/>
                  </a:lnTo>
                  <a:lnTo>
                    <a:pt x="1022698" y="381925"/>
                  </a:lnTo>
                  <a:lnTo>
                    <a:pt x="1024928" y="384726"/>
                  </a:lnTo>
                  <a:lnTo>
                    <a:pt x="1028643" y="383793"/>
                  </a:lnTo>
                  <a:lnTo>
                    <a:pt x="1032361" y="380992"/>
                  </a:lnTo>
                  <a:lnTo>
                    <a:pt x="1036820" y="380992"/>
                  </a:lnTo>
                  <a:lnTo>
                    <a:pt x="1040536" y="380992"/>
                  </a:lnTo>
                  <a:lnTo>
                    <a:pt x="1043510" y="377256"/>
                  </a:lnTo>
                  <a:lnTo>
                    <a:pt x="1047226" y="380992"/>
                  </a:lnTo>
                  <a:lnTo>
                    <a:pt x="1050198" y="382859"/>
                  </a:lnTo>
                  <a:lnTo>
                    <a:pt x="1052428" y="390329"/>
                  </a:lnTo>
                  <a:lnTo>
                    <a:pt x="1056144" y="394065"/>
                  </a:lnTo>
                  <a:lnTo>
                    <a:pt x="1059118" y="395932"/>
                  </a:lnTo>
                  <a:lnTo>
                    <a:pt x="1064320" y="394998"/>
                  </a:lnTo>
                  <a:lnTo>
                    <a:pt x="1067293" y="392197"/>
                  </a:lnTo>
                  <a:lnTo>
                    <a:pt x="1068779" y="392197"/>
                  </a:lnTo>
                  <a:lnTo>
                    <a:pt x="1071009" y="382859"/>
                  </a:lnTo>
                  <a:lnTo>
                    <a:pt x="1072495" y="380992"/>
                  </a:lnTo>
                  <a:lnTo>
                    <a:pt x="1076212" y="379123"/>
                  </a:lnTo>
                  <a:lnTo>
                    <a:pt x="1079928" y="380992"/>
                  </a:lnTo>
                  <a:lnTo>
                    <a:pt x="1085874" y="385660"/>
                  </a:lnTo>
                  <a:lnTo>
                    <a:pt x="1094793" y="386594"/>
                  </a:lnTo>
                  <a:lnTo>
                    <a:pt x="1098508" y="386594"/>
                  </a:lnTo>
                  <a:lnTo>
                    <a:pt x="1101482" y="384726"/>
                  </a:lnTo>
                  <a:lnTo>
                    <a:pt x="1105198" y="380992"/>
                  </a:lnTo>
                  <a:lnTo>
                    <a:pt x="1107428" y="381925"/>
                  </a:lnTo>
                  <a:lnTo>
                    <a:pt x="1110400" y="383793"/>
                  </a:lnTo>
                  <a:lnTo>
                    <a:pt x="1111144" y="386594"/>
                  </a:lnTo>
                  <a:lnTo>
                    <a:pt x="1108914" y="392197"/>
                  </a:lnTo>
                  <a:lnTo>
                    <a:pt x="1109657" y="399667"/>
                  </a:lnTo>
                  <a:lnTo>
                    <a:pt x="1112631" y="404337"/>
                  </a:lnTo>
                  <a:lnTo>
                    <a:pt x="1116346" y="406204"/>
                  </a:lnTo>
                  <a:lnTo>
                    <a:pt x="1122292" y="404337"/>
                  </a:lnTo>
                  <a:lnTo>
                    <a:pt x="1126752" y="407138"/>
                  </a:lnTo>
                  <a:lnTo>
                    <a:pt x="1128982" y="409005"/>
                  </a:lnTo>
                  <a:lnTo>
                    <a:pt x="1126752" y="413674"/>
                  </a:lnTo>
                  <a:lnTo>
                    <a:pt x="1125265" y="419277"/>
                  </a:lnTo>
                  <a:lnTo>
                    <a:pt x="1125265" y="420211"/>
                  </a:lnTo>
                  <a:lnTo>
                    <a:pt x="1128238" y="427681"/>
                  </a:lnTo>
                  <a:lnTo>
                    <a:pt x="1134184" y="430483"/>
                  </a:lnTo>
                  <a:lnTo>
                    <a:pt x="1137157" y="432350"/>
                  </a:lnTo>
                  <a:lnTo>
                    <a:pt x="1140130" y="432350"/>
                  </a:lnTo>
                  <a:lnTo>
                    <a:pt x="1143847" y="428615"/>
                  </a:lnTo>
                  <a:lnTo>
                    <a:pt x="1147563" y="423012"/>
                  </a:lnTo>
                  <a:lnTo>
                    <a:pt x="1150536" y="418343"/>
                  </a:lnTo>
                  <a:lnTo>
                    <a:pt x="1152766" y="415542"/>
                  </a:lnTo>
                  <a:lnTo>
                    <a:pt x="1156481" y="413674"/>
                  </a:lnTo>
                  <a:lnTo>
                    <a:pt x="1158712" y="409939"/>
                  </a:lnTo>
                  <a:lnTo>
                    <a:pt x="1161684" y="409005"/>
                  </a:lnTo>
                  <a:lnTo>
                    <a:pt x="1166888" y="409005"/>
                  </a:lnTo>
                  <a:lnTo>
                    <a:pt x="1171347" y="409939"/>
                  </a:lnTo>
                  <a:lnTo>
                    <a:pt x="1174319" y="415542"/>
                  </a:lnTo>
                  <a:lnTo>
                    <a:pt x="1175806" y="421145"/>
                  </a:lnTo>
                  <a:lnTo>
                    <a:pt x="1178779" y="422078"/>
                  </a:lnTo>
                  <a:lnTo>
                    <a:pt x="1181008" y="418343"/>
                  </a:lnTo>
                  <a:lnTo>
                    <a:pt x="1184725" y="420211"/>
                  </a:lnTo>
                  <a:lnTo>
                    <a:pt x="1188441" y="420211"/>
                  </a:lnTo>
                  <a:lnTo>
                    <a:pt x="1191414" y="425814"/>
                  </a:lnTo>
                  <a:lnTo>
                    <a:pt x="1192900" y="433284"/>
                  </a:lnTo>
                  <a:lnTo>
                    <a:pt x="1196617" y="437020"/>
                  </a:lnTo>
                  <a:lnTo>
                    <a:pt x="1201076" y="438887"/>
                  </a:lnTo>
                  <a:lnTo>
                    <a:pt x="1209252" y="427681"/>
                  </a:lnTo>
                  <a:lnTo>
                    <a:pt x="1212225" y="428615"/>
                  </a:lnTo>
                  <a:lnTo>
                    <a:pt x="1215940" y="428615"/>
                  </a:lnTo>
                  <a:lnTo>
                    <a:pt x="1218171" y="422078"/>
                  </a:lnTo>
                  <a:lnTo>
                    <a:pt x="1221143" y="420211"/>
                  </a:lnTo>
                  <a:lnTo>
                    <a:pt x="1224860" y="422078"/>
                  </a:lnTo>
                  <a:lnTo>
                    <a:pt x="1227832" y="427681"/>
                  </a:lnTo>
                  <a:lnTo>
                    <a:pt x="1229320" y="431417"/>
                  </a:lnTo>
                  <a:lnTo>
                    <a:pt x="1227089" y="435151"/>
                  </a:lnTo>
                  <a:lnTo>
                    <a:pt x="1224117" y="439820"/>
                  </a:lnTo>
                  <a:lnTo>
                    <a:pt x="1226346" y="446357"/>
                  </a:lnTo>
                  <a:lnTo>
                    <a:pt x="1230063" y="451960"/>
                  </a:lnTo>
                  <a:lnTo>
                    <a:pt x="1233778" y="452894"/>
                  </a:lnTo>
                  <a:lnTo>
                    <a:pt x="1237495" y="451026"/>
                  </a:lnTo>
                  <a:lnTo>
                    <a:pt x="1238981" y="446357"/>
                  </a:lnTo>
                  <a:lnTo>
                    <a:pt x="1238981" y="438887"/>
                  </a:lnTo>
                  <a:lnTo>
                    <a:pt x="1241212" y="437020"/>
                  </a:lnTo>
                  <a:lnTo>
                    <a:pt x="1237495" y="434218"/>
                  </a:lnTo>
                  <a:lnTo>
                    <a:pt x="1237495" y="430483"/>
                  </a:lnTo>
                  <a:lnTo>
                    <a:pt x="1240468" y="429549"/>
                  </a:lnTo>
                  <a:lnTo>
                    <a:pt x="1244184" y="431417"/>
                  </a:lnTo>
                  <a:lnTo>
                    <a:pt x="1247157" y="433284"/>
                  </a:lnTo>
                  <a:lnTo>
                    <a:pt x="1254589" y="424880"/>
                  </a:lnTo>
                  <a:lnTo>
                    <a:pt x="1253103" y="413674"/>
                  </a:lnTo>
                  <a:lnTo>
                    <a:pt x="1259049" y="413674"/>
                  </a:lnTo>
                  <a:lnTo>
                    <a:pt x="1262765" y="411806"/>
                  </a:lnTo>
                  <a:lnTo>
                    <a:pt x="1265738" y="414609"/>
                  </a:lnTo>
                  <a:lnTo>
                    <a:pt x="1267225" y="429549"/>
                  </a:lnTo>
                  <a:lnTo>
                    <a:pt x="1269453" y="431417"/>
                  </a:lnTo>
                  <a:lnTo>
                    <a:pt x="1272427" y="428615"/>
                  </a:lnTo>
                  <a:lnTo>
                    <a:pt x="1277630" y="428615"/>
                  </a:lnTo>
                  <a:lnTo>
                    <a:pt x="1282090" y="433284"/>
                  </a:lnTo>
                  <a:lnTo>
                    <a:pt x="1285805" y="435151"/>
                  </a:lnTo>
                  <a:lnTo>
                    <a:pt x="1288779" y="433284"/>
                  </a:lnTo>
                  <a:lnTo>
                    <a:pt x="1291751" y="424880"/>
                  </a:lnTo>
                  <a:lnTo>
                    <a:pt x="1294725" y="420211"/>
                  </a:lnTo>
                  <a:lnTo>
                    <a:pt x="1298440" y="421145"/>
                  </a:lnTo>
                  <a:lnTo>
                    <a:pt x="1299184" y="424880"/>
                  </a:lnTo>
                  <a:lnTo>
                    <a:pt x="1302157" y="424880"/>
                  </a:lnTo>
                  <a:lnTo>
                    <a:pt x="1304386" y="423946"/>
                  </a:lnTo>
                  <a:lnTo>
                    <a:pt x="1305130" y="427681"/>
                  </a:lnTo>
                  <a:lnTo>
                    <a:pt x="1302157" y="430483"/>
                  </a:lnTo>
                  <a:lnTo>
                    <a:pt x="1299184" y="431417"/>
                  </a:lnTo>
                  <a:lnTo>
                    <a:pt x="1300670" y="435151"/>
                  </a:lnTo>
                  <a:lnTo>
                    <a:pt x="1311076" y="437020"/>
                  </a:lnTo>
                  <a:lnTo>
                    <a:pt x="1313305" y="440755"/>
                  </a:lnTo>
                  <a:lnTo>
                    <a:pt x="1314792" y="444490"/>
                  </a:lnTo>
                  <a:lnTo>
                    <a:pt x="1319251" y="444490"/>
                  </a:lnTo>
                  <a:lnTo>
                    <a:pt x="1322223" y="443556"/>
                  </a:lnTo>
                  <a:lnTo>
                    <a:pt x="1326684" y="447291"/>
                  </a:lnTo>
                  <a:lnTo>
                    <a:pt x="1331143" y="451026"/>
                  </a:lnTo>
                  <a:lnTo>
                    <a:pt x="1334115" y="455695"/>
                  </a:lnTo>
                  <a:lnTo>
                    <a:pt x="1337833" y="455695"/>
                  </a:lnTo>
                  <a:lnTo>
                    <a:pt x="1340806" y="448225"/>
                  </a:lnTo>
                  <a:lnTo>
                    <a:pt x="1343778" y="447291"/>
                  </a:lnTo>
                  <a:lnTo>
                    <a:pt x="1347495" y="446357"/>
                  </a:lnTo>
                  <a:lnTo>
                    <a:pt x="1351210" y="446357"/>
                  </a:lnTo>
                  <a:lnTo>
                    <a:pt x="1354183" y="446357"/>
                  </a:lnTo>
                  <a:lnTo>
                    <a:pt x="1357156" y="443556"/>
                  </a:lnTo>
                  <a:lnTo>
                    <a:pt x="1361616" y="435151"/>
                  </a:lnTo>
                  <a:lnTo>
                    <a:pt x="1366819" y="433284"/>
                  </a:lnTo>
                  <a:lnTo>
                    <a:pt x="1372765" y="429549"/>
                  </a:lnTo>
                  <a:lnTo>
                    <a:pt x="1381684" y="430483"/>
                  </a:lnTo>
                  <a:lnTo>
                    <a:pt x="1383913" y="432350"/>
                  </a:lnTo>
                  <a:lnTo>
                    <a:pt x="1386142" y="427681"/>
                  </a:lnTo>
                  <a:lnTo>
                    <a:pt x="1392088" y="427681"/>
                  </a:lnTo>
                  <a:lnTo>
                    <a:pt x="1399522" y="427681"/>
                  </a:lnTo>
                  <a:lnTo>
                    <a:pt x="1403980" y="427681"/>
                  </a:lnTo>
                  <a:lnTo>
                    <a:pt x="1409183" y="427681"/>
                  </a:lnTo>
                  <a:lnTo>
                    <a:pt x="1408440" y="423012"/>
                  </a:lnTo>
                  <a:lnTo>
                    <a:pt x="1409926" y="420211"/>
                  </a:lnTo>
                  <a:lnTo>
                    <a:pt x="1414386" y="421145"/>
                  </a:lnTo>
                  <a:lnTo>
                    <a:pt x="1416615" y="419277"/>
                  </a:lnTo>
                  <a:lnTo>
                    <a:pt x="1420332" y="421145"/>
                  </a:lnTo>
                  <a:lnTo>
                    <a:pt x="1425535" y="418343"/>
                  </a:lnTo>
                  <a:lnTo>
                    <a:pt x="1430737" y="412740"/>
                  </a:lnTo>
                  <a:lnTo>
                    <a:pt x="1435197" y="412740"/>
                  </a:lnTo>
                  <a:lnTo>
                    <a:pt x="1438170" y="413674"/>
                  </a:lnTo>
                  <a:lnTo>
                    <a:pt x="1439655" y="420211"/>
                  </a:lnTo>
                  <a:lnTo>
                    <a:pt x="1442629" y="423012"/>
                  </a:lnTo>
                  <a:lnTo>
                    <a:pt x="1448575" y="422078"/>
                  </a:lnTo>
                  <a:lnTo>
                    <a:pt x="1454521" y="423946"/>
                  </a:lnTo>
                  <a:lnTo>
                    <a:pt x="1458981" y="424880"/>
                  </a:lnTo>
                  <a:lnTo>
                    <a:pt x="1463439" y="422078"/>
                  </a:lnTo>
                  <a:lnTo>
                    <a:pt x="1469385" y="420211"/>
                  </a:lnTo>
                  <a:lnTo>
                    <a:pt x="1472358" y="421145"/>
                  </a:lnTo>
                  <a:lnTo>
                    <a:pt x="1474588" y="420211"/>
                  </a:lnTo>
                  <a:lnTo>
                    <a:pt x="1476818" y="412740"/>
                  </a:lnTo>
                  <a:lnTo>
                    <a:pt x="1479791" y="409005"/>
                  </a:lnTo>
                  <a:lnTo>
                    <a:pt x="1490197" y="409939"/>
                  </a:lnTo>
                  <a:lnTo>
                    <a:pt x="1492426" y="411806"/>
                  </a:lnTo>
                  <a:lnTo>
                    <a:pt x="1496886" y="415542"/>
                  </a:lnTo>
                  <a:lnTo>
                    <a:pt x="1499115" y="419277"/>
                  </a:lnTo>
                  <a:lnTo>
                    <a:pt x="1502089" y="423012"/>
                  </a:lnTo>
                  <a:lnTo>
                    <a:pt x="1507291" y="424880"/>
                  </a:lnTo>
                  <a:lnTo>
                    <a:pt x="1512494" y="423946"/>
                  </a:lnTo>
                  <a:lnTo>
                    <a:pt x="1515466" y="425814"/>
                  </a:lnTo>
                  <a:lnTo>
                    <a:pt x="1516953" y="430483"/>
                  </a:lnTo>
                  <a:lnTo>
                    <a:pt x="1524386" y="439820"/>
                  </a:lnTo>
                  <a:lnTo>
                    <a:pt x="1528845" y="442622"/>
                  </a:lnTo>
                  <a:lnTo>
                    <a:pt x="1533304" y="442622"/>
                  </a:lnTo>
                  <a:lnTo>
                    <a:pt x="1537764" y="442622"/>
                  </a:lnTo>
                  <a:lnTo>
                    <a:pt x="1539250" y="446357"/>
                  </a:lnTo>
                  <a:lnTo>
                    <a:pt x="1543710" y="447291"/>
                  </a:lnTo>
                  <a:lnTo>
                    <a:pt x="1545939" y="450092"/>
                  </a:lnTo>
                  <a:lnTo>
                    <a:pt x="1548169" y="449159"/>
                  </a:lnTo>
                  <a:lnTo>
                    <a:pt x="1550399" y="451960"/>
                  </a:lnTo>
                  <a:lnTo>
                    <a:pt x="1552629" y="450092"/>
                  </a:lnTo>
                  <a:lnTo>
                    <a:pt x="1554859" y="451026"/>
                  </a:lnTo>
                  <a:lnTo>
                    <a:pt x="1554859" y="455695"/>
                  </a:lnTo>
                  <a:lnTo>
                    <a:pt x="1557087" y="455695"/>
                  </a:lnTo>
                  <a:lnTo>
                    <a:pt x="1560061" y="453828"/>
                  </a:lnTo>
                  <a:lnTo>
                    <a:pt x="1566007" y="456629"/>
                  </a:lnTo>
                  <a:lnTo>
                    <a:pt x="1569723" y="461298"/>
                  </a:lnTo>
                  <a:lnTo>
                    <a:pt x="1576413" y="460364"/>
                  </a:lnTo>
                  <a:lnTo>
                    <a:pt x="1576413" y="460364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1" name="pl221"/>
            <p:cNvSpPr/>
            <p:nvPr/>
          </p:nvSpPr>
          <p:spPr>
            <a:xfrm>
              <a:off x="2210726" y="2655344"/>
              <a:ext cx="649592" cy="816143"/>
            </a:xfrm>
            <a:custGeom>
              <a:avLst/>
              <a:pathLst>
                <a:path w="649592" h="816143">
                  <a:moveTo>
                    <a:pt x="0" y="0"/>
                  </a:moveTo>
                  <a:lnTo>
                    <a:pt x="133783" y="933"/>
                  </a:lnTo>
                  <a:lnTo>
                    <a:pt x="243039" y="933"/>
                  </a:lnTo>
                  <a:lnTo>
                    <a:pt x="251215" y="0"/>
                  </a:lnTo>
                  <a:lnTo>
                    <a:pt x="327768" y="0"/>
                  </a:lnTo>
                  <a:lnTo>
                    <a:pt x="331485" y="933"/>
                  </a:lnTo>
                  <a:lnTo>
                    <a:pt x="388714" y="933"/>
                  </a:lnTo>
                  <a:lnTo>
                    <a:pt x="387971" y="69101"/>
                  </a:lnTo>
                  <a:lnTo>
                    <a:pt x="387971" y="126062"/>
                  </a:lnTo>
                  <a:lnTo>
                    <a:pt x="387971" y="164349"/>
                  </a:lnTo>
                  <a:lnTo>
                    <a:pt x="518038" y="163415"/>
                  </a:lnTo>
                  <a:lnTo>
                    <a:pt x="523984" y="163415"/>
                  </a:lnTo>
                  <a:lnTo>
                    <a:pt x="648104" y="164349"/>
                  </a:lnTo>
                  <a:lnTo>
                    <a:pt x="647362" y="219443"/>
                  </a:lnTo>
                  <a:lnTo>
                    <a:pt x="647362" y="290412"/>
                  </a:lnTo>
                  <a:lnTo>
                    <a:pt x="647362" y="382859"/>
                  </a:lnTo>
                  <a:lnTo>
                    <a:pt x="646619" y="408071"/>
                  </a:lnTo>
                  <a:lnTo>
                    <a:pt x="647362" y="430483"/>
                  </a:lnTo>
                  <a:lnTo>
                    <a:pt x="647362" y="569619"/>
                  </a:lnTo>
                  <a:lnTo>
                    <a:pt x="648104" y="627515"/>
                  </a:lnTo>
                  <a:lnTo>
                    <a:pt x="648848" y="674205"/>
                  </a:lnTo>
                  <a:lnTo>
                    <a:pt x="648104" y="712491"/>
                  </a:lnTo>
                  <a:lnTo>
                    <a:pt x="649592" y="816143"/>
                  </a:lnTo>
                  <a:lnTo>
                    <a:pt x="635470" y="816143"/>
                  </a:lnTo>
                  <a:lnTo>
                    <a:pt x="601280" y="816143"/>
                  </a:lnTo>
                  <a:lnTo>
                    <a:pt x="561890" y="816143"/>
                  </a:lnTo>
                  <a:lnTo>
                    <a:pt x="533646" y="816143"/>
                  </a:lnTo>
                  <a:lnTo>
                    <a:pt x="523984" y="815209"/>
                  </a:lnTo>
                  <a:lnTo>
                    <a:pt x="513579" y="815209"/>
                  </a:lnTo>
                  <a:lnTo>
                    <a:pt x="485336" y="815209"/>
                  </a:lnTo>
                  <a:lnTo>
                    <a:pt x="454119" y="816143"/>
                  </a:lnTo>
                  <a:lnTo>
                    <a:pt x="436281" y="816143"/>
                  </a:lnTo>
                  <a:lnTo>
                    <a:pt x="426620" y="816143"/>
                  </a:lnTo>
                  <a:lnTo>
                    <a:pt x="415471" y="815209"/>
                  </a:lnTo>
                  <a:lnTo>
                    <a:pt x="379052" y="816143"/>
                  </a:lnTo>
                  <a:lnTo>
                    <a:pt x="362701" y="816143"/>
                  </a:lnTo>
                  <a:lnTo>
                    <a:pt x="353782" y="815209"/>
                  </a:lnTo>
                  <a:lnTo>
                    <a:pt x="341890" y="815209"/>
                  </a:lnTo>
                  <a:lnTo>
                    <a:pt x="306214" y="815209"/>
                  </a:lnTo>
                  <a:lnTo>
                    <a:pt x="272025" y="815209"/>
                  </a:lnTo>
                  <a:lnTo>
                    <a:pt x="238580" y="816143"/>
                  </a:lnTo>
                  <a:lnTo>
                    <a:pt x="211823" y="816143"/>
                  </a:lnTo>
                  <a:lnTo>
                    <a:pt x="195471" y="816143"/>
                  </a:lnTo>
                  <a:lnTo>
                    <a:pt x="170945" y="815209"/>
                  </a:lnTo>
                  <a:lnTo>
                    <a:pt x="147904" y="816143"/>
                  </a:lnTo>
                  <a:lnTo>
                    <a:pt x="135269" y="815209"/>
                  </a:lnTo>
                  <a:lnTo>
                    <a:pt x="99593" y="815209"/>
                  </a:lnTo>
                  <a:lnTo>
                    <a:pt x="66147" y="815209"/>
                  </a:lnTo>
                  <a:lnTo>
                    <a:pt x="28985" y="816143"/>
                  </a:lnTo>
                  <a:lnTo>
                    <a:pt x="743" y="816143"/>
                  </a:lnTo>
                  <a:lnTo>
                    <a:pt x="0" y="716226"/>
                  </a:lnTo>
                  <a:lnTo>
                    <a:pt x="743" y="629382"/>
                  </a:lnTo>
                  <a:lnTo>
                    <a:pt x="0" y="556546"/>
                  </a:lnTo>
                  <a:lnTo>
                    <a:pt x="0" y="543472"/>
                  </a:lnTo>
                  <a:lnTo>
                    <a:pt x="743" y="401534"/>
                  </a:lnTo>
                  <a:lnTo>
                    <a:pt x="1485" y="342705"/>
                  </a:lnTo>
                  <a:lnTo>
                    <a:pt x="743" y="305353"/>
                  </a:lnTo>
                  <a:lnTo>
                    <a:pt x="743" y="162481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2" name="pl222"/>
            <p:cNvSpPr/>
            <p:nvPr/>
          </p:nvSpPr>
          <p:spPr>
            <a:xfrm>
              <a:off x="7476582" y="2163231"/>
              <a:ext cx="252700" cy="373520"/>
            </a:xfrm>
            <a:custGeom>
              <a:avLst/>
              <a:pathLst>
                <a:path w="252700" h="373520">
                  <a:moveTo>
                    <a:pt x="11891" y="1867"/>
                  </a:moveTo>
                  <a:lnTo>
                    <a:pt x="33445" y="1867"/>
                  </a:lnTo>
                  <a:lnTo>
                    <a:pt x="115202" y="1867"/>
                  </a:lnTo>
                  <a:lnTo>
                    <a:pt x="202904" y="0"/>
                  </a:lnTo>
                  <a:lnTo>
                    <a:pt x="252700" y="1867"/>
                  </a:lnTo>
                  <a:lnTo>
                    <a:pt x="248984" y="3735"/>
                  </a:lnTo>
                  <a:lnTo>
                    <a:pt x="247498" y="6536"/>
                  </a:lnTo>
                  <a:lnTo>
                    <a:pt x="249727" y="15874"/>
                  </a:lnTo>
                  <a:lnTo>
                    <a:pt x="249727" y="21477"/>
                  </a:lnTo>
                  <a:lnTo>
                    <a:pt x="241552" y="36418"/>
                  </a:lnTo>
                  <a:lnTo>
                    <a:pt x="237092" y="44822"/>
                  </a:lnTo>
                  <a:lnTo>
                    <a:pt x="244526" y="62564"/>
                  </a:lnTo>
                  <a:lnTo>
                    <a:pt x="246754" y="69101"/>
                  </a:lnTo>
                  <a:lnTo>
                    <a:pt x="245269" y="71902"/>
                  </a:lnTo>
                  <a:lnTo>
                    <a:pt x="243038" y="76571"/>
                  </a:lnTo>
                  <a:lnTo>
                    <a:pt x="241552" y="83107"/>
                  </a:lnTo>
                  <a:lnTo>
                    <a:pt x="240066" y="85909"/>
                  </a:lnTo>
                  <a:lnTo>
                    <a:pt x="234120" y="93379"/>
                  </a:lnTo>
                  <a:lnTo>
                    <a:pt x="228174" y="98048"/>
                  </a:lnTo>
                  <a:lnTo>
                    <a:pt x="220742" y="101783"/>
                  </a:lnTo>
                  <a:lnTo>
                    <a:pt x="217769" y="103651"/>
                  </a:lnTo>
                  <a:lnTo>
                    <a:pt x="213309" y="108320"/>
                  </a:lnTo>
                  <a:lnTo>
                    <a:pt x="209593" y="111122"/>
                  </a:lnTo>
                  <a:lnTo>
                    <a:pt x="205877" y="112055"/>
                  </a:lnTo>
                  <a:lnTo>
                    <a:pt x="193985" y="112989"/>
                  </a:lnTo>
                  <a:lnTo>
                    <a:pt x="189525" y="115790"/>
                  </a:lnTo>
                  <a:lnTo>
                    <a:pt x="187295" y="119526"/>
                  </a:lnTo>
                  <a:lnTo>
                    <a:pt x="185065" y="124195"/>
                  </a:lnTo>
                  <a:lnTo>
                    <a:pt x="184322" y="133533"/>
                  </a:lnTo>
                  <a:lnTo>
                    <a:pt x="182092" y="140070"/>
                  </a:lnTo>
                  <a:lnTo>
                    <a:pt x="183579" y="143805"/>
                  </a:lnTo>
                  <a:lnTo>
                    <a:pt x="182836" y="153143"/>
                  </a:lnTo>
                  <a:lnTo>
                    <a:pt x="180607" y="155944"/>
                  </a:lnTo>
                  <a:lnTo>
                    <a:pt x="176890" y="161548"/>
                  </a:lnTo>
                  <a:lnTo>
                    <a:pt x="174661" y="166216"/>
                  </a:lnTo>
                  <a:lnTo>
                    <a:pt x="175404" y="169017"/>
                  </a:lnTo>
                  <a:lnTo>
                    <a:pt x="173918" y="173687"/>
                  </a:lnTo>
                  <a:lnTo>
                    <a:pt x="171687" y="178355"/>
                  </a:lnTo>
                  <a:lnTo>
                    <a:pt x="164999" y="189561"/>
                  </a:lnTo>
                  <a:lnTo>
                    <a:pt x="164999" y="195164"/>
                  </a:lnTo>
                  <a:lnTo>
                    <a:pt x="163512" y="198899"/>
                  </a:lnTo>
                  <a:lnTo>
                    <a:pt x="160538" y="203568"/>
                  </a:lnTo>
                  <a:lnTo>
                    <a:pt x="157566" y="208237"/>
                  </a:lnTo>
                  <a:lnTo>
                    <a:pt x="151620" y="214774"/>
                  </a:lnTo>
                  <a:lnTo>
                    <a:pt x="149390" y="218509"/>
                  </a:lnTo>
                  <a:lnTo>
                    <a:pt x="148647" y="225979"/>
                  </a:lnTo>
                  <a:lnTo>
                    <a:pt x="147161" y="227847"/>
                  </a:lnTo>
                  <a:lnTo>
                    <a:pt x="143444" y="232516"/>
                  </a:lnTo>
                  <a:lnTo>
                    <a:pt x="139728" y="237185"/>
                  </a:lnTo>
                  <a:lnTo>
                    <a:pt x="138986" y="239986"/>
                  </a:lnTo>
                  <a:lnTo>
                    <a:pt x="135269" y="260530"/>
                  </a:lnTo>
                  <a:lnTo>
                    <a:pt x="134525" y="277339"/>
                  </a:lnTo>
                  <a:lnTo>
                    <a:pt x="131552" y="285742"/>
                  </a:lnTo>
                  <a:lnTo>
                    <a:pt x="130066" y="293213"/>
                  </a:lnTo>
                  <a:lnTo>
                    <a:pt x="130809" y="307220"/>
                  </a:lnTo>
                  <a:lnTo>
                    <a:pt x="131552" y="311889"/>
                  </a:lnTo>
                  <a:lnTo>
                    <a:pt x="129323" y="317492"/>
                  </a:lnTo>
                  <a:lnTo>
                    <a:pt x="127837" y="321227"/>
                  </a:lnTo>
                  <a:lnTo>
                    <a:pt x="129323" y="325896"/>
                  </a:lnTo>
                  <a:lnTo>
                    <a:pt x="127094" y="331499"/>
                  </a:lnTo>
                  <a:lnTo>
                    <a:pt x="123376" y="335235"/>
                  </a:lnTo>
                  <a:lnTo>
                    <a:pt x="120404" y="338970"/>
                  </a:lnTo>
                  <a:lnTo>
                    <a:pt x="119660" y="344572"/>
                  </a:lnTo>
                  <a:lnTo>
                    <a:pt x="116688" y="351109"/>
                  </a:lnTo>
                  <a:lnTo>
                    <a:pt x="119660" y="363248"/>
                  </a:lnTo>
                  <a:lnTo>
                    <a:pt x="123376" y="368851"/>
                  </a:lnTo>
                  <a:lnTo>
                    <a:pt x="127094" y="373520"/>
                  </a:lnTo>
                  <a:lnTo>
                    <a:pt x="68378" y="372587"/>
                  </a:lnTo>
                  <a:lnTo>
                    <a:pt x="54998" y="372587"/>
                  </a:lnTo>
                  <a:lnTo>
                    <a:pt x="22296" y="371652"/>
                  </a:lnTo>
                  <a:lnTo>
                    <a:pt x="22296" y="364182"/>
                  </a:lnTo>
                  <a:lnTo>
                    <a:pt x="22296" y="359513"/>
                  </a:lnTo>
                  <a:lnTo>
                    <a:pt x="23039" y="355778"/>
                  </a:lnTo>
                  <a:lnTo>
                    <a:pt x="22296" y="346440"/>
                  </a:lnTo>
                  <a:lnTo>
                    <a:pt x="22296" y="338970"/>
                  </a:lnTo>
                  <a:lnTo>
                    <a:pt x="22296" y="330565"/>
                  </a:lnTo>
                  <a:lnTo>
                    <a:pt x="23039" y="317492"/>
                  </a:lnTo>
                  <a:lnTo>
                    <a:pt x="23783" y="311889"/>
                  </a:lnTo>
                  <a:lnTo>
                    <a:pt x="23039" y="303485"/>
                  </a:lnTo>
                  <a:lnTo>
                    <a:pt x="22296" y="298816"/>
                  </a:lnTo>
                  <a:lnTo>
                    <a:pt x="23783" y="278272"/>
                  </a:lnTo>
                  <a:lnTo>
                    <a:pt x="25269" y="267067"/>
                  </a:lnTo>
                  <a:lnTo>
                    <a:pt x="25269" y="255861"/>
                  </a:lnTo>
                  <a:lnTo>
                    <a:pt x="24526" y="250258"/>
                  </a:lnTo>
                  <a:lnTo>
                    <a:pt x="25269" y="240920"/>
                  </a:lnTo>
                  <a:lnTo>
                    <a:pt x="24526" y="239053"/>
                  </a:lnTo>
                  <a:lnTo>
                    <a:pt x="23039" y="237185"/>
                  </a:lnTo>
                  <a:lnTo>
                    <a:pt x="21554" y="234384"/>
                  </a:lnTo>
                  <a:lnTo>
                    <a:pt x="19323" y="230648"/>
                  </a:lnTo>
                  <a:lnTo>
                    <a:pt x="17093" y="228781"/>
                  </a:lnTo>
                  <a:lnTo>
                    <a:pt x="14120" y="227847"/>
                  </a:lnTo>
                  <a:lnTo>
                    <a:pt x="11147" y="229714"/>
                  </a:lnTo>
                  <a:lnTo>
                    <a:pt x="8919" y="233450"/>
                  </a:lnTo>
                  <a:lnTo>
                    <a:pt x="6688" y="237185"/>
                  </a:lnTo>
                  <a:lnTo>
                    <a:pt x="3716" y="235318"/>
                  </a:lnTo>
                  <a:lnTo>
                    <a:pt x="2973" y="223178"/>
                  </a:lnTo>
                  <a:lnTo>
                    <a:pt x="6688" y="217575"/>
                  </a:lnTo>
                  <a:lnTo>
                    <a:pt x="8919" y="211972"/>
                  </a:lnTo>
                  <a:lnTo>
                    <a:pt x="10405" y="208237"/>
                  </a:lnTo>
                  <a:lnTo>
                    <a:pt x="11147" y="203568"/>
                  </a:lnTo>
                  <a:lnTo>
                    <a:pt x="10405" y="200767"/>
                  </a:lnTo>
                  <a:lnTo>
                    <a:pt x="8174" y="197031"/>
                  </a:lnTo>
                  <a:lnTo>
                    <a:pt x="8174" y="190495"/>
                  </a:lnTo>
                  <a:lnTo>
                    <a:pt x="7431" y="183959"/>
                  </a:lnTo>
                  <a:lnTo>
                    <a:pt x="5202" y="177422"/>
                  </a:lnTo>
                  <a:lnTo>
                    <a:pt x="3716" y="171818"/>
                  </a:lnTo>
                  <a:lnTo>
                    <a:pt x="3716" y="165282"/>
                  </a:lnTo>
                  <a:lnTo>
                    <a:pt x="0" y="155944"/>
                  </a:lnTo>
                  <a:lnTo>
                    <a:pt x="4459" y="144739"/>
                  </a:lnTo>
                  <a:lnTo>
                    <a:pt x="5202" y="139136"/>
                  </a:lnTo>
                  <a:lnTo>
                    <a:pt x="7431" y="135401"/>
                  </a:lnTo>
                  <a:lnTo>
                    <a:pt x="14120" y="128864"/>
                  </a:lnTo>
                  <a:lnTo>
                    <a:pt x="16350" y="122327"/>
                  </a:lnTo>
                  <a:lnTo>
                    <a:pt x="16350" y="116724"/>
                  </a:lnTo>
                  <a:lnTo>
                    <a:pt x="16350" y="107387"/>
                  </a:lnTo>
                  <a:lnTo>
                    <a:pt x="17093" y="98048"/>
                  </a:lnTo>
                  <a:lnTo>
                    <a:pt x="15608" y="89644"/>
                  </a:lnTo>
                  <a:lnTo>
                    <a:pt x="13377" y="83107"/>
                  </a:lnTo>
                  <a:lnTo>
                    <a:pt x="10405" y="77505"/>
                  </a:lnTo>
                  <a:lnTo>
                    <a:pt x="10405" y="73770"/>
                  </a:lnTo>
                  <a:lnTo>
                    <a:pt x="8919" y="67233"/>
                  </a:lnTo>
                  <a:lnTo>
                    <a:pt x="9662" y="55094"/>
                  </a:lnTo>
                  <a:lnTo>
                    <a:pt x="11891" y="39219"/>
                  </a:lnTo>
                  <a:lnTo>
                    <a:pt x="11147" y="35483"/>
                  </a:lnTo>
                  <a:lnTo>
                    <a:pt x="8174" y="30814"/>
                  </a:lnTo>
                  <a:lnTo>
                    <a:pt x="8174" y="25212"/>
                  </a:lnTo>
                  <a:lnTo>
                    <a:pt x="14120" y="13072"/>
                  </a:lnTo>
                  <a:lnTo>
                    <a:pt x="12634" y="9337"/>
                  </a:lnTo>
                  <a:lnTo>
                    <a:pt x="11891" y="1867"/>
                  </a:lnTo>
                  <a:lnTo>
                    <a:pt x="11891" y="1867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3" name="pl223"/>
            <p:cNvSpPr/>
            <p:nvPr/>
          </p:nvSpPr>
          <p:spPr>
            <a:xfrm>
              <a:off x="7144353" y="3303403"/>
              <a:ext cx="84729" cy="147540"/>
            </a:xfrm>
            <a:custGeom>
              <a:avLst/>
              <a:pathLst>
                <a:path w="84729" h="147540">
                  <a:moveTo>
                    <a:pt x="48311" y="10271"/>
                  </a:moveTo>
                  <a:lnTo>
                    <a:pt x="51283" y="4668"/>
                  </a:lnTo>
                  <a:lnTo>
                    <a:pt x="84729" y="0"/>
                  </a:lnTo>
                  <a:lnTo>
                    <a:pt x="80270" y="5602"/>
                  </a:lnTo>
                  <a:lnTo>
                    <a:pt x="77297" y="9337"/>
                  </a:lnTo>
                  <a:lnTo>
                    <a:pt x="75810" y="14006"/>
                  </a:lnTo>
                  <a:lnTo>
                    <a:pt x="76554" y="15874"/>
                  </a:lnTo>
                  <a:lnTo>
                    <a:pt x="75067" y="19609"/>
                  </a:lnTo>
                  <a:lnTo>
                    <a:pt x="72837" y="22411"/>
                  </a:lnTo>
                  <a:lnTo>
                    <a:pt x="73581" y="25211"/>
                  </a:lnTo>
                  <a:lnTo>
                    <a:pt x="73581" y="27080"/>
                  </a:lnTo>
                  <a:lnTo>
                    <a:pt x="69121" y="33616"/>
                  </a:lnTo>
                  <a:lnTo>
                    <a:pt x="66891" y="38285"/>
                  </a:lnTo>
                  <a:lnTo>
                    <a:pt x="63918" y="42954"/>
                  </a:lnTo>
                  <a:lnTo>
                    <a:pt x="58715" y="47623"/>
                  </a:lnTo>
                  <a:lnTo>
                    <a:pt x="56486" y="53226"/>
                  </a:lnTo>
                  <a:lnTo>
                    <a:pt x="55742" y="56961"/>
                  </a:lnTo>
                  <a:lnTo>
                    <a:pt x="54257" y="62564"/>
                  </a:lnTo>
                  <a:lnTo>
                    <a:pt x="54999" y="66299"/>
                  </a:lnTo>
                  <a:lnTo>
                    <a:pt x="52769" y="70968"/>
                  </a:lnTo>
                  <a:lnTo>
                    <a:pt x="52026" y="71902"/>
                  </a:lnTo>
                  <a:lnTo>
                    <a:pt x="49796" y="70968"/>
                  </a:lnTo>
                  <a:lnTo>
                    <a:pt x="47568" y="73770"/>
                  </a:lnTo>
                  <a:lnTo>
                    <a:pt x="44594" y="77505"/>
                  </a:lnTo>
                  <a:lnTo>
                    <a:pt x="43851" y="82174"/>
                  </a:lnTo>
                  <a:lnTo>
                    <a:pt x="41622" y="83107"/>
                  </a:lnTo>
                  <a:lnTo>
                    <a:pt x="40134" y="86843"/>
                  </a:lnTo>
                  <a:lnTo>
                    <a:pt x="39391" y="88710"/>
                  </a:lnTo>
                  <a:lnTo>
                    <a:pt x="35676" y="87777"/>
                  </a:lnTo>
                  <a:lnTo>
                    <a:pt x="31959" y="89644"/>
                  </a:lnTo>
                  <a:lnTo>
                    <a:pt x="28985" y="91511"/>
                  </a:lnTo>
                  <a:lnTo>
                    <a:pt x="27500" y="95246"/>
                  </a:lnTo>
                  <a:lnTo>
                    <a:pt x="28242" y="103651"/>
                  </a:lnTo>
                  <a:lnTo>
                    <a:pt x="27500" y="106452"/>
                  </a:lnTo>
                  <a:lnTo>
                    <a:pt x="26013" y="108320"/>
                  </a:lnTo>
                  <a:lnTo>
                    <a:pt x="23039" y="110188"/>
                  </a:lnTo>
                  <a:lnTo>
                    <a:pt x="20811" y="112989"/>
                  </a:lnTo>
                  <a:lnTo>
                    <a:pt x="19324" y="115790"/>
                  </a:lnTo>
                  <a:lnTo>
                    <a:pt x="17094" y="122327"/>
                  </a:lnTo>
                  <a:lnTo>
                    <a:pt x="17094" y="125129"/>
                  </a:lnTo>
                  <a:lnTo>
                    <a:pt x="14865" y="127930"/>
                  </a:lnTo>
                  <a:lnTo>
                    <a:pt x="13378" y="129798"/>
                  </a:lnTo>
                  <a:lnTo>
                    <a:pt x="10405" y="138202"/>
                  </a:lnTo>
                  <a:lnTo>
                    <a:pt x="10405" y="141937"/>
                  </a:lnTo>
                  <a:lnTo>
                    <a:pt x="11148" y="143805"/>
                  </a:lnTo>
                  <a:lnTo>
                    <a:pt x="9662" y="146606"/>
                  </a:lnTo>
                  <a:lnTo>
                    <a:pt x="7432" y="147540"/>
                  </a:lnTo>
                  <a:lnTo>
                    <a:pt x="5202" y="145672"/>
                  </a:lnTo>
                  <a:lnTo>
                    <a:pt x="744" y="132599"/>
                  </a:lnTo>
                  <a:lnTo>
                    <a:pt x="1486" y="131665"/>
                  </a:lnTo>
                  <a:lnTo>
                    <a:pt x="2229" y="127930"/>
                  </a:lnTo>
                  <a:lnTo>
                    <a:pt x="0" y="125129"/>
                  </a:lnTo>
                  <a:lnTo>
                    <a:pt x="744" y="120460"/>
                  </a:lnTo>
                  <a:lnTo>
                    <a:pt x="2973" y="116724"/>
                  </a:lnTo>
                  <a:lnTo>
                    <a:pt x="2973" y="113923"/>
                  </a:lnTo>
                  <a:lnTo>
                    <a:pt x="2973" y="110188"/>
                  </a:lnTo>
                  <a:lnTo>
                    <a:pt x="6690" y="106452"/>
                  </a:lnTo>
                  <a:lnTo>
                    <a:pt x="7432" y="103651"/>
                  </a:lnTo>
                  <a:lnTo>
                    <a:pt x="7432" y="100850"/>
                  </a:lnTo>
                  <a:lnTo>
                    <a:pt x="4459" y="98982"/>
                  </a:lnTo>
                  <a:lnTo>
                    <a:pt x="4459" y="96181"/>
                  </a:lnTo>
                  <a:lnTo>
                    <a:pt x="9662" y="91511"/>
                  </a:lnTo>
                  <a:lnTo>
                    <a:pt x="8919" y="87777"/>
                  </a:lnTo>
                  <a:lnTo>
                    <a:pt x="10405" y="81240"/>
                  </a:lnTo>
                  <a:lnTo>
                    <a:pt x="11148" y="77505"/>
                  </a:lnTo>
                  <a:lnTo>
                    <a:pt x="11148" y="75637"/>
                  </a:lnTo>
                  <a:lnTo>
                    <a:pt x="12635" y="73770"/>
                  </a:lnTo>
                  <a:lnTo>
                    <a:pt x="13378" y="70035"/>
                  </a:lnTo>
                  <a:lnTo>
                    <a:pt x="17094" y="69100"/>
                  </a:lnTo>
                  <a:lnTo>
                    <a:pt x="18581" y="68166"/>
                  </a:lnTo>
                  <a:lnTo>
                    <a:pt x="17094" y="66299"/>
                  </a:lnTo>
                  <a:lnTo>
                    <a:pt x="17838" y="62564"/>
                  </a:lnTo>
                  <a:lnTo>
                    <a:pt x="20067" y="60696"/>
                  </a:lnTo>
                  <a:lnTo>
                    <a:pt x="20811" y="57894"/>
                  </a:lnTo>
                  <a:lnTo>
                    <a:pt x="23039" y="56961"/>
                  </a:lnTo>
                  <a:lnTo>
                    <a:pt x="24527" y="54160"/>
                  </a:lnTo>
                  <a:lnTo>
                    <a:pt x="24527" y="50424"/>
                  </a:lnTo>
                  <a:lnTo>
                    <a:pt x="25270" y="49491"/>
                  </a:lnTo>
                  <a:lnTo>
                    <a:pt x="27500" y="45755"/>
                  </a:lnTo>
                  <a:lnTo>
                    <a:pt x="26757" y="41086"/>
                  </a:lnTo>
                  <a:lnTo>
                    <a:pt x="29730" y="40152"/>
                  </a:lnTo>
                  <a:lnTo>
                    <a:pt x="31216" y="41086"/>
                  </a:lnTo>
                  <a:lnTo>
                    <a:pt x="36419" y="42020"/>
                  </a:lnTo>
                  <a:lnTo>
                    <a:pt x="39391" y="41086"/>
                  </a:lnTo>
                  <a:lnTo>
                    <a:pt x="37905" y="36417"/>
                  </a:lnTo>
                  <a:lnTo>
                    <a:pt x="40134" y="31748"/>
                  </a:lnTo>
                  <a:lnTo>
                    <a:pt x="42365" y="31748"/>
                  </a:lnTo>
                  <a:lnTo>
                    <a:pt x="43108" y="29881"/>
                  </a:lnTo>
                  <a:lnTo>
                    <a:pt x="40877" y="25211"/>
                  </a:lnTo>
                  <a:lnTo>
                    <a:pt x="40877" y="22411"/>
                  </a:lnTo>
                  <a:lnTo>
                    <a:pt x="37162" y="21476"/>
                  </a:lnTo>
                  <a:lnTo>
                    <a:pt x="37162" y="18675"/>
                  </a:lnTo>
                  <a:lnTo>
                    <a:pt x="40134" y="16808"/>
                  </a:lnTo>
                  <a:lnTo>
                    <a:pt x="46823" y="15874"/>
                  </a:lnTo>
                  <a:lnTo>
                    <a:pt x="48311" y="14006"/>
                  </a:lnTo>
                  <a:lnTo>
                    <a:pt x="48311" y="10271"/>
                  </a:lnTo>
                  <a:lnTo>
                    <a:pt x="48311" y="10271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4" name="pl224"/>
            <p:cNvSpPr/>
            <p:nvPr/>
          </p:nvSpPr>
          <p:spPr>
            <a:xfrm>
              <a:off x="7228340" y="3301535"/>
              <a:ext cx="19323" cy="30815"/>
            </a:xfrm>
            <a:custGeom>
              <a:avLst/>
              <a:pathLst>
                <a:path w="19323" h="30815">
                  <a:moveTo>
                    <a:pt x="11892" y="0"/>
                  </a:moveTo>
                  <a:lnTo>
                    <a:pt x="19323" y="1868"/>
                  </a:lnTo>
                  <a:lnTo>
                    <a:pt x="15607" y="7470"/>
                  </a:lnTo>
                  <a:lnTo>
                    <a:pt x="8175" y="15874"/>
                  </a:lnTo>
                  <a:lnTo>
                    <a:pt x="6689" y="17742"/>
                  </a:lnTo>
                  <a:lnTo>
                    <a:pt x="4459" y="27080"/>
                  </a:lnTo>
                  <a:lnTo>
                    <a:pt x="3715" y="30815"/>
                  </a:lnTo>
                  <a:lnTo>
                    <a:pt x="743" y="30815"/>
                  </a:lnTo>
                  <a:lnTo>
                    <a:pt x="0" y="28014"/>
                  </a:lnTo>
                  <a:lnTo>
                    <a:pt x="0" y="22411"/>
                  </a:lnTo>
                  <a:lnTo>
                    <a:pt x="743" y="17742"/>
                  </a:lnTo>
                  <a:lnTo>
                    <a:pt x="2229" y="14941"/>
                  </a:lnTo>
                  <a:lnTo>
                    <a:pt x="6689" y="8404"/>
                  </a:lnTo>
                  <a:lnTo>
                    <a:pt x="9661" y="5603"/>
                  </a:lnTo>
                  <a:lnTo>
                    <a:pt x="11892" y="0"/>
                  </a:lnTo>
                  <a:lnTo>
                    <a:pt x="11892" y="0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5" name="pl225"/>
            <p:cNvSpPr/>
            <p:nvPr/>
          </p:nvSpPr>
          <p:spPr>
            <a:xfrm>
              <a:off x="6154357" y="3069952"/>
              <a:ext cx="1010063" cy="476239"/>
            </a:xfrm>
            <a:custGeom>
              <a:avLst/>
              <a:pathLst>
                <a:path w="1010063" h="476239">
                  <a:moveTo>
                    <a:pt x="769253" y="21477"/>
                  </a:moveTo>
                  <a:lnTo>
                    <a:pt x="772969" y="22411"/>
                  </a:lnTo>
                  <a:lnTo>
                    <a:pt x="778916" y="24279"/>
                  </a:lnTo>
                  <a:lnTo>
                    <a:pt x="782632" y="24279"/>
                  </a:lnTo>
                  <a:lnTo>
                    <a:pt x="790064" y="29882"/>
                  </a:lnTo>
                  <a:lnTo>
                    <a:pt x="793037" y="30815"/>
                  </a:lnTo>
                  <a:lnTo>
                    <a:pt x="797497" y="33617"/>
                  </a:lnTo>
                  <a:lnTo>
                    <a:pt x="800469" y="34551"/>
                  </a:lnTo>
                  <a:lnTo>
                    <a:pt x="801956" y="37352"/>
                  </a:lnTo>
                  <a:lnTo>
                    <a:pt x="801212" y="39220"/>
                  </a:lnTo>
                  <a:lnTo>
                    <a:pt x="796754" y="42955"/>
                  </a:lnTo>
                  <a:lnTo>
                    <a:pt x="793037" y="46690"/>
                  </a:lnTo>
                  <a:lnTo>
                    <a:pt x="791551" y="49492"/>
                  </a:lnTo>
                  <a:lnTo>
                    <a:pt x="791551" y="52293"/>
                  </a:lnTo>
                  <a:lnTo>
                    <a:pt x="794523" y="56029"/>
                  </a:lnTo>
                  <a:lnTo>
                    <a:pt x="799726" y="59764"/>
                  </a:lnTo>
                  <a:lnTo>
                    <a:pt x="806415" y="64432"/>
                  </a:lnTo>
                  <a:lnTo>
                    <a:pt x="816820" y="65366"/>
                  </a:lnTo>
                  <a:lnTo>
                    <a:pt x="824996" y="69101"/>
                  </a:lnTo>
                  <a:lnTo>
                    <a:pt x="827969" y="74704"/>
                  </a:lnTo>
                  <a:lnTo>
                    <a:pt x="829456" y="77505"/>
                  </a:lnTo>
                  <a:lnTo>
                    <a:pt x="833172" y="79373"/>
                  </a:lnTo>
                  <a:lnTo>
                    <a:pt x="838375" y="80307"/>
                  </a:lnTo>
                  <a:lnTo>
                    <a:pt x="844321" y="84042"/>
                  </a:lnTo>
                  <a:lnTo>
                    <a:pt x="849524" y="89645"/>
                  </a:lnTo>
                  <a:lnTo>
                    <a:pt x="852497" y="93381"/>
                  </a:lnTo>
                  <a:lnTo>
                    <a:pt x="853982" y="97115"/>
                  </a:lnTo>
                  <a:lnTo>
                    <a:pt x="855470" y="102718"/>
                  </a:lnTo>
                  <a:lnTo>
                    <a:pt x="855470" y="106454"/>
                  </a:lnTo>
                  <a:lnTo>
                    <a:pt x="853982" y="111123"/>
                  </a:lnTo>
                  <a:lnTo>
                    <a:pt x="854726" y="117659"/>
                  </a:lnTo>
                  <a:lnTo>
                    <a:pt x="854726" y="120460"/>
                  </a:lnTo>
                  <a:lnTo>
                    <a:pt x="851753" y="123262"/>
                  </a:lnTo>
                  <a:lnTo>
                    <a:pt x="850267" y="124195"/>
                  </a:lnTo>
                  <a:lnTo>
                    <a:pt x="844321" y="126997"/>
                  </a:lnTo>
                  <a:lnTo>
                    <a:pt x="842834" y="128865"/>
                  </a:lnTo>
                  <a:lnTo>
                    <a:pt x="842090" y="133534"/>
                  </a:lnTo>
                  <a:lnTo>
                    <a:pt x="839118" y="136335"/>
                  </a:lnTo>
                  <a:lnTo>
                    <a:pt x="832429" y="139137"/>
                  </a:lnTo>
                  <a:lnTo>
                    <a:pt x="830199" y="140070"/>
                  </a:lnTo>
                  <a:lnTo>
                    <a:pt x="827969" y="142872"/>
                  </a:lnTo>
                  <a:lnTo>
                    <a:pt x="825740" y="149409"/>
                  </a:lnTo>
                  <a:lnTo>
                    <a:pt x="824253" y="151276"/>
                  </a:lnTo>
                  <a:lnTo>
                    <a:pt x="821280" y="155945"/>
                  </a:lnTo>
                  <a:lnTo>
                    <a:pt x="819794" y="160614"/>
                  </a:lnTo>
                  <a:lnTo>
                    <a:pt x="819794" y="168084"/>
                  </a:lnTo>
                  <a:lnTo>
                    <a:pt x="819794" y="171820"/>
                  </a:lnTo>
                  <a:lnTo>
                    <a:pt x="821280" y="177422"/>
                  </a:lnTo>
                  <a:lnTo>
                    <a:pt x="824996" y="182092"/>
                  </a:lnTo>
                  <a:lnTo>
                    <a:pt x="827226" y="184892"/>
                  </a:lnTo>
                  <a:lnTo>
                    <a:pt x="829456" y="184892"/>
                  </a:lnTo>
                  <a:lnTo>
                    <a:pt x="833172" y="183959"/>
                  </a:lnTo>
                  <a:lnTo>
                    <a:pt x="842834" y="179290"/>
                  </a:lnTo>
                  <a:lnTo>
                    <a:pt x="847293" y="179290"/>
                  </a:lnTo>
                  <a:lnTo>
                    <a:pt x="852497" y="175555"/>
                  </a:lnTo>
                  <a:lnTo>
                    <a:pt x="854726" y="174621"/>
                  </a:lnTo>
                  <a:lnTo>
                    <a:pt x="857699" y="177422"/>
                  </a:lnTo>
                  <a:lnTo>
                    <a:pt x="858442" y="182092"/>
                  </a:lnTo>
                  <a:lnTo>
                    <a:pt x="855470" y="186761"/>
                  </a:lnTo>
                  <a:lnTo>
                    <a:pt x="856956" y="187694"/>
                  </a:lnTo>
                  <a:lnTo>
                    <a:pt x="857699" y="189562"/>
                  </a:lnTo>
                  <a:lnTo>
                    <a:pt x="859928" y="193297"/>
                  </a:lnTo>
                  <a:lnTo>
                    <a:pt x="864388" y="196098"/>
                  </a:lnTo>
                  <a:lnTo>
                    <a:pt x="867362" y="198900"/>
                  </a:lnTo>
                  <a:lnTo>
                    <a:pt x="866618" y="203569"/>
                  </a:lnTo>
                  <a:lnTo>
                    <a:pt x="868105" y="205436"/>
                  </a:lnTo>
                  <a:lnTo>
                    <a:pt x="870334" y="206370"/>
                  </a:lnTo>
                  <a:lnTo>
                    <a:pt x="875536" y="209172"/>
                  </a:lnTo>
                  <a:lnTo>
                    <a:pt x="880739" y="211973"/>
                  </a:lnTo>
                  <a:lnTo>
                    <a:pt x="885942" y="212907"/>
                  </a:lnTo>
                  <a:lnTo>
                    <a:pt x="889658" y="214775"/>
                  </a:lnTo>
                  <a:lnTo>
                    <a:pt x="894118" y="216642"/>
                  </a:lnTo>
                  <a:lnTo>
                    <a:pt x="895603" y="218510"/>
                  </a:lnTo>
                  <a:lnTo>
                    <a:pt x="898577" y="218510"/>
                  </a:lnTo>
                  <a:lnTo>
                    <a:pt x="899320" y="214775"/>
                  </a:lnTo>
                  <a:lnTo>
                    <a:pt x="902293" y="214775"/>
                  </a:lnTo>
                  <a:lnTo>
                    <a:pt x="902293" y="216642"/>
                  </a:lnTo>
                  <a:lnTo>
                    <a:pt x="903780" y="218510"/>
                  </a:lnTo>
                  <a:lnTo>
                    <a:pt x="906009" y="220377"/>
                  </a:lnTo>
                  <a:lnTo>
                    <a:pt x="907495" y="221311"/>
                  </a:lnTo>
                  <a:lnTo>
                    <a:pt x="908983" y="217575"/>
                  </a:lnTo>
                  <a:lnTo>
                    <a:pt x="910469" y="217575"/>
                  </a:lnTo>
                  <a:lnTo>
                    <a:pt x="911955" y="219444"/>
                  </a:lnTo>
                  <a:lnTo>
                    <a:pt x="914186" y="224113"/>
                  </a:lnTo>
                  <a:lnTo>
                    <a:pt x="918644" y="226914"/>
                  </a:lnTo>
                  <a:lnTo>
                    <a:pt x="920132" y="230649"/>
                  </a:lnTo>
                  <a:lnTo>
                    <a:pt x="920132" y="234384"/>
                  </a:lnTo>
                  <a:lnTo>
                    <a:pt x="921618" y="235318"/>
                  </a:lnTo>
                  <a:lnTo>
                    <a:pt x="926078" y="236252"/>
                  </a:lnTo>
                  <a:lnTo>
                    <a:pt x="926821" y="240921"/>
                  </a:lnTo>
                  <a:lnTo>
                    <a:pt x="928306" y="242788"/>
                  </a:lnTo>
                  <a:lnTo>
                    <a:pt x="934252" y="239053"/>
                  </a:lnTo>
                  <a:lnTo>
                    <a:pt x="941685" y="244656"/>
                  </a:lnTo>
                  <a:lnTo>
                    <a:pt x="945401" y="247458"/>
                  </a:lnTo>
                  <a:lnTo>
                    <a:pt x="951347" y="250259"/>
                  </a:lnTo>
                  <a:lnTo>
                    <a:pt x="958036" y="252127"/>
                  </a:lnTo>
                  <a:lnTo>
                    <a:pt x="960265" y="253994"/>
                  </a:lnTo>
                  <a:lnTo>
                    <a:pt x="961009" y="257730"/>
                  </a:lnTo>
                  <a:lnTo>
                    <a:pt x="961009" y="262398"/>
                  </a:lnTo>
                  <a:lnTo>
                    <a:pt x="959522" y="265200"/>
                  </a:lnTo>
                  <a:lnTo>
                    <a:pt x="958036" y="266133"/>
                  </a:lnTo>
                  <a:lnTo>
                    <a:pt x="956550" y="265200"/>
                  </a:lnTo>
                  <a:lnTo>
                    <a:pt x="952090" y="265200"/>
                  </a:lnTo>
                  <a:lnTo>
                    <a:pt x="949117" y="262398"/>
                  </a:lnTo>
                  <a:lnTo>
                    <a:pt x="947631" y="262398"/>
                  </a:lnTo>
                  <a:lnTo>
                    <a:pt x="946888" y="264266"/>
                  </a:lnTo>
                  <a:lnTo>
                    <a:pt x="949117" y="268001"/>
                  </a:lnTo>
                  <a:lnTo>
                    <a:pt x="948374" y="271736"/>
                  </a:lnTo>
                  <a:lnTo>
                    <a:pt x="949117" y="272670"/>
                  </a:lnTo>
                  <a:lnTo>
                    <a:pt x="950604" y="274538"/>
                  </a:lnTo>
                  <a:lnTo>
                    <a:pt x="951347" y="277339"/>
                  </a:lnTo>
                  <a:lnTo>
                    <a:pt x="950604" y="278273"/>
                  </a:lnTo>
                  <a:lnTo>
                    <a:pt x="949117" y="281074"/>
                  </a:lnTo>
                  <a:lnTo>
                    <a:pt x="949117" y="284810"/>
                  </a:lnTo>
                  <a:lnTo>
                    <a:pt x="946144" y="287611"/>
                  </a:lnTo>
                  <a:lnTo>
                    <a:pt x="946144" y="288545"/>
                  </a:lnTo>
                  <a:lnTo>
                    <a:pt x="946888" y="291346"/>
                  </a:lnTo>
                  <a:lnTo>
                    <a:pt x="948374" y="295081"/>
                  </a:lnTo>
                  <a:lnTo>
                    <a:pt x="948374" y="297883"/>
                  </a:lnTo>
                  <a:lnTo>
                    <a:pt x="946888" y="299751"/>
                  </a:lnTo>
                  <a:lnTo>
                    <a:pt x="944658" y="299751"/>
                  </a:lnTo>
                  <a:lnTo>
                    <a:pt x="940198" y="297883"/>
                  </a:lnTo>
                  <a:lnTo>
                    <a:pt x="934996" y="296016"/>
                  </a:lnTo>
                  <a:lnTo>
                    <a:pt x="932024" y="291346"/>
                  </a:lnTo>
                  <a:lnTo>
                    <a:pt x="929793" y="291346"/>
                  </a:lnTo>
                  <a:lnTo>
                    <a:pt x="928306" y="293214"/>
                  </a:lnTo>
                  <a:lnTo>
                    <a:pt x="926078" y="294148"/>
                  </a:lnTo>
                  <a:lnTo>
                    <a:pt x="924590" y="293214"/>
                  </a:lnTo>
                  <a:lnTo>
                    <a:pt x="923104" y="287611"/>
                  </a:lnTo>
                  <a:lnTo>
                    <a:pt x="920875" y="282008"/>
                  </a:lnTo>
                  <a:lnTo>
                    <a:pt x="918644" y="281074"/>
                  </a:lnTo>
                  <a:lnTo>
                    <a:pt x="914186" y="277339"/>
                  </a:lnTo>
                  <a:lnTo>
                    <a:pt x="911955" y="274538"/>
                  </a:lnTo>
                  <a:lnTo>
                    <a:pt x="908983" y="271736"/>
                  </a:lnTo>
                  <a:lnTo>
                    <a:pt x="903037" y="268935"/>
                  </a:lnTo>
                  <a:lnTo>
                    <a:pt x="900064" y="266133"/>
                  </a:lnTo>
                  <a:lnTo>
                    <a:pt x="897834" y="262398"/>
                  </a:lnTo>
                  <a:lnTo>
                    <a:pt x="895603" y="256796"/>
                  </a:lnTo>
                  <a:lnTo>
                    <a:pt x="889658" y="253994"/>
                  </a:lnTo>
                  <a:lnTo>
                    <a:pt x="885942" y="250259"/>
                  </a:lnTo>
                  <a:lnTo>
                    <a:pt x="883712" y="247458"/>
                  </a:lnTo>
                  <a:lnTo>
                    <a:pt x="880739" y="243722"/>
                  </a:lnTo>
                  <a:lnTo>
                    <a:pt x="874050" y="233451"/>
                  </a:lnTo>
                  <a:lnTo>
                    <a:pt x="870334" y="233451"/>
                  </a:lnTo>
                  <a:lnTo>
                    <a:pt x="869590" y="233451"/>
                  </a:lnTo>
                  <a:lnTo>
                    <a:pt x="869590" y="235318"/>
                  </a:lnTo>
                  <a:lnTo>
                    <a:pt x="871077" y="239053"/>
                  </a:lnTo>
                  <a:lnTo>
                    <a:pt x="877766" y="248391"/>
                  </a:lnTo>
                  <a:lnTo>
                    <a:pt x="880739" y="253060"/>
                  </a:lnTo>
                  <a:lnTo>
                    <a:pt x="884456" y="254928"/>
                  </a:lnTo>
                  <a:lnTo>
                    <a:pt x="886685" y="256796"/>
                  </a:lnTo>
                  <a:lnTo>
                    <a:pt x="889658" y="262398"/>
                  </a:lnTo>
                  <a:lnTo>
                    <a:pt x="891888" y="267068"/>
                  </a:lnTo>
                  <a:lnTo>
                    <a:pt x="894861" y="268935"/>
                  </a:lnTo>
                  <a:lnTo>
                    <a:pt x="897834" y="269869"/>
                  </a:lnTo>
                  <a:lnTo>
                    <a:pt x="899320" y="272670"/>
                  </a:lnTo>
                  <a:lnTo>
                    <a:pt x="901549" y="277339"/>
                  </a:lnTo>
                  <a:lnTo>
                    <a:pt x="906009" y="281074"/>
                  </a:lnTo>
                  <a:lnTo>
                    <a:pt x="911955" y="283876"/>
                  </a:lnTo>
                  <a:lnTo>
                    <a:pt x="914186" y="286677"/>
                  </a:lnTo>
                  <a:lnTo>
                    <a:pt x="915672" y="291346"/>
                  </a:lnTo>
                  <a:lnTo>
                    <a:pt x="915672" y="296016"/>
                  </a:lnTo>
                  <a:lnTo>
                    <a:pt x="917158" y="299751"/>
                  </a:lnTo>
                  <a:lnTo>
                    <a:pt x="919387" y="301618"/>
                  </a:lnTo>
                  <a:lnTo>
                    <a:pt x="922360" y="303486"/>
                  </a:lnTo>
                  <a:lnTo>
                    <a:pt x="928306" y="302552"/>
                  </a:lnTo>
                  <a:lnTo>
                    <a:pt x="932024" y="302552"/>
                  </a:lnTo>
                  <a:lnTo>
                    <a:pt x="934996" y="303486"/>
                  </a:lnTo>
                  <a:lnTo>
                    <a:pt x="939455" y="307221"/>
                  </a:lnTo>
                  <a:lnTo>
                    <a:pt x="941685" y="309088"/>
                  </a:lnTo>
                  <a:lnTo>
                    <a:pt x="947631" y="309088"/>
                  </a:lnTo>
                  <a:lnTo>
                    <a:pt x="949861" y="309088"/>
                  </a:lnTo>
                  <a:lnTo>
                    <a:pt x="952090" y="310022"/>
                  </a:lnTo>
                  <a:lnTo>
                    <a:pt x="951347" y="312824"/>
                  </a:lnTo>
                  <a:lnTo>
                    <a:pt x="950604" y="314692"/>
                  </a:lnTo>
                  <a:lnTo>
                    <a:pt x="948374" y="314692"/>
                  </a:lnTo>
                  <a:lnTo>
                    <a:pt x="943171" y="314692"/>
                  </a:lnTo>
                  <a:lnTo>
                    <a:pt x="936482" y="313757"/>
                  </a:lnTo>
                  <a:lnTo>
                    <a:pt x="933509" y="313757"/>
                  </a:lnTo>
                  <a:lnTo>
                    <a:pt x="931279" y="315625"/>
                  </a:lnTo>
                  <a:lnTo>
                    <a:pt x="932024" y="318427"/>
                  </a:lnTo>
                  <a:lnTo>
                    <a:pt x="934252" y="319360"/>
                  </a:lnTo>
                  <a:lnTo>
                    <a:pt x="937970" y="318427"/>
                  </a:lnTo>
                  <a:lnTo>
                    <a:pt x="941685" y="319360"/>
                  </a:lnTo>
                  <a:lnTo>
                    <a:pt x="946144" y="321228"/>
                  </a:lnTo>
                  <a:lnTo>
                    <a:pt x="949861" y="324029"/>
                  </a:lnTo>
                  <a:lnTo>
                    <a:pt x="951347" y="325897"/>
                  </a:lnTo>
                  <a:lnTo>
                    <a:pt x="952090" y="328698"/>
                  </a:lnTo>
                  <a:lnTo>
                    <a:pt x="956550" y="328698"/>
                  </a:lnTo>
                  <a:lnTo>
                    <a:pt x="958036" y="329632"/>
                  </a:lnTo>
                  <a:lnTo>
                    <a:pt x="958780" y="334301"/>
                  </a:lnTo>
                  <a:lnTo>
                    <a:pt x="959522" y="337103"/>
                  </a:lnTo>
                  <a:lnTo>
                    <a:pt x="958780" y="338970"/>
                  </a:lnTo>
                  <a:lnTo>
                    <a:pt x="956550" y="340838"/>
                  </a:lnTo>
                  <a:lnTo>
                    <a:pt x="955807" y="343639"/>
                  </a:lnTo>
                  <a:lnTo>
                    <a:pt x="955807" y="346440"/>
                  </a:lnTo>
                  <a:lnTo>
                    <a:pt x="956550" y="349242"/>
                  </a:lnTo>
                  <a:lnTo>
                    <a:pt x="954319" y="349242"/>
                  </a:lnTo>
                  <a:lnTo>
                    <a:pt x="952834" y="346440"/>
                  </a:lnTo>
                  <a:lnTo>
                    <a:pt x="949861" y="343639"/>
                  </a:lnTo>
                  <a:lnTo>
                    <a:pt x="949861" y="339904"/>
                  </a:lnTo>
                  <a:lnTo>
                    <a:pt x="948374" y="338037"/>
                  </a:lnTo>
                  <a:lnTo>
                    <a:pt x="946888" y="338037"/>
                  </a:lnTo>
                  <a:lnTo>
                    <a:pt x="944658" y="339904"/>
                  </a:lnTo>
                  <a:lnTo>
                    <a:pt x="941685" y="337103"/>
                  </a:lnTo>
                  <a:lnTo>
                    <a:pt x="940198" y="333368"/>
                  </a:lnTo>
                  <a:lnTo>
                    <a:pt x="936482" y="333368"/>
                  </a:lnTo>
                  <a:lnTo>
                    <a:pt x="934996" y="334301"/>
                  </a:lnTo>
                  <a:lnTo>
                    <a:pt x="935739" y="338037"/>
                  </a:lnTo>
                  <a:lnTo>
                    <a:pt x="932024" y="338970"/>
                  </a:lnTo>
                  <a:lnTo>
                    <a:pt x="931279" y="339904"/>
                  </a:lnTo>
                  <a:lnTo>
                    <a:pt x="931279" y="341771"/>
                  </a:lnTo>
                  <a:lnTo>
                    <a:pt x="932766" y="342705"/>
                  </a:lnTo>
                  <a:lnTo>
                    <a:pt x="934996" y="343639"/>
                  </a:lnTo>
                  <a:lnTo>
                    <a:pt x="935739" y="346440"/>
                  </a:lnTo>
                  <a:lnTo>
                    <a:pt x="934996" y="347374"/>
                  </a:lnTo>
                  <a:lnTo>
                    <a:pt x="931279" y="349242"/>
                  </a:lnTo>
                  <a:lnTo>
                    <a:pt x="930536" y="350176"/>
                  </a:lnTo>
                  <a:lnTo>
                    <a:pt x="931279" y="352977"/>
                  </a:lnTo>
                  <a:lnTo>
                    <a:pt x="933509" y="353911"/>
                  </a:lnTo>
                  <a:lnTo>
                    <a:pt x="940198" y="352043"/>
                  </a:lnTo>
                  <a:lnTo>
                    <a:pt x="940942" y="352977"/>
                  </a:lnTo>
                  <a:lnTo>
                    <a:pt x="942428" y="352977"/>
                  </a:lnTo>
                  <a:lnTo>
                    <a:pt x="943171" y="355779"/>
                  </a:lnTo>
                  <a:lnTo>
                    <a:pt x="942428" y="358580"/>
                  </a:lnTo>
                  <a:lnTo>
                    <a:pt x="940198" y="360448"/>
                  </a:lnTo>
                  <a:lnTo>
                    <a:pt x="935739" y="359514"/>
                  </a:lnTo>
                  <a:lnTo>
                    <a:pt x="932024" y="359514"/>
                  </a:lnTo>
                  <a:lnTo>
                    <a:pt x="929050" y="359514"/>
                  </a:lnTo>
                  <a:lnTo>
                    <a:pt x="924590" y="356712"/>
                  </a:lnTo>
                  <a:lnTo>
                    <a:pt x="920875" y="353911"/>
                  </a:lnTo>
                  <a:lnTo>
                    <a:pt x="917901" y="349242"/>
                  </a:lnTo>
                  <a:lnTo>
                    <a:pt x="907495" y="338037"/>
                  </a:lnTo>
                  <a:lnTo>
                    <a:pt x="902293" y="332433"/>
                  </a:lnTo>
                  <a:lnTo>
                    <a:pt x="900064" y="328698"/>
                  </a:lnTo>
                  <a:lnTo>
                    <a:pt x="897834" y="324963"/>
                  </a:lnTo>
                  <a:lnTo>
                    <a:pt x="891145" y="316559"/>
                  </a:lnTo>
                  <a:lnTo>
                    <a:pt x="888915" y="315625"/>
                  </a:lnTo>
                  <a:lnTo>
                    <a:pt x="886685" y="315625"/>
                  </a:lnTo>
                  <a:lnTo>
                    <a:pt x="885942" y="318427"/>
                  </a:lnTo>
                  <a:lnTo>
                    <a:pt x="885942" y="320294"/>
                  </a:lnTo>
                  <a:lnTo>
                    <a:pt x="888172" y="323096"/>
                  </a:lnTo>
                  <a:lnTo>
                    <a:pt x="890401" y="324963"/>
                  </a:lnTo>
                  <a:lnTo>
                    <a:pt x="891888" y="329632"/>
                  </a:lnTo>
                  <a:lnTo>
                    <a:pt x="894861" y="332433"/>
                  </a:lnTo>
                  <a:lnTo>
                    <a:pt x="897834" y="335235"/>
                  </a:lnTo>
                  <a:lnTo>
                    <a:pt x="902293" y="342705"/>
                  </a:lnTo>
                  <a:lnTo>
                    <a:pt x="905267" y="346440"/>
                  </a:lnTo>
                  <a:lnTo>
                    <a:pt x="913441" y="355779"/>
                  </a:lnTo>
                  <a:lnTo>
                    <a:pt x="917158" y="358580"/>
                  </a:lnTo>
                  <a:lnTo>
                    <a:pt x="922360" y="363249"/>
                  </a:lnTo>
                  <a:lnTo>
                    <a:pt x="927563" y="366051"/>
                  </a:lnTo>
                  <a:lnTo>
                    <a:pt x="932024" y="366984"/>
                  </a:lnTo>
                  <a:lnTo>
                    <a:pt x="934996" y="366984"/>
                  </a:lnTo>
                  <a:lnTo>
                    <a:pt x="936482" y="367918"/>
                  </a:lnTo>
                  <a:lnTo>
                    <a:pt x="937225" y="368851"/>
                  </a:lnTo>
                  <a:lnTo>
                    <a:pt x="937970" y="372587"/>
                  </a:lnTo>
                  <a:lnTo>
                    <a:pt x="940198" y="375388"/>
                  </a:lnTo>
                  <a:lnTo>
                    <a:pt x="940942" y="376322"/>
                  </a:lnTo>
                  <a:lnTo>
                    <a:pt x="942428" y="375388"/>
                  </a:lnTo>
                  <a:lnTo>
                    <a:pt x="944658" y="375388"/>
                  </a:lnTo>
                  <a:lnTo>
                    <a:pt x="946888" y="375388"/>
                  </a:lnTo>
                  <a:lnTo>
                    <a:pt x="949861" y="376322"/>
                  </a:lnTo>
                  <a:lnTo>
                    <a:pt x="949861" y="379123"/>
                  </a:lnTo>
                  <a:lnTo>
                    <a:pt x="949861" y="380992"/>
                  </a:lnTo>
                  <a:lnTo>
                    <a:pt x="946888" y="384727"/>
                  </a:lnTo>
                  <a:lnTo>
                    <a:pt x="947631" y="384727"/>
                  </a:lnTo>
                  <a:lnTo>
                    <a:pt x="947631" y="386594"/>
                  </a:lnTo>
                  <a:lnTo>
                    <a:pt x="949861" y="386594"/>
                  </a:lnTo>
                  <a:lnTo>
                    <a:pt x="952090" y="385660"/>
                  </a:lnTo>
                  <a:lnTo>
                    <a:pt x="954319" y="385660"/>
                  </a:lnTo>
                  <a:lnTo>
                    <a:pt x="955063" y="386594"/>
                  </a:lnTo>
                  <a:lnTo>
                    <a:pt x="956550" y="388462"/>
                  </a:lnTo>
                  <a:lnTo>
                    <a:pt x="957293" y="391263"/>
                  </a:lnTo>
                  <a:lnTo>
                    <a:pt x="956550" y="394065"/>
                  </a:lnTo>
                  <a:lnTo>
                    <a:pt x="955063" y="396866"/>
                  </a:lnTo>
                  <a:lnTo>
                    <a:pt x="955063" y="398733"/>
                  </a:lnTo>
                  <a:lnTo>
                    <a:pt x="952834" y="398733"/>
                  </a:lnTo>
                  <a:lnTo>
                    <a:pt x="947631" y="398733"/>
                  </a:lnTo>
                  <a:lnTo>
                    <a:pt x="945401" y="400601"/>
                  </a:lnTo>
                  <a:lnTo>
                    <a:pt x="940198" y="403403"/>
                  </a:lnTo>
                  <a:lnTo>
                    <a:pt x="937970" y="404337"/>
                  </a:lnTo>
                  <a:lnTo>
                    <a:pt x="936482" y="405270"/>
                  </a:lnTo>
                  <a:lnTo>
                    <a:pt x="931279" y="396866"/>
                  </a:lnTo>
                  <a:lnTo>
                    <a:pt x="929050" y="394065"/>
                  </a:lnTo>
                  <a:lnTo>
                    <a:pt x="926821" y="394065"/>
                  </a:lnTo>
                  <a:lnTo>
                    <a:pt x="924590" y="392197"/>
                  </a:lnTo>
                  <a:lnTo>
                    <a:pt x="920875" y="385660"/>
                  </a:lnTo>
                  <a:lnTo>
                    <a:pt x="916415" y="386594"/>
                  </a:lnTo>
                  <a:lnTo>
                    <a:pt x="911213" y="381925"/>
                  </a:lnTo>
                  <a:lnTo>
                    <a:pt x="913441" y="377256"/>
                  </a:lnTo>
                  <a:lnTo>
                    <a:pt x="913441" y="375388"/>
                  </a:lnTo>
                  <a:lnTo>
                    <a:pt x="912698" y="372587"/>
                  </a:lnTo>
                  <a:lnTo>
                    <a:pt x="911955" y="369786"/>
                  </a:lnTo>
                  <a:lnTo>
                    <a:pt x="909726" y="366984"/>
                  </a:lnTo>
                  <a:lnTo>
                    <a:pt x="905267" y="366051"/>
                  </a:lnTo>
                  <a:lnTo>
                    <a:pt x="901549" y="365116"/>
                  </a:lnTo>
                  <a:lnTo>
                    <a:pt x="899320" y="366051"/>
                  </a:lnTo>
                  <a:lnTo>
                    <a:pt x="895603" y="366984"/>
                  </a:lnTo>
                  <a:lnTo>
                    <a:pt x="890401" y="365116"/>
                  </a:lnTo>
                  <a:lnTo>
                    <a:pt x="888172" y="363249"/>
                  </a:lnTo>
                  <a:lnTo>
                    <a:pt x="885199" y="362315"/>
                  </a:lnTo>
                  <a:lnTo>
                    <a:pt x="882969" y="362315"/>
                  </a:lnTo>
                  <a:lnTo>
                    <a:pt x="880739" y="362315"/>
                  </a:lnTo>
                  <a:lnTo>
                    <a:pt x="879996" y="360448"/>
                  </a:lnTo>
                  <a:lnTo>
                    <a:pt x="879996" y="353911"/>
                  </a:lnTo>
                  <a:lnTo>
                    <a:pt x="879996" y="351110"/>
                  </a:lnTo>
                  <a:lnTo>
                    <a:pt x="877023" y="351110"/>
                  </a:lnTo>
                  <a:lnTo>
                    <a:pt x="875536" y="352043"/>
                  </a:lnTo>
                  <a:lnTo>
                    <a:pt x="875536" y="355779"/>
                  </a:lnTo>
                  <a:lnTo>
                    <a:pt x="874050" y="359514"/>
                  </a:lnTo>
                  <a:lnTo>
                    <a:pt x="873308" y="360448"/>
                  </a:lnTo>
                  <a:lnTo>
                    <a:pt x="868847" y="360448"/>
                  </a:lnTo>
                  <a:lnTo>
                    <a:pt x="865131" y="359514"/>
                  </a:lnTo>
                  <a:lnTo>
                    <a:pt x="864388" y="362315"/>
                  </a:lnTo>
                  <a:lnTo>
                    <a:pt x="865131" y="364183"/>
                  </a:lnTo>
                  <a:lnTo>
                    <a:pt x="866618" y="365116"/>
                  </a:lnTo>
                  <a:lnTo>
                    <a:pt x="871077" y="366051"/>
                  </a:lnTo>
                  <a:lnTo>
                    <a:pt x="874050" y="368851"/>
                  </a:lnTo>
                  <a:lnTo>
                    <a:pt x="877023" y="369786"/>
                  </a:lnTo>
                  <a:lnTo>
                    <a:pt x="879996" y="369786"/>
                  </a:lnTo>
                  <a:lnTo>
                    <a:pt x="884456" y="368851"/>
                  </a:lnTo>
                  <a:lnTo>
                    <a:pt x="888172" y="368851"/>
                  </a:lnTo>
                  <a:lnTo>
                    <a:pt x="891145" y="373521"/>
                  </a:lnTo>
                  <a:lnTo>
                    <a:pt x="892631" y="375388"/>
                  </a:lnTo>
                  <a:lnTo>
                    <a:pt x="894861" y="376322"/>
                  </a:lnTo>
                  <a:lnTo>
                    <a:pt x="898577" y="376322"/>
                  </a:lnTo>
                  <a:lnTo>
                    <a:pt x="900806" y="373521"/>
                  </a:lnTo>
                  <a:lnTo>
                    <a:pt x="903037" y="375388"/>
                  </a:lnTo>
                  <a:lnTo>
                    <a:pt x="903780" y="376322"/>
                  </a:lnTo>
                  <a:lnTo>
                    <a:pt x="904523" y="380992"/>
                  </a:lnTo>
                  <a:lnTo>
                    <a:pt x="905267" y="384727"/>
                  </a:lnTo>
                  <a:lnTo>
                    <a:pt x="904523" y="390329"/>
                  </a:lnTo>
                  <a:lnTo>
                    <a:pt x="904523" y="394065"/>
                  </a:lnTo>
                  <a:lnTo>
                    <a:pt x="907495" y="395932"/>
                  </a:lnTo>
                  <a:lnTo>
                    <a:pt x="909726" y="397800"/>
                  </a:lnTo>
                  <a:lnTo>
                    <a:pt x="914186" y="397800"/>
                  </a:lnTo>
                  <a:lnTo>
                    <a:pt x="914929" y="401535"/>
                  </a:lnTo>
                  <a:lnTo>
                    <a:pt x="914929" y="403403"/>
                  </a:lnTo>
                  <a:lnTo>
                    <a:pt x="916415" y="403403"/>
                  </a:lnTo>
                  <a:lnTo>
                    <a:pt x="921618" y="403403"/>
                  </a:lnTo>
                  <a:lnTo>
                    <a:pt x="924590" y="407138"/>
                  </a:lnTo>
                  <a:lnTo>
                    <a:pt x="927563" y="408072"/>
                  </a:lnTo>
                  <a:lnTo>
                    <a:pt x="929050" y="409005"/>
                  </a:lnTo>
                  <a:lnTo>
                    <a:pt x="929050" y="410873"/>
                  </a:lnTo>
                  <a:lnTo>
                    <a:pt x="929050" y="415542"/>
                  </a:lnTo>
                  <a:lnTo>
                    <a:pt x="929050" y="419277"/>
                  </a:lnTo>
                  <a:lnTo>
                    <a:pt x="929793" y="422079"/>
                  </a:lnTo>
                  <a:lnTo>
                    <a:pt x="932766" y="418344"/>
                  </a:lnTo>
                  <a:lnTo>
                    <a:pt x="936482" y="417409"/>
                  </a:lnTo>
                  <a:lnTo>
                    <a:pt x="937970" y="417409"/>
                  </a:lnTo>
                  <a:lnTo>
                    <a:pt x="949861" y="419277"/>
                  </a:lnTo>
                  <a:lnTo>
                    <a:pt x="952090" y="416476"/>
                  </a:lnTo>
                  <a:lnTo>
                    <a:pt x="950604" y="412740"/>
                  </a:lnTo>
                  <a:lnTo>
                    <a:pt x="950604" y="410873"/>
                  </a:lnTo>
                  <a:lnTo>
                    <a:pt x="952834" y="408072"/>
                  </a:lnTo>
                  <a:lnTo>
                    <a:pt x="955063" y="407138"/>
                  </a:lnTo>
                  <a:lnTo>
                    <a:pt x="958036" y="409005"/>
                  </a:lnTo>
                  <a:lnTo>
                    <a:pt x="961753" y="409939"/>
                  </a:lnTo>
                  <a:lnTo>
                    <a:pt x="965468" y="412740"/>
                  </a:lnTo>
                  <a:lnTo>
                    <a:pt x="969185" y="413674"/>
                  </a:lnTo>
                  <a:lnTo>
                    <a:pt x="971414" y="413674"/>
                  </a:lnTo>
                  <a:lnTo>
                    <a:pt x="974388" y="414609"/>
                  </a:lnTo>
                  <a:lnTo>
                    <a:pt x="978103" y="417409"/>
                  </a:lnTo>
                  <a:lnTo>
                    <a:pt x="980334" y="418344"/>
                  </a:lnTo>
                  <a:lnTo>
                    <a:pt x="982563" y="416476"/>
                  </a:lnTo>
                  <a:lnTo>
                    <a:pt x="986279" y="414609"/>
                  </a:lnTo>
                  <a:lnTo>
                    <a:pt x="988509" y="413674"/>
                  </a:lnTo>
                  <a:lnTo>
                    <a:pt x="990740" y="414609"/>
                  </a:lnTo>
                  <a:lnTo>
                    <a:pt x="992968" y="416476"/>
                  </a:lnTo>
                  <a:lnTo>
                    <a:pt x="993712" y="418344"/>
                  </a:lnTo>
                  <a:lnTo>
                    <a:pt x="995198" y="422079"/>
                  </a:lnTo>
                  <a:lnTo>
                    <a:pt x="997428" y="428615"/>
                  </a:lnTo>
                  <a:lnTo>
                    <a:pt x="1000401" y="440755"/>
                  </a:lnTo>
                  <a:lnTo>
                    <a:pt x="1001144" y="445424"/>
                  </a:lnTo>
                  <a:lnTo>
                    <a:pt x="1005604" y="454762"/>
                  </a:lnTo>
                  <a:lnTo>
                    <a:pt x="1009320" y="466901"/>
                  </a:lnTo>
                  <a:lnTo>
                    <a:pt x="1010063" y="473438"/>
                  </a:lnTo>
                  <a:lnTo>
                    <a:pt x="1005604" y="473438"/>
                  </a:lnTo>
                  <a:lnTo>
                    <a:pt x="1006347" y="469703"/>
                  </a:lnTo>
                  <a:lnTo>
                    <a:pt x="1005604" y="465033"/>
                  </a:lnTo>
                  <a:lnTo>
                    <a:pt x="1004117" y="462233"/>
                  </a:lnTo>
                  <a:lnTo>
                    <a:pt x="1001144" y="459431"/>
                  </a:lnTo>
                  <a:lnTo>
                    <a:pt x="997428" y="457563"/>
                  </a:lnTo>
                  <a:lnTo>
                    <a:pt x="995198" y="459431"/>
                  </a:lnTo>
                  <a:lnTo>
                    <a:pt x="993712" y="461298"/>
                  </a:lnTo>
                  <a:lnTo>
                    <a:pt x="994455" y="468769"/>
                  </a:lnTo>
                  <a:lnTo>
                    <a:pt x="995941" y="471570"/>
                  </a:lnTo>
                  <a:lnTo>
                    <a:pt x="996686" y="473438"/>
                  </a:lnTo>
                  <a:lnTo>
                    <a:pt x="1001144" y="474372"/>
                  </a:lnTo>
                  <a:lnTo>
                    <a:pt x="999658" y="473438"/>
                  </a:lnTo>
                  <a:lnTo>
                    <a:pt x="991482" y="473438"/>
                  </a:lnTo>
                  <a:lnTo>
                    <a:pt x="989252" y="471570"/>
                  </a:lnTo>
                  <a:lnTo>
                    <a:pt x="987766" y="468769"/>
                  </a:lnTo>
                  <a:lnTo>
                    <a:pt x="986279" y="468769"/>
                  </a:lnTo>
                  <a:lnTo>
                    <a:pt x="985537" y="468769"/>
                  </a:lnTo>
                  <a:lnTo>
                    <a:pt x="984794" y="470636"/>
                  </a:lnTo>
                  <a:lnTo>
                    <a:pt x="986279" y="475305"/>
                  </a:lnTo>
                  <a:lnTo>
                    <a:pt x="985537" y="473438"/>
                  </a:lnTo>
                  <a:lnTo>
                    <a:pt x="977360" y="473438"/>
                  </a:lnTo>
                  <a:lnTo>
                    <a:pt x="947631" y="474372"/>
                  </a:lnTo>
                  <a:lnTo>
                    <a:pt x="928306" y="474372"/>
                  </a:lnTo>
                  <a:lnTo>
                    <a:pt x="923104" y="474372"/>
                  </a:lnTo>
                  <a:lnTo>
                    <a:pt x="872564" y="474372"/>
                  </a:lnTo>
                  <a:lnTo>
                    <a:pt x="842090" y="475305"/>
                  </a:lnTo>
                  <a:lnTo>
                    <a:pt x="818307" y="475305"/>
                  </a:lnTo>
                  <a:lnTo>
                    <a:pt x="763307" y="475305"/>
                  </a:lnTo>
                  <a:lnTo>
                    <a:pt x="746212" y="476239"/>
                  </a:lnTo>
                  <a:lnTo>
                    <a:pt x="726889" y="476239"/>
                  </a:lnTo>
                  <a:lnTo>
                    <a:pt x="691214" y="476239"/>
                  </a:lnTo>
                  <a:lnTo>
                    <a:pt x="674862" y="476239"/>
                  </a:lnTo>
                  <a:lnTo>
                    <a:pt x="639929" y="475305"/>
                  </a:lnTo>
                  <a:lnTo>
                    <a:pt x="628780" y="476239"/>
                  </a:lnTo>
                  <a:lnTo>
                    <a:pt x="586416" y="476239"/>
                  </a:lnTo>
                  <a:lnTo>
                    <a:pt x="574525" y="475305"/>
                  </a:lnTo>
                  <a:lnTo>
                    <a:pt x="539592" y="475305"/>
                  </a:lnTo>
                  <a:lnTo>
                    <a:pt x="510606" y="474372"/>
                  </a:lnTo>
                  <a:lnTo>
                    <a:pt x="468984" y="474372"/>
                  </a:lnTo>
                  <a:lnTo>
                    <a:pt x="460808" y="474372"/>
                  </a:lnTo>
                  <a:lnTo>
                    <a:pt x="415471" y="473438"/>
                  </a:lnTo>
                  <a:lnTo>
                    <a:pt x="395403" y="472503"/>
                  </a:lnTo>
                  <a:lnTo>
                    <a:pt x="364931" y="472503"/>
                  </a:lnTo>
                  <a:lnTo>
                    <a:pt x="358241" y="472503"/>
                  </a:lnTo>
                  <a:lnTo>
                    <a:pt x="295809" y="469703"/>
                  </a:lnTo>
                  <a:lnTo>
                    <a:pt x="259391" y="466901"/>
                  </a:lnTo>
                  <a:lnTo>
                    <a:pt x="258647" y="463166"/>
                  </a:lnTo>
                  <a:lnTo>
                    <a:pt x="236350" y="463166"/>
                  </a:lnTo>
                  <a:lnTo>
                    <a:pt x="225945" y="463166"/>
                  </a:lnTo>
                  <a:lnTo>
                    <a:pt x="222971" y="465967"/>
                  </a:lnTo>
                  <a:lnTo>
                    <a:pt x="175404" y="466901"/>
                  </a:lnTo>
                  <a:lnTo>
                    <a:pt x="136013" y="466901"/>
                  </a:lnTo>
                  <a:lnTo>
                    <a:pt x="104797" y="468769"/>
                  </a:lnTo>
                  <a:lnTo>
                    <a:pt x="85473" y="466901"/>
                  </a:lnTo>
                  <a:lnTo>
                    <a:pt x="22297" y="466901"/>
                  </a:lnTo>
                  <a:lnTo>
                    <a:pt x="1486" y="465967"/>
                  </a:lnTo>
                  <a:lnTo>
                    <a:pt x="0" y="465967"/>
                  </a:lnTo>
                  <a:lnTo>
                    <a:pt x="3716" y="463166"/>
                  </a:lnTo>
                  <a:lnTo>
                    <a:pt x="11148" y="460364"/>
                  </a:lnTo>
                  <a:lnTo>
                    <a:pt x="20067" y="456629"/>
                  </a:lnTo>
                  <a:lnTo>
                    <a:pt x="26013" y="455695"/>
                  </a:lnTo>
                  <a:lnTo>
                    <a:pt x="33446" y="453828"/>
                  </a:lnTo>
                  <a:lnTo>
                    <a:pt x="58715" y="443556"/>
                  </a:lnTo>
                  <a:lnTo>
                    <a:pt x="65405" y="442622"/>
                  </a:lnTo>
                  <a:lnTo>
                    <a:pt x="68378" y="441689"/>
                  </a:lnTo>
                  <a:lnTo>
                    <a:pt x="69864" y="440755"/>
                  </a:lnTo>
                  <a:lnTo>
                    <a:pt x="73581" y="427681"/>
                  </a:lnTo>
                  <a:lnTo>
                    <a:pt x="78783" y="424880"/>
                  </a:lnTo>
                  <a:lnTo>
                    <a:pt x="83985" y="423946"/>
                  </a:lnTo>
                  <a:lnTo>
                    <a:pt x="89188" y="423012"/>
                  </a:lnTo>
                  <a:lnTo>
                    <a:pt x="98851" y="418344"/>
                  </a:lnTo>
                  <a:lnTo>
                    <a:pt x="101080" y="417409"/>
                  </a:lnTo>
                  <a:lnTo>
                    <a:pt x="101823" y="414609"/>
                  </a:lnTo>
                  <a:lnTo>
                    <a:pt x="103311" y="410873"/>
                  </a:lnTo>
                  <a:lnTo>
                    <a:pt x="102567" y="407138"/>
                  </a:lnTo>
                  <a:lnTo>
                    <a:pt x="102567" y="404337"/>
                  </a:lnTo>
                  <a:lnTo>
                    <a:pt x="105539" y="400601"/>
                  </a:lnTo>
                  <a:lnTo>
                    <a:pt x="109257" y="399667"/>
                  </a:lnTo>
                  <a:lnTo>
                    <a:pt x="115203" y="397800"/>
                  </a:lnTo>
                  <a:lnTo>
                    <a:pt x="115945" y="396866"/>
                  </a:lnTo>
                  <a:lnTo>
                    <a:pt x="117431" y="394065"/>
                  </a:lnTo>
                  <a:lnTo>
                    <a:pt x="121148" y="394065"/>
                  </a:lnTo>
                  <a:lnTo>
                    <a:pt x="121148" y="384727"/>
                  </a:lnTo>
                  <a:lnTo>
                    <a:pt x="121148" y="380992"/>
                  </a:lnTo>
                  <a:lnTo>
                    <a:pt x="124121" y="379123"/>
                  </a:lnTo>
                  <a:lnTo>
                    <a:pt x="141959" y="368851"/>
                  </a:lnTo>
                  <a:lnTo>
                    <a:pt x="143445" y="366051"/>
                  </a:lnTo>
                  <a:lnTo>
                    <a:pt x="150878" y="363249"/>
                  </a:lnTo>
                  <a:lnTo>
                    <a:pt x="160539" y="359514"/>
                  </a:lnTo>
                  <a:lnTo>
                    <a:pt x="167229" y="357646"/>
                  </a:lnTo>
                  <a:lnTo>
                    <a:pt x="171688" y="355779"/>
                  </a:lnTo>
                  <a:lnTo>
                    <a:pt x="175404" y="351110"/>
                  </a:lnTo>
                  <a:lnTo>
                    <a:pt x="182093" y="343639"/>
                  </a:lnTo>
                  <a:lnTo>
                    <a:pt x="192499" y="337103"/>
                  </a:lnTo>
                  <a:lnTo>
                    <a:pt x="217769" y="312824"/>
                  </a:lnTo>
                  <a:lnTo>
                    <a:pt x="221486" y="318427"/>
                  </a:lnTo>
                  <a:lnTo>
                    <a:pt x="220743" y="320294"/>
                  </a:lnTo>
                  <a:lnTo>
                    <a:pt x="217769" y="322162"/>
                  </a:lnTo>
                  <a:lnTo>
                    <a:pt x="215540" y="324029"/>
                  </a:lnTo>
                  <a:lnTo>
                    <a:pt x="215540" y="327765"/>
                  </a:lnTo>
                  <a:lnTo>
                    <a:pt x="218512" y="328698"/>
                  </a:lnTo>
                  <a:lnTo>
                    <a:pt x="220743" y="332433"/>
                  </a:lnTo>
                  <a:lnTo>
                    <a:pt x="220743" y="338037"/>
                  </a:lnTo>
                  <a:lnTo>
                    <a:pt x="222971" y="342705"/>
                  </a:lnTo>
                  <a:lnTo>
                    <a:pt x="225201" y="346440"/>
                  </a:lnTo>
                  <a:lnTo>
                    <a:pt x="229661" y="349242"/>
                  </a:lnTo>
                  <a:lnTo>
                    <a:pt x="232635" y="353911"/>
                  </a:lnTo>
                  <a:lnTo>
                    <a:pt x="239323" y="353911"/>
                  </a:lnTo>
                  <a:lnTo>
                    <a:pt x="243783" y="356712"/>
                  </a:lnTo>
                  <a:lnTo>
                    <a:pt x="245269" y="359514"/>
                  </a:lnTo>
                  <a:lnTo>
                    <a:pt x="247499" y="361382"/>
                  </a:lnTo>
                  <a:lnTo>
                    <a:pt x="251215" y="365116"/>
                  </a:lnTo>
                  <a:lnTo>
                    <a:pt x="256418" y="366984"/>
                  </a:lnTo>
                  <a:lnTo>
                    <a:pt x="265336" y="367918"/>
                  </a:lnTo>
                  <a:lnTo>
                    <a:pt x="269796" y="367918"/>
                  </a:lnTo>
                  <a:lnTo>
                    <a:pt x="274256" y="363249"/>
                  </a:lnTo>
                  <a:lnTo>
                    <a:pt x="276485" y="360448"/>
                  </a:lnTo>
                  <a:lnTo>
                    <a:pt x="280202" y="360448"/>
                  </a:lnTo>
                  <a:lnTo>
                    <a:pt x="283174" y="358580"/>
                  </a:lnTo>
                  <a:lnTo>
                    <a:pt x="287633" y="355779"/>
                  </a:lnTo>
                  <a:lnTo>
                    <a:pt x="291351" y="351110"/>
                  </a:lnTo>
                  <a:lnTo>
                    <a:pt x="293579" y="346440"/>
                  </a:lnTo>
                  <a:lnTo>
                    <a:pt x="296552" y="346440"/>
                  </a:lnTo>
                  <a:lnTo>
                    <a:pt x="298039" y="349242"/>
                  </a:lnTo>
                  <a:lnTo>
                    <a:pt x="303242" y="353911"/>
                  </a:lnTo>
                  <a:lnTo>
                    <a:pt x="307701" y="360448"/>
                  </a:lnTo>
                  <a:lnTo>
                    <a:pt x="312904" y="362315"/>
                  </a:lnTo>
                  <a:lnTo>
                    <a:pt x="315134" y="362315"/>
                  </a:lnTo>
                  <a:lnTo>
                    <a:pt x="321823" y="358580"/>
                  </a:lnTo>
                  <a:lnTo>
                    <a:pt x="327769" y="356712"/>
                  </a:lnTo>
                  <a:lnTo>
                    <a:pt x="332972" y="355779"/>
                  </a:lnTo>
                  <a:lnTo>
                    <a:pt x="342633" y="352977"/>
                  </a:lnTo>
                  <a:lnTo>
                    <a:pt x="344864" y="351110"/>
                  </a:lnTo>
                  <a:lnTo>
                    <a:pt x="347093" y="351110"/>
                  </a:lnTo>
                  <a:lnTo>
                    <a:pt x="349322" y="353911"/>
                  </a:lnTo>
                  <a:lnTo>
                    <a:pt x="359728" y="348308"/>
                  </a:lnTo>
                  <a:lnTo>
                    <a:pt x="363444" y="344573"/>
                  </a:lnTo>
                  <a:lnTo>
                    <a:pt x="358241" y="340838"/>
                  </a:lnTo>
                  <a:lnTo>
                    <a:pt x="357498" y="338037"/>
                  </a:lnTo>
                  <a:lnTo>
                    <a:pt x="363444" y="332433"/>
                  </a:lnTo>
                  <a:lnTo>
                    <a:pt x="370133" y="334301"/>
                  </a:lnTo>
                  <a:lnTo>
                    <a:pt x="373106" y="339904"/>
                  </a:lnTo>
                  <a:lnTo>
                    <a:pt x="400606" y="325897"/>
                  </a:lnTo>
                  <a:lnTo>
                    <a:pt x="405065" y="324029"/>
                  </a:lnTo>
                  <a:lnTo>
                    <a:pt x="408038" y="324963"/>
                  </a:lnTo>
                  <a:lnTo>
                    <a:pt x="411011" y="330566"/>
                  </a:lnTo>
                  <a:lnTo>
                    <a:pt x="415471" y="331500"/>
                  </a:lnTo>
                  <a:lnTo>
                    <a:pt x="417701" y="329632"/>
                  </a:lnTo>
                  <a:lnTo>
                    <a:pt x="427363" y="321228"/>
                  </a:lnTo>
                  <a:lnTo>
                    <a:pt x="433309" y="318427"/>
                  </a:lnTo>
                  <a:lnTo>
                    <a:pt x="435539" y="314692"/>
                  </a:lnTo>
                  <a:lnTo>
                    <a:pt x="429593" y="312824"/>
                  </a:lnTo>
                  <a:lnTo>
                    <a:pt x="431078" y="310957"/>
                  </a:lnTo>
                  <a:lnTo>
                    <a:pt x="430336" y="309088"/>
                  </a:lnTo>
                  <a:lnTo>
                    <a:pt x="445944" y="301618"/>
                  </a:lnTo>
                  <a:lnTo>
                    <a:pt x="437024" y="296949"/>
                  </a:lnTo>
                  <a:lnTo>
                    <a:pt x="434795" y="290413"/>
                  </a:lnTo>
                  <a:lnTo>
                    <a:pt x="434795" y="287611"/>
                  </a:lnTo>
                  <a:lnTo>
                    <a:pt x="437024" y="286677"/>
                  </a:lnTo>
                  <a:lnTo>
                    <a:pt x="438512" y="283876"/>
                  </a:lnTo>
                  <a:lnTo>
                    <a:pt x="439998" y="278273"/>
                  </a:lnTo>
                  <a:lnTo>
                    <a:pt x="442227" y="274538"/>
                  </a:lnTo>
                  <a:lnTo>
                    <a:pt x="445944" y="267068"/>
                  </a:lnTo>
                  <a:lnTo>
                    <a:pt x="452633" y="259597"/>
                  </a:lnTo>
                  <a:lnTo>
                    <a:pt x="460065" y="251192"/>
                  </a:lnTo>
                  <a:lnTo>
                    <a:pt x="464525" y="248391"/>
                  </a:lnTo>
                  <a:lnTo>
                    <a:pt x="466011" y="245590"/>
                  </a:lnTo>
                  <a:lnTo>
                    <a:pt x="469727" y="240921"/>
                  </a:lnTo>
                  <a:lnTo>
                    <a:pt x="475673" y="233451"/>
                  </a:lnTo>
                  <a:lnTo>
                    <a:pt x="477160" y="228781"/>
                  </a:lnTo>
                  <a:lnTo>
                    <a:pt x="480133" y="221311"/>
                  </a:lnTo>
                  <a:lnTo>
                    <a:pt x="481619" y="215708"/>
                  </a:lnTo>
                  <a:lnTo>
                    <a:pt x="483106" y="209172"/>
                  </a:lnTo>
                  <a:lnTo>
                    <a:pt x="486822" y="203569"/>
                  </a:lnTo>
                  <a:lnTo>
                    <a:pt x="496484" y="196098"/>
                  </a:lnTo>
                  <a:lnTo>
                    <a:pt x="499457" y="193297"/>
                  </a:lnTo>
                  <a:lnTo>
                    <a:pt x="497228" y="190496"/>
                  </a:lnTo>
                  <a:lnTo>
                    <a:pt x="497228" y="187694"/>
                  </a:lnTo>
                  <a:lnTo>
                    <a:pt x="499457" y="183959"/>
                  </a:lnTo>
                  <a:lnTo>
                    <a:pt x="503174" y="181157"/>
                  </a:lnTo>
                  <a:lnTo>
                    <a:pt x="507632" y="179290"/>
                  </a:lnTo>
                  <a:lnTo>
                    <a:pt x="507632" y="178356"/>
                  </a:lnTo>
                  <a:lnTo>
                    <a:pt x="507632" y="175555"/>
                  </a:lnTo>
                  <a:lnTo>
                    <a:pt x="511348" y="166217"/>
                  </a:lnTo>
                  <a:lnTo>
                    <a:pt x="511348" y="153144"/>
                  </a:lnTo>
                  <a:lnTo>
                    <a:pt x="515809" y="143805"/>
                  </a:lnTo>
                  <a:lnTo>
                    <a:pt x="520269" y="141004"/>
                  </a:lnTo>
                  <a:lnTo>
                    <a:pt x="532903" y="149409"/>
                  </a:lnTo>
                  <a:lnTo>
                    <a:pt x="537362" y="161548"/>
                  </a:lnTo>
                  <a:lnTo>
                    <a:pt x="538106" y="164349"/>
                  </a:lnTo>
                  <a:lnTo>
                    <a:pt x="541079" y="165283"/>
                  </a:lnTo>
                  <a:lnTo>
                    <a:pt x="552971" y="169018"/>
                  </a:lnTo>
                  <a:lnTo>
                    <a:pt x="561890" y="169952"/>
                  </a:lnTo>
                  <a:lnTo>
                    <a:pt x="563376" y="169018"/>
                  </a:lnTo>
                  <a:lnTo>
                    <a:pt x="567092" y="166217"/>
                  </a:lnTo>
                  <a:lnTo>
                    <a:pt x="570064" y="162481"/>
                  </a:lnTo>
                  <a:lnTo>
                    <a:pt x="572294" y="160614"/>
                  </a:lnTo>
                  <a:lnTo>
                    <a:pt x="575267" y="155011"/>
                  </a:lnTo>
                  <a:lnTo>
                    <a:pt x="577497" y="147540"/>
                  </a:lnTo>
                  <a:lnTo>
                    <a:pt x="581213" y="138203"/>
                  </a:lnTo>
                  <a:lnTo>
                    <a:pt x="584931" y="130732"/>
                  </a:lnTo>
                  <a:lnTo>
                    <a:pt x="588646" y="126997"/>
                  </a:lnTo>
                  <a:lnTo>
                    <a:pt x="590132" y="125129"/>
                  </a:lnTo>
                  <a:lnTo>
                    <a:pt x="590877" y="118593"/>
                  </a:lnTo>
                  <a:lnTo>
                    <a:pt x="592362" y="115792"/>
                  </a:lnTo>
                  <a:lnTo>
                    <a:pt x="595335" y="112990"/>
                  </a:lnTo>
                  <a:lnTo>
                    <a:pt x="595335" y="107387"/>
                  </a:lnTo>
                  <a:lnTo>
                    <a:pt x="596078" y="106454"/>
                  </a:lnTo>
                  <a:lnTo>
                    <a:pt x="599051" y="105520"/>
                  </a:lnTo>
                  <a:lnTo>
                    <a:pt x="602024" y="102718"/>
                  </a:lnTo>
                  <a:lnTo>
                    <a:pt x="604254" y="99917"/>
                  </a:lnTo>
                  <a:lnTo>
                    <a:pt x="619862" y="112990"/>
                  </a:lnTo>
                  <a:lnTo>
                    <a:pt x="625064" y="101784"/>
                  </a:lnTo>
                  <a:lnTo>
                    <a:pt x="633983" y="86843"/>
                  </a:lnTo>
                  <a:lnTo>
                    <a:pt x="636213" y="84976"/>
                  </a:lnTo>
                  <a:lnTo>
                    <a:pt x="637700" y="84042"/>
                  </a:lnTo>
                  <a:lnTo>
                    <a:pt x="641416" y="86843"/>
                  </a:lnTo>
                  <a:lnTo>
                    <a:pt x="648105" y="77505"/>
                  </a:lnTo>
                  <a:lnTo>
                    <a:pt x="651078" y="75638"/>
                  </a:lnTo>
                  <a:lnTo>
                    <a:pt x="654794" y="76572"/>
                  </a:lnTo>
                  <a:lnTo>
                    <a:pt x="659997" y="70035"/>
                  </a:lnTo>
                  <a:lnTo>
                    <a:pt x="658511" y="68168"/>
                  </a:lnTo>
                  <a:lnTo>
                    <a:pt x="657767" y="67234"/>
                  </a:lnTo>
                  <a:lnTo>
                    <a:pt x="659254" y="65366"/>
                  </a:lnTo>
                  <a:lnTo>
                    <a:pt x="665200" y="60697"/>
                  </a:lnTo>
                  <a:lnTo>
                    <a:pt x="674862" y="51359"/>
                  </a:lnTo>
                  <a:lnTo>
                    <a:pt x="677834" y="47624"/>
                  </a:lnTo>
                  <a:lnTo>
                    <a:pt x="677834" y="45757"/>
                  </a:lnTo>
                  <a:lnTo>
                    <a:pt x="673376" y="42021"/>
                  </a:lnTo>
                  <a:lnTo>
                    <a:pt x="678578" y="32683"/>
                  </a:lnTo>
                  <a:lnTo>
                    <a:pt x="675605" y="30815"/>
                  </a:lnTo>
                  <a:lnTo>
                    <a:pt x="685268" y="15875"/>
                  </a:lnTo>
                  <a:lnTo>
                    <a:pt x="681551" y="14941"/>
                  </a:lnTo>
                  <a:lnTo>
                    <a:pt x="686011" y="8404"/>
                  </a:lnTo>
                  <a:lnTo>
                    <a:pt x="683037" y="7470"/>
                  </a:lnTo>
                  <a:lnTo>
                    <a:pt x="687496" y="0"/>
                  </a:lnTo>
                  <a:lnTo>
                    <a:pt x="701618" y="10271"/>
                  </a:lnTo>
                  <a:lnTo>
                    <a:pt x="726889" y="30815"/>
                  </a:lnTo>
                  <a:lnTo>
                    <a:pt x="752158" y="51359"/>
                  </a:lnTo>
                  <a:lnTo>
                    <a:pt x="754388" y="50425"/>
                  </a:lnTo>
                  <a:lnTo>
                    <a:pt x="756618" y="45757"/>
                  </a:lnTo>
                  <a:lnTo>
                    <a:pt x="760334" y="36418"/>
                  </a:lnTo>
                  <a:lnTo>
                    <a:pt x="764050" y="29882"/>
                  </a:lnTo>
                  <a:lnTo>
                    <a:pt x="769253" y="21477"/>
                  </a:lnTo>
                  <a:lnTo>
                    <a:pt x="769253" y="21477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6" name="pl226"/>
            <p:cNvSpPr/>
            <p:nvPr/>
          </p:nvSpPr>
          <p:spPr>
            <a:xfrm>
              <a:off x="1034177" y="1577736"/>
              <a:ext cx="23039" cy="28948"/>
            </a:xfrm>
            <a:custGeom>
              <a:avLst/>
              <a:pathLst>
                <a:path w="23039" h="28948">
                  <a:moveTo>
                    <a:pt x="12634" y="7470"/>
                  </a:moveTo>
                  <a:lnTo>
                    <a:pt x="8173" y="0"/>
                  </a:lnTo>
                  <a:lnTo>
                    <a:pt x="2972" y="934"/>
                  </a:lnTo>
                  <a:lnTo>
                    <a:pt x="2972" y="5603"/>
                  </a:lnTo>
                  <a:lnTo>
                    <a:pt x="0" y="8404"/>
                  </a:lnTo>
                  <a:lnTo>
                    <a:pt x="742" y="13073"/>
                  </a:lnTo>
                  <a:lnTo>
                    <a:pt x="3716" y="18676"/>
                  </a:lnTo>
                  <a:lnTo>
                    <a:pt x="6687" y="21477"/>
                  </a:lnTo>
                  <a:lnTo>
                    <a:pt x="9661" y="22411"/>
                  </a:lnTo>
                  <a:lnTo>
                    <a:pt x="14120" y="22411"/>
                  </a:lnTo>
                  <a:lnTo>
                    <a:pt x="20065" y="28948"/>
                  </a:lnTo>
                  <a:lnTo>
                    <a:pt x="23039" y="26146"/>
                  </a:lnTo>
                  <a:lnTo>
                    <a:pt x="19323" y="19610"/>
                  </a:lnTo>
                  <a:lnTo>
                    <a:pt x="23039" y="15874"/>
                  </a:lnTo>
                  <a:lnTo>
                    <a:pt x="19323" y="13073"/>
                  </a:lnTo>
                  <a:lnTo>
                    <a:pt x="17092" y="11205"/>
                  </a:lnTo>
                  <a:lnTo>
                    <a:pt x="12634" y="7470"/>
                  </a:lnTo>
                  <a:lnTo>
                    <a:pt x="12634" y="7470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7" name="pl227"/>
            <p:cNvSpPr/>
            <p:nvPr/>
          </p:nvSpPr>
          <p:spPr>
            <a:xfrm>
              <a:off x="1063906" y="1589876"/>
              <a:ext cx="17094" cy="22411"/>
            </a:xfrm>
            <a:custGeom>
              <a:avLst/>
              <a:pathLst>
                <a:path w="17094" h="22411">
                  <a:moveTo>
                    <a:pt x="8175" y="22411"/>
                  </a:moveTo>
                  <a:lnTo>
                    <a:pt x="11892" y="21476"/>
                  </a:lnTo>
                  <a:lnTo>
                    <a:pt x="15608" y="21476"/>
                  </a:lnTo>
                  <a:lnTo>
                    <a:pt x="17094" y="16808"/>
                  </a:lnTo>
                  <a:lnTo>
                    <a:pt x="14120" y="14006"/>
                  </a:lnTo>
                  <a:lnTo>
                    <a:pt x="11147" y="14006"/>
                  </a:lnTo>
                  <a:lnTo>
                    <a:pt x="8919" y="10271"/>
                  </a:lnTo>
                  <a:lnTo>
                    <a:pt x="8919" y="2800"/>
                  </a:lnTo>
                  <a:lnTo>
                    <a:pt x="6689" y="0"/>
                  </a:lnTo>
                  <a:lnTo>
                    <a:pt x="3716" y="3734"/>
                  </a:lnTo>
                  <a:lnTo>
                    <a:pt x="3716" y="6536"/>
                  </a:lnTo>
                  <a:lnTo>
                    <a:pt x="0" y="7469"/>
                  </a:lnTo>
                  <a:lnTo>
                    <a:pt x="0" y="13072"/>
                  </a:lnTo>
                  <a:lnTo>
                    <a:pt x="2228" y="15874"/>
                  </a:lnTo>
                  <a:lnTo>
                    <a:pt x="6689" y="17741"/>
                  </a:lnTo>
                  <a:lnTo>
                    <a:pt x="5945" y="20542"/>
                  </a:lnTo>
                  <a:lnTo>
                    <a:pt x="8175" y="22411"/>
                  </a:lnTo>
                  <a:lnTo>
                    <a:pt x="8175" y="22411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8" name="pl228"/>
            <p:cNvSpPr/>
            <p:nvPr/>
          </p:nvSpPr>
          <p:spPr>
            <a:xfrm>
              <a:off x="1055731" y="1560928"/>
              <a:ext cx="30473" cy="20543"/>
            </a:xfrm>
            <a:custGeom>
              <a:avLst/>
              <a:pathLst>
                <a:path w="30473" h="20543">
                  <a:moveTo>
                    <a:pt x="23784" y="17742"/>
                  </a:moveTo>
                  <a:lnTo>
                    <a:pt x="26012" y="13072"/>
                  </a:lnTo>
                  <a:lnTo>
                    <a:pt x="30473" y="10271"/>
                  </a:lnTo>
                  <a:lnTo>
                    <a:pt x="28986" y="6536"/>
                  </a:lnTo>
                  <a:lnTo>
                    <a:pt x="23784" y="5602"/>
                  </a:lnTo>
                  <a:lnTo>
                    <a:pt x="14865" y="933"/>
                  </a:lnTo>
                  <a:lnTo>
                    <a:pt x="8918" y="0"/>
                  </a:lnTo>
                  <a:lnTo>
                    <a:pt x="8175" y="6536"/>
                  </a:lnTo>
                  <a:lnTo>
                    <a:pt x="2973" y="8404"/>
                  </a:lnTo>
                  <a:lnTo>
                    <a:pt x="0" y="12139"/>
                  </a:lnTo>
                  <a:lnTo>
                    <a:pt x="742" y="19609"/>
                  </a:lnTo>
                  <a:lnTo>
                    <a:pt x="6689" y="15874"/>
                  </a:lnTo>
                  <a:lnTo>
                    <a:pt x="11148" y="20543"/>
                  </a:lnTo>
                  <a:lnTo>
                    <a:pt x="16351" y="20543"/>
                  </a:lnTo>
                  <a:lnTo>
                    <a:pt x="12634" y="13072"/>
                  </a:lnTo>
                  <a:lnTo>
                    <a:pt x="11148" y="7470"/>
                  </a:lnTo>
                  <a:lnTo>
                    <a:pt x="16351" y="8404"/>
                  </a:lnTo>
                  <a:lnTo>
                    <a:pt x="19323" y="16808"/>
                  </a:lnTo>
                  <a:lnTo>
                    <a:pt x="23784" y="17742"/>
                  </a:lnTo>
                  <a:lnTo>
                    <a:pt x="23784" y="17742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9" name="pl229"/>
            <p:cNvSpPr/>
            <p:nvPr/>
          </p:nvSpPr>
          <p:spPr>
            <a:xfrm>
              <a:off x="1085460" y="1616956"/>
              <a:ext cx="53513" cy="77505"/>
            </a:xfrm>
            <a:custGeom>
              <a:avLst/>
              <a:pathLst>
                <a:path w="53513" h="77505">
                  <a:moveTo>
                    <a:pt x="6689" y="32683"/>
                  </a:moveTo>
                  <a:lnTo>
                    <a:pt x="1486" y="26146"/>
                  </a:lnTo>
                  <a:lnTo>
                    <a:pt x="0" y="22411"/>
                  </a:lnTo>
                  <a:lnTo>
                    <a:pt x="6689" y="10271"/>
                  </a:lnTo>
                  <a:lnTo>
                    <a:pt x="11149" y="2801"/>
                  </a:lnTo>
                  <a:lnTo>
                    <a:pt x="13378" y="0"/>
                  </a:lnTo>
                  <a:lnTo>
                    <a:pt x="22297" y="0"/>
                  </a:lnTo>
                  <a:lnTo>
                    <a:pt x="22297" y="4668"/>
                  </a:lnTo>
                  <a:lnTo>
                    <a:pt x="26012" y="5602"/>
                  </a:lnTo>
                  <a:lnTo>
                    <a:pt x="29729" y="7469"/>
                  </a:lnTo>
                  <a:lnTo>
                    <a:pt x="33446" y="14006"/>
                  </a:lnTo>
                  <a:lnTo>
                    <a:pt x="27499" y="15874"/>
                  </a:lnTo>
                  <a:lnTo>
                    <a:pt x="22297" y="14940"/>
                  </a:lnTo>
                  <a:lnTo>
                    <a:pt x="19323" y="17741"/>
                  </a:lnTo>
                  <a:lnTo>
                    <a:pt x="14865" y="16808"/>
                  </a:lnTo>
                  <a:lnTo>
                    <a:pt x="14865" y="21477"/>
                  </a:lnTo>
                  <a:lnTo>
                    <a:pt x="8175" y="23344"/>
                  </a:lnTo>
                  <a:lnTo>
                    <a:pt x="6689" y="26146"/>
                  </a:lnTo>
                  <a:lnTo>
                    <a:pt x="14865" y="26146"/>
                  </a:lnTo>
                  <a:lnTo>
                    <a:pt x="23784" y="31749"/>
                  </a:lnTo>
                  <a:lnTo>
                    <a:pt x="26757" y="45755"/>
                  </a:lnTo>
                  <a:lnTo>
                    <a:pt x="29729" y="56027"/>
                  </a:lnTo>
                  <a:lnTo>
                    <a:pt x="32702" y="56027"/>
                  </a:lnTo>
                  <a:lnTo>
                    <a:pt x="32702" y="47623"/>
                  </a:lnTo>
                  <a:lnTo>
                    <a:pt x="36418" y="47623"/>
                  </a:lnTo>
                  <a:lnTo>
                    <a:pt x="41621" y="52292"/>
                  </a:lnTo>
                  <a:lnTo>
                    <a:pt x="49796" y="58829"/>
                  </a:lnTo>
                  <a:lnTo>
                    <a:pt x="53513" y="63498"/>
                  </a:lnTo>
                  <a:lnTo>
                    <a:pt x="52026" y="70035"/>
                  </a:lnTo>
                  <a:lnTo>
                    <a:pt x="52026" y="72836"/>
                  </a:lnTo>
                  <a:lnTo>
                    <a:pt x="48310" y="77505"/>
                  </a:lnTo>
                  <a:lnTo>
                    <a:pt x="42365" y="74703"/>
                  </a:lnTo>
                  <a:lnTo>
                    <a:pt x="41621" y="68166"/>
                  </a:lnTo>
                  <a:lnTo>
                    <a:pt x="40135" y="64431"/>
                  </a:lnTo>
                  <a:lnTo>
                    <a:pt x="34931" y="64431"/>
                  </a:lnTo>
                  <a:lnTo>
                    <a:pt x="31215" y="67233"/>
                  </a:lnTo>
                  <a:lnTo>
                    <a:pt x="28243" y="64431"/>
                  </a:lnTo>
                  <a:lnTo>
                    <a:pt x="28986" y="61630"/>
                  </a:lnTo>
                  <a:lnTo>
                    <a:pt x="23784" y="58829"/>
                  </a:lnTo>
                  <a:lnTo>
                    <a:pt x="20810" y="53226"/>
                  </a:lnTo>
                  <a:lnTo>
                    <a:pt x="20067" y="42955"/>
                  </a:lnTo>
                  <a:lnTo>
                    <a:pt x="19323" y="36418"/>
                  </a:lnTo>
                  <a:lnTo>
                    <a:pt x="11892" y="37351"/>
                  </a:lnTo>
                  <a:lnTo>
                    <a:pt x="6689" y="32683"/>
                  </a:lnTo>
                  <a:lnTo>
                    <a:pt x="6689" y="32683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0" name="pl230"/>
            <p:cNvSpPr/>
            <p:nvPr/>
          </p:nvSpPr>
          <p:spPr>
            <a:xfrm>
              <a:off x="831272" y="1514238"/>
              <a:ext cx="1006347" cy="565883"/>
            </a:xfrm>
            <a:custGeom>
              <a:avLst/>
              <a:pathLst>
                <a:path w="1006347" h="565883">
                  <a:moveTo>
                    <a:pt x="1005603" y="490246"/>
                  </a:moveTo>
                  <a:lnTo>
                    <a:pt x="934996" y="488378"/>
                  </a:lnTo>
                  <a:lnTo>
                    <a:pt x="916414" y="488378"/>
                  </a:lnTo>
                  <a:lnTo>
                    <a:pt x="868846" y="490246"/>
                  </a:lnTo>
                  <a:lnTo>
                    <a:pt x="867360" y="488378"/>
                  </a:lnTo>
                  <a:lnTo>
                    <a:pt x="742496" y="490246"/>
                  </a:lnTo>
                  <a:lnTo>
                    <a:pt x="736551" y="491180"/>
                  </a:lnTo>
                  <a:lnTo>
                    <a:pt x="728374" y="495848"/>
                  </a:lnTo>
                  <a:lnTo>
                    <a:pt x="714254" y="502385"/>
                  </a:lnTo>
                  <a:lnTo>
                    <a:pt x="704590" y="501452"/>
                  </a:lnTo>
                  <a:lnTo>
                    <a:pt x="695672" y="500518"/>
                  </a:lnTo>
                  <a:lnTo>
                    <a:pt x="686753" y="503319"/>
                  </a:lnTo>
                  <a:lnTo>
                    <a:pt x="681550" y="504253"/>
                  </a:lnTo>
                  <a:lnTo>
                    <a:pt x="672632" y="506120"/>
                  </a:lnTo>
                  <a:lnTo>
                    <a:pt x="665943" y="503319"/>
                  </a:lnTo>
                  <a:lnTo>
                    <a:pt x="659996" y="503319"/>
                  </a:lnTo>
                  <a:lnTo>
                    <a:pt x="652565" y="509856"/>
                  </a:lnTo>
                  <a:lnTo>
                    <a:pt x="646619" y="513591"/>
                  </a:lnTo>
                  <a:lnTo>
                    <a:pt x="628780" y="516392"/>
                  </a:lnTo>
                  <a:lnTo>
                    <a:pt x="624322" y="516392"/>
                  </a:lnTo>
                  <a:lnTo>
                    <a:pt x="606483" y="521995"/>
                  </a:lnTo>
                  <a:lnTo>
                    <a:pt x="599050" y="523863"/>
                  </a:lnTo>
                  <a:lnTo>
                    <a:pt x="588646" y="526664"/>
                  </a:lnTo>
                  <a:lnTo>
                    <a:pt x="579727" y="533201"/>
                  </a:lnTo>
                  <a:lnTo>
                    <a:pt x="549253" y="540672"/>
                  </a:lnTo>
                  <a:lnTo>
                    <a:pt x="541078" y="537870"/>
                  </a:lnTo>
                  <a:lnTo>
                    <a:pt x="535133" y="534135"/>
                  </a:lnTo>
                  <a:lnTo>
                    <a:pt x="528442" y="532267"/>
                  </a:lnTo>
                  <a:lnTo>
                    <a:pt x="522497" y="534135"/>
                  </a:lnTo>
                  <a:lnTo>
                    <a:pt x="489795" y="548142"/>
                  </a:lnTo>
                  <a:lnTo>
                    <a:pt x="482362" y="548142"/>
                  </a:lnTo>
                  <a:lnTo>
                    <a:pt x="470471" y="547208"/>
                  </a:lnTo>
                  <a:lnTo>
                    <a:pt x="460808" y="553744"/>
                  </a:lnTo>
                  <a:lnTo>
                    <a:pt x="456348" y="554678"/>
                  </a:lnTo>
                  <a:lnTo>
                    <a:pt x="450403" y="547208"/>
                  </a:lnTo>
                  <a:lnTo>
                    <a:pt x="442971" y="543472"/>
                  </a:lnTo>
                  <a:lnTo>
                    <a:pt x="435538" y="540672"/>
                  </a:lnTo>
                  <a:lnTo>
                    <a:pt x="429593" y="539737"/>
                  </a:lnTo>
                  <a:lnTo>
                    <a:pt x="422160" y="539737"/>
                  </a:lnTo>
                  <a:lnTo>
                    <a:pt x="409524" y="537870"/>
                  </a:lnTo>
                  <a:lnTo>
                    <a:pt x="403579" y="537870"/>
                  </a:lnTo>
                  <a:lnTo>
                    <a:pt x="390200" y="539737"/>
                  </a:lnTo>
                  <a:lnTo>
                    <a:pt x="376822" y="539737"/>
                  </a:lnTo>
                  <a:lnTo>
                    <a:pt x="368647" y="539737"/>
                  </a:lnTo>
                  <a:lnTo>
                    <a:pt x="361213" y="543472"/>
                  </a:lnTo>
                  <a:lnTo>
                    <a:pt x="356755" y="548142"/>
                  </a:lnTo>
                  <a:lnTo>
                    <a:pt x="314389" y="564016"/>
                  </a:lnTo>
                  <a:lnTo>
                    <a:pt x="306214" y="565883"/>
                  </a:lnTo>
                  <a:lnTo>
                    <a:pt x="298781" y="562149"/>
                  </a:lnTo>
                  <a:lnTo>
                    <a:pt x="285403" y="559347"/>
                  </a:lnTo>
                  <a:lnTo>
                    <a:pt x="266079" y="556546"/>
                  </a:lnTo>
                  <a:lnTo>
                    <a:pt x="253445" y="552811"/>
                  </a:lnTo>
                  <a:lnTo>
                    <a:pt x="248984" y="548142"/>
                  </a:lnTo>
                  <a:lnTo>
                    <a:pt x="246754" y="541605"/>
                  </a:lnTo>
                  <a:lnTo>
                    <a:pt x="246754" y="537870"/>
                  </a:lnTo>
                  <a:lnTo>
                    <a:pt x="246754" y="533201"/>
                  </a:lnTo>
                  <a:lnTo>
                    <a:pt x="248242" y="527598"/>
                  </a:lnTo>
                  <a:lnTo>
                    <a:pt x="246754" y="523863"/>
                  </a:lnTo>
                  <a:lnTo>
                    <a:pt x="245268" y="519194"/>
                  </a:lnTo>
                  <a:lnTo>
                    <a:pt x="245268" y="515458"/>
                  </a:lnTo>
                  <a:lnTo>
                    <a:pt x="245268" y="509856"/>
                  </a:lnTo>
                  <a:lnTo>
                    <a:pt x="243039" y="500518"/>
                  </a:lnTo>
                  <a:lnTo>
                    <a:pt x="237836" y="493047"/>
                  </a:lnTo>
                  <a:lnTo>
                    <a:pt x="229661" y="478107"/>
                  </a:lnTo>
                  <a:lnTo>
                    <a:pt x="218513" y="471570"/>
                  </a:lnTo>
                  <a:lnTo>
                    <a:pt x="202905" y="462231"/>
                  </a:lnTo>
                  <a:lnTo>
                    <a:pt x="195471" y="462231"/>
                  </a:lnTo>
                  <a:lnTo>
                    <a:pt x="189526" y="464100"/>
                  </a:lnTo>
                  <a:lnTo>
                    <a:pt x="187296" y="465033"/>
                  </a:lnTo>
                  <a:lnTo>
                    <a:pt x="182093" y="466901"/>
                  </a:lnTo>
                  <a:lnTo>
                    <a:pt x="175404" y="467835"/>
                  </a:lnTo>
                  <a:lnTo>
                    <a:pt x="170201" y="466901"/>
                  </a:lnTo>
                  <a:lnTo>
                    <a:pt x="166484" y="462231"/>
                  </a:lnTo>
                  <a:lnTo>
                    <a:pt x="162768" y="459431"/>
                  </a:lnTo>
                  <a:lnTo>
                    <a:pt x="162026" y="452894"/>
                  </a:lnTo>
                  <a:lnTo>
                    <a:pt x="166484" y="456629"/>
                  </a:lnTo>
                  <a:lnTo>
                    <a:pt x="171687" y="458496"/>
                  </a:lnTo>
                  <a:lnTo>
                    <a:pt x="173173" y="452894"/>
                  </a:lnTo>
                  <a:lnTo>
                    <a:pt x="167971" y="448225"/>
                  </a:lnTo>
                  <a:lnTo>
                    <a:pt x="159797" y="446357"/>
                  </a:lnTo>
                  <a:lnTo>
                    <a:pt x="150876" y="446357"/>
                  </a:lnTo>
                  <a:lnTo>
                    <a:pt x="141958" y="445423"/>
                  </a:lnTo>
                  <a:lnTo>
                    <a:pt x="136755" y="443556"/>
                  </a:lnTo>
                  <a:lnTo>
                    <a:pt x="132297" y="439820"/>
                  </a:lnTo>
                  <a:lnTo>
                    <a:pt x="126349" y="443556"/>
                  </a:lnTo>
                  <a:lnTo>
                    <a:pt x="119660" y="443556"/>
                  </a:lnTo>
                  <a:lnTo>
                    <a:pt x="114457" y="446357"/>
                  </a:lnTo>
                  <a:lnTo>
                    <a:pt x="107768" y="447291"/>
                  </a:lnTo>
                  <a:lnTo>
                    <a:pt x="102565" y="445423"/>
                  </a:lnTo>
                  <a:lnTo>
                    <a:pt x="98849" y="439820"/>
                  </a:lnTo>
                  <a:lnTo>
                    <a:pt x="91418" y="437953"/>
                  </a:lnTo>
                  <a:lnTo>
                    <a:pt x="87701" y="441688"/>
                  </a:lnTo>
                  <a:lnTo>
                    <a:pt x="84728" y="438887"/>
                  </a:lnTo>
                  <a:lnTo>
                    <a:pt x="86215" y="429548"/>
                  </a:lnTo>
                  <a:lnTo>
                    <a:pt x="86957" y="415542"/>
                  </a:lnTo>
                  <a:lnTo>
                    <a:pt x="85473" y="403402"/>
                  </a:lnTo>
                  <a:lnTo>
                    <a:pt x="83986" y="389395"/>
                  </a:lnTo>
                  <a:lnTo>
                    <a:pt x="86215" y="386594"/>
                  </a:lnTo>
                  <a:lnTo>
                    <a:pt x="89931" y="389395"/>
                  </a:lnTo>
                  <a:lnTo>
                    <a:pt x="92160" y="396866"/>
                  </a:lnTo>
                  <a:lnTo>
                    <a:pt x="93647" y="429548"/>
                  </a:lnTo>
                  <a:lnTo>
                    <a:pt x="101823" y="427681"/>
                  </a:lnTo>
                  <a:lnTo>
                    <a:pt x="104796" y="418343"/>
                  </a:lnTo>
                  <a:lnTo>
                    <a:pt x="104052" y="409005"/>
                  </a:lnTo>
                  <a:lnTo>
                    <a:pt x="107768" y="404337"/>
                  </a:lnTo>
                  <a:lnTo>
                    <a:pt x="98107" y="387528"/>
                  </a:lnTo>
                  <a:lnTo>
                    <a:pt x="104052" y="386594"/>
                  </a:lnTo>
                  <a:lnTo>
                    <a:pt x="106284" y="379123"/>
                  </a:lnTo>
                  <a:lnTo>
                    <a:pt x="114457" y="374454"/>
                  </a:lnTo>
                  <a:lnTo>
                    <a:pt x="107768" y="367918"/>
                  </a:lnTo>
                  <a:lnTo>
                    <a:pt x="104052" y="370719"/>
                  </a:lnTo>
                  <a:lnTo>
                    <a:pt x="101081" y="371653"/>
                  </a:lnTo>
                  <a:lnTo>
                    <a:pt x="98107" y="369785"/>
                  </a:lnTo>
                  <a:lnTo>
                    <a:pt x="94392" y="374454"/>
                  </a:lnTo>
                  <a:lnTo>
                    <a:pt x="89931" y="372587"/>
                  </a:lnTo>
                  <a:lnTo>
                    <a:pt x="84728" y="373521"/>
                  </a:lnTo>
                  <a:lnTo>
                    <a:pt x="82500" y="369785"/>
                  </a:lnTo>
                  <a:lnTo>
                    <a:pt x="82500" y="361381"/>
                  </a:lnTo>
                  <a:lnTo>
                    <a:pt x="81012" y="354844"/>
                  </a:lnTo>
                  <a:lnTo>
                    <a:pt x="77297" y="345507"/>
                  </a:lnTo>
                  <a:lnTo>
                    <a:pt x="78039" y="341771"/>
                  </a:lnTo>
                  <a:lnTo>
                    <a:pt x="82500" y="342705"/>
                  </a:lnTo>
                  <a:lnTo>
                    <a:pt x="84728" y="349242"/>
                  </a:lnTo>
                  <a:lnTo>
                    <a:pt x="89931" y="352043"/>
                  </a:lnTo>
                  <a:lnTo>
                    <a:pt x="89931" y="349242"/>
                  </a:lnTo>
                  <a:lnTo>
                    <a:pt x="89189" y="343639"/>
                  </a:lnTo>
                  <a:lnTo>
                    <a:pt x="93647" y="339904"/>
                  </a:lnTo>
                  <a:lnTo>
                    <a:pt x="105539" y="337102"/>
                  </a:lnTo>
                  <a:lnTo>
                    <a:pt x="118174" y="330566"/>
                  </a:lnTo>
                  <a:lnTo>
                    <a:pt x="107026" y="326831"/>
                  </a:lnTo>
                  <a:lnTo>
                    <a:pt x="95134" y="326831"/>
                  </a:lnTo>
                  <a:lnTo>
                    <a:pt x="92904" y="323096"/>
                  </a:lnTo>
                  <a:lnTo>
                    <a:pt x="89931" y="318426"/>
                  </a:lnTo>
                  <a:lnTo>
                    <a:pt x="82500" y="319360"/>
                  </a:lnTo>
                  <a:lnTo>
                    <a:pt x="78783" y="330566"/>
                  </a:lnTo>
                  <a:lnTo>
                    <a:pt x="76553" y="332433"/>
                  </a:lnTo>
                  <a:lnTo>
                    <a:pt x="74323" y="328698"/>
                  </a:lnTo>
                  <a:lnTo>
                    <a:pt x="74323" y="314691"/>
                  </a:lnTo>
                  <a:lnTo>
                    <a:pt x="70608" y="296015"/>
                  </a:lnTo>
                  <a:lnTo>
                    <a:pt x="68378" y="284809"/>
                  </a:lnTo>
                  <a:lnTo>
                    <a:pt x="63175" y="278272"/>
                  </a:lnTo>
                  <a:lnTo>
                    <a:pt x="56486" y="272670"/>
                  </a:lnTo>
                  <a:lnTo>
                    <a:pt x="52769" y="260530"/>
                  </a:lnTo>
                  <a:lnTo>
                    <a:pt x="49052" y="247457"/>
                  </a:lnTo>
                  <a:lnTo>
                    <a:pt x="47568" y="242788"/>
                  </a:lnTo>
                  <a:lnTo>
                    <a:pt x="49052" y="239053"/>
                  </a:lnTo>
                  <a:lnTo>
                    <a:pt x="46823" y="229715"/>
                  </a:lnTo>
                  <a:lnTo>
                    <a:pt x="40133" y="211039"/>
                  </a:lnTo>
                  <a:lnTo>
                    <a:pt x="38647" y="203568"/>
                  </a:lnTo>
                  <a:lnTo>
                    <a:pt x="32702" y="198900"/>
                  </a:lnTo>
                  <a:lnTo>
                    <a:pt x="31215" y="191429"/>
                  </a:lnTo>
                  <a:lnTo>
                    <a:pt x="26757" y="189561"/>
                  </a:lnTo>
                  <a:lnTo>
                    <a:pt x="23039" y="186760"/>
                  </a:lnTo>
                  <a:lnTo>
                    <a:pt x="14865" y="180223"/>
                  </a:lnTo>
                  <a:lnTo>
                    <a:pt x="11148" y="172753"/>
                  </a:lnTo>
                  <a:lnTo>
                    <a:pt x="5946" y="166217"/>
                  </a:lnTo>
                  <a:lnTo>
                    <a:pt x="4459" y="151276"/>
                  </a:lnTo>
                  <a:lnTo>
                    <a:pt x="0" y="138203"/>
                  </a:lnTo>
                  <a:lnTo>
                    <a:pt x="2973" y="126063"/>
                  </a:lnTo>
                  <a:lnTo>
                    <a:pt x="5946" y="116725"/>
                  </a:lnTo>
                  <a:lnTo>
                    <a:pt x="7431" y="108321"/>
                  </a:lnTo>
                  <a:lnTo>
                    <a:pt x="2228" y="106453"/>
                  </a:lnTo>
                  <a:lnTo>
                    <a:pt x="0" y="101784"/>
                  </a:lnTo>
                  <a:lnTo>
                    <a:pt x="5946" y="99916"/>
                  </a:lnTo>
                  <a:lnTo>
                    <a:pt x="11892" y="99916"/>
                  </a:lnTo>
                  <a:lnTo>
                    <a:pt x="23784" y="103651"/>
                  </a:lnTo>
                  <a:lnTo>
                    <a:pt x="34188" y="110188"/>
                  </a:lnTo>
                  <a:lnTo>
                    <a:pt x="45336" y="114857"/>
                  </a:lnTo>
                  <a:lnTo>
                    <a:pt x="52769" y="116725"/>
                  </a:lnTo>
                  <a:lnTo>
                    <a:pt x="59458" y="120460"/>
                  </a:lnTo>
                  <a:lnTo>
                    <a:pt x="68378" y="122328"/>
                  </a:lnTo>
                  <a:lnTo>
                    <a:pt x="78039" y="126063"/>
                  </a:lnTo>
                  <a:lnTo>
                    <a:pt x="82500" y="130732"/>
                  </a:lnTo>
                  <a:lnTo>
                    <a:pt x="99593" y="135401"/>
                  </a:lnTo>
                  <a:lnTo>
                    <a:pt x="118174" y="138203"/>
                  </a:lnTo>
                  <a:lnTo>
                    <a:pt x="136013" y="135401"/>
                  </a:lnTo>
                  <a:lnTo>
                    <a:pt x="143444" y="140070"/>
                  </a:lnTo>
                  <a:lnTo>
                    <a:pt x="152362" y="141938"/>
                  </a:lnTo>
                  <a:lnTo>
                    <a:pt x="158309" y="141004"/>
                  </a:lnTo>
                  <a:lnTo>
                    <a:pt x="169457" y="142872"/>
                  </a:lnTo>
                  <a:lnTo>
                    <a:pt x="181349" y="144739"/>
                  </a:lnTo>
                  <a:lnTo>
                    <a:pt x="188038" y="143805"/>
                  </a:lnTo>
                  <a:lnTo>
                    <a:pt x="199186" y="144739"/>
                  </a:lnTo>
                  <a:lnTo>
                    <a:pt x="204389" y="140070"/>
                  </a:lnTo>
                  <a:lnTo>
                    <a:pt x="211823" y="142872"/>
                  </a:lnTo>
                  <a:lnTo>
                    <a:pt x="217769" y="148474"/>
                  </a:lnTo>
                  <a:lnTo>
                    <a:pt x="219255" y="153143"/>
                  </a:lnTo>
                  <a:lnTo>
                    <a:pt x="222970" y="157812"/>
                  </a:lnTo>
                  <a:lnTo>
                    <a:pt x="225200" y="154077"/>
                  </a:lnTo>
                  <a:lnTo>
                    <a:pt x="225944" y="149409"/>
                  </a:lnTo>
                  <a:lnTo>
                    <a:pt x="234120" y="151276"/>
                  </a:lnTo>
                  <a:lnTo>
                    <a:pt x="234120" y="156878"/>
                  </a:lnTo>
                  <a:lnTo>
                    <a:pt x="240809" y="159680"/>
                  </a:lnTo>
                  <a:lnTo>
                    <a:pt x="237836" y="165283"/>
                  </a:lnTo>
                  <a:lnTo>
                    <a:pt x="240809" y="166217"/>
                  </a:lnTo>
                  <a:lnTo>
                    <a:pt x="248242" y="159680"/>
                  </a:lnTo>
                  <a:lnTo>
                    <a:pt x="241553" y="151276"/>
                  </a:lnTo>
                  <a:lnTo>
                    <a:pt x="243781" y="144739"/>
                  </a:lnTo>
                  <a:lnTo>
                    <a:pt x="252700" y="142872"/>
                  </a:lnTo>
                  <a:lnTo>
                    <a:pt x="254931" y="147540"/>
                  </a:lnTo>
                  <a:lnTo>
                    <a:pt x="249728" y="152209"/>
                  </a:lnTo>
                  <a:lnTo>
                    <a:pt x="251957" y="160614"/>
                  </a:lnTo>
                  <a:lnTo>
                    <a:pt x="257160" y="155945"/>
                  </a:lnTo>
                  <a:lnTo>
                    <a:pt x="260876" y="160614"/>
                  </a:lnTo>
                  <a:lnTo>
                    <a:pt x="260876" y="147540"/>
                  </a:lnTo>
                  <a:lnTo>
                    <a:pt x="266079" y="151276"/>
                  </a:lnTo>
                  <a:lnTo>
                    <a:pt x="268308" y="162481"/>
                  </a:lnTo>
                  <a:lnTo>
                    <a:pt x="263849" y="172753"/>
                  </a:lnTo>
                  <a:lnTo>
                    <a:pt x="268308" y="181157"/>
                  </a:lnTo>
                  <a:lnTo>
                    <a:pt x="269794" y="184892"/>
                  </a:lnTo>
                  <a:lnTo>
                    <a:pt x="263849" y="187694"/>
                  </a:lnTo>
                  <a:lnTo>
                    <a:pt x="263105" y="193297"/>
                  </a:lnTo>
                  <a:lnTo>
                    <a:pt x="256418" y="195164"/>
                  </a:lnTo>
                  <a:lnTo>
                    <a:pt x="255673" y="200767"/>
                  </a:lnTo>
                  <a:lnTo>
                    <a:pt x="250471" y="203568"/>
                  </a:lnTo>
                  <a:lnTo>
                    <a:pt x="251957" y="195164"/>
                  </a:lnTo>
                  <a:lnTo>
                    <a:pt x="248242" y="190495"/>
                  </a:lnTo>
                  <a:lnTo>
                    <a:pt x="248242" y="196098"/>
                  </a:lnTo>
                  <a:lnTo>
                    <a:pt x="246754" y="199833"/>
                  </a:lnTo>
                  <a:lnTo>
                    <a:pt x="240809" y="194231"/>
                  </a:lnTo>
                  <a:lnTo>
                    <a:pt x="240809" y="201701"/>
                  </a:lnTo>
                  <a:lnTo>
                    <a:pt x="242295" y="207303"/>
                  </a:lnTo>
                  <a:lnTo>
                    <a:pt x="237836" y="208237"/>
                  </a:lnTo>
                  <a:lnTo>
                    <a:pt x="234862" y="216642"/>
                  </a:lnTo>
                  <a:lnTo>
                    <a:pt x="224458" y="224112"/>
                  </a:lnTo>
                  <a:lnTo>
                    <a:pt x="220742" y="225980"/>
                  </a:lnTo>
                  <a:lnTo>
                    <a:pt x="217769" y="229715"/>
                  </a:lnTo>
                  <a:lnTo>
                    <a:pt x="215539" y="235318"/>
                  </a:lnTo>
                  <a:lnTo>
                    <a:pt x="208850" y="248391"/>
                  </a:lnTo>
                  <a:lnTo>
                    <a:pt x="205877" y="259597"/>
                  </a:lnTo>
                  <a:lnTo>
                    <a:pt x="202905" y="269869"/>
                  </a:lnTo>
                  <a:lnTo>
                    <a:pt x="208107" y="271736"/>
                  </a:lnTo>
                  <a:lnTo>
                    <a:pt x="212566" y="269869"/>
                  </a:lnTo>
                  <a:lnTo>
                    <a:pt x="217769" y="270802"/>
                  </a:lnTo>
                  <a:lnTo>
                    <a:pt x="231147" y="266133"/>
                  </a:lnTo>
                  <a:lnTo>
                    <a:pt x="235607" y="263332"/>
                  </a:lnTo>
                  <a:lnTo>
                    <a:pt x="243039" y="257729"/>
                  </a:lnTo>
                  <a:lnTo>
                    <a:pt x="237092" y="256796"/>
                  </a:lnTo>
                  <a:lnTo>
                    <a:pt x="225200" y="264266"/>
                  </a:lnTo>
                  <a:lnTo>
                    <a:pt x="218513" y="265200"/>
                  </a:lnTo>
                  <a:lnTo>
                    <a:pt x="211823" y="265200"/>
                  </a:lnTo>
                  <a:lnTo>
                    <a:pt x="210336" y="261464"/>
                  </a:lnTo>
                  <a:lnTo>
                    <a:pt x="217025" y="250259"/>
                  </a:lnTo>
                  <a:lnTo>
                    <a:pt x="218513" y="247457"/>
                  </a:lnTo>
                  <a:lnTo>
                    <a:pt x="222228" y="242788"/>
                  </a:lnTo>
                  <a:lnTo>
                    <a:pt x="225944" y="237185"/>
                  </a:lnTo>
                  <a:lnTo>
                    <a:pt x="234862" y="229715"/>
                  </a:lnTo>
                  <a:lnTo>
                    <a:pt x="241553" y="223178"/>
                  </a:lnTo>
                  <a:lnTo>
                    <a:pt x="254187" y="219443"/>
                  </a:lnTo>
                  <a:lnTo>
                    <a:pt x="260876" y="204502"/>
                  </a:lnTo>
                  <a:lnTo>
                    <a:pt x="267566" y="197031"/>
                  </a:lnTo>
                  <a:lnTo>
                    <a:pt x="272026" y="190495"/>
                  </a:lnTo>
                  <a:lnTo>
                    <a:pt x="278713" y="193297"/>
                  </a:lnTo>
                  <a:lnTo>
                    <a:pt x="278713" y="186760"/>
                  </a:lnTo>
                  <a:lnTo>
                    <a:pt x="273511" y="179290"/>
                  </a:lnTo>
                  <a:lnTo>
                    <a:pt x="273511" y="173687"/>
                  </a:lnTo>
                  <a:lnTo>
                    <a:pt x="279458" y="178356"/>
                  </a:lnTo>
                  <a:lnTo>
                    <a:pt x="285403" y="182091"/>
                  </a:lnTo>
                  <a:lnTo>
                    <a:pt x="289119" y="191429"/>
                  </a:lnTo>
                  <a:lnTo>
                    <a:pt x="287633" y="196098"/>
                  </a:lnTo>
                  <a:lnTo>
                    <a:pt x="292092" y="204502"/>
                  </a:lnTo>
                  <a:lnTo>
                    <a:pt x="286889" y="207303"/>
                  </a:lnTo>
                  <a:lnTo>
                    <a:pt x="282431" y="203568"/>
                  </a:lnTo>
                  <a:lnTo>
                    <a:pt x="279458" y="210105"/>
                  </a:lnTo>
                  <a:lnTo>
                    <a:pt x="276485" y="211972"/>
                  </a:lnTo>
                  <a:lnTo>
                    <a:pt x="270539" y="206370"/>
                  </a:lnTo>
                  <a:lnTo>
                    <a:pt x="267566" y="209172"/>
                  </a:lnTo>
                  <a:lnTo>
                    <a:pt x="270539" y="212907"/>
                  </a:lnTo>
                  <a:lnTo>
                    <a:pt x="272768" y="221311"/>
                  </a:lnTo>
                  <a:lnTo>
                    <a:pt x="274997" y="225980"/>
                  </a:lnTo>
                  <a:lnTo>
                    <a:pt x="274997" y="231583"/>
                  </a:lnTo>
                  <a:lnTo>
                    <a:pt x="271282" y="232516"/>
                  </a:lnTo>
                  <a:lnTo>
                    <a:pt x="267566" y="226914"/>
                  </a:lnTo>
                  <a:lnTo>
                    <a:pt x="263105" y="225980"/>
                  </a:lnTo>
                  <a:lnTo>
                    <a:pt x="263849" y="232516"/>
                  </a:lnTo>
                  <a:lnTo>
                    <a:pt x="266823" y="235318"/>
                  </a:lnTo>
                  <a:lnTo>
                    <a:pt x="263105" y="238119"/>
                  </a:lnTo>
                  <a:lnTo>
                    <a:pt x="263849" y="240920"/>
                  </a:lnTo>
                  <a:lnTo>
                    <a:pt x="270539" y="240920"/>
                  </a:lnTo>
                  <a:lnTo>
                    <a:pt x="276485" y="238119"/>
                  </a:lnTo>
                  <a:lnTo>
                    <a:pt x="280944" y="235318"/>
                  </a:lnTo>
                  <a:lnTo>
                    <a:pt x="285403" y="240920"/>
                  </a:lnTo>
                  <a:lnTo>
                    <a:pt x="287633" y="245590"/>
                  </a:lnTo>
                  <a:lnTo>
                    <a:pt x="285403" y="253994"/>
                  </a:lnTo>
                  <a:lnTo>
                    <a:pt x="283174" y="258663"/>
                  </a:lnTo>
                  <a:lnTo>
                    <a:pt x="282431" y="262398"/>
                  </a:lnTo>
                  <a:lnTo>
                    <a:pt x="280944" y="263332"/>
                  </a:lnTo>
                  <a:lnTo>
                    <a:pt x="279458" y="270802"/>
                  </a:lnTo>
                  <a:lnTo>
                    <a:pt x="276485" y="273604"/>
                  </a:lnTo>
                  <a:lnTo>
                    <a:pt x="278713" y="280141"/>
                  </a:lnTo>
                  <a:lnTo>
                    <a:pt x="279458" y="284809"/>
                  </a:lnTo>
                  <a:lnTo>
                    <a:pt x="277971" y="284809"/>
                  </a:lnTo>
                  <a:lnTo>
                    <a:pt x="272768" y="282008"/>
                  </a:lnTo>
                  <a:lnTo>
                    <a:pt x="266079" y="280141"/>
                  </a:lnTo>
                  <a:lnTo>
                    <a:pt x="266823" y="273604"/>
                  </a:lnTo>
                  <a:lnTo>
                    <a:pt x="271282" y="268001"/>
                  </a:lnTo>
                  <a:lnTo>
                    <a:pt x="271282" y="264266"/>
                  </a:lnTo>
                  <a:lnTo>
                    <a:pt x="262363" y="269869"/>
                  </a:lnTo>
                  <a:lnTo>
                    <a:pt x="255673" y="277339"/>
                  </a:lnTo>
                  <a:lnTo>
                    <a:pt x="254931" y="282008"/>
                  </a:lnTo>
                  <a:lnTo>
                    <a:pt x="258647" y="288544"/>
                  </a:lnTo>
                  <a:lnTo>
                    <a:pt x="256418" y="292280"/>
                  </a:lnTo>
                  <a:lnTo>
                    <a:pt x="254931" y="298816"/>
                  </a:lnTo>
                  <a:lnTo>
                    <a:pt x="250471" y="297883"/>
                  </a:lnTo>
                  <a:lnTo>
                    <a:pt x="248242" y="289478"/>
                  </a:lnTo>
                  <a:lnTo>
                    <a:pt x="248984" y="281074"/>
                  </a:lnTo>
                  <a:lnTo>
                    <a:pt x="250471" y="274537"/>
                  </a:lnTo>
                  <a:lnTo>
                    <a:pt x="250471" y="271736"/>
                  </a:lnTo>
                  <a:lnTo>
                    <a:pt x="249728" y="266133"/>
                  </a:lnTo>
                  <a:lnTo>
                    <a:pt x="246754" y="265200"/>
                  </a:lnTo>
                  <a:lnTo>
                    <a:pt x="245268" y="270802"/>
                  </a:lnTo>
                  <a:lnTo>
                    <a:pt x="243781" y="276405"/>
                  </a:lnTo>
                  <a:lnTo>
                    <a:pt x="241553" y="276405"/>
                  </a:lnTo>
                  <a:lnTo>
                    <a:pt x="233376" y="281074"/>
                  </a:lnTo>
                  <a:lnTo>
                    <a:pt x="231147" y="289478"/>
                  </a:lnTo>
                  <a:lnTo>
                    <a:pt x="229661" y="292280"/>
                  </a:lnTo>
                  <a:lnTo>
                    <a:pt x="218513" y="293213"/>
                  </a:lnTo>
                  <a:lnTo>
                    <a:pt x="220742" y="288544"/>
                  </a:lnTo>
                  <a:lnTo>
                    <a:pt x="215539" y="288544"/>
                  </a:lnTo>
                  <a:lnTo>
                    <a:pt x="212566" y="296949"/>
                  </a:lnTo>
                  <a:lnTo>
                    <a:pt x="225944" y="296949"/>
                  </a:lnTo>
                  <a:lnTo>
                    <a:pt x="223715" y="299750"/>
                  </a:lnTo>
                  <a:lnTo>
                    <a:pt x="217025" y="305353"/>
                  </a:lnTo>
                  <a:lnTo>
                    <a:pt x="217025" y="310955"/>
                  </a:lnTo>
                  <a:lnTo>
                    <a:pt x="222970" y="305353"/>
                  </a:lnTo>
                  <a:lnTo>
                    <a:pt x="228173" y="301618"/>
                  </a:lnTo>
                  <a:lnTo>
                    <a:pt x="232634" y="302552"/>
                  </a:lnTo>
                  <a:lnTo>
                    <a:pt x="227431" y="309088"/>
                  </a:lnTo>
                  <a:lnTo>
                    <a:pt x="223715" y="314691"/>
                  </a:lnTo>
                  <a:lnTo>
                    <a:pt x="228173" y="314691"/>
                  </a:lnTo>
                  <a:lnTo>
                    <a:pt x="231147" y="310955"/>
                  </a:lnTo>
                  <a:lnTo>
                    <a:pt x="232634" y="310955"/>
                  </a:lnTo>
                  <a:lnTo>
                    <a:pt x="234120" y="322161"/>
                  </a:lnTo>
                  <a:lnTo>
                    <a:pt x="238579" y="322161"/>
                  </a:lnTo>
                  <a:lnTo>
                    <a:pt x="237836" y="310955"/>
                  </a:lnTo>
                  <a:lnTo>
                    <a:pt x="237836" y="306287"/>
                  </a:lnTo>
                  <a:lnTo>
                    <a:pt x="243039" y="306287"/>
                  </a:lnTo>
                  <a:lnTo>
                    <a:pt x="246754" y="310022"/>
                  </a:lnTo>
                  <a:lnTo>
                    <a:pt x="246754" y="302552"/>
                  </a:lnTo>
                  <a:lnTo>
                    <a:pt x="251215" y="303485"/>
                  </a:lnTo>
                  <a:lnTo>
                    <a:pt x="253445" y="307221"/>
                  </a:lnTo>
                  <a:lnTo>
                    <a:pt x="254931" y="310955"/>
                  </a:lnTo>
                  <a:lnTo>
                    <a:pt x="260876" y="311890"/>
                  </a:lnTo>
                  <a:lnTo>
                    <a:pt x="265337" y="311890"/>
                  </a:lnTo>
                  <a:lnTo>
                    <a:pt x="271282" y="302552"/>
                  </a:lnTo>
                  <a:lnTo>
                    <a:pt x="276485" y="296949"/>
                  </a:lnTo>
                  <a:lnTo>
                    <a:pt x="280200" y="288544"/>
                  </a:lnTo>
                  <a:lnTo>
                    <a:pt x="284660" y="283876"/>
                  </a:lnTo>
                  <a:lnTo>
                    <a:pt x="284660" y="277339"/>
                  </a:lnTo>
                  <a:lnTo>
                    <a:pt x="287633" y="279207"/>
                  </a:lnTo>
                  <a:lnTo>
                    <a:pt x="293578" y="284809"/>
                  </a:lnTo>
                  <a:lnTo>
                    <a:pt x="300269" y="286677"/>
                  </a:lnTo>
                  <a:lnTo>
                    <a:pt x="298781" y="281074"/>
                  </a:lnTo>
                  <a:lnTo>
                    <a:pt x="297295" y="276405"/>
                  </a:lnTo>
                  <a:lnTo>
                    <a:pt x="306214" y="270802"/>
                  </a:lnTo>
                  <a:lnTo>
                    <a:pt x="311416" y="268001"/>
                  </a:lnTo>
                  <a:lnTo>
                    <a:pt x="308444" y="261464"/>
                  </a:lnTo>
                  <a:lnTo>
                    <a:pt x="308444" y="255861"/>
                  </a:lnTo>
                  <a:lnTo>
                    <a:pt x="304728" y="249325"/>
                  </a:lnTo>
                  <a:lnTo>
                    <a:pt x="301011" y="239053"/>
                  </a:lnTo>
                  <a:lnTo>
                    <a:pt x="300269" y="232516"/>
                  </a:lnTo>
                  <a:lnTo>
                    <a:pt x="307700" y="231583"/>
                  </a:lnTo>
                  <a:lnTo>
                    <a:pt x="308444" y="227847"/>
                  </a:lnTo>
                  <a:lnTo>
                    <a:pt x="303242" y="224112"/>
                  </a:lnTo>
                  <a:lnTo>
                    <a:pt x="298781" y="219443"/>
                  </a:lnTo>
                  <a:lnTo>
                    <a:pt x="303242" y="216642"/>
                  </a:lnTo>
                  <a:lnTo>
                    <a:pt x="303242" y="209172"/>
                  </a:lnTo>
                  <a:lnTo>
                    <a:pt x="303984" y="202635"/>
                  </a:lnTo>
                  <a:lnTo>
                    <a:pt x="301755" y="196098"/>
                  </a:lnTo>
                  <a:lnTo>
                    <a:pt x="307700" y="188628"/>
                  </a:lnTo>
                  <a:lnTo>
                    <a:pt x="312161" y="179290"/>
                  </a:lnTo>
                  <a:lnTo>
                    <a:pt x="314389" y="170885"/>
                  </a:lnTo>
                  <a:lnTo>
                    <a:pt x="323309" y="166217"/>
                  </a:lnTo>
                  <a:lnTo>
                    <a:pt x="323309" y="162481"/>
                  </a:lnTo>
                  <a:lnTo>
                    <a:pt x="326282" y="158746"/>
                  </a:lnTo>
                  <a:lnTo>
                    <a:pt x="317362" y="158746"/>
                  </a:lnTo>
                  <a:lnTo>
                    <a:pt x="307700" y="149409"/>
                  </a:lnTo>
                  <a:lnTo>
                    <a:pt x="306214" y="136335"/>
                  </a:lnTo>
                  <a:lnTo>
                    <a:pt x="303242" y="127931"/>
                  </a:lnTo>
                  <a:lnTo>
                    <a:pt x="303984" y="121394"/>
                  </a:lnTo>
                  <a:lnTo>
                    <a:pt x="303984" y="116725"/>
                  </a:lnTo>
                  <a:lnTo>
                    <a:pt x="301011" y="113923"/>
                  </a:lnTo>
                  <a:lnTo>
                    <a:pt x="293578" y="110188"/>
                  </a:lnTo>
                  <a:lnTo>
                    <a:pt x="289863" y="105520"/>
                  </a:lnTo>
                  <a:lnTo>
                    <a:pt x="282431" y="102718"/>
                  </a:lnTo>
                  <a:lnTo>
                    <a:pt x="280944" y="95248"/>
                  </a:lnTo>
                  <a:lnTo>
                    <a:pt x="274255" y="98049"/>
                  </a:lnTo>
                  <a:lnTo>
                    <a:pt x="268308" y="96181"/>
                  </a:lnTo>
                  <a:lnTo>
                    <a:pt x="269794" y="92446"/>
                  </a:lnTo>
                  <a:lnTo>
                    <a:pt x="264593" y="85910"/>
                  </a:lnTo>
                  <a:lnTo>
                    <a:pt x="269794" y="82174"/>
                  </a:lnTo>
                  <a:lnTo>
                    <a:pt x="276485" y="84042"/>
                  </a:lnTo>
                  <a:lnTo>
                    <a:pt x="277971" y="89644"/>
                  </a:lnTo>
                  <a:lnTo>
                    <a:pt x="282431" y="87777"/>
                  </a:lnTo>
                  <a:lnTo>
                    <a:pt x="288377" y="91512"/>
                  </a:lnTo>
                  <a:lnTo>
                    <a:pt x="290605" y="91512"/>
                  </a:lnTo>
                  <a:lnTo>
                    <a:pt x="290605" y="81240"/>
                  </a:lnTo>
                  <a:lnTo>
                    <a:pt x="289863" y="74704"/>
                  </a:lnTo>
                  <a:lnTo>
                    <a:pt x="295066" y="71903"/>
                  </a:lnTo>
                  <a:lnTo>
                    <a:pt x="295808" y="67233"/>
                  </a:lnTo>
                  <a:lnTo>
                    <a:pt x="292836" y="62565"/>
                  </a:lnTo>
                  <a:lnTo>
                    <a:pt x="289863" y="59763"/>
                  </a:lnTo>
                  <a:lnTo>
                    <a:pt x="289863" y="55094"/>
                  </a:lnTo>
                  <a:lnTo>
                    <a:pt x="290605" y="51359"/>
                  </a:lnTo>
                  <a:lnTo>
                    <a:pt x="285403" y="48557"/>
                  </a:lnTo>
                  <a:lnTo>
                    <a:pt x="290605" y="45756"/>
                  </a:lnTo>
                  <a:lnTo>
                    <a:pt x="289119" y="42021"/>
                  </a:lnTo>
                  <a:lnTo>
                    <a:pt x="282431" y="38285"/>
                  </a:lnTo>
                  <a:lnTo>
                    <a:pt x="276485" y="39219"/>
                  </a:lnTo>
                  <a:lnTo>
                    <a:pt x="271282" y="46690"/>
                  </a:lnTo>
                  <a:lnTo>
                    <a:pt x="267566" y="45756"/>
                  </a:lnTo>
                  <a:lnTo>
                    <a:pt x="268308" y="39219"/>
                  </a:lnTo>
                  <a:lnTo>
                    <a:pt x="260876" y="36418"/>
                  </a:lnTo>
                  <a:lnTo>
                    <a:pt x="260876" y="27080"/>
                  </a:lnTo>
                  <a:lnTo>
                    <a:pt x="256418" y="23344"/>
                  </a:lnTo>
                  <a:lnTo>
                    <a:pt x="251215" y="20543"/>
                  </a:lnTo>
                  <a:lnTo>
                    <a:pt x="251215" y="16808"/>
                  </a:lnTo>
                  <a:lnTo>
                    <a:pt x="256418" y="14941"/>
                  </a:lnTo>
                  <a:lnTo>
                    <a:pt x="255673" y="11205"/>
                  </a:lnTo>
                  <a:lnTo>
                    <a:pt x="248984" y="10271"/>
                  </a:lnTo>
                  <a:lnTo>
                    <a:pt x="248984" y="7470"/>
                  </a:lnTo>
                  <a:lnTo>
                    <a:pt x="251215" y="5602"/>
                  </a:lnTo>
                  <a:lnTo>
                    <a:pt x="256418" y="7470"/>
                  </a:lnTo>
                  <a:lnTo>
                    <a:pt x="255673" y="2801"/>
                  </a:lnTo>
                  <a:lnTo>
                    <a:pt x="335945" y="1868"/>
                  </a:lnTo>
                  <a:lnTo>
                    <a:pt x="422902" y="933"/>
                  </a:lnTo>
                  <a:lnTo>
                    <a:pt x="496484" y="933"/>
                  </a:lnTo>
                  <a:lnTo>
                    <a:pt x="589388" y="933"/>
                  </a:lnTo>
                  <a:lnTo>
                    <a:pt x="693442" y="933"/>
                  </a:lnTo>
                  <a:lnTo>
                    <a:pt x="757361" y="0"/>
                  </a:lnTo>
                  <a:lnTo>
                    <a:pt x="839859" y="1868"/>
                  </a:lnTo>
                  <a:lnTo>
                    <a:pt x="940942" y="0"/>
                  </a:lnTo>
                  <a:lnTo>
                    <a:pt x="993712" y="1868"/>
                  </a:lnTo>
                  <a:lnTo>
                    <a:pt x="992967" y="27080"/>
                  </a:lnTo>
                  <a:lnTo>
                    <a:pt x="992225" y="155945"/>
                  </a:lnTo>
                  <a:lnTo>
                    <a:pt x="992225" y="169018"/>
                  </a:lnTo>
                  <a:lnTo>
                    <a:pt x="992225" y="268001"/>
                  </a:lnTo>
                  <a:lnTo>
                    <a:pt x="992225" y="285743"/>
                  </a:lnTo>
                  <a:lnTo>
                    <a:pt x="992225" y="305353"/>
                  </a:lnTo>
                  <a:lnTo>
                    <a:pt x="992967" y="402468"/>
                  </a:lnTo>
                  <a:lnTo>
                    <a:pt x="992967" y="420211"/>
                  </a:lnTo>
                  <a:lnTo>
                    <a:pt x="992225" y="426748"/>
                  </a:lnTo>
                  <a:lnTo>
                    <a:pt x="992225" y="434218"/>
                  </a:lnTo>
                  <a:lnTo>
                    <a:pt x="1001144" y="444489"/>
                  </a:lnTo>
                  <a:lnTo>
                    <a:pt x="1001886" y="455695"/>
                  </a:lnTo>
                  <a:lnTo>
                    <a:pt x="1006347" y="462231"/>
                  </a:lnTo>
                  <a:lnTo>
                    <a:pt x="1002631" y="479040"/>
                  </a:lnTo>
                  <a:lnTo>
                    <a:pt x="1005603" y="490246"/>
                  </a:lnTo>
                  <a:lnTo>
                    <a:pt x="1005603" y="490246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1" name="pl231"/>
            <p:cNvSpPr/>
            <p:nvPr/>
          </p:nvSpPr>
          <p:spPr>
            <a:xfrm>
              <a:off x="6287398" y="2876655"/>
              <a:ext cx="636213" cy="561215"/>
            </a:xfrm>
            <a:custGeom>
              <a:avLst/>
              <a:pathLst>
                <a:path w="636213" h="561215">
                  <a:moveTo>
                    <a:pt x="405065" y="150342"/>
                  </a:moveTo>
                  <a:lnTo>
                    <a:pt x="405809" y="234384"/>
                  </a:lnTo>
                  <a:lnTo>
                    <a:pt x="410268" y="230649"/>
                  </a:lnTo>
                  <a:lnTo>
                    <a:pt x="417701" y="224112"/>
                  </a:lnTo>
                  <a:lnTo>
                    <a:pt x="422160" y="220377"/>
                  </a:lnTo>
                  <a:lnTo>
                    <a:pt x="426619" y="217575"/>
                  </a:lnTo>
                  <a:lnTo>
                    <a:pt x="430336" y="216642"/>
                  </a:lnTo>
                  <a:lnTo>
                    <a:pt x="432565" y="214774"/>
                  </a:lnTo>
                  <a:lnTo>
                    <a:pt x="434795" y="211972"/>
                  </a:lnTo>
                  <a:lnTo>
                    <a:pt x="437024" y="209172"/>
                  </a:lnTo>
                  <a:lnTo>
                    <a:pt x="441485" y="206370"/>
                  </a:lnTo>
                  <a:lnTo>
                    <a:pt x="451146" y="200767"/>
                  </a:lnTo>
                  <a:lnTo>
                    <a:pt x="453376" y="197966"/>
                  </a:lnTo>
                  <a:lnTo>
                    <a:pt x="456349" y="193296"/>
                  </a:lnTo>
                  <a:lnTo>
                    <a:pt x="457836" y="191429"/>
                  </a:lnTo>
                  <a:lnTo>
                    <a:pt x="461552" y="191429"/>
                  </a:lnTo>
                  <a:lnTo>
                    <a:pt x="463038" y="191429"/>
                  </a:lnTo>
                  <a:lnTo>
                    <a:pt x="467498" y="194231"/>
                  </a:lnTo>
                  <a:lnTo>
                    <a:pt x="471957" y="196098"/>
                  </a:lnTo>
                  <a:lnTo>
                    <a:pt x="474930" y="195164"/>
                  </a:lnTo>
                  <a:lnTo>
                    <a:pt x="480876" y="187694"/>
                  </a:lnTo>
                  <a:lnTo>
                    <a:pt x="486822" y="180223"/>
                  </a:lnTo>
                  <a:lnTo>
                    <a:pt x="489795" y="177422"/>
                  </a:lnTo>
                  <a:lnTo>
                    <a:pt x="492768" y="176488"/>
                  </a:lnTo>
                  <a:lnTo>
                    <a:pt x="493511" y="172753"/>
                  </a:lnTo>
                  <a:lnTo>
                    <a:pt x="494998" y="168084"/>
                  </a:lnTo>
                  <a:lnTo>
                    <a:pt x="498714" y="165283"/>
                  </a:lnTo>
                  <a:lnTo>
                    <a:pt x="500201" y="164349"/>
                  </a:lnTo>
                  <a:lnTo>
                    <a:pt x="502429" y="165283"/>
                  </a:lnTo>
                  <a:lnTo>
                    <a:pt x="502429" y="168084"/>
                  </a:lnTo>
                  <a:lnTo>
                    <a:pt x="500943" y="172753"/>
                  </a:lnTo>
                  <a:lnTo>
                    <a:pt x="503173" y="174620"/>
                  </a:lnTo>
                  <a:lnTo>
                    <a:pt x="508375" y="178356"/>
                  </a:lnTo>
                  <a:lnTo>
                    <a:pt x="515065" y="180223"/>
                  </a:lnTo>
                  <a:lnTo>
                    <a:pt x="520268" y="182091"/>
                  </a:lnTo>
                  <a:lnTo>
                    <a:pt x="528443" y="183025"/>
                  </a:lnTo>
                  <a:lnTo>
                    <a:pt x="534389" y="184892"/>
                  </a:lnTo>
                  <a:lnTo>
                    <a:pt x="536619" y="183025"/>
                  </a:lnTo>
                  <a:lnTo>
                    <a:pt x="537362" y="182091"/>
                  </a:lnTo>
                  <a:lnTo>
                    <a:pt x="537362" y="180223"/>
                  </a:lnTo>
                  <a:lnTo>
                    <a:pt x="539592" y="178356"/>
                  </a:lnTo>
                  <a:lnTo>
                    <a:pt x="539592" y="175555"/>
                  </a:lnTo>
                  <a:lnTo>
                    <a:pt x="541822" y="174620"/>
                  </a:lnTo>
                  <a:lnTo>
                    <a:pt x="543308" y="172753"/>
                  </a:lnTo>
                  <a:lnTo>
                    <a:pt x="541822" y="170885"/>
                  </a:lnTo>
                  <a:lnTo>
                    <a:pt x="541079" y="168084"/>
                  </a:lnTo>
                  <a:lnTo>
                    <a:pt x="542565" y="166216"/>
                  </a:lnTo>
                  <a:lnTo>
                    <a:pt x="544051" y="166216"/>
                  </a:lnTo>
                  <a:lnTo>
                    <a:pt x="547768" y="168084"/>
                  </a:lnTo>
                  <a:lnTo>
                    <a:pt x="553714" y="164349"/>
                  </a:lnTo>
                  <a:lnTo>
                    <a:pt x="557430" y="165283"/>
                  </a:lnTo>
                  <a:lnTo>
                    <a:pt x="560402" y="166216"/>
                  </a:lnTo>
                  <a:lnTo>
                    <a:pt x="563376" y="166216"/>
                  </a:lnTo>
                  <a:lnTo>
                    <a:pt x="566348" y="164349"/>
                  </a:lnTo>
                  <a:lnTo>
                    <a:pt x="567835" y="161548"/>
                  </a:lnTo>
                  <a:lnTo>
                    <a:pt x="570064" y="158746"/>
                  </a:lnTo>
                  <a:lnTo>
                    <a:pt x="574524" y="156878"/>
                  </a:lnTo>
                  <a:lnTo>
                    <a:pt x="581957" y="157812"/>
                  </a:lnTo>
                  <a:lnTo>
                    <a:pt x="584930" y="159679"/>
                  </a:lnTo>
                  <a:lnTo>
                    <a:pt x="593849" y="167150"/>
                  </a:lnTo>
                  <a:lnTo>
                    <a:pt x="598308" y="169951"/>
                  </a:lnTo>
                  <a:lnTo>
                    <a:pt x="605741" y="169951"/>
                  </a:lnTo>
                  <a:lnTo>
                    <a:pt x="608713" y="170885"/>
                  </a:lnTo>
                  <a:lnTo>
                    <a:pt x="611687" y="170885"/>
                  </a:lnTo>
                  <a:lnTo>
                    <a:pt x="613172" y="168084"/>
                  </a:lnTo>
                  <a:lnTo>
                    <a:pt x="616146" y="168084"/>
                  </a:lnTo>
                  <a:lnTo>
                    <a:pt x="618375" y="169018"/>
                  </a:lnTo>
                  <a:lnTo>
                    <a:pt x="621348" y="172753"/>
                  </a:lnTo>
                  <a:lnTo>
                    <a:pt x="620605" y="174620"/>
                  </a:lnTo>
                  <a:lnTo>
                    <a:pt x="617633" y="178356"/>
                  </a:lnTo>
                  <a:lnTo>
                    <a:pt x="616889" y="179290"/>
                  </a:lnTo>
                  <a:lnTo>
                    <a:pt x="618375" y="183025"/>
                  </a:lnTo>
                  <a:lnTo>
                    <a:pt x="620605" y="185826"/>
                  </a:lnTo>
                  <a:lnTo>
                    <a:pt x="622835" y="186760"/>
                  </a:lnTo>
                  <a:lnTo>
                    <a:pt x="626551" y="186760"/>
                  </a:lnTo>
                  <a:lnTo>
                    <a:pt x="628038" y="186760"/>
                  </a:lnTo>
                  <a:lnTo>
                    <a:pt x="628781" y="189561"/>
                  </a:lnTo>
                  <a:lnTo>
                    <a:pt x="627294" y="191429"/>
                  </a:lnTo>
                  <a:lnTo>
                    <a:pt x="626551" y="196098"/>
                  </a:lnTo>
                  <a:lnTo>
                    <a:pt x="627294" y="198900"/>
                  </a:lnTo>
                  <a:lnTo>
                    <a:pt x="630267" y="200767"/>
                  </a:lnTo>
                  <a:lnTo>
                    <a:pt x="631753" y="202635"/>
                  </a:lnTo>
                  <a:lnTo>
                    <a:pt x="631753" y="204502"/>
                  </a:lnTo>
                  <a:lnTo>
                    <a:pt x="631010" y="210105"/>
                  </a:lnTo>
                  <a:lnTo>
                    <a:pt x="636213" y="214774"/>
                  </a:lnTo>
                  <a:lnTo>
                    <a:pt x="631010" y="223178"/>
                  </a:lnTo>
                  <a:lnTo>
                    <a:pt x="627294" y="229714"/>
                  </a:lnTo>
                  <a:lnTo>
                    <a:pt x="623578" y="239053"/>
                  </a:lnTo>
                  <a:lnTo>
                    <a:pt x="621348" y="243722"/>
                  </a:lnTo>
                  <a:lnTo>
                    <a:pt x="619118" y="244656"/>
                  </a:lnTo>
                  <a:lnTo>
                    <a:pt x="593849" y="224112"/>
                  </a:lnTo>
                  <a:lnTo>
                    <a:pt x="568578" y="203568"/>
                  </a:lnTo>
                  <a:lnTo>
                    <a:pt x="554456" y="193296"/>
                  </a:lnTo>
                  <a:lnTo>
                    <a:pt x="549997" y="200767"/>
                  </a:lnTo>
                  <a:lnTo>
                    <a:pt x="552971" y="201701"/>
                  </a:lnTo>
                  <a:lnTo>
                    <a:pt x="548511" y="208237"/>
                  </a:lnTo>
                  <a:lnTo>
                    <a:pt x="552227" y="209172"/>
                  </a:lnTo>
                  <a:lnTo>
                    <a:pt x="542565" y="224112"/>
                  </a:lnTo>
                  <a:lnTo>
                    <a:pt x="545538" y="225980"/>
                  </a:lnTo>
                  <a:lnTo>
                    <a:pt x="540335" y="235318"/>
                  </a:lnTo>
                  <a:lnTo>
                    <a:pt x="544794" y="239053"/>
                  </a:lnTo>
                  <a:lnTo>
                    <a:pt x="544794" y="240920"/>
                  </a:lnTo>
                  <a:lnTo>
                    <a:pt x="541822" y="244656"/>
                  </a:lnTo>
                  <a:lnTo>
                    <a:pt x="532160" y="253994"/>
                  </a:lnTo>
                  <a:lnTo>
                    <a:pt x="526214" y="258663"/>
                  </a:lnTo>
                  <a:lnTo>
                    <a:pt x="524727" y="260530"/>
                  </a:lnTo>
                  <a:lnTo>
                    <a:pt x="525470" y="261464"/>
                  </a:lnTo>
                  <a:lnTo>
                    <a:pt x="526957" y="263331"/>
                  </a:lnTo>
                  <a:lnTo>
                    <a:pt x="521754" y="269869"/>
                  </a:lnTo>
                  <a:lnTo>
                    <a:pt x="518038" y="268935"/>
                  </a:lnTo>
                  <a:lnTo>
                    <a:pt x="515065" y="270802"/>
                  </a:lnTo>
                  <a:lnTo>
                    <a:pt x="508375" y="280140"/>
                  </a:lnTo>
                  <a:lnTo>
                    <a:pt x="504660" y="277339"/>
                  </a:lnTo>
                  <a:lnTo>
                    <a:pt x="503173" y="278272"/>
                  </a:lnTo>
                  <a:lnTo>
                    <a:pt x="500943" y="280140"/>
                  </a:lnTo>
                  <a:lnTo>
                    <a:pt x="492024" y="295081"/>
                  </a:lnTo>
                  <a:lnTo>
                    <a:pt x="486822" y="306287"/>
                  </a:lnTo>
                  <a:lnTo>
                    <a:pt x="471214" y="293213"/>
                  </a:lnTo>
                  <a:lnTo>
                    <a:pt x="468984" y="296015"/>
                  </a:lnTo>
                  <a:lnTo>
                    <a:pt x="466011" y="298816"/>
                  </a:lnTo>
                  <a:lnTo>
                    <a:pt x="463038" y="299750"/>
                  </a:lnTo>
                  <a:lnTo>
                    <a:pt x="462295" y="300684"/>
                  </a:lnTo>
                  <a:lnTo>
                    <a:pt x="462295" y="306287"/>
                  </a:lnTo>
                  <a:lnTo>
                    <a:pt x="459322" y="309088"/>
                  </a:lnTo>
                  <a:lnTo>
                    <a:pt x="457836" y="311890"/>
                  </a:lnTo>
                  <a:lnTo>
                    <a:pt x="457092" y="318426"/>
                  </a:lnTo>
                  <a:lnTo>
                    <a:pt x="455606" y="320294"/>
                  </a:lnTo>
                  <a:lnTo>
                    <a:pt x="451890" y="324029"/>
                  </a:lnTo>
                  <a:lnTo>
                    <a:pt x="448173" y="331499"/>
                  </a:lnTo>
                  <a:lnTo>
                    <a:pt x="444457" y="340837"/>
                  </a:lnTo>
                  <a:lnTo>
                    <a:pt x="442227" y="348307"/>
                  </a:lnTo>
                  <a:lnTo>
                    <a:pt x="439254" y="353910"/>
                  </a:lnTo>
                  <a:lnTo>
                    <a:pt x="437024" y="355778"/>
                  </a:lnTo>
                  <a:lnTo>
                    <a:pt x="434052" y="359513"/>
                  </a:lnTo>
                  <a:lnTo>
                    <a:pt x="430336" y="362315"/>
                  </a:lnTo>
                  <a:lnTo>
                    <a:pt x="428849" y="363249"/>
                  </a:lnTo>
                  <a:lnTo>
                    <a:pt x="419930" y="362315"/>
                  </a:lnTo>
                  <a:lnTo>
                    <a:pt x="408038" y="358579"/>
                  </a:lnTo>
                  <a:lnTo>
                    <a:pt x="405065" y="357646"/>
                  </a:lnTo>
                  <a:lnTo>
                    <a:pt x="404322" y="354844"/>
                  </a:lnTo>
                  <a:lnTo>
                    <a:pt x="399863" y="342705"/>
                  </a:lnTo>
                  <a:lnTo>
                    <a:pt x="387228" y="334301"/>
                  </a:lnTo>
                  <a:lnTo>
                    <a:pt x="382769" y="337102"/>
                  </a:lnTo>
                  <a:lnTo>
                    <a:pt x="378308" y="346440"/>
                  </a:lnTo>
                  <a:lnTo>
                    <a:pt x="378308" y="359513"/>
                  </a:lnTo>
                  <a:lnTo>
                    <a:pt x="374592" y="368851"/>
                  </a:lnTo>
                  <a:lnTo>
                    <a:pt x="374592" y="371653"/>
                  </a:lnTo>
                  <a:lnTo>
                    <a:pt x="374592" y="372587"/>
                  </a:lnTo>
                  <a:lnTo>
                    <a:pt x="370133" y="374454"/>
                  </a:lnTo>
                  <a:lnTo>
                    <a:pt x="366417" y="377255"/>
                  </a:lnTo>
                  <a:lnTo>
                    <a:pt x="364187" y="380990"/>
                  </a:lnTo>
                  <a:lnTo>
                    <a:pt x="364187" y="383793"/>
                  </a:lnTo>
                  <a:lnTo>
                    <a:pt x="366417" y="386594"/>
                  </a:lnTo>
                  <a:lnTo>
                    <a:pt x="363444" y="389395"/>
                  </a:lnTo>
                  <a:lnTo>
                    <a:pt x="353782" y="396865"/>
                  </a:lnTo>
                  <a:lnTo>
                    <a:pt x="350066" y="402468"/>
                  </a:lnTo>
                  <a:lnTo>
                    <a:pt x="348579" y="409005"/>
                  </a:lnTo>
                  <a:lnTo>
                    <a:pt x="347093" y="414607"/>
                  </a:lnTo>
                  <a:lnTo>
                    <a:pt x="344120" y="422078"/>
                  </a:lnTo>
                  <a:lnTo>
                    <a:pt x="342633" y="426748"/>
                  </a:lnTo>
                  <a:lnTo>
                    <a:pt x="336687" y="434218"/>
                  </a:lnTo>
                  <a:lnTo>
                    <a:pt x="332971" y="438887"/>
                  </a:lnTo>
                  <a:lnTo>
                    <a:pt x="331484" y="441688"/>
                  </a:lnTo>
                  <a:lnTo>
                    <a:pt x="327025" y="444489"/>
                  </a:lnTo>
                  <a:lnTo>
                    <a:pt x="319592" y="452894"/>
                  </a:lnTo>
                  <a:lnTo>
                    <a:pt x="312904" y="460364"/>
                  </a:lnTo>
                  <a:lnTo>
                    <a:pt x="309187" y="467834"/>
                  </a:lnTo>
                  <a:lnTo>
                    <a:pt x="306958" y="471570"/>
                  </a:lnTo>
                  <a:lnTo>
                    <a:pt x="305471" y="477173"/>
                  </a:lnTo>
                  <a:lnTo>
                    <a:pt x="303984" y="479974"/>
                  </a:lnTo>
                  <a:lnTo>
                    <a:pt x="301755" y="480908"/>
                  </a:lnTo>
                  <a:lnTo>
                    <a:pt x="301755" y="483709"/>
                  </a:lnTo>
                  <a:lnTo>
                    <a:pt x="303984" y="490246"/>
                  </a:lnTo>
                  <a:lnTo>
                    <a:pt x="312904" y="494914"/>
                  </a:lnTo>
                  <a:lnTo>
                    <a:pt x="297296" y="502385"/>
                  </a:lnTo>
                  <a:lnTo>
                    <a:pt x="298038" y="504253"/>
                  </a:lnTo>
                  <a:lnTo>
                    <a:pt x="296552" y="506120"/>
                  </a:lnTo>
                  <a:lnTo>
                    <a:pt x="302498" y="507989"/>
                  </a:lnTo>
                  <a:lnTo>
                    <a:pt x="300269" y="511723"/>
                  </a:lnTo>
                  <a:lnTo>
                    <a:pt x="294323" y="514525"/>
                  </a:lnTo>
                  <a:lnTo>
                    <a:pt x="284660" y="522929"/>
                  </a:lnTo>
                  <a:lnTo>
                    <a:pt x="282431" y="524797"/>
                  </a:lnTo>
                  <a:lnTo>
                    <a:pt x="277971" y="523863"/>
                  </a:lnTo>
                  <a:lnTo>
                    <a:pt x="274998" y="518259"/>
                  </a:lnTo>
                  <a:lnTo>
                    <a:pt x="272025" y="517326"/>
                  </a:lnTo>
                  <a:lnTo>
                    <a:pt x="267566" y="519194"/>
                  </a:lnTo>
                  <a:lnTo>
                    <a:pt x="240066" y="533200"/>
                  </a:lnTo>
                  <a:lnTo>
                    <a:pt x="237093" y="527598"/>
                  </a:lnTo>
                  <a:lnTo>
                    <a:pt x="230404" y="525730"/>
                  </a:lnTo>
                  <a:lnTo>
                    <a:pt x="224458" y="531333"/>
                  </a:lnTo>
                  <a:lnTo>
                    <a:pt x="225201" y="534135"/>
                  </a:lnTo>
                  <a:lnTo>
                    <a:pt x="230404" y="537870"/>
                  </a:lnTo>
                  <a:lnTo>
                    <a:pt x="226688" y="541605"/>
                  </a:lnTo>
                  <a:lnTo>
                    <a:pt x="216282" y="547208"/>
                  </a:lnTo>
                  <a:lnTo>
                    <a:pt x="214052" y="544406"/>
                  </a:lnTo>
                  <a:lnTo>
                    <a:pt x="211824" y="544406"/>
                  </a:lnTo>
                  <a:lnTo>
                    <a:pt x="209593" y="546274"/>
                  </a:lnTo>
                  <a:lnTo>
                    <a:pt x="199932" y="549075"/>
                  </a:lnTo>
                  <a:lnTo>
                    <a:pt x="194729" y="550009"/>
                  </a:lnTo>
                  <a:lnTo>
                    <a:pt x="188783" y="551877"/>
                  </a:lnTo>
                  <a:lnTo>
                    <a:pt x="182093" y="555612"/>
                  </a:lnTo>
                  <a:lnTo>
                    <a:pt x="179864" y="555612"/>
                  </a:lnTo>
                  <a:lnTo>
                    <a:pt x="174661" y="553744"/>
                  </a:lnTo>
                  <a:lnTo>
                    <a:pt x="170201" y="547208"/>
                  </a:lnTo>
                  <a:lnTo>
                    <a:pt x="164999" y="542539"/>
                  </a:lnTo>
                  <a:lnTo>
                    <a:pt x="163512" y="539737"/>
                  </a:lnTo>
                  <a:lnTo>
                    <a:pt x="160539" y="539737"/>
                  </a:lnTo>
                  <a:lnTo>
                    <a:pt x="158310" y="544406"/>
                  </a:lnTo>
                  <a:lnTo>
                    <a:pt x="154593" y="549075"/>
                  </a:lnTo>
                  <a:lnTo>
                    <a:pt x="150134" y="551877"/>
                  </a:lnTo>
                  <a:lnTo>
                    <a:pt x="147162" y="553744"/>
                  </a:lnTo>
                  <a:lnTo>
                    <a:pt x="143444" y="553744"/>
                  </a:lnTo>
                  <a:lnTo>
                    <a:pt x="141216" y="556546"/>
                  </a:lnTo>
                  <a:lnTo>
                    <a:pt x="136756" y="561215"/>
                  </a:lnTo>
                  <a:lnTo>
                    <a:pt x="132296" y="561215"/>
                  </a:lnTo>
                  <a:lnTo>
                    <a:pt x="123377" y="560281"/>
                  </a:lnTo>
                  <a:lnTo>
                    <a:pt x="118175" y="558413"/>
                  </a:lnTo>
                  <a:lnTo>
                    <a:pt x="114458" y="554678"/>
                  </a:lnTo>
                  <a:lnTo>
                    <a:pt x="112229" y="552811"/>
                  </a:lnTo>
                  <a:lnTo>
                    <a:pt x="110743" y="550009"/>
                  </a:lnTo>
                  <a:lnTo>
                    <a:pt x="106283" y="547208"/>
                  </a:lnTo>
                  <a:lnTo>
                    <a:pt x="99594" y="547208"/>
                  </a:lnTo>
                  <a:lnTo>
                    <a:pt x="96620" y="542539"/>
                  </a:lnTo>
                  <a:lnTo>
                    <a:pt x="92161" y="539737"/>
                  </a:lnTo>
                  <a:lnTo>
                    <a:pt x="89931" y="536002"/>
                  </a:lnTo>
                  <a:lnTo>
                    <a:pt x="87702" y="531333"/>
                  </a:lnTo>
                  <a:lnTo>
                    <a:pt x="87702" y="525730"/>
                  </a:lnTo>
                  <a:lnTo>
                    <a:pt x="85472" y="521995"/>
                  </a:lnTo>
                  <a:lnTo>
                    <a:pt x="82500" y="521061"/>
                  </a:lnTo>
                  <a:lnTo>
                    <a:pt x="82500" y="517326"/>
                  </a:lnTo>
                  <a:lnTo>
                    <a:pt x="84728" y="515458"/>
                  </a:lnTo>
                  <a:lnTo>
                    <a:pt x="87702" y="513591"/>
                  </a:lnTo>
                  <a:lnTo>
                    <a:pt x="88446" y="511723"/>
                  </a:lnTo>
                  <a:lnTo>
                    <a:pt x="84728" y="506120"/>
                  </a:lnTo>
                  <a:lnTo>
                    <a:pt x="78040" y="505186"/>
                  </a:lnTo>
                  <a:lnTo>
                    <a:pt x="72094" y="506120"/>
                  </a:lnTo>
                  <a:lnTo>
                    <a:pt x="69121" y="505186"/>
                  </a:lnTo>
                  <a:lnTo>
                    <a:pt x="64661" y="504253"/>
                  </a:lnTo>
                  <a:lnTo>
                    <a:pt x="62432" y="502385"/>
                  </a:lnTo>
                  <a:lnTo>
                    <a:pt x="63175" y="499584"/>
                  </a:lnTo>
                  <a:lnTo>
                    <a:pt x="63175" y="497717"/>
                  </a:lnTo>
                  <a:lnTo>
                    <a:pt x="60202" y="496783"/>
                  </a:lnTo>
                  <a:lnTo>
                    <a:pt x="58715" y="493981"/>
                  </a:lnTo>
                  <a:lnTo>
                    <a:pt x="57972" y="489312"/>
                  </a:lnTo>
                  <a:lnTo>
                    <a:pt x="55742" y="489312"/>
                  </a:lnTo>
                  <a:lnTo>
                    <a:pt x="52769" y="493047"/>
                  </a:lnTo>
                  <a:lnTo>
                    <a:pt x="47567" y="487445"/>
                  </a:lnTo>
                  <a:lnTo>
                    <a:pt x="42364" y="481842"/>
                  </a:lnTo>
                  <a:lnTo>
                    <a:pt x="40135" y="477173"/>
                  </a:lnTo>
                  <a:lnTo>
                    <a:pt x="40135" y="472503"/>
                  </a:lnTo>
                  <a:lnTo>
                    <a:pt x="39391" y="469702"/>
                  </a:lnTo>
                  <a:lnTo>
                    <a:pt x="34189" y="465967"/>
                  </a:lnTo>
                  <a:lnTo>
                    <a:pt x="28986" y="461298"/>
                  </a:lnTo>
                  <a:lnTo>
                    <a:pt x="27499" y="455695"/>
                  </a:lnTo>
                  <a:lnTo>
                    <a:pt x="25270" y="448224"/>
                  </a:lnTo>
                  <a:lnTo>
                    <a:pt x="22297" y="447291"/>
                  </a:lnTo>
                  <a:lnTo>
                    <a:pt x="20067" y="446357"/>
                  </a:lnTo>
                  <a:lnTo>
                    <a:pt x="17838" y="443556"/>
                  </a:lnTo>
                  <a:lnTo>
                    <a:pt x="17838" y="441688"/>
                  </a:lnTo>
                  <a:lnTo>
                    <a:pt x="19324" y="437953"/>
                  </a:lnTo>
                  <a:lnTo>
                    <a:pt x="20067" y="436085"/>
                  </a:lnTo>
                  <a:lnTo>
                    <a:pt x="18581" y="432350"/>
                  </a:lnTo>
                  <a:lnTo>
                    <a:pt x="8919" y="419277"/>
                  </a:lnTo>
                  <a:lnTo>
                    <a:pt x="743" y="409939"/>
                  </a:lnTo>
                  <a:lnTo>
                    <a:pt x="0" y="406204"/>
                  </a:lnTo>
                  <a:lnTo>
                    <a:pt x="743" y="404336"/>
                  </a:lnTo>
                  <a:lnTo>
                    <a:pt x="2973" y="402468"/>
                  </a:lnTo>
                  <a:lnTo>
                    <a:pt x="5202" y="400601"/>
                  </a:lnTo>
                  <a:lnTo>
                    <a:pt x="4459" y="395932"/>
                  </a:lnTo>
                  <a:lnTo>
                    <a:pt x="4459" y="392196"/>
                  </a:lnTo>
                  <a:lnTo>
                    <a:pt x="5946" y="389395"/>
                  </a:lnTo>
                  <a:lnTo>
                    <a:pt x="7432" y="385660"/>
                  </a:lnTo>
                  <a:lnTo>
                    <a:pt x="6689" y="381924"/>
                  </a:lnTo>
                  <a:lnTo>
                    <a:pt x="5202" y="376322"/>
                  </a:lnTo>
                  <a:lnTo>
                    <a:pt x="4459" y="372587"/>
                  </a:lnTo>
                  <a:lnTo>
                    <a:pt x="5202" y="361381"/>
                  </a:lnTo>
                  <a:lnTo>
                    <a:pt x="5946" y="359513"/>
                  </a:lnTo>
                  <a:lnTo>
                    <a:pt x="6689" y="361381"/>
                  </a:lnTo>
                  <a:lnTo>
                    <a:pt x="16351" y="361381"/>
                  </a:lnTo>
                  <a:lnTo>
                    <a:pt x="37904" y="354844"/>
                  </a:lnTo>
                  <a:lnTo>
                    <a:pt x="43107" y="335235"/>
                  </a:lnTo>
                  <a:lnTo>
                    <a:pt x="44594" y="333367"/>
                  </a:lnTo>
                  <a:lnTo>
                    <a:pt x="52769" y="332433"/>
                  </a:lnTo>
                  <a:lnTo>
                    <a:pt x="54999" y="330566"/>
                  </a:lnTo>
                  <a:lnTo>
                    <a:pt x="54256" y="320294"/>
                  </a:lnTo>
                  <a:lnTo>
                    <a:pt x="54256" y="311890"/>
                  </a:lnTo>
                  <a:lnTo>
                    <a:pt x="52027" y="304419"/>
                  </a:lnTo>
                  <a:lnTo>
                    <a:pt x="52027" y="298816"/>
                  </a:lnTo>
                  <a:lnTo>
                    <a:pt x="60945" y="292280"/>
                  </a:lnTo>
                  <a:lnTo>
                    <a:pt x="62432" y="282008"/>
                  </a:lnTo>
                  <a:lnTo>
                    <a:pt x="65405" y="272670"/>
                  </a:lnTo>
                  <a:lnTo>
                    <a:pt x="69864" y="268001"/>
                  </a:lnTo>
                  <a:lnTo>
                    <a:pt x="76554" y="263331"/>
                  </a:lnTo>
                  <a:lnTo>
                    <a:pt x="81756" y="267067"/>
                  </a:lnTo>
                  <a:lnTo>
                    <a:pt x="89189" y="269869"/>
                  </a:lnTo>
                  <a:lnTo>
                    <a:pt x="92161" y="274537"/>
                  </a:lnTo>
                  <a:lnTo>
                    <a:pt x="91418" y="280140"/>
                  </a:lnTo>
                  <a:lnTo>
                    <a:pt x="89189" y="285743"/>
                  </a:lnTo>
                  <a:lnTo>
                    <a:pt x="90674" y="285743"/>
                  </a:lnTo>
                  <a:lnTo>
                    <a:pt x="93648" y="285743"/>
                  </a:lnTo>
                  <a:lnTo>
                    <a:pt x="97364" y="283875"/>
                  </a:lnTo>
                  <a:lnTo>
                    <a:pt x="100337" y="276405"/>
                  </a:lnTo>
                  <a:lnTo>
                    <a:pt x="103310" y="276405"/>
                  </a:lnTo>
                  <a:lnTo>
                    <a:pt x="109999" y="277339"/>
                  </a:lnTo>
                  <a:lnTo>
                    <a:pt x="108512" y="270802"/>
                  </a:lnTo>
                  <a:lnTo>
                    <a:pt x="109256" y="264266"/>
                  </a:lnTo>
                  <a:lnTo>
                    <a:pt x="103310" y="258663"/>
                  </a:lnTo>
                  <a:lnTo>
                    <a:pt x="103310" y="253994"/>
                  </a:lnTo>
                  <a:lnTo>
                    <a:pt x="109999" y="253060"/>
                  </a:lnTo>
                  <a:lnTo>
                    <a:pt x="112229" y="249325"/>
                  </a:lnTo>
                  <a:lnTo>
                    <a:pt x="112972" y="237185"/>
                  </a:lnTo>
                  <a:lnTo>
                    <a:pt x="115202" y="231583"/>
                  </a:lnTo>
                  <a:lnTo>
                    <a:pt x="118918" y="229714"/>
                  </a:lnTo>
                  <a:lnTo>
                    <a:pt x="120404" y="223178"/>
                  </a:lnTo>
                  <a:lnTo>
                    <a:pt x="124121" y="221311"/>
                  </a:lnTo>
                  <a:lnTo>
                    <a:pt x="133782" y="222244"/>
                  </a:lnTo>
                  <a:lnTo>
                    <a:pt x="136756" y="215708"/>
                  </a:lnTo>
                  <a:lnTo>
                    <a:pt x="138242" y="210105"/>
                  </a:lnTo>
                  <a:lnTo>
                    <a:pt x="147905" y="201701"/>
                  </a:lnTo>
                  <a:lnTo>
                    <a:pt x="151620" y="200767"/>
                  </a:lnTo>
                  <a:lnTo>
                    <a:pt x="157566" y="203568"/>
                  </a:lnTo>
                  <a:lnTo>
                    <a:pt x="159796" y="208237"/>
                  </a:lnTo>
                  <a:lnTo>
                    <a:pt x="162769" y="209172"/>
                  </a:lnTo>
                  <a:lnTo>
                    <a:pt x="171688" y="205436"/>
                  </a:lnTo>
                  <a:lnTo>
                    <a:pt x="179864" y="202635"/>
                  </a:lnTo>
                  <a:lnTo>
                    <a:pt x="188783" y="195164"/>
                  </a:lnTo>
                  <a:lnTo>
                    <a:pt x="192498" y="192363"/>
                  </a:lnTo>
                  <a:lnTo>
                    <a:pt x="196215" y="189561"/>
                  </a:lnTo>
                  <a:lnTo>
                    <a:pt x="206621" y="177422"/>
                  </a:lnTo>
                  <a:lnTo>
                    <a:pt x="211824" y="170885"/>
                  </a:lnTo>
                  <a:lnTo>
                    <a:pt x="220742" y="167150"/>
                  </a:lnTo>
                  <a:lnTo>
                    <a:pt x="225201" y="164349"/>
                  </a:lnTo>
                  <a:lnTo>
                    <a:pt x="228174" y="154077"/>
                  </a:lnTo>
                  <a:lnTo>
                    <a:pt x="231147" y="150342"/>
                  </a:lnTo>
                  <a:lnTo>
                    <a:pt x="231147" y="148474"/>
                  </a:lnTo>
                  <a:lnTo>
                    <a:pt x="228917" y="141004"/>
                  </a:lnTo>
                  <a:lnTo>
                    <a:pt x="232634" y="133533"/>
                  </a:lnTo>
                  <a:lnTo>
                    <a:pt x="232634" y="127931"/>
                  </a:lnTo>
                  <a:lnTo>
                    <a:pt x="235607" y="123261"/>
                  </a:lnTo>
                  <a:lnTo>
                    <a:pt x="234120" y="119526"/>
                  </a:lnTo>
                  <a:lnTo>
                    <a:pt x="234863" y="116725"/>
                  </a:lnTo>
                  <a:lnTo>
                    <a:pt x="240066" y="114857"/>
                  </a:lnTo>
                  <a:lnTo>
                    <a:pt x="240809" y="109254"/>
                  </a:lnTo>
                  <a:lnTo>
                    <a:pt x="243039" y="98982"/>
                  </a:lnTo>
                  <a:lnTo>
                    <a:pt x="243039" y="98049"/>
                  </a:lnTo>
                  <a:lnTo>
                    <a:pt x="242296" y="93379"/>
                  </a:lnTo>
                  <a:lnTo>
                    <a:pt x="248242" y="78439"/>
                  </a:lnTo>
                  <a:lnTo>
                    <a:pt x="250471" y="72836"/>
                  </a:lnTo>
                  <a:lnTo>
                    <a:pt x="254188" y="65366"/>
                  </a:lnTo>
                  <a:lnTo>
                    <a:pt x="257904" y="59763"/>
                  </a:lnTo>
                  <a:lnTo>
                    <a:pt x="260134" y="54160"/>
                  </a:lnTo>
                  <a:lnTo>
                    <a:pt x="260134" y="50425"/>
                  </a:lnTo>
                  <a:lnTo>
                    <a:pt x="258647" y="42955"/>
                  </a:lnTo>
                  <a:lnTo>
                    <a:pt x="258647" y="38285"/>
                  </a:lnTo>
                  <a:lnTo>
                    <a:pt x="258647" y="34550"/>
                  </a:lnTo>
                  <a:lnTo>
                    <a:pt x="260876" y="28947"/>
                  </a:lnTo>
                  <a:lnTo>
                    <a:pt x="259391" y="23344"/>
                  </a:lnTo>
                  <a:lnTo>
                    <a:pt x="252701" y="9338"/>
                  </a:lnTo>
                  <a:lnTo>
                    <a:pt x="253445" y="6536"/>
                  </a:lnTo>
                  <a:lnTo>
                    <a:pt x="254188" y="4669"/>
                  </a:lnTo>
                  <a:lnTo>
                    <a:pt x="259391" y="1867"/>
                  </a:lnTo>
                  <a:lnTo>
                    <a:pt x="267566" y="933"/>
                  </a:lnTo>
                  <a:lnTo>
                    <a:pt x="272768" y="0"/>
                  </a:lnTo>
                  <a:lnTo>
                    <a:pt x="272768" y="27080"/>
                  </a:lnTo>
                  <a:lnTo>
                    <a:pt x="272025" y="39219"/>
                  </a:lnTo>
                  <a:lnTo>
                    <a:pt x="272768" y="78439"/>
                  </a:lnTo>
                  <a:lnTo>
                    <a:pt x="272025" y="102718"/>
                  </a:lnTo>
                  <a:lnTo>
                    <a:pt x="272768" y="112990"/>
                  </a:lnTo>
                  <a:lnTo>
                    <a:pt x="272768" y="150342"/>
                  </a:lnTo>
                  <a:lnTo>
                    <a:pt x="286890" y="150342"/>
                  </a:lnTo>
                  <a:lnTo>
                    <a:pt x="354525" y="149408"/>
                  </a:lnTo>
                  <a:lnTo>
                    <a:pt x="371620" y="149408"/>
                  </a:lnTo>
                  <a:lnTo>
                    <a:pt x="405065" y="150342"/>
                  </a:lnTo>
                  <a:lnTo>
                    <a:pt x="405065" y="150342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2" name="pl232"/>
            <p:cNvSpPr/>
            <p:nvPr/>
          </p:nvSpPr>
          <p:spPr>
            <a:xfrm>
              <a:off x="4951052" y="1851340"/>
              <a:ext cx="773713" cy="723696"/>
            </a:xfrm>
            <a:custGeom>
              <a:avLst/>
              <a:pathLst>
                <a:path w="773713" h="723696">
                  <a:moveTo>
                    <a:pt x="664456" y="722762"/>
                  </a:moveTo>
                  <a:lnTo>
                    <a:pt x="612430" y="721829"/>
                  </a:lnTo>
                  <a:lnTo>
                    <a:pt x="599050" y="722762"/>
                  </a:lnTo>
                  <a:lnTo>
                    <a:pt x="547768" y="722762"/>
                  </a:lnTo>
                  <a:lnTo>
                    <a:pt x="538106" y="722762"/>
                  </a:lnTo>
                  <a:lnTo>
                    <a:pt x="516551" y="723696"/>
                  </a:lnTo>
                  <a:lnTo>
                    <a:pt x="460065" y="722762"/>
                  </a:lnTo>
                  <a:lnTo>
                    <a:pt x="457835" y="722762"/>
                  </a:lnTo>
                  <a:lnTo>
                    <a:pt x="399119" y="721829"/>
                  </a:lnTo>
                  <a:lnTo>
                    <a:pt x="390200" y="722762"/>
                  </a:lnTo>
                  <a:lnTo>
                    <a:pt x="324796" y="721829"/>
                  </a:lnTo>
                  <a:lnTo>
                    <a:pt x="295809" y="721829"/>
                  </a:lnTo>
                  <a:lnTo>
                    <a:pt x="293579" y="716226"/>
                  </a:lnTo>
                  <a:lnTo>
                    <a:pt x="292836" y="711557"/>
                  </a:lnTo>
                  <a:lnTo>
                    <a:pt x="288377" y="705020"/>
                  </a:lnTo>
                  <a:lnTo>
                    <a:pt x="281687" y="699417"/>
                  </a:lnTo>
                  <a:lnTo>
                    <a:pt x="272768" y="695682"/>
                  </a:lnTo>
                  <a:lnTo>
                    <a:pt x="265337" y="693815"/>
                  </a:lnTo>
                  <a:lnTo>
                    <a:pt x="262363" y="691947"/>
                  </a:lnTo>
                  <a:lnTo>
                    <a:pt x="254931" y="690079"/>
                  </a:lnTo>
                  <a:lnTo>
                    <a:pt x="248242" y="685410"/>
                  </a:lnTo>
                  <a:lnTo>
                    <a:pt x="241553" y="681675"/>
                  </a:lnTo>
                  <a:lnTo>
                    <a:pt x="240066" y="676072"/>
                  </a:lnTo>
                  <a:lnTo>
                    <a:pt x="237836" y="662065"/>
                  </a:lnTo>
                  <a:lnTo>
                    <a:pt x="232634" y="654595"/>
                  </a:lnTo>
                  <a:lnTo>
                    <a:pt x="229661" y="642455"/>
                  </a:lnTo>
                  <a:lnTo>
                    <a:pt x="226688" y="627515"/>
                  </a:lnTo>
                  <a:lnTo>
                    <a:pt x="225944" y="628449"/>
                  </a:lnTo>
                  <a:lnTo>
                    <a:pt x="226688" y="620979"/>
                  </a:lnTo>
                  <a:lnTo>
                    <a:pt x="231147" y="614441"/>
                  </a:lnTo>
                  <a:lnTo>
                    <a:pt x="240066" y="602302"/>
                  </a:lnTo>
                  <a:lnTo>
                    <a:pt x="241553" y="598567"/>
                  </a:lnTo>
                  <a:lnTo>
                    <a:pt x="240066" y="592964"/>
                  </a:lnTo>
                  <a:lnTo>
                    <a:pt x="229661" y="582692"/>
                  </a:lnTo>
                  <a:lnTo>
                    <a:pt x="227431" y="574288"/>
                  </a:lnTo>
                  <a:lnTo>
                    <a:pt x="222971" y="571486"/>
                  </a:lnTo>
                  <a:lnTo>
                    <a:pt x="219998" y="567751"/>
                  </a:lnTo>
                  <a:lnTo>
                    <a:pt x="219998" y="560281"/>
                  </a:lnTo>
                  <a:lnTo>
                    <a:pt x="220742" y="558413"/>
                  </a:lnTo>
                  <a:lnTo>
                    <a:pt x="219998" y="558413"/>
                  </a:lnTo>
                  <a:lnTo>
                    <a:pt x="215539" y="550943"/>
                  </a:lnTo>
                  <a:lnTo>
                    <a:pt x="217025" y="544406"/>
                  </a:lnTo>
                  <a:lnTo>
                    <a:pt x="218513" y="538803"/>
                  </a:lnTo>
                  <a:lnTo>
                    <a:pt x="214052" y="529466"/>
                  </a:lnTo>
                  <a:lnTo>
                    <a:pt x="216282" y="522929"/>
                  </a:lnTo>
                  <a:lnTo>
                    <a:pt x="217769" y="513591"/>
                  </a:lnTo>
                  <a:lnTo>
                    <a:pt x="217769" y="510789"/>
                  </a:lnTo>
                  <a:lnTo>
                    <a:pt x="215539" y="504253"/>
                  </a:lnTo>
                  <a:lnTo>
                    <a:pt x="211823" y="502385"/>
                  </a:lnTo>
                  <a:lnTo>
                    <a:pt x="209593" y="495849"/>
                  </a:lnTo>
                  <a:lnTo>
                    <a:pt x="202905" y="490245"/>
                  </a:lnTo>
                  <a:lnTo>
                    <a:pt x="197702" y="482775"/>
                  </a:lnTo>
                  <a:lnTo>
                    <a:pt x="192498" y="479974"/>
                  </a:lnTo>
                  <a:lnTo>
                    <a:pt x="185066" y="476239"/>
                  </a:lnTo>
                  <a:lnTo>
                    <a:pt x="178377" y="473438"/>
                  </a:lnTo>
                  <a:lnTo>
                    <a:pt x="170945" y="467834"/>
                  </a:lnTo>
                  <a:lnTo>
                    <a:pt x="162769" y="462232"/>
                  </a:lnTo>
                  <a:lnTo>
                    <a:pt x="155336" y="455695"/>
                  </a:lnTo>
                  <a:lnTo>
                    <a:pt x="144189" y="450092"/>
                  </a:lnTo>
                  <a:lnTo>
                    <a:pt x="141215" y="447291"/>
                  </a:lnTo>
                  <a:lnTo>
                    <a:pt x="137499" y="440754"/>
                  </a:lnTo>
                  <a:lnTo>
                    <a:pt x="135269" y="433284"/>
                  </a:lnTo>
                  <a:lnTo>
                    <a:pt x="131553" y="424879"/>
                  </a:lnTo>
                  <a:lnTo>
                    <a:pt x="127094" y="419277"/>
                  </a:lnTo>
                  <a:lnTo>
                    <a:pt x="117431" y="413673"/>
                  </a:lnTo>
                  <a:lnTo>
                    <a:pt x="106283" y="409938"/>
                  </a:lnTo>
                  <a:lnTo>
                    <a:pt x="107027" y="409005"/>
                  </a:lnTo>
                  <a:lnTo>
                    <a:pt x="86958" y="404336"/>
                  </a:lnTo>
                  <a:lnTo>
                    <a:pt x="81012" y="399667"/>
                  </a:lnTo>
                  <a:lnTo>
                    <a:pt x="78040" y="393130"/>
                  </a:lnTo>
                  <a:lnTo>
                    <a:pt x="75809" y="390329"/>
                  </a:lnTo>
                  <a:lnTo>
                    <a:pt x="72837" y="388462"/>
                  </a:lnTo>
                  <a:lnTo>
                    <a:pt x="63175" y="384726"/>
                  </a:lnTo>
                  <a:lnTo>
                    <a:pt x="50540" y="383792"/>
                  </a:lnTo>
                  <a:lnTo>
                    <a:pt x="43107" y="380057"/>
                  </a:lnTo>
                  <a:lnTo>
                    <a:pt x="37904" y="372587"/>
                  </a:lnTo>
                  <a:lnTo>
                    <a:pt x="31959" y="366050"/>
                  </a:lnTo>
                  <a:lnTo>
                    <a:pt x="23783" y="362315"/>
                  </a:lnTo>
                  <a:lnTo>
                    <a:pt x="15608" y="355779"/>
                  </a:lnTo>
                  <a:lnTo>
                    <a:pt x="16350" y="343638"/>
                  </a:lnTo>
                  <a:lnTo>
                    <a:pt x="20811" y="337102"/>
                  </a:lnTo>
                  <a:lnTo>
                    <a:pt x="18581" y="329632"/>
                  </a:lnTo>
                  <a:lnTo>
                    <a:pt x="20811" y="323095"/>
                  </a:lnTo>
                  <a:lnTo>
                    <a:pt x="17093" y="308155"/>
                  </a:lnTo>
                  <a:lnTo>
                    <a:pt x="15608" y="303485"/>
                  </a:lnTo>
                  <a:lnTo>
                    <a:pt x="18581" y="294147"/>
                  </a:lnTo>
                  <a:lnTo>
                    <a:pt x="17093" y="282941"/>
                  </a:lnTo>
                  <a:lnTo>
                    <a:pt x="20067" y="280140"/>
                  </a:lnTo>
                  <a:lnTo>
                    <a:pt x="17837" y="268934"/>
                  </a:lnTo>
                  <a:lnTo>
                    <a:pt x="20811" y="267067"/>
                  </a:lnTo>
                  <a:lnTo>
                    <a:pt x="22296" y="261464"/>
                  </a:lnTo>
                  <a:lnTo>
                    <a:pt x="25270" y="254928"/>
                  </a:lnTo>
                  <a:lnTo>
                    <a:pt x="30473" y="249325"/>
                  </a:lnTo>
                  <a:lnTo>
                    <a:pt x="32702" y="245589"/>
                  </a:lnTo>
                  <a:lnTo>
                    <a:pt x="31216" y="240921"/>
                  </a:lnTo>
                  <a:lnTo>
                    <a:pt x="23783" y="230649"/>
                  </a:lnTo>
                  <a:lnTo>
                    <a:pt x="18581" y="223178"/>
                  </a:lnTo>
                  <a:lnTo>
                    <a:pt x="1486" y="220377"/>
                  </a:lnTo>
                  <a:lnTo>
                    <a:pt x="0" y="214775"/>
                  </a:lnTo>
                  <a:lnTo>
                    <a:pt x="2229" y="211039"/>
                  </a:lnTo>
                  <a:lnTo>
                    <a:pt x="4459" y="200767"/>
                  </a:lnTo>
                  <a:lnTo>
                    <a:pt x="9662" y="196098"/>
                  </a:lnTo>
                  <a:lnTo>
                    <a:pt x="14865" y="192363"/>
                  </a:lnTo>
                  <a:lnTo>
                    <a:pt x="17837" y="187694"/>
                  </a:lnTo>
                  <a:lnTo>
                    <a:pt x="18581" y="178356"/>
                  </a:lnTo>
                  <a:lnTo>
                    <a:pt x="21554" y="174621"/>
                  </a:lnTo>
                  <a:lnTo>
                    <a:pt x="24527" y="169951"/>
                  </a:lnTo>
                  <a:lnTo>
                    <a:pt x="30473" y="167150"/>
                  </a:lnTo>
                  <a:lnTo>
                    <a:pt x="44594" y="160614"/>
                  </a:lnTo>
                  <a:lnTo>
                    <a:pt x="49796" y="155945"/>
                  </a:lnTo>
                  <a:lnTo>
                    <a:pt x="59459" y="154077"/>
                  </a:lnTo>
                  <a:lnTo>
                    <a:pt x="63175" y="148474"/>
                  </a:lnTo>
                  <a:lnTo>
                    <a:pt x="72837" y="148474"/>
                  </a:lnTo>
                  <a:lnTo>
                    <a:pt x="76553" y="143805"/>
                  </a:lnTo>
                  <a:lnTo>
                    <a:pt x="80270" y="141004"/>
                  </a:lnTo>
                  <a:lnTo>
                    <a:pt x="81755" y="127931"/>
                  </a:lnTo>
                  <a:lnTo>
                    <a:pt x="81755" y="84042"/>
                  </a:lnTo>
                  <a:lnTo>
                    <a:pt x="80270" y="45756"/>
                  </a:lnTo>
                  <a:lnTo>
                    <a:pt x="83986" y="44822"/>
                  </a:lnTo>
                  <a:lnTo>
                    <a:pt x="90675" y="43888"/>
                  </a:lnTo>
                  <a:lnTo>
                    <a:pt x="93647" y="36418"/>
                  </a:lnTo>
                  <a:lnTo>
                    <a:pt x="98850" y="31749"/>
                  </a:lnTo>
                  <a:lnTo>
                    <a:pt x="98107" y="40153"/>
                  </a:lnTo>
                  <a:lnTo>
                    <a:pt x="101081" y="41087"/>
                  </a:lnTo>
                  <a:lnTo>
                    <a:pt x="104796" y="34550"/>
                  </a:lnTo>
                  <a:lnTo>
                    <a:pt x="106283" y="32683"/>
                  </a:lnTo>
                  <a:lnTo>
                    <a:pt x="108512" y="34550"/>
                  </a:lnTo>
                  <a:lnTo>
                    <a:pt x="113715" y="38285"/>
                  </a:lnTo>
                  <a:lnTo>
                    <a:pt x="120404" y="41087"/>
                  </a:lnTo>
                  <a:lnTo>
                    <a:pt x="123376" y="42021"/>
                  </a:lnTo>
                  <a:lnTo>
                    <a:pt x="128579" y="43888"/>
                  </a:lnTo>
                  <a:lnTo>
                    <a:pt x="135269" y="42955"/>
                  </a:lnTo>
                  <a:lnTo>
                    <a:pt x="142702" y="42955"/>
                  </a:lnTo>
                  <a:lnTo>
                    <a:pt x="150134" y="41087"/>
                  </a:lnTo>
                  <a:lnTo>
                    <a:pt x="161282" y="36418"/>
                  </a:lnTo>
                  <a:lnTo>
                    <a:pt x="168715" y="32683"/>
                  </a:lnTo>
                  <a:lnTo>
                    <a:pt x="176891" y="32683"/>
                  </a:lnTo>
                  <a:lnTo>
                    <a:pt x="186553" y="31749"/>
                  </a:lnTo>
                  <a:lnTo>
                    <a:pt x="194729" y="28947"/>
                  </a:lnTo>
                  <a:lnTo>
                    <a:pt x="200675" y="26146"/>
                  </a:lnTo>
                  <a:lnTo>
                    <a:pt x="208107" y="23345"/>
                  </a:lnTo>
                  <a:lnTo>
                    <a:pt x="217769" y="15874"/>
                  </a:lnTo>
                  <a:lnTo>
                    <a:pt x="221485" y="15874"/>
                  </a:lnTo>
                  <a:lnTo>
                    <a:pt x="227431" y="16808"/>
                  </a:lnTo>
                  <a:lnTo>
                    <a:pt x="246011" y="9338"/>
                  </a:lnTo>
                  <a:lnTo>
                    <a:pt x="254188" y="3735"/>
                  </a:lnTo>
                  <a:lnTo>
                    <a:pt x="261621" y="2801"/>
                  </a:lnTo>
                  <a:lnTo>
                    <a:pt x="265337" y="933"/>
                  </a:lnTo>
                  <a:lnTo>
                    <a:pt x="270539" y="0"/>
                  </a:lnTo>
                  <a:lnTo>
                    <a:pt x="272768" y="2801"/>
                  </a:lnTo>
                  <a:lnTo>
                    <a:pt x="275741" y="4669"/>
                  </a:lnTo>
                  <a:lnTo>
                    <a:pt x="280944" y="5602"/>
                  </a:lnTo>
                  <a:lnTo>
                    <a:pt x="281687" y="8404"/>
                  </a:lnTo>
                  <a:lnTo>
                    <a:pt x="280201" y="14940"/>
                  </a:lnTo>
                  <a:lnTo>
                    <a:pt x="279458" y="19610"/>
                  </a:lnTo>
                  <a:lnTo>
                    <a:pt x="272026" y="25212"/>
                  </a:lnTo>
                  <a:lnTo>
                    <a:pt x="269795" y="33616"/>
                  </a:lnTo>
                  <a:lnTo>
                    <a:pt x="270539" y="42021"/>
                  </a:lnTo>
                  <a:lnTo>
                    <a:pt x="269795" y="43888"/>
                  </a:lnTo>
                  <a:lnTo>
                    <a:pt x="263106" y="49491"/>
                  </a:lnTo>
                  <a:lnTo>
                    <a:pt x="258647" y="55094"/>
                  </a:lnTo>
                  <a:lnTo>
                    <a:pt x="266080" y="58829"/>
                  </a:lnTo>
                  <a:lnTo>
                    <a:pt x="269795" y="55094"/>
                  </a:lnTo>
                  <a:lnTo>
                    <a:pt x="274255" y="51358"/>
                  </a:lnTo>
                  <a:lnTo>
                    <a:pt x="278714" y="50425"/>
                  </a:lnTo>
                  <a:lnTo>
                    <a:pt x="283174" y="49491"/>
                  </a:lnTo>
                  <a:lnTo>
                    <a:pt x="285404" y="45756"/>
                  </a:lnTo>
                  <a:lnTo>
                    <a:pt x="289120" y="44822"/>
                  </a:lnTo>
                  <a:lnTo>
                    <a:pt x="296552" y="49491"/>
                  </a:lnTo>
                  <a:lnTo>
                    <a:pt x="306958" y="56028"/>
                  </a:lnTo>
                  <a:lnTo>
                    <a:pt x="315134" y="58829"/>
                  </a:lnTo>
                  <a:lnTo>
                    <a:pt x="321079" y="60697"/>
                  </a:lnTo>
                  <a:lnTo>
                    <a:pt x="325539" y="61630"/>
                  </a:lnTo>
                  <a:lnTo>
                    <a:pt x="326282" y="64432"/>
                  </a:lnTo>
                  <a:lnTo>
                    <a:pt x="329998" y="65366"/>
                  </a:lnTo>
                  <a:lnTo>
                    <a:pt x="335201" y="64432"/>
                  </a:lnTo>
                  <a:lnTo>
                    <a:pt x="336687" y="66299"/>
                  </a:lnTo>
                  <a:lnTo>
                    <a:pt x="338174" y="69101"/>
                  </a:lnTo>
                  <a:lnTo>
                    <a:pt x="340403" y="69101"/>
                  </a:lnTo>
                  <a:lnTo>
                    <a:pt x="347836" y="70035"/>
                  </a:lnTo>
                  <a:lnTo>
                    <a:pt x="350809" y="70968"/>
                  </a:lnTo>
                  <a:lnTo>
                    <a:pt x="353038" y="73770"/>
                  </a:lnTo>
                  <a:lnTo>
                    <a:pt x="356755" y="79373"/>
                  </a:lnTo>
                  <a:lnTo>
                    <a:pt x="361214" y="88710"/>
                  </a:lnTo>
                  <a:lnTo>
                    <a:pt x="361958" y="97115"/>
                  </a:lnTo>
                  <a:lnTo>
                    <a:pt x="363443" y="98049"/>
                  </a:lnTo>
                  <a:lnTo>
                    <a:pt x="367160" y="99916"/>
                  </a:lnTo>
                  <a:lnTo>
                    <a:pt x="389458" y="106453"/>
                  </a:lnTo>
                  <a:lnTo>
                    <a:pt x="393917" y="106453"/>
                  </a:lnTo>
                  <a:lnTo>
                    <a:pt x="419930" y="112056"/>
                  </a:lnTo>
                  <a:lnTo>
                    <a:pt x="464525" y="125129"/>
                  </a:lnTo>
                  <a:lnTo>
                    <a:pt x="494998" y="129798"/>
                  </a:lnTo>
                  <a:lnTo>
                    <a:pt x="500200" y="131665"/>
                  </a:lnTo>
                  <a:lnTo>
                    <a:pt x="503916" y="132599"/>
                  </a:lnTo>
                  <a:lnTo>
                    <a:pt x="509862" y="136334"/>
                  </a:lnTo>
                  <a:lnTo>
                    <a:pt x="517295" y="140070"/>
                  </a:lnTo>
                  <a:lnTo>
                    <a:pt x="526957" y="146606"/>
                  </a:lnTo>
                  <a:lnTo>
                    <a:pt x="532903" y="147540"/>
                  </a:lnTo>
                  <a:lnTo>
                    <a:pt x="541822" y="148474"/>
                  </a:lnTo>
                  <a:lnTo>
                    <a:pt x="548511" y="151276"/>
                  </a:lnTo>
                  <a:lnTo>
                    <a:pt x="552226" y="153143"/>
                  </a:lnTo>
                  <a:lnTo>
                    <a:pt x="555200" y="153143"/>
                  </a:lnTo>
                  <a:lnTo>
                    <a:pt x="558916" y="150342"/>
                  </a:lnTo>
                  <a:lnTo>
                    <a:pt x="567835" y="149408"/>
                  </a:lnTo>
                  <a:lnTo>
                    <a:pt x="577497" y="153143"/>
                  </a:lnTo>
                  <a:lnTo>
                    <a:pt x="584930" y="154077"/>
                  </a:lnTo>
                  <a:lnTo>
                    <a:pt x="589389" y="155010"/>
                  </a:lnTo>
                  <a:lnTo>
                    <a:pt x="593848" y="157812"/>
                  </a:lnTo>
                  <a:lnTo>
                    <a:pt x="604996" y="158745"/>
                  </a:lnTo>
                  <a:lnTo>
                    <a:pt x="614659" y="159680"/>
                  </a:lnTo>
                  <a:lnTo>
                    <a:pt x="617632" y="162481"/>
                  </a:lnTo>
                  <a:lnTo>
                    <a:pt x="621348" y="164349"/>
                  </a:lnTo>
                  <a:lnTo>
                    <a:pt x="622091" y="165282"/>
                  </a:lnTo>
                  <a:lnTo>
                    <a:pt x="622091" y="168084"/>
                  </a:lnTo>
                  <a:lnTo>
                    <a:pt x="625807" y="171819"/>
                  </a:lnTo>
                  <a:lnTo>
                    <a:pt x="624322" y="174621"/>
                  </a:lnTo>
                  <a:lnTo>
                    <a:pt x="619861" y="177422"/>
                  </a:lnTo>
                  <a:lnTo>
                    <a:pt x="619861" y="181157"/>
                  </a:lnTo>
                  <a:lnTo>
                    <a:pt x="622834" y="184892"/>
                  </a:lnTo>
                  <a:lnTo>
                    <a:pt x="627294" y="186760"/>
                  </a:lnTo>
                  <a:lnTo>
                    <a:pt x="631010" y="187694"/>
                  </a:lnTo>
                  <a:lnTo>
                    <a:pt x="635470" y="186760"/>
                  </a:lnTo>
                  <a:lnTo>
                    <a:pt x="637699" y="186760"/>
                  </a:lnTo>
                  <a:lnTo>
                    <a:pt x="641416" y="189561"/>
                  </a:lnTo>
                  <a:lnTo>
                    <a:pt x="651078" y="192363"/>
                  </a:lnTo>
                  <a:lnTo>
                    <a:pt x="659997" y="197966"/>
                  </a:lnTo>
                  <a:lnTo>
                    <a:pt x="663712" y="203569"/>
                  </a:lnTo>
                  <a:lnTo>
                    <a:pt x="662969" y="205436"/>
                  </a:lnTo>
                  <a:lnTo>
                    <a:pt x="659997" y="208238"/>
                  </a:lnTo>
                  <a:lnTo>
                    <a:pt x="662227" y="211972"/>
                  </a:lnTo>
                  <a:lnTo>
                    <a:pt x="663712" y="215708"/>
                  </a:lnTo>
                  <a:lnTo>
                    <a:pt x="662969" y="220377"/>
                  </a:lnTo>
                  <a:lnTo>
                    <a:pt x="659997" y="224112"/>
                  </a:lnTo>
                  <a:lnTo>
                    <a:pt x="660740" y="228781"/>
                  </a:lnTo>
                  <a:lnTo>
                    <a:pt x="661484" y="235317"/>
                  </a:lnTo>
                  <a:lnTo>
                    <a:pt x="657766" y="241855"/>
                  </a:lnTo>
                  <a:lnTo>
                    <a:pt x="654794" y="249325"/>
                  </a:lnTo>
                  <a:lnTo>
                    <a:pt x="651820" y="253994"/>
                  </a:lnTo>
                  <a:lnTo>
                    <a:pt x="656281" y="258663"/>
                  </a:lnTo>
                  <a:lnTo>
                    <a:pt x="659997" y="258663"/>
                  </a:lnTo>
                  <a:lnTo>
                    <a:pt x="671889" y="256795"/>
                  </a:lnTo>
                  <a:lnTo>
                    <a:pt x="677835" y="253994"/>
                  </a:lnTo>
                  <a:lnTo>
                    <a:pt x="680807" y="258663"/>
                  </a:lnTo>
                  <a:lnTo>
                    <a:pt x="677835" y="267067"/>
                  </a:lnTo>
                  <a:lnTo>
                    <a:pt x="672632" y="276405"/>
                  </a:lnTo>
                  <a:lnTo>
                    <a:pt x="671146" y="282008"/>
                  </a:lnTo>
                  <a:lnTo>
                    <a:pt x="671146" y="285743"/>
                  </a:lnTo>
                  <a:lnTo>
                    <a:pt x="677092" y="290412"/>
                  </a:lnTo>
                  <a:lnTo>
                    <a:pt x="681550" y="296015"/>
                  </a:lnTo>
                  <a:lnTo>
                    <a:pt x="686753" y="297883"/>
                  </a:lnTo>
                  <a:lnTo>
                    <a:pt x="691213" y="299750"/>
                  </a:lnTo>
                  <a:lnTo>
                    <a:pt x="689726" y="304419"/>
                  </a:lnTo>
                  <a:lnTo>
                    <a:pt x="688984" y="314691"/>
                  </a:lnTo>
                  <a:lnTo>
                    <a:pt x="686010" y="316558"/>
                  </a:lnTo>
                  <a:lnTo>
                    <a:pt x="674861" y="319360"/>
                  </a:lnTo>
                  <a:lnTo>
                    <a:pt x="669658" y="323095"/>
                  </a:lnTo>
                  <a:lnTo>
                    <a:pt x="665200" y="324029"/>
                  </a:lnTo>
                  <a:lnTo>
                    <a:pt x="662227" y="328698"/>
                  </a:lnTo>
                  <a:lnTo>
                    <a:pt x="661484" y="334301"/>
                  </a:lnTo>
                  <a:lnTo>
                    <a:pt x="657766" y="339903"/>
                  </a:lnTo>
                  <a:lnTo>
                    <a:pt x="653308" y="343638"/>
                  </a:lnTo>
                  <a:lnTo>
                    <a:pt x="649592" y="346440"/>
                  </a:lnTo>
                  <a:lnTo>
                    <a:pt x="648848" y="352977"/>
                  </a:lnTo>
                  <a:lnTo>
                    <a:pt x="641416" y="360447"/>
                  </a:lnTo>
                  <a:lnTo>
                    <a:pt x="641416" y="364182"/>
                  </a:lnTo>
                  <a:lnTo>
                    <a:pt x="640672" y="369785"/>
                  </a:lnTo>
                  <a:lnTo>
                    <a:pt x="636956" y="374454"/>
                  </a:lnTo>
                  <a:lnTo>
                    <a:pt x="636956" y="380991"/>
                  </a:lnTo>
                  <a:lnTo>
                    <a:pt x="635470" y="383792"/>
                  </a:lnTo>
                  <a:lnTo>
                    <a:pt x="632497" y="386593"/>
                  </a:lnTo>
                  <a:lnTo>
                    <a:pt x="632497" y="389395"/>
                  </a:lnTo>
                  <a:lnTo>
                    <a:pt x="635470" y="393130"/>
                  </a:lnTo>
                  <a:lnTo>
                    <a:pt x="639186" y="390329"/>
                  </a:lnTo>
                  <a:lnTo>
                    <a:pt x="647362" y="390329"/>
                  </a:lnTo>
                  <a:lnTo>
                    <a:pt x="651820" y="380057"/>
                  </a:lnTo>
                  <a:lnTo>
                    <a:pt x="660740" y="374454"/>
                  </a:lnTo>
                  <a:lnTo>
                    <a:pt x="668915" y="373521"/>
                  </a:lnTo>
                  <a:lnTo>
                    <a:pt x="671146" y="370719"/>
                  </a:lnTo>
                  <a:lnTo>
                    <a:pt x="678577" y="355779"/>
                  </a:lnTo>
                  <a:lnTo>
                    <a:pt x="686010" y="342705"/>
                  </a:lnTo>
                  <a:lnTo>
                    <a:pt x="691213" y="339903"/>
                  </a:lnTo>
                  <a:lnTo>
                    <a:pt x="694186" y="341771"/>
                  </a:lnTo>
                  <a:lnTo>
                    <a:pt x="694929" y="341771"/>
                  </a:lnTo>
                  <a:lnTo>
                    <a:pt x="697159" y="341771"/>
                  </a:lnTo>
                  <a:lnTo>
                    <a:pt x="698645" y="339903"/>
                  </a:lnTo>
                  <a:lnTo>
                    <a:pt x="706821" y="338036"/>
                  </a:lnTo>
                  <a:lnTo>
                    <a:pt x="708307" y="335235"/>
                  </a:lnTo>
                  <a:lnTo>
                    <a:pt x="710536" y="334301"/>
                  </a:lnTo>
                  <a:lnTo>
                    <a:pt x="712767" y="333367"/>
                  </a:lnTo>
                  <a:lnTo>
                    <a:pt x="714997" y="336168"/>
                  </a:lnTo>
                  <a:lnTo>
                    <a:pt x="716482" y="338970"/>
                  </a:lnTo>
                  <a:lnTo>
                    <a:pt x="718713" y="341771"/>
                  </a:lnTo>
                  <a:lnTo>
                    <a:pt x="720943" y="338970"/>
                  </a:lnTo>
                  <a:lnTo>
                    <a:pt x="721685" y="336168"/>
                  </a:lnTo>
                  <a:lnTo>
                    <a:pt x="719456" y="329632"/>
                  </a:lnTo>
                  <a:lnTo>
                    <a:pt x="720943" y="325896"/>
                  </a:lnTo>
                  <a:lnTo>
                    <a:pt x="724659" y="314691"/>
                  </a:lnTo>
                  <a:lnTo>
                    <a:pt x="726888" y="310956"/>
                  </a:lnTo>
                  <a:lnTo>
                    <a:pt x="732091" y="307221"/>
                  </a:lnTo>
                  <a:lnTo>
                    <a:pt x="734320" y="301618"/>
                  </a:lnTo>
                  <a:lnTo>
                    <a:pt x="738037" y="296015"/>
                  </a:lnTo>
                  <a:lnTo>
                    <a:pt x="738037" y="287611"/>
                  </a:lnTo>
                  <a:lnTo>
                    <a:pt x="741010" y="287611"/>
                  </a:lnTo>
                  <a:lnTo>
                    <a:pt x="744726" y="288544"/>
                  </a:lnTo>
                  <a:lnTo>
                    <a:pt x="749929" y="288544"/>
                  </a:lnTo>
                  <a:lnTo>
                    <a:pt x="749185" y="284809"/>
                  </a:lnTo>
                  <a:lnTo>
                    <a:pt x="754388" y="282941"/>
                  </a:lnTo>
                  <a:lnTo>
                    <a:pt x="752902" y="275472"/>
                  </a:lnTo>
                  <a:lnTo>
                    <a:pt x="758848" y="272669"/>
                  </a:lnTo>
                  <a:lnTo>
                    <a:pt x="758104" y="269868"/>
                  </a:lnTo>
                  <a:lnTo>
                    <a:pt x="759591" y="268001"/>
                  </a:lnTo>
                  <a:lnTo>
                    <a:pt x="762564" y="268934"/>
                  </a:lnTo>
                  <a:lnTo>
                    <a:pt x="765537" y="268001"/>
                  </a:lnTo>
                  <a:lnTo>
                    <a:pt x="770740" y="268934"/>
                  </a:lnTo>
                  <a:lnTo>
                    <a:pt x="772969" y="269868"/>
                  </a:lnTo>
                  <a:lnTo>
                    <a:pt x="773713" y="273603"/>
                  </a:lnTo>
                  <a:lnTo>
                    <a:pt x="772226" y="276405"/>
                  </a:lnTo>
                  <a:lnTo>
                    <a:pt x="767023" y="281074"/>
                  </a:lnTo>
                  <a:lnTo>
                    <a:pt x="764049" y="285743"/>
                  </a:lnTo>
                  <a:lnTo>
                    <a:pt x="762564" y="289478"/>
                  </a:lnTo>
                  <a:lnTo>
                    <a:pt x="764049" y="294147"/>
                  </a:lnTo>
                  <a:lnTo>
                    <a:pt x="762564" y="299750"/>
                  </a:lnTo>
                  <a:lnTo>
                    <a:pt x="758104" y="302551"/>
                  </a:lnTo>
                  <a:lnTo>
                    <a:pt x="753645" y="305353"/>
                  </a:lnTo>
                  <a:lnTo>
                    <a:pt x="752158" y="310956"/>
                  </a:lnTo>
                  <a:lnTo>
                    <a:pt x="749929" y="314691"/>
                  </a:lnTo>
                  <a:lnTo>
                    <a:pt x="746212" y="317492"/>
                  </a:lnTo>
                  <a:lnTo>
                    <a:pt x="743239" y="323095"/>
                  </a:lnTo>
                  <a:lnTo>
                    <a:pt x="742496" y="332433"/>
                  </a:lnTo>
                  <a:lnTo>
                    <a:pt x="735064" y="339903"/>
                  </a:lnTo>
                  <a:lnTo>
                    <a:pt x="727631" y="348308"/>
                  </a:lnTo>
                  <a:lnTo>
                    <a:pt x="723916" y="357646"/>
                  </a:lnTo>
                  <a:lnTo>
                    <a:pt x="721685" y="363249"/>
                  </a:lnTo>
                  <a:lnTo>
                    <a:pt x="720200" y="370719"/>
                  </a:lnTo>
                  <a:lnTo>
                    <a:pt x="719456" y="374454"/>
                  </a:lnTo>
                  <a:lnTo>
                    <a:pt x="713510" y="380991"/>
                  </a:lnTo>
                  <a:lnTo>
                    <a:pt x="708307" y="389395"/>
                  </a:lnTo>
                  <a:lnTo>
                    <a:pt x="704591" y="399667"/>
                  </a:lnTo>
                  <a:lnTo>
                    <a:pt x="701618" y="409005"/>
                  </a:lnTo>
                  <a:lnTo>
                    <a:pt x="700132" y="417409"/>
                  </a:lnTo>
                  <a:lnTo>
                    <a:pt x="700875" y="426747"/>
                  </a:lnTo>
                  <a:lnTo>
                    <a:pt x="700875" y="432350"/>
                  </a:lnTo>
                  <a:lnTo>
                    <a:pt x="703848" y="440754"/>
                  </a:lnTo>
                  <a:lnTo>
                    <a:pt x="702361" y="447291"/>
                  </a:lnTo>
                  <a:lnTo>
                    <a:pt x="694186" y="454761"/>
                  </a:lnTo>
                  <a:lnTo>
                    <a:pt x="686010" y="458497"/>
                  </a:lnTo>
                  <a:lnTo>
                    <a:pt x="683780" y="462232"/>
                  </a:lnTo>
                  <a:lnTo>
                    <a:pt x="683780" y="469703"/>
                  </a:lnTo>
                  <a:lnTo>
                    <a:pt x="679321" y="475305"/>
                  </a:lnTo>
                  <a:lnTo>
                    <a:pt x="680064" y="483709"/>
                  </a:lnTo>
                  <a:lnTo>
                    <a:pt x="677092" y="488378"/>
                  </a:lnTo>
                  <a:lnTo>
                    <a:pt x="675604" y="493981"/>
                  </a:lnTo>
                  <a:lnTo>
                    <a:pt x="676348" y="496783"/>
                  </a:lnTo>
                  <a:lnTo>
                    <a:pt x="674861" y="501451"/>
                  </a:lnTo>
                  <a:lnTo>
                    <a:pt x="677092" y="507054"/>
                  </a:lnTo>
                  <a:lnTo>
                    <a:pt x="679321" y="523862"/>
                  </a:lnTo>
                  <a:lnTo>
                    <a:pt x="678577" y="527597"/>
                  </a:lnTo>
                  <a:lnTo>
                    <a:pt x="675604" y="534134"/>
                  </a:lnTo>
                  <a:lnTo>
                    <a:pt x="671889" y="538803"/>
                  </a:lnTo>
                  <a:lnTo>
                    <a:pt x="669658" y="547208"/>
                  </a:lnTo>
                  <a:lnTo>
                    <a:pt x="668915" y="553744"/>
                  </a:lnTo>
                  <a:lnTo>
                    <a:pt x="666686" y="564016"/>
                  </a:lnTo>
                  <a:lnTo>
                    <a:pt x="662227" y="572420"/>
                  </a:lnTo>
                  <a:lnTo>
                    <a:pt x="657766" y="578957"/>
                  </a:lnTo>
                  <a:lnTo>
                    <a:pt x="654051" y="588295"/>
                  </a:lnTo>
                  <a:lnTo>
                    <a:pt x="652564" y="597633"/>
                  </a:lnTo>
                  <a:lnTo>
                    <a:pt x="651820" y="605103"/>
                  </a:lnTo>
                  <a:lnTo>
                    <a:pt x="652564" y="609773"/>
                  </a:lnTo>
                  <a:lnTo>
                    <a:pt x="651820" y="615375"/>
                  </a:lnTo>
                  <a:lnTo>
                    <a:pt x="654051" y="621912"/>
                  </a:lnTo>
                  <a:lnTo>
                    <a:pt x="655538" y="627515"/>
                  </a:lnTo>
                  <a:lnTo>
                    <a:pt x="655538" y="631249"/>
                  </a:lnTo>
                  <a:lnTo>
                    <a:pt x="653308" y="634051"/>
                  </a:lnTo>
                  <a:lnTo>
                    <a:pt x="654051" y="638720"/>
                  </a:lnTo>
                  <a:lnTo>
                    <a:pt x="659997" y="648058"/>
                  </a:lnTo>
                  <a:lnTo>
                    <a:pt x="660740" y="654595"/>
                  </a:lnTo>
                  <a:lnTo>
                    <a:pt x="659997" y="662065"/>
                  </a:lnTo>
                  <a:lnTo>
                    <a:pt x="661484" y="666734"/>
                  </a:lnTo>
                  <a:lnTo>
                    <a:pt x="663712" y="671403"/>
                  </a:lnTo>
                  <a:lnTo>
                    <a:pt x="668172" y="675138"/>
                  </a:lnTo>
                  <a:lnTo>
                    <a:pt x="668915" y="680742"/>
                  </a:lnTo>
                  <a:lnTo>
                    <a:pt x="668172" y="687278"/>
                  </a:lnTo>
                  <a:lnTo>
                    <a:pt x="666686" y="692881"/>
                  </a:lnTo>
                  <a:lnTo>
                    <a:pt x="665943" y="695682"/>
                  </a:lnTo>
                  <a:lnTo>
                    <a:pt x="662969" y="704087"/>
                  </a:lnTo>
                  <a:lnTo>
                    <a:pt x="662227" y="710623"/>
                  </a:lnTo>
                  <a:lnTo>
                    <a:pt x="662969" y="718094"/>
                  </a:lnTo>
                  <a:lnTo>
                    <a:pt x="664456" y="722762"/>
                  </a:lnTo>
                  <a:lnTo>
                    <a:pt x="664456" y="722762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3" name="pl233"/>
            <p:cNvSpPr/>
            <p:nvPr/>
          </p:nvSpPr>
          <p:spPr>
            <a:xfrm>
              <a:off x="2597953" y="2166032"/>
              <a:ext cx="908983" cy="654595"/>
            </a:xfrm>
            <a:custGeom>
              <a:avLst/>
              <a:pathLst>
                <a:path w="908983" h="654595">
                  <a:moveTo>
                    <a:pt x="260876" y="653661"/>
                  </a:moveTo>
                  <a:lnTo>
                    <a:pt x="136756" y="652727"/>
                  </a:lnTo>
                  <a:lnTo>
                    <a:pt x="130810" y="652727"/>
                  </a:lnTo>
                  <a:lnTo>
                    <a:pt x="743" y="653661"/>
                  </a:lnTo>
                  <a:lnTo>
                    <a:pt x="743" y="615374"/>
                  </a:lnTo>
                  <a:lnTo>
                    <a:pt x="743" y="558413"/>
                  </a:lnTo>
                  <a:lnTo>
                    <a:pt x="1486" y="490245"/>
                  </a:lnTo>
                  <a:lnTo>
                    <a:pt x="743" y="405269"/>
                  </a:lnTo>
                  <a:lnTo>
                    <a:pt x="743" y="323095"/>
                  </a:lnTo>
                  <a:lnTo>
                    <a:pt x="1486" y="279206"/>
                  </a:lnTo>
                  <a:lnTo>
                    <a:pt x="0" y="244656"/>
                  </a:lnTo>
                  <a:lnTo>
                    <a:pt x="743" y="166216"/>
                  </a:lnTo>
                  <a:lnTo>
                    <a:pt x="0" y="141004"/>
                  </a:lnTo>
                  <a:lnTo>
                    <a:pt x="743" y="84041"/>
                  </a:lnTo>
                  <a:lnTo>
                    <a:pt x="2229" y="1867"/>
                  </a:lnTo>
                  <a:lnTo>
                    <a:pt x="138243" y="1867"/>
                  </a:lnTo>
                  <a:lnTo>
                    <a:pt x="162027" y="1867"/>
                  </a:lnTo>
                  <a:lnTo>
                    <a:pt x="172431" y="933"/>
                  </a:lnTo>
                  <a:lnTo>
                    <a:pt x="203648" y="933"/>
                  </a:lnTo>
                  <a:lnTo>
                    <a:pt x="232635" y="933"/>
                  </a:lnTo>
                  <a:lnTo>
                    <a:pt x="268310" y="1867"/>
                  </a:lnTo>
                  <a:lnTo>
                    <a:pt x="295066" y="933"/>
                  </a:lnTo>
                  <a:lnTo>
                    <a:pt x="317363" y="1867"/>
                  </a:lnTo>
                  <a:lnTo>
                    <a:pt x="360471" y="933"/>
                  </a:lnTo>
                  <a:lnTo>
                    <a:pt x="409526" y="1867"/>
                  </a:lnTo>
                  <a:lnTo>
                    <a:pt x="425876" y="933"/>
                  </a:lnTo>
                  <a:lnTo>
                    <a:pt x="451147" y="933"/>
                  </a:lnTo>
                  <a:lnTo>
                    <a:pt x="483849" y="0"/>
                  </a:lnTo>
                  <a:lnTo>
                    <a:pt x="523241" y="0"/>
                  </a:lnTo>
                  <a:lnTo>
                    <a:pt x="567092" y="0"/>
                  </a:lnTo>
                  <a:lnTo>
                    <a:pt x="611687" y="0"/>
                  </a:lnTo>
                  <a:lnTo>
                    <a:pt x="625808" y="0"/>
                  </a:lnTo>
                  <a:lnTo>
                    <a:pt x="654051" y="933"/>
                  </a:lnTo>
                  <a:lnTo>
                    <a:pt x="668173" y="0"/>
                  </a:lnTo>
                  <a:lnTo>
                    <a:pt x="696416" y="0"/>
                  </a:lnTo>
                  <a:lnTo>
                    <a:pt x="738781" y="0"/>
                  </a:lnTo>
                  <a:lnTo>
                    <a:pt x="761822" y="0"/>
                  </a:lnTo>
                  <a:lnTo>
                    <a:pt x="775199" y="933"/>
                  </a:lnTo>
                  <a:lnTo>
                    <a:pt x="782632" y="0"/>
                  </a:lnTo>
                  <a:lnTo>
                    <a:pt x="796009" y="0"/>
                  </a:lnTo>
                  <a:lnTo>
                    <a:pt x="814592" y="0"/>
                  </a:lnTo>
                  <a:lnTo>
                    <a:pt x="840605" y="0"/>
                  </a:lnTo>
                  <a:lnTo>
                    <a:pt x="871820" y="0"/>
                  </a:lnTo>
                  <a:lnTo>
                    <a:pt x="895604" y="0"/>
                  </a:lnTo>
                  <a:lnTo>
                    <a:pt x="908983" y="0"/>
                  </a:lnTo>
                  <a:lnTo>
                    <a:pt x="908983" y="69100"/>
                  </a:lnTo>
                  <a:lnTo>
                    <a:pt x="908983" y="134467"/>
                  </a:lnTo>
                  <a:lnTo>
                    <a:pt x="908240" y="141937"/>
                  </a:lnTo>
                  <a:lnTo>
                    <a:pt x="908983" y="188628"/>
                  </a:lnTo>
                  <a:lnTo>
                    <a:pt x="908240" y="245589"/>
                  </a:lnTo>
                  <a:lnTo>
                    <a:pt x="907495" y="249324"/>
                  </a:lnTo>
                  <a:lnTo>
                    <a:pt x="908240" y="325896"/>
                  </a:lnTo>
                  <a:lnTo>
                    <a:pt x="908240" y="390328"/>
                  </a:lnTo>
                  <a:lnTo>
                    <a:pt x="908983" y="490245"/>
                  </a:lnTo>
                  <a:lnTo>
                    <a:pt x="908240" y="538803"/>
                  </a:lnTo>
                  <a:lnTo>
                    <a:pt x="908240" y="561215"/>
                  </a:lnTo>
                  <a:lnTo>
                    <a:pt x="908240" y="588294"/>
                  </a:lnTo>
                  <a:lnTo>
                    <a:pt x="908240" y="651793"/>
                  </a:lnTo>
                  <a:lnTo>
                    <a:pt x="793781" y="650860"/>
                  </a:lnTo>
                  <a:lnTo>
                    <a:pt x="749186" y="651793"/>
                  </a:lnTo>
                  <a:lnTo>
                    <a:pt x="629524" y="650860"/>
                  </a:lnTo>
                  <a:lnTo>
                    <a:pt x="630267" y="651793"/>
                  </a:lnTo>
                  <a:lnTo>
                    <a:pt x="613916" y="651793"/>
                  </a:lnTo>
                  <a:lnTo>
                    <a:pt x="545538" y="650860"/>
                  </a:lnTo>
                  <a:lnTo>
                    <a:pt x="486822" y="649926"/>
                  </a:lnTo>
                  <a:lnTo>
                    <a:pt x="407295" y="649926"/>
                  </a:lnTo>
                  <a:lnTo>
                    <a:pt x="260134" y="654595"/>
                  </a:lnTo>
                  <a:lnTo>
                    <a:pt x="260876" y="653661"/>
                  </a:lnTo>
                  <a:lnTo>
                    <a:pt x="260876" y="653661"/>
                  </a:lnTo>
                </a:path>
              </a:pathLst>
            </a:custGeom>
            <a:ln w="677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4" name="pl234"/>
            <p:cNvSpPr/>
            <p:nvPr/>
          </p:nvSpPr>
          <p:spPr>
            <a:xfrm>
              <a:off x="831272" y="1452607"/>
              <a:ext cx="7481454" cy="3952785"/>
            </a:xfrm>
            <a:custGeom>
              <a:avLst/>
              <a:pathLst>
                <a:path w="7481454" h="3952785">
                  <a:moveTo>
                    <a:pt x="3019041" y="3201074"/>
                  </a:moveTo>
                  <a:lnTo>
                    <a:pt x="3021270" y="3201074"/>
                  </a:lnTo>
                  <a:lnTo>
                    <a:pt x="3024987" y="3216015"/>
                  </a:lnTo>
                  <a:lnTo>
                    <a:pt x="3026472" y="3217882"/>
                  </a:lnTo>
                  <a:lnTo>
                    <a:pt x="3030190" y="3218816"/>
                  </a:lnTo>
                  <a:lnTo>
                    <a:pt x="3032418" y="3216948"/>
                  </a:lnTo>
                  <a:lnTo>
                    <a:pt x="3032418" y="3220683"/>
                  </a:lnTo>
                  <a:lnTo>
                    <a:pt x="3030932" y="3227220"/>
                  </a:lnTo>
                  <a:lnTo>
                    <a:pt x="3032418" y="3230022"/>
                  </a:lnTo>
                  <a:lnTo>
                    <a:pt x="3035392" y="3229088"/>
                  </a:lnTo>
                  <a:lnTo>
                    <a:pt x="3036878" y="3225353"/>
                  </a:lnTo>
                  <a:lnTo>
                    <a:pt x="3037621" y="3221617"/>
                  </a:lnTo>
                  <a:lnTo>
                    <a:pt x="3039852" y="3222551"/>
                  </a:lnTo>
                  <a:lnTo>
                    <a:pt x="3042081" y="3225353"/>
                  </a:lnTo>
                  <a:lnTo>
                    <a:pt x="3041338" y="3231889"/>
                  </a:lnTo>
                  <a:lnTo>
                    <a:pt x="3039109" y="3234691"/>
                  </a:lnTo>
                  <a:lnTo>
                    <a:pt x="3040595" y="3239360"/>
                  </a:lnTo>
                  <a:lnTo>
                    <a:pt x="3045798" y="3239360"/>
                  </a:lnTo>
                  <a:lnTo>
                    <a:pt x="3051744" y="3244028"/>
                  </a:lnTo>
                  <a:lnTo>
                    <a:pt x="3058432" y="3244962"/>
                  </a:lnTo>
                  <a:lnTo>
                    <a:pt x="3062148" y="3248698"/>
                  </a:lnTo>
                  <a:lnTo>
                    <a:pt x="3065121" y="3249632"/>
                  </a:lnTo>
                  <a:lnTo>
                    <a:pt x="3068838" y="3262705"/>
                  </a:lnTo>
                  <a:lnTo>
                    <a:pt x="3077013" y="3267374"/>
                  </a:lnTo>
                  <a:lnTo>
                    <a:pt x="3084445" y="3272043"/>
                  </a:lnTo>
                  <a:lnTo>
                    <a:pt x="3088905" y="3276712"/>
                  </a:lnTo>
                  <a:lnTo>
                    <a:pt x="3093365" y="3280447"/>
                  </a:lnTo>
                  <a:lnTo>
                    <a:pt x="3097080" y="3282315"/>
                  </a:lnTo>
                  <a:lnTo>
                    <a:pt x="3097080" y="3286050"/>
                  </a:lnTo>
                  <a:lnTo>
                    <a:pt x="3099311" y="3293521"/>
                  </a:lnTo>
                  <a:lnTo>
                    <a:pt x="3103026" y="3297255"/>
                  </a:lnTo>
                  <a:lnTo>
                    <a:pt x="3108972" y="3302858"/>
                  </a:lnTo>
                  <a:lnTo>
                    <a:pt x="3111945" y="3310329"/>
                  </a:lnTo>
                  <a:lnTo>
                    <a:pt x="3112689" y="3313130"/>
                  </a:lnTo>
                  <a:lnTo>
                    <a:pt x="3115663" y="3329005"/>
                  </a:lnTo>
                  <a:lnTo>
                    <a:pt x="3117891" y="3336475"/>
                  </a:lnTo>
                  <a:lnTo>
                    <a:pt x="3120864" y="3340211"/>
                  </a:lnTo>
                  <a:lnTo>
                    <a:pt x="3125324" y="3341144"/>
                  </a:lnTo>
                  <a:lnTo>
                    <a:pt x="3124581" y="3345813"/>
                  </a:lnTo>
                  <a:lnTo>
                    <a:pt x="3126067" y="3352350"/>
                  </a:lnTo>
                  <a:lnTo>
                    <a:pt x="3129040" y="3354217"/>
                  </a:lnTo>
                  <a:lnTo>
                    <a:pt x="3133500" y="3367291"/>
                  </a:lnTo>
                  <a:lnTo>
                    <a:pt x="3133500" y="3373827"/>
                  </a:lnTo>
                  <a:lnTo>
                    <a:pt x="3135729" y="3378496"/>
                  </a:lnTo>
                  <a:lnTo>
                    <a:pt x="3140932" y="3380364"/>
                  </a:lnTo>
                  <a:lnTo>
                    <a:pt x="3142419" y="3385967"/>
                  </a:lnTo>
                  <a:lnTo>
                    <a:pt x="3144648" y="3388768"/>
                  </a:lnTo>
                  <a:lnTo>
                    <a:pt x="3146878" y="3389702"/>
                  </a:lnTo>
                  <a:lnTo>
                    <a:pt x="3146135" y="3392503"/>
                  </a:lnTo>
                  <a:lnTo>
                    <a:pt x="3146878" y="3397172"/>
                  </a:lnTo>
                  <a:lnTo>
                    <a:pt x="3149850" y="3399974"/>
                  </a:lnTo>
                  <a:lnTo>
                    <a:pt x="3153567" y="3401841"/>
                  </a:lnTo>
                  <a:lnTo>
                    <a:pt x="3154310" y="3404643"/>
                  </a:lnTo>
                  <a:lnTo>
                    <a:pt x="3152824" y="3408378"/>
                  </a:lnTo>
                  <a:lnTo>
                    <a:pt x="3153567" y="3411179"/>
                  </a:lnTo>
                  <a:lnTo>
                    <a:pt x="3157284" y="3414914"/>
                  </a:lnTo>
                  <a:lnTo>
                    <a:pt x="3158770" y="3419584"/>
                  </a:lnTo>
                  <a:lnTo>
                    <a:pt x="3159513" y="3425186"/>
                  </a:lnTo>
                  <a:lnTo>
                    <a:pt x="3160256" y="3430789"/>
                  </a:lnTo>
                  <a:lnTo>
                    <a:pt x="3162487" y="3433590"/>
                  </a:lnTo>
                  <a:lnTo>
                    <a:pt x="3163973" y="3438260"/>
                  </a:lnTo>
                  <a:lnTo>
                    <a:pt x="3166202" y="3442929"/>
                  </a:lnTo>
                  <a:lnTo>
                    <a:pt x="3172148" y="3448532"/>
                  </a:lnTo>
                  <a:lnTo>
                    <a:pt x="3175864" y="3453200"/>
                  </a:lnTo>
                  <a:lnTo>
                    <a:pt x="3178094" y="3456936"/>
                  </a:lnTo>
                  <a:lnTo>
                    <a:pt x="3184040" y="3460671"/>
                  </a:lnTo>
                  <a:lnTo>
                    <a:pt x="3190729" y="3464406"/>
                  </a:lnTo>
                  <a:lnTo>
                    <a:pt x="3194445" y="3470943"/>
                  </a:lnTo>
                  <a:lnTo>
                    <a:pt x="3198905" y="3479347"/>
                  </a:lnTo>
                  <a:lnTo>
                    <a:pt x="3201877" y="3487751"/>
                  </a:lnTo>
                  <a:lnTo>
                    <a:pt x="3204851" y="3490552"/>
                  </a:lnTo>
                  <a:lnTo>
                    <a:pt x="3207823" y="3490552"/>
                  </a:lnTo>
                  <a:lnTo>
                    <a:pt x="3210054" y="3493354"/>
                  </a:lnTo>
                  <a:lnTo>
                    <a:pt x="3210797" y="3498957"/>
                  </a:lnTo>
                  <a:lnTo>
                    <a:pt x="3216000" y="3506427"/>
                  </a:lnTo>
                  <a:lnTo>
                    <a:pt x="3218228" y="3514831"/>
                  </a:lnTo>
                  <a:lnTo>
                    <a:pt x="3220458" y="3520434"/>
                  </a:lnTo>
                  <a:lnTo>
                    <a:pt x="3224175" y="3523235"/>
                  </a:lnTo>
                  <a:lnTo>
                    <a:pt x="3227892" y="3524170"/>
                  </a:lnTo>
                  <a:lnTo>
                    <a:pt x="3229377" y="3528838"/>
                  </a:lnTo>
                  <a:lnTo>
                    <a:pt x="3233837" y="3534441"/>
                  </a:lnTo>
                  <a:lnTo>
                    <a:pt x="3238296" y="3540044"/>
                  </a:lnTo>
                  <a:lnTo>
                    <a:pt x="3243499" y="3540978"/>
                  </a:lnTo>
                  <a:lnTo>
                    <a:pt x="3246472" y="3545647"/>
                  </a:lnTo>
                  <a:lnTo>
                    <a:pt x="3249445" y="3543779"/>
                  </a:lnTo>
                  <a:lnTo>
                    <a:pt x="3260593" y="3552184"/>
                  </a:lnTo>
                  <a:lnTo>
                    <a:pt x="3262079" y="3558720"/>
                  </a:lnTo>
                  <a:lnTo>
                    <a:pt x="3262079" y="3565257"/>
                  </a:lnTo>
                  <a:lnTo>
                    <a:pt x="3266539" y="3566190"/>
                  </a:lnTo>
                  <a:lnTo>
                    <a:pt x="3265796" y="3574595"/>
                  </a:lnTo>
                  <a:lnTo>
                    <a:pt x="3265053" y="3581131"/>
                  </a:lnTo>
                  <a:lnTo>
                    <a:pt x="3265796" y="3587668"/>
                  </a:lnTo>
                  <a:lnTo>
                    <a:pt x="3263567" y="3592337"/>
                  </a:lnTo>
                  <a:lnTo>
                    <a:pt x="3261336" y="3597940"/>
                  </a:lnTo>
                  <a:lnTo>
                    <a:pt x="3265796" y="3599807"/>
                  </a:lnTo>
                  <a:lnTo>
                    <a:pt x="3267282" y="3603543"/>
                  </a:lnTo>
                  <a:lnTo>
                    <a:pt x="3273971" y="3609145"/>
                  </a:lnTo>
                  <a:lnTo>
                    <a:pt x="3273971" y="3612881"/>
                  </a:lnTo>
                  <a:lnTo>
                    <a:pt x="3274716" y="3627822"/>
                  </a:lnTo>
                  <a:lnTo>
                    <a:pt x="3273228" y="3632490"/>
                  </a:lnTo>
                  <a:lnTo>
                    <a:pt x="3270999" y="3638093"/>
                  </a:lnTo>
                  <a:lnTo>
                    <a:pt x="3272485" y="3642762"/>
                  </a:lnTo>
                  <a:lnTo>
                    <a:pt x="3276202" y="3647431"/>
                  </a:lnTo>
                  <a:lnTo>
                    <a:pt x="3279174" y="3651166"/>
                  </a:lnTo>
                  <a:lnTo>
                    <a:pt x="3280662" y="3657703"/>
                  </a:lnTo>
                  <a:lnTo>
                    <a:pt x="3282147" y="3660504"/>
                  </a:lnTo>
                  <a:lnTo>
                    <a:pt x="3286608" y="3662372"/>
                  </a:lnTo>
                  <a:lnTo>
                    <a:pt x="3290323" y="3669842"/>
                  </a:lnTo>
                  <a:lnTo>
                    <a:pt x="3295526" y="3672644"/>
                  </a:lnTo>
                  <a:lnTo>
                    <a:pt x="3304445" y="3695989"/>
                  </a:lnTo>
                  <a:lnTo>
                    <a:pt x="3305188" y="3703460"/>
                  </a:lnTo>
                  <a:lnTo>
                    <a:pt x="3308161" y="3708128"/>
                  </a:lnTo>
                  <a:lnTo>
                    <a:pt x="3311134" y="3715599"/>
                  </a:lnTo>
                  <a:lnTo>
                    <a:pt x="3311134" y="3721201"/>
                  </a:lnTo>
                  <a:lnTo>
                    <a:pt x="3318567" y="3732407"/>
                  </a:lnTo>
                  <a:lnTo>
                    <a:pt x="3317823" y="3740812"/>
                  </a:lnTo>
                  <a:lnTo>
                    <a:pt x="3318567" y="3744547"/>
                  </a:lnTo>
                  <a:lnTo>
                    <a:pt x="3322283" y="3746414"/>
                  </a:lnTo>
                  <a:lnTo>
                    <a:pt x="3325255" y="3743613"/>
                  </a:lnTo>
                  <a:lnTo>
                    <a:pt x="3332687" y="3745480"/>
                  </a:lnTo>
                  <a:lnTo>
                    <a:pt x="3335660" y="3748282"/>
                  </a:lnTo>
                  <a:lnTo>
                    <a:pt x="3340121" y="3749216"/>
                  </a:lnTo>
                  <a:lnTo>
                    <a:pt x="3343093" y="3751083"/>
                  </a:lnTo>
                  <a:lnTo>
                    <a:pt x="3349039" y="3750150"/>
                  </a:lnTo>
                  <a:lnTo>
                    <a:pt x="3353499" y="3751083"/>
                  </a:lnTo>
                  <a:lnTo>
                    <a:pt x="3356472" y="3753885"/>
                  </a:lnTo>
                  <a:lnTo>
                    <a:pt x="3360931" y="3755752"/>
                  </a:lnTo>
                  <a:lnTo>
                    <a:pt x="3363904" y="3757620"/>
                  </a:lnTo>
                  <a:lnTo>
                    <a:pt x="3364647" y="3760422"/>
                  </a:lnTo>
                  <a:lnTo>
                    <a:pt x="3374310" y="3770693"/>
                  </a:lnTo>
                  <a:lnTo>
                    <a:pt x="3378025" y="3771627"/>
                  </a:lnTo>
                  <a:lnTo>
                    <a:pt x="3379511" y="3768826"/>
                  </a:lnTo>
                  <a:lnTo>
                    <a:pt x="3383971" y="3768826"/>
                  </a:lnTo>
                  <a:lnTo>
                    <a:pt x="3385457" y="3770693"/>
                  </a:lnTo>
                  <a:lnTo>
                    <a:pt x="3386945" y="3771627"/>
                  </a:lnTo>
                  <a:lnTo>
                    <a:pt x="3388431" y="3769759"/>
                  </a:lnTo>
                  <a:lnTo>
                    <a:pt x="3391403" y="3770693"/>
                  </a:lnTo>
                  <a:lnTo>
                    <a:pt x="3395120" y="3774428"/>
                  </a:lnTo>
                  <a:lnTo>
                    <a:pt x="3397349" y="3774428"/>
                  </a:lnTo>
                  <a:lnTo>
                    <a:pt x="3400322" y="3772561"/>
                  </a:lnTo>
                  <a:lnTo>
                    <a:pt x="3401809" y="3774428"/>
                  </a:lnTo>
                  <a:lnTo>
                    <a:pt x="3402552" y="3778163"/>
                  </a:lnTo>
                  <a:lnTo>
                    <a:pt x="3404782" y="3779098"/>
                  </a:lnTo>
                  <a:lnTo>
                    <a:pt x="3407755" y="3779098"/>
                  </a:lnTo>
                  <a:lnTo>
                    <a:pt x="3408498" y="3782833"/>
                  </a:lnTo>
                  <a:lnTo>
                    <a:pt x="3410728" y="3783766"/>
                  </a:lnTo>
                  <a:lnTo>
                    <a:pt x="3413701" y="3783766"/>
                  </a:lnTo>
                  <a:lnTo>
                    <a:pt x="3415931" y="3783766"/>
                  </a:lnTo>
                  <a:lnTo>
                    <a:pt x="3418161" y="3791237"/>
                  </a:lnTo>
                  <a:lnTo>
                    <a:pt x="3419647" y="3791237"/>
                  </a:lnTo>
                  <a:lnTo>
                    <a:pt x="3421134" y="3789369"/>
                  </a:lnTo>
                  <a:lnTo>
                    <a:pt x="3422620" y="3789369"/>
                  </a:lnTo>
                  <a:lnTo>
                    <a:pt x="3424107" y="3791237"/>
                  </a:lnTo>
                  <a:lnTo>
                    <a:pt x="3424107" y="3794972"/>
                  </a:lnTo>
                  <a:lnTo>
                    <a:pt x="3432281" y="3798707"/>
                  </a:lnTo>
                  <a:lnTo>
                    <a:pt x="3435999" y="3798707"/>
                  </a:lnTo>
                  <a:lnTo>
                    <a:pt x="3438227" y="3799641"/>
                  </a:lnTo>
                  <a:lnTo>
                    <a:pt x="3440458" y="3801509"/>
                  </a:lnTo>
                  <a:lnTo>
                    <a:pt x="3444918" y="3800575"/>
                  </a:lnTo>
                  <a:lnTo>
                    <a:pt x="3447147" y="3799641"/>
                  </a:lnTo>
                  <a:lnTo>
                    <a:pt x="3450864" y="3802442"/>
                  </a:lnTo>
                  <a:lnTo>
                    <a:pt x="3453836" y="3802442"/>
                  </a:lnTo>
                  <a:lnTo>
                    <a:pt x="3459038" y="3799641"/>
                  </a:lnTo>
                  <a:lnTo>
                    <a:pt x="3462011" y="3799641"/>
                  </a:lnTo>
                  <a:lnTo>
                    <a:pt x="3463498" y="3801509"/>
                  </a:lnTo>
                  <a:lnTo>
                    <a:pt x="3466471" y="3799641"/>
                  </a:lnTo>
                  <a:lnTo>
                    <a:pt x="3478363" y="3799641"/>
                  </a:lnTo>
                  <a:lnTo>
                    <a:pt x="3481336" y="3799641"/>
                  </a:lnTo>
                  <a:lnTo>
                    <a:pt x="3483566" y="3802442"/>
                  </a:lnTo>
                  <a:lnTo>
                    <a:pt x="3485796" y="3800575"/>
                  </a:lnTo>
                  <a:lnTo>
                    <a:pt x="3488025" y="3804310"/>
                  </a:lnTo>
                  <a:lnTo>
                    <a:pt x="3490997" y="3803376"/>
                  </a:lnTo>
                  <a:lnTo>
                    <a:pt x="3495457" y="3805244"/>
                  </a:lnTo>
                  <a:lnTo>
                    <a:pt x="3499174" y="3805244"/>
                  </a:lnTo>
                  <a:lnTo>
                    <a:pt x="3502889" y="3804310"/>
                  </a:lnTo>
                  <a:lnTo>
                    <a:pt x="3506606" y="3805244"/>
                  </a:lnTo>
                  <a:lnTo>
                    <a:pt x="3511066" y="3814582"/>
                  </a:lnTo>
                  <a:lnTo>
                    <a:pt x="3522957" y="3821118"/>
                  </a:lnTo>
                  <a:lnTo>
                    <a:pt x="3526673" y="3821118"/>
                  </a:lnTo>
                  <a:lnTo>
                    <a:pt x="3528903" y="3821118"/>
                  </a:lnTo>
                  <a:lnTo>
                    <a:pt x="3532619" y="3821118"/>
                  </a:lnTo>
                  <a:lnTo>
                    <a:pt x="3535592" y="3821118"/>
                  </a:lnTo>
                  <a:lnTo>
                    <a:pt x="3537079" y="3821118"/>
                  </a:lnTo>
                  <a:lnTo>
                    <a:pt x="3539309" y="3821118"/>
                  </a:lnTo>
                  <a:lnTo>
                    <a:pt x="3542282" y="3821118"/>
                  </a:lnTo>
                  <a:lnTo>
                    <a:pt x="3543025" y="3821118"/>
                  </a:lnTo>
                  <a:lnTo>
                    <a:pt x="3542282" y="3821118"/>
                  </a:lnTo>
                  <a:lnTo>
                    <a:pt x="3543767" y="3821118"/>
                  </a:lnTo>
                  <a:lnTo>
                    <a:pt x="3547485" y="3821118"/>
                  </a:lnTo>
                  <a:lnTo>
                    <a:pt x="3551944" y="3821118"/>
                  </a:lnTo>
                  <a:lnTo>
                    <a:pt x="3552687" y="3820185"/>
                  </a:lnTo>
                  <a:lnTo>
                    <a:pt x="3552687" y="3817383"/>
                  </a:lnTo>
                  <a:lnTo>
                    <a:pt x="3555659" y="3816449"/>
                  </a:lnTo>
                  <a:lnTo>
                    <a:pt x="3569039" y="3816449"/>
                  </a:lnTo>
                  <a:lnTo>
                    <a:pt x="3571268" y="3801509"/>
                  </a:lnTo>
                  <a:lnTo>
                    <a:pt x="3570524" y="3797774"/>
                  </a:lnTo>
                  <a:lnTo>
                    <a:pt x="3567551" y="3797774"/>
                  </a:lnTo>
                  <a:lnTo>
                    <a:pt x="3566808" y="3800575"/>
                  </a:lnTo>
                  <a:lnTo>
                    <a:pt x="3567551" y="3808979"/>
                  </a:lnTo>
                  <a:lnTo>
                    <a:pt x="3563836" y="3804310"/>
                  </a:lnTo>
                  <a:lnTo>
                    <a:pt x="3561605" y="3806178"/>
                  </a:lnTo>
                  <a:lnTo>
                    <a:pt x="3562350" y="3808979"/>
                  </a:lnTo>
                  <a:lnTo>
                    <a:pt x="3557890" y="3810847"/>
                  </a:lnTo>
                  <a:lnTo>
                    <a:pt x="3556404" y="3804310"/>
                  </a:lnTo>
                  <a:lnTo>
                    <a:pt x="3557890" y="3799641"/>
                  </a:lnTo>
                  <a:lnTo>
                    <a:pt x="3561605" y="3796840"/>
                  </a:lnTo>
                  <a:lnTo>
                    <a:pt x="3563093" y="3794038"/>
                  </a:lnTo>
                  <a:lnTo>
                    <a:pt x="3560862" y="3791237"/>
                  </a:lnTo>
                  <a:lnTo>
                    <a:pt x="3557890" y="3792171"/>
                  </a:lnTo>
                  <a:lnTo>
                    <a:pt x="3554173" y="3794038"/>
                  </a:lnTo>
                  <a:lnTo>
                    <a:pt x="3550458" y="3791237"/>
                  </a:lnTo>
                  <a:lnTo>
                    <a:pt x="3549713" y="3787502"/>
                  </a:lnTo>
                  <a:lnTo>
                    <a:pt x="3549713" y="3783766"/>
                  </a:lnTo>
                  <a:lnTo>
                    <a:pt x="3551201" y="3776296"/>
                  </a:lnTo>
                  <a:lnTo>
                    <a:pt x="3545998" y="3773495"/>
                  </a:lnTo>
                  <a:lnTo>
                    <a:pt x="3547485" y="3766958"/>
                  </a:lnTo>
                  <a:lnTo>
                    <a:pt x="3548970" y="3764157"/>
                  </a:lnTo>
                  <a:lnTo>
                    <a:pt x="3546741" y="3762289"/>
                  </a:lnTo>
                  <a:lnTo>
                    <a:pt x="3543767" y="3764157"/>
                  </a:lnTo>
                  <a:lnTo>
                    <a:pt x="3542282" y="3761355"/>
                  </a:lnTo>
                  <a:lnTo>
                    <a:pt x="3542282" y="3752017"/>
                  </a:lnTo>
                  <a:lnTo>
                    <a:pt x="3540052" y="3747348"/>
                  </a:lnTo>
                  <a:lnTo>
                    <a:pt x="3536336" y="3743613"/>
                  </a:lnTo>
                  <a:lnTo>
                    <a:pt x="3531876" y="3742679"/>
                  </a:lnTo>
                  <a:lnTo>
                    <a:pt x="3529646" y="3731473"/>
                  </a:lnTo>
                  <a:lnTo>
                    <a:pt x="3531876" y="3724937"/>
                  </a:lnTo>
                  <a:lnTo>
                    <a:pt x="3533363" y="3721201"/>
                  </a:lnTo>
                  <a:lnTo>
                    <a:pt x="3531876" y="3711864"/>
                  </a:lnTo>
                  <a:lnTo>
                    <a:pt x="3530390" y="3704393"/>
                  </a:lnTo>
                  <a:lnTo>
                    <a:pt x="3526673" y="3686651"/>
                  </a:lnTo>
                  <a:lnTo>
                    <a:pt x="3524444" y="3679181"/>
                  </a:lnTo>
                  <a:lnTo>
                    <a:pt x="3520727" y="3674512"/>
                  </a:lnTo>
                  <a:lnTo>
                    <a:pt x="3517011" y="3671710"/>
                  </a:lnTo>
                  <a:lnTo>
                    <a:pt x="3517011" y="3664240"/>
                  </a:lnTo>
                  <a:lnTo>
                    <a:pt x="3518498" y="3659571"/>
                  </a:lnTo>
                  <a:lnTo>
                    <a:pt x="3517011" y="3653034"/>
                  </a:lnTo>
                  <a:lnTo>
                    <a:pt x="3518498" y="3649299"/>
                  </a:lnTo>
                  <a:lnTo>
                    <a:pt x="3519984" y="3646498"/>
                  </a:lnTo>
                  <a:lnTo>
                    <a:pt x="3525930" y="3643696"/>
                  </a:lnTo>
                  <a:lnTo>
                    <a:pt x="3527417" y="3639961"/>
                  </a:lnTo>
                  <a:lnTo>
                    <a:pt x="3526673" y="3637159"/>
                  </a:lnTo>
                  <a:lnTo>
                    <a:pt x="3525187" y="3632490"/>
                  </a:lnTo>
                  <a:lnTo>
                    <a:pt x="3526673" y="3628755"/>
                  </a:lnTo>
                  <a:lnTo>
                    <a:pt x="3529646" y="3626887"/>
                  </a:lnTo>
                  <a:lnTo>
                    <a:pt x="3531876" y="3623152"/>
                  </a:lnTo>
                  <a:lnTo>
                    <a:pt x="3531876" y="3615682"/>
                  </a:lnTo>
                  <a:lnTo>
                    <a:pt x="3531876" y="3606344"/>
                  </a:lnTo>
                  <a:lnTo>
                    <a:pt x="3528903" y="3604476"/>
                  </a:lnTo>
                  <a:lnTo>
                    <a:pt x="3525187" y="3606344"/>
                  </a:lnTo>
                  <a:lnTo>
                    <a:pt x="3521472" y="3608212"/>
                  </a:lnTo>
                  <a:lnTo>
                    <a:pt x="3517754" y="3610079"/>
                  </a:lnTo>
                  <a:lnTo>
                    <a:pt x="3514038" y="3607278"/>
                  </a:lnTo>
                  <a:lnTo>
                    <a:pt x="3511066" y="3606344"/>
                  </a:lnTo>
                  <a:lnTo>
                    <a:pt x="3506606" y="3607278"/>
                  </a:lnTo>
                  <a:lnTo>
                    <a:pt x="3501403" y="3608212"/>
                  </a:lnTo>
                  <a:lnTo>
                    <a:pt x="3496943" y="3607278"/>
                  </a:lnTo>
                  <a:lnTo>
                    <a:pt x="3492485" y="3604476"/>
                  </a:lnTo>
                  <a:lnTo>
                    <a:pt x="3492485" y="3602609"/>
                  </a:lnTo>
                  <a:lnTo>
                    <a:pt x="3499174" y="3600741"/>
                  </a:lnTo>
                  <a:lnTo>
                    <a:pt x="3500660" y="3598873"/>
                  </a:lnTo>
                  <a:lnTo>
                    <a:pt x="3499174" y="3596072"/>
                  </a:lnTo>
                  <a:lnTo>
                    <a:pt x="3495457" y="3592337"/>
                  </a:lnTo>
                  <a:lnTo>
                    <a:pt x="3495457" y="3588601"/>
                  </a:lnTo>
                  <a:lnTo>
                    <a:pt x="3491742" y="3583933"/>
                  </a:lnTo>
                  <a:lnTo>
                    <a:pt x="3491742" y="3580197"/>
                  </a:lnTo>
                  <a:lnTo>
                    <a:pt x="3486539" y="3573661"/>
                  </a:lnTo>
                  <a:lnTo>
                    <a:pt x="3487282" y="3571793"/>
                  </a:lnTo>
                  <a:lnTo>
                    <a:pt x="3489512" y="3572727"/>
                  </a:lnTo>
                  <a:lnTo>
                    <a:pt x="3496943" y="3583933"/>
                  </a:lnTo>
                  <a:lnTo>
                    <a:pt x="3499917" y="3589536"/>
                  </a:lnTo>
                  <a:lnTo>
                    <a:pt x="3504377" y="3592337"/>
                  </a:lnTo>
                  <a:lnTo>
                    <a:pt x="3505863" y="3597940"/>
                  </a:lnTo>
                  <a:lnTo>
                    <a:pt x="3508835" y="3598873"/>
                  </a:lnTo>
                  <a:lnTo>
                    <a:pt x="3511066" y="3597940"/>
                  </a:lnTo>
                  <a:lnTo>
                    <a:pt x="3508835" y="3593271"/>
                  </a:lnTo>
                  <a:lnTo>
                    <a:pt x="3510323" y="3592337"/>
                  </a:lnTo>
                  <a:lnTo>
                    <a:pt x="3516269" y="3592337"/>
                  </a:lnTo>
                  <a:lnTo>
                    <a:pt x="3518498" y="3588601"/>
                  </a:lnTo>
                  <a:lnTo>
                    <a:pt x="3521472" y="3583933"/>
                  </a:lnTo>
                  <a:lnTo>
                    <a:pt x="3520727" y="3579264"/>
                  </a:lnTo>
                  <a:lnTo>
                    <a:pt x="3522214" y="3578330"/>
                  </a:lnTo>
                  <a:lnTo>
                    <a:pt x="3524444" y="3579264"/>
                  </a:lnTo>
                  <a:lnTo>
                    <a:pt x="3524444" y="3586734"/>
                  </a:lnTo>
                  <a:lnTo>
                    <a:pt x="3523700" y="3592337"/>
                  </a:lnTo>
                  <a:lnTo>
                    <a:pt x="3520727" y="3596072"/>
                  </a:lnTo>
                  <a:lnTo>
                    <a:pt x="3517011" y="3597006"/>
                  </a:lnTo>
                  <a:lnTo>
                    <a:pt x="3519241" y="3599807"/>
                  </a:lnTo>
                  <a:lnTo>
                    <a:pt x="3523700" y="3600741"/>
                  </a:lnTo>
                  <a:lnTo>
                    <a:pt x="3527417" y="3597006"/>
                  </a:lnTo>
                  <a:lnTo>
                    <a:pt x="3530390" y="3595138"/>
                  </a:lnTo>
                  <a:lnTo>
                    <a:pt x="3535592" y="3586734"/>
                  </a:lnTo>
                  <a:lnTo>
                    <a:pt x="3538565" y="3576462"/>
                  </a:lnTo>
                  <a:lnTo>
                    <a:pt x="3542282" y="3570860"/>
                  </a:lnTo>
                  <a:lnTo>
                    <a:pt x="3545998" y="3556852"/>
                  </a:lnTo>
                  <a:lnTo>
                    <a:pt x="3548970" y="3544713"/>
                  </a:lnTo>
                  <a:lnTo>
                    <a:pt x="3552687" y="3539110"/>
                  </a:lnTo>
                  <a:lnTo>
                    <a:pt x="3551944" y="3535375"/>
                  </a:lnTo>
                  <a:lnTo>
                    <a:pt x="3550458" y="3532574"/>
                  </a:lnTo>
                  <a:lnTo>
                    <a:pt x="3548228" y="3534441"/>
                  </a:lnTo>
                  <a:lnTo>
                    <a:pt x="3543025" y="3540978"/>
                  </a:lnTo>
                  <a:lnTo>
                    <a:pt x="3540795" y="3542846"/>
                  </a:lnTo>
                  <a:lnTo>
                    <a:pt x="3539309" y="3540978"/>
                  </a:lnTo>
                  <a:lnTo>
                    <a:pt x="3540795" y="3537243"/>
                  </a:lnTo>
                  <a:lnTo>
                    <a:pt x="3543767" y="3533507"/>
                  </a:lnTo>
                  <a:lnTo>
                    <a:pt x="3543767" y="3531640"/>
                  </a:lnTo>
                  <a:lnTo>
                    <a:pt x="3540795" y="3527905"/>
                  </a:lnTo>
                  <a:lnTo>
                    <a:pt x="3537079" y="3524170"/>
                  </a:lnTo>
                  <a:lnTo>
                    <a:pt x="3537079" y="3519500"/>
                  </a:lnTo>
                  <a:lnTo>
                    <a:pt x="3537822" y="3514831"/>
                  </a:lnTo>
                  <a:lnTo>
                    <a:pt x="3538565" y="3512964"/>
                  </a:lnTo>
                  <a:lnTo>
                    <a:pt x="3536336" y="3509228"/>
                  </a:lnTo>
                  <a:lnTo>
                    <a:pt x="3533363" y="3512030"/>
                  </a:lnTo>
                  <a:lnTo>
                    <a:pt x="3529646" y="3512030"/>
                  </a:lnTo>
                  <a:lnTo>
                    <a:pt x="3523700" y="3510162"/>
                  </a:lnTo>
                  <a:lnTo>
                    <a:pt x="3519984" y="3507361"/>
                  </a:lnTo>
                  <a:lnTo>
                    <a:pt x="3517011" y="3502692"/>
                  </a:lnTo>
                  <a:lnTo>
                    <a:pt x="3520727" y="3501758"/>
                  </a:lnTo>
                  <a:lnTo>
                    <a:pt x="3524444" y="3501758"/>
                  </a:lnTo>
                  <a:lnTo>
                    <a:pt x="3527417" y="3504559"/>
                  </a:lnTo>
                  <a:lnTo>
                    <a:pt x="3537822" y="3501758"/>
                  </a:lnTo>
                  <a:lnTo>
                    <a:pt x="3540052" y="3502692"/>
                  </a:lnTo>
                  <a:lnTo>
                    <a:pt x="3544512" y="3505493"/>
                  </a:lnTo>
                  <a:lnTo>
                    <a:pt x="3549713" y="3504559"/>
                  </a:lnTo>
                  <a:lnTo>
                    <a:pt x="3552687" y="3504559"/>
                  </a:lnTo>
                  <a:lnTo>
                    <a:pt x="3555659" y="3506427"/>
                  </a:lnTo>
                  <a:lnTo>
                    <a:pt x="3558633" y="3511096"/>
                  </a:lnTo>
                  <a:lnTo>
                    <a:pt x="3560862" y="3511096"/>
                  </a:lnTo>
                  <a:lnTo>
                    <a:pt x="3565322" y="3508295"/>
                  </a:lnTo>
                  <a:lnTo>
                    <a:pt x="3572754" y="3502692"/>
                  </a:lnTo>
                  <a:lnTo>
                    <a:pt x="3557890" y="3472810"/>
                  </a:lnTo>
                  <a:lnTo>
                    <a:pt x="3556404" y="3469075"/>
                  </a:lnTo>
                  <a:lnTo>
                    <a:pt x="3558633" y="3469075"/>
                  </a:lnTo>
                  <a:lnTo>
                    <a:pt x="3564579" y="3464406"/>
                  </a:lnTo>
                  <a:lnTo>
                    <a:pt x="3566065" y="3460671"/>
                  </a:lnTo>
                  <a:lnTo>
                    <a:pt x="3566065" y="3458803"/>
                  </a:lnTo>
                  <a:lnTo>
                    <a:pt x="3563093" y="3455068"/>
                  </a:lnTo>
                  <a:lnTo>
                    <a:pt x="3566065" y="3454134"/>
                  </a:lnTo>
                  <a:lnTo>
                    <a:pt x="3569782" y="3455068"/>
                  </a:lnTo>
                  <a:lnTo>
                    <a:pt x="3572011" y="3457869"/>
                  </a:lnTo>
                  <a:lnTo>
                    <a:pt x="3574985" y="3456936"/>
                  </a:lnTo>
                  <a:lnTo>
                    <a:pt x="3576470" y="3454134"/>
                  </a:lnTo>
                  <a:lnTo>
                    <a:pt x="3580930" y="3451333"/>
                  </a:lnTo>
                  <a:lnTo>
                    <a:pt x="3583160" y="3449465"/>
                  </a:lnTo>
                  <a:lnTo>
                    <a:pt x="3586133" y="3452267"/>
                  </a:lnTo>
                  <a:lnTo>
                    <a:pt x="3585389" y="3456936"/>
                  </a:lnTo>
                  <a:lnTo>
                    <a:pt x="3586133" y="3459737"/>
                  </a:lnTo>
                  <a:lnTo>
                    <a:pt x="3590592" y="3459737"/>
                  </a:lnTo>
                  <a:lnTo>
                    <a:pt x="3594308" y="3456936"/>
                  </a:lnTo>
                  <a:lnTo>
                    <a:pt x="3595795" y="3453200"/>
                  </a:lnTo>
                  <a:lnTo>
                    <a:pt x="3594308" y="3449465"/>
                  </a:lnTo>
                  <a:lnTo>
                    <a:pt x="3592822" y="3446664"/>
                  </a:lnTo>
                  <a:lnTo>
                    <a:pt x="3592079" y="3443862"/>
                  </a:lnTo>
                  <a:lnTo>
                    <a:pt x="3598025" y="3440127"/>
                  </a:lnTo>
                  <a:lnTo>
                    <a:pt x="3600998" y="3441061"/>
                  </a:lnTo>
                  <a:lnTo>
                    <a:pt x="3600254" y="3445730"/>
                  </a:lnTo>
                  <a:lnTo>
                    <a:pt x="3598025" y="3455068"/>
                  </a:lnTo>
                  <a:lnTo>
                    <a:pt x="3598025" y="3460671"/>
                  </a:lnTo>
                  <a:lnTo>
                    <a:pt x="3602483" y="3457869"/>
                  </a:lnTo>
                  <a:lnTo>
                    <a:pt x="3606944" y="3453200"/>
                  </a:lnTo>
                  <a:lnTo>
                    <a:pt x="3613632" y="3449465"/>
                  </a:lnTo>
                  <a:lnTo>
                    <a:pt x="3615863" y="3442929"/>
                  </a:lnTo>
                  <a:lnTo>
                    <a:pt x="3615120" y="3438260"/>
                  </a:lnTo>
                  <a:lnTo>
                    <a:pt x="3616606" y="3433590"/>
                  </a:lnTo>
                  <a:lnTo>
                    <a:pt x="3615863" y="3428921"/>
                  </a:lnTo>
                  <a:lnTo>
                    <a:pt x="3612889" y="3424252"/>
                  </a:lnTo>
                  <a:lnTo>
                    <a:pt x="3609917" y="3419584"/>
                  </a:lnTo>
                  <a:lnTo>
                    <a:pt x="3607686" y="3416782"/>
                  </a:lnTo>
                  <a:lnTo>
                    <a:pt x="3609174" y="3413981"/>
                  </a:lnTo>
                  <a:lnTo>
                    <a:pt x="3612147" y="3414914"/>
                  </a:lnTo>
                  <a:lnTo>
                    <a:pt x="3615120" y="3418650"/>
                  </a:lnTo>
                  <a:lnTo>
                    <a:pt x="3617349" y="3418650"/>
                  </a:lnTo>
                  <a:lnTo>
                    <a:pt x="3617349" y="3415848"/>
                  </a:lnTo>
                  <a:lnTo>
                    <a:pt x="3616606" y="3412113"/>
                  </a:lnTo>
                  <a:lnTo>
                    <a:pt x="3612889" y="3408378"/>
                  </a:lnTo>
                  <a:lnTo>
                    <a:pt x="3612147" y="3404643"/>
                  </a:lnTo>
                  <a:lnTo>
                    <a:pt x="3613632" y="3402775"/>
                  </a:lnTo>
                  <a:lnTo>
                    <a:pt x="3616606" y="3403709"/>
                  </a:lnTo>
                  <a:lnTo>
                    <a:pt x="3617349" y="3407444"/>
                  </a:lnTo>
                  <a:lnTo>
                    <a:pt x="3620321" y="3412113"/>
                  </a:lnTo>
                  <a:lnTo>
                    <a:pt x="3624781" y="3413981"/>
                  </a:lnTo>
                  <a:lnTo>
                    <a:pt x="3626267" y="3415848"/>
                  </a:lnTo>
                  <a:lnTo>
                    <a:pt x="3627755" y="3426120"/>
                  </a:lnTo>
                  <a:lnTo>
                    <a:pt x="3629984" y="3428921"/>
                  </a:lnTo>
                  <a:lnTo>
                    <a:pt x="3631470" y="3429855"/>
                  </a:lnTo>
                  <a:lnTo>
                    <a:pt x="3635930" y="3427988"/>
                  </a:lnTo>
                  <a:lnTo>
                    <a:pt x="3640389" y="3425186"/>
                  </a:lnTo>
                  <a:lnTo>
                    <a:pt x="3650795" y="3418650"/>
                  </a:lnTo>
                  <a:lnTo>
                    <a:pt x="3653768" y="3414914"/>
                  </a:lnTo>
                  <a:lnTo>
                    <a:pt x="3655997" y="3415848"/>
                  </a:lnTo>
                  <a:lnTo>
                    <a:pt x="3658970" y="3413047"/>
                  </a:lnTo>
                  <a:lnTo>
                    <a:pt x="3664173" y="3409312"/>
                  </a:lnTo>
                  <a:lnTo>
                    <a:pt x="3659714" y="3400907"/>
                  </a:lnTo>
                  <a:lnTo>
                    <a:pt x="3653768" y="3401841"/>
                  </a:lnTo>
                  <a:lnTo>
                    <a:pt x="3648565" y="3404643"/>
                  </a:lnTo>
                  <a:lnTo>
                    <a:pt x="3644105" y="3404643"/>
                  </a:lnTo>
                  <a:lnTo>
                    <a:pt x="3644849" y="3401841"/>
                  </a:lnTo>
                  <a:lnTo>
                    <a:pt x="3648565" y="3398106"/>
                  </a:lnTo>
                  <a:lnTo>
                    <a:pt x="3653768" y="3395305"/>
                  </a:lnTo>
                  <a:lnTo>
                    <a:pt x="3652281" y="3392503"/>
                  </a:lnTo>
                  <a:lnTo>
                    <a:pt x="3645592" y="3386900"/>
                  </a:lnTo>
                  <a:lnTo>
                    <a:pt x="3642619" y="3387834"/>
                  </a:lnTo>
                  <a:lnTo>
                    <a:pt x="3637416" y="3388768"/>
                  </a:lnTo>
                  <a:lnTo>
                    <a:pt x="3635186" y="3388768"/>
                  </a:lnTo>
                  <a:lnTo>
                    <a:pt x="3635186" y="3385967"/>
                  </a:lnTo>
                  <a:lnTo>
                    <a:pt x="3637416" y="3381298"/>
                  </a:lnTo>
                  <a:lnTo>
                    <a:pt x="3635186" y="3372894"/>
                  </a:lnTo>
                  <a:lnTo>
                    <a:pt x="3633701" y="3366357"/>
                  </a:lnTo>
                  <a:lnTo>
                    <a:pt x="3635930" y="3367291"/>
                  </a:lnTo>
                  <a:lnTo>
                    <a:pt x="3641132" y="3366357"/>
                  </a:lnTo>
                  <a:lnTo>
                    <a:pt x="3643362" y="3369158"/>
                  </a:lnTo>
                  <a:lnTo>
                    <a:pt x="3644849" y="3375695"/>
                  </a:lnTo>
                  <a:lnTo>
                    <a:pt x="3650051" y="3372894"/>
                  </a:lnTo>
                  <a:lnTo>
                    <a:pt x="3652281" y="3378496"/>
                  </a:lnTo>
                  <a:lnTo>
                    <a:pt x="3653768" y="3382231"/>
                  </a:lnTo>
                  <a:lnTo>
                    <a:pt x="3656741" y="3382231"/>
                  </a:lnTo>
                  <a:lnTo>
                    <a:pt x="3658970" y="3375695"/>
                  </a:lnTo>
                  <a:lnTo>
                    <a:pt x="3660457" y="3383165"/>
                  </a:lnTo>
                  <a:lnTo>
                    <a:pt x="3657484" y="3385967"/>
                  </a:lnTo>
                  <a:lnTo>
                    <a:pt x="3655254" y="3387834"/>
                  </a:lnTo>
                  <a:lnTo>
                    <a:pt x="3657484" y="3389702"/>
                  </a:lnTo>
                  <a:lnTo>
                    <a:pt x="3661943" y="3385967"/>
                  </a:lnTo>
                  <a:lnTo>
                    <a:pt x="3668633" y="3382231"/>
                  </a:lnTo>
                  <a:lnTo>
                    <a:pt x="3663430" y="3371026"/>
                  </a:lnTo>
                  <a:lnTo>
                    <a:pt x="3663430" y="3366357"/>
                  </a:lnTo>
                  <a:lnTo>
                    <a:pt x="3667145" y="3363556"/>
                  </a:lnTo>
                  <a:lnTo>
                    <a:pt x="3667889" y="3369158"/>
                  </a:lnTo>
                  <a:lnTo>
                    <a:pt x="3670862" y="3375695"/>
                  </a:lnTo>
                  <a:lnTo>
                    <a:pt x="3673836" y="3378496"/>
                  </a:lnTo>
                  <a:lnTo>
                    <a:pt x="3679037" y="3375695"/>
                  </a:lnTo>
                  <a:lnTo>
                    <a:pt x="3682011" y="3368224"/>
                  </a:lnTo>
                  <a:lnTo>
                    <a:pt x="3683497" y="3363556"/>
                  </a:lnTo>
                  <a:lnTo>
                    <a:pt x="3684240" y="3366357"/>
                  </a:lnTo>
                  <a:lnTo>
                    <a:pt x="3684983" y="3371026"/>
                  </a:lnTo>
                  <a:lnTo>
                    <a:pt x="3688700" y="3367291"/>
                  </a:lnTo>
                  <a:lnTo>
                    <a:pt x="3691674" y="3359820"/>
                  </a:lnTo>
                  <a:lnTo>
                    <a:pt x="3693159" y="3359820"/>
                  </a:lnTo>
                  <a:lnTo>
                    <a:pt x="3693159" y="3363556"/>
                  </a:lnTo>
                  <a:lnTo>
                    <a:pt x="3689443" y="3376629"/>
                  </a:lnTo>
                  <a:lnTo>
                    <a:pt x="3689443" y="3379430"/>
                  </a:lnTo>
                  <a:lnTo>
                    <a:pt x="3694646" y="3378496"/>
                  </a:lnTo>
                  <a:lnTo>
                    <a:pt x="3696132" y="3380364"/>
                  </a:lnTo>
                  <a:lnTo>
                    <a:pt x="3695389" y="3382231"/>
                  </a:lnTo>
                  <a:lnTo>
                    <a:pt x="3687214" y="3382231"/>
                  </a:lnTo>
                  <a:lnTo>
                    <a:pt x="3687214" y="3385033"/>
                  </a:lnTo>
                  <a:lnTo>
                    <a:pt x="3690186" y="3388768"/>
                  </a:lnTo>
                  <a:lnTo>
                    <a:pt x="3696875" y="3384099"/>
                  </a:lnTo>
                  <a:lnTo>
                    <a:pt x="3703565" y="3381298"/>
                  </a:lnTo>
                  <a:lnTo>
                    <a:pt x="3721403" y="3369158"/>
                  </a:lnTo>
                  <a:lnTo>
                    <a:pt x="3731064" y="3363556"/>
                  </a:lnTo>
                  <a:lnTo>
                    <a:pt x="3738498" y="3361688"/>
                  </a:lnTo>
                  <a:lnTo>
                    <a:pt x="3744444" y="3357019"/>
                  </a:lnTo>
                  <a:lnTo>
                    <a:pt x="3748902" y="3357019"/>
                  </a:lnTo>
                  <a:lnTo>
                    <a:pt x="3751875" y="3357019"/>
                  </a:lnTo>
                  <a:lnTo>
                    <a:pt x="3751875" y="3360754"/>
                  </a:lnTo>
                  <a:lnTo>
                    <a:pt x="3748902" y="3363556"/>
                  </a:lnTo>
                  <a:lnTo>
                    <a:pt x="3733295" y="3373827"/>
                  </a:lnTo>
                  <a:lnTo>
                    <a:pt x="3721403" y="3376629"/>
                  </a:lnTo>
                  <a:lnTo>
                    <a:pt x="3718430" y="3380364"/>
                  </a:lnTo>
                  <a:lnTo>
                    <a:pt x="3713227" y="3385033"/>
                  </a:lnTo>
                  <a:lnTo>
                    <a:pt x="3705794" y="3389702"/>
                  </a:lnTo>
                  <a:lnTo>
                    <a:pt x="3689443" y="3399040"/>
                  </a:lnTo>
                  <a:lnTo>
                    <a:pt x="3680525" y="3406510"/>
                  </a:lnTo>
                  <a:lnTo>
                    <a:pt x="3674579" y="3407444"/>
                  </a:lnTo>
                  <a:lnTo>
                    <a:pt x="3671605" y="3413981"/>
                  </a:lnTo>
                  <a:lnTo>
                    <a:pt x="3670862" y="3414914"/>
                  </a:lnTo>
                  <a:lnTo>
                    <a:pt x="3673091" y="3417716"/>
                  </a:lnTo>
                  <a:lnTo>
                    <a:pt x="3676809" y="3414914"/>
                  </a:lnTo>
                  <a:lnTo>
                    <a:pt x="3684240" y="3407444"/>
                  </a:lnTo>
                  <a:lnTo>
                    <a:pt x="3704308" y="3394371"/>
                  </a:lnTo>
                  <a:lnTo>
                    <a:pt x="3719915" y="3384099"/>
                  </a:lnTo>
                  <a:lnTo>
                    <a:pt x="3736267" y="3376629"/>
                  </a:lnTo>
                  <a:lnTo>
                    <a:pt x="3753362" y="3366357"/>
                  </a:lnTo>
                  <a:lnTo>
                    <a:pt x="3766740" y="3357019"/>
                  </a:lnTo>
                  <a:lnTo>
                    <a:pt x="3778631" y="3347680"/>
                  </a:lnTo>
                  <a:lnTo>
                    <a:pt x="3797957" y="3334607"/>
                  </a:lnTo>
                  <a:lnTo>
                    <a:pt x="3803903" y="3330872"/>
                  </a:lnTo>
                  <a:lnTo>
                    <a:pt x="3812078" y="3324335"/>
                  </a:lnTo>
                  <a:lnTo>
                    <a:pt x="3823970" y="3314997"/>
                  </a:lnTo>
                  <a:lnTo>
                    <a:pt x="3829172" y="3305660"/>
                  </a:lnTo>
                  <a:lnTo>
                    <a:pt x="3828429" y="3303792"/>
                  </a:lnTo>
                  <a:lnTo>
                    <a:pt x="3822483" y="3306594"/>
                  </a:lnTo>
                  <a:lnTo>
                    <a:pt x="3820253" y="3304726"/>
                  </a:lnTo>
                  <a:lnTo>
                    <a:pt x="3820253" y="3300990"/>
                  </a:lnTo>
                  <a:lnTo>
                    <a:pt x="3823226" y="3297255"/>
                  </a:lnTo>
                  <a:lnTo>
                    <a:pt x="3826943" y="3295388"/>
                  </a:lnTo>
                  <a:lnTo>
                    <a:pt x="3827686" y="3289785"/>
                  </a:lnTo>
                  <a:lnTo>
                    <a:pt x="3827686" y="3284182"/>
                  </a:lnTo>
                  <a:lnTo>
                    <a:pt x="3829916" y="3283249"/>
                  </a:lnTo>
                  <a:lnTo>
                    <a:pt x="3832144" y="3286050"/>
                  </a:lnTo>
                  <a:lnTo>
                    <a:pt x="3834375" y="3286984"/>
                  </a:lnTo>
                  <a:lnTo>
                    <a:pt x="3840321" y="3285116"/>
                  </a:lnTo>
                  <a:lnTo>
                    <a:pt x="3844036" y="3279513"/>
                  </a:lnTo>
                  <a:lnTo>
                    <a:pt x="3853699" y="3265506"/>
                  </a:lnTo>
                  <a:lnTo>
                    <a:pt x="3855928" y="3266440"/>
                  </a:lnTo>
                  <a:lnTo>
                    <a:pt x="3859645" y="3267374"/>
                  </a:lnTo>
                  <a:lnTo>
                    <a:pt x="3861131" y="3264572"/>
                  </a:lnTo>
                  <a:lnTo>
                    <a:pt x="3861874" y="3258035"/>
                  </a:lnTo>
                  <a:lnTo>
                    <a:pt x="3861874" y="3251499"/>
                  </a:lnTo>
                  <a:lnTo>
                    <a:pt x="3860388" y="3245896"/>
                  </a:lnTo>
                  <a:lnTo>
                    <a:pt x="3855185" y="3244962"/>
                  </a:lnTo>
                  <a:lnTo>
                    <a:pt x="3855185" y="3242161"/>
                  </a:lnTo>
                  <a:lnTo>
                    <a:pt x="3858901" y="3239360"/>
                  </a:lnTo>
                  <a:lnTo>
                    <a:pt x="3858901" y="3236559"/>
                  </a:lnTo>
                  <a:lnTo>
                    <a:pt x="3854442" y="3234691"/>
                  </a:lnTo>
                  <a:lnTo>
                    <a:pt x="3849982" y="3232823"/>
                  </a:lnTo>
                  <a:lnTo>
                    <a:pt x="3847753" y="3230955"/>
                  </a:lnTo>
                  <a:lnTo>
                    <a:pt x="3847753" y="3227220"/>
                  </a:lnTo>
                  <a:lnTo>
                    <a:pt x="3849239" y="3225353"/>
                  </a:lnTo>
                  <a:lnTo>
                    <a:pt x="3851470" y="3219750"/>
                  </a:lnTo>
                  <a:lnTo>
                    <a:pt x="3849982" y="3216015"/>
                  </a:lnTo>
                  <a:lnTo>
                    <a:pt x="3847010" y="3213213"/>
                  </a:lnTo>
                  <a:lnTo>
                    <a:pt x="3848496" y="3208544"/>
                  </a:lnTo>
                  <a:lnTo>
                    <a:pt x="3848496" y="3206677"/>
                  </a:lnTo>
                  <a:lnTo>
                    <a:pt x="3845524" y="3202942"/>
                  </a:lnTo>
                  <a:lnTo>
                    <a:pt x="3846267" y="3201074"/>
                  </a:lnTo>
                  <a:lnTo>
                    <a:pt x="3849982" y="3199206"/>
                  </a:lnTo>
                  <a:lnTo>
                    <a:pt x="3847753" y="3200140"/>
                  </a:lnTo>
                  <a:lnTo>
                    <a:pt x="3850727" y="3201074"/>
                  </a:lnTo>
                  <a:lnTo>
                    <a:pt x="3854442" y="3204809"/>
                  </a:lnTo>
                  <a:lnTo>
                    <a:pt x="3859645" y="3209478"/>
                  </a:lnTo>
                  <a:lnTo>
                    <a:pt x="3861874" y="3209478"/>
                  </a:lnTo>
                  <a:lnTo>
                    <a:pt x="3865591" y="3203875"/>
                  </a:lnTo>
                  <a:lnTo>
                    <a:pt x="3870050" y="3197339"/>
                  </a:lnTo>
                  <a:lnTo>
                    <a:pt x="3877483" y="3191736"/>
                  </a:lnTo>
                  <a:lnTo>
                    <a:pt x="3884172" y="3188934"/>
                  </a:lnTo>
                  <a:lnTo>
                    <a:pt x="3887888" y="3184265"/>
                  </a:lnTo>
                  <a:lnTo>
                    <a:pt x="3889375" y="3185199"/>
                  </a:lnTo>
                  <a:lnTo>
                    <a:pt x="3890118" y="3188001"/>
                  </a:lnTo>
                  <a:lnTo>
                    <a:pt x="3887888" y="3194537"/>
                  </a:lnTo>
                  <a:lnTo>
                    <a:pt x="3884915" y="3211345"/>
                  </a:lnTo>
                  <a:lnTo>
                    <a:pt x="3880456" y="3220683"/>
                  </a:lnTo>
                  <a:lnTo>
                    <a:pt x="3878226" y="3226287"/>
                  </a:lnTo>
                  <a:lnTo>
                    <a:pt x="3877483" y="3229088"/>
                  </a:lnTo>
                  <a:lnTo>
                    <a:pt x="3878969" y="3230955"/>
                  </a:lnTo>
                  <a:lnTo>
                    <a:pt x="3881942" y="3230955"/>
                  </a:lnTo>
                  <a:lnTo>
                    <a:pt x="3890860" y="3228154"/>
                  </a:lnTo>
                  <a:lnTo>
                    <a:pt x="3900524" y="3226287"/>
                  </a:lnTo>
                  <a:lnTo>
                    <a:pt x="3906469" y="3223485"/>
                  </a:lnTo>
                  <a:lnTo>
                    <a:pt x="3910186" y="3225353"/>
                  </a:lnTo>
                  <a:lnTo>
                    <a:pt x="3911672" y="3230022"/>
                  </a:lnTo>
                  <a:lnTo>
                    <a:pt x="3908698" y="3230955"/>
                  </a:lnTo>
                  <a:lnTo>
                    <a:pt x="3902752" y="3230955"/>
                  </a:lnTo>
                  <a:lnTo>
                    <a:pt x="3900524" y="3232823"/>
                  </a:lnTo>
                  <a:lnTo>
                    <a:pt x="3897551" y="3236559"/>
                  </a:lnTo>
                  <a:lnTo>
                    <a:pt x="3895321" y="3238426"/>
                  </a:lnTo>
                  <a:lnTo>
                    <a:pt x="3891605" y="3238426"/>
                  </a:lnTo>
                  <a:lnTo>
                    <a:pt x="3887145" y="3244962"/>
                  </a:lnTo>
                  <a:lnTo>
                    <a:pt x="3880456" y="3249632"/>
                  </a:lnTo>
                  <a:lnTo>
                    <a:pt x="3878226" y="3253367"/>
                  </a:lnTo>
                  <a:lnTo>
                    <a:pt x="3878226" y="3255234"/>
                  </a:lnTo>
                  <a:lnTo>
                    <a:pt x="3880456" y="3257102"/>
                  </a:lnTo>
                  <a:lnTo>
                    <a:pt x="3882686" y="3255234"/>
                  </a:lnTo>
                  <a:lnTo>
                    <a:pt x="3886402" y="3253367"/>
                  </a:lnTo>
                  <a:lnTo>
                    <a:pt x="3891605" y="3246830"/>
                  </a:lnTo>
                  <a:lnTo>
                    <a:pt x="3900524" y="3240293"/>
                  </a:lnTo>
                  <a:lnTo>
                    <a:pt x="3910929" y="3234691"/>
                  </a:lnTo>
                  <a:lnTo>
                    <a:pt x="3918361" y="3230955"/>
                  </a:lnTo>
                  <a:lnTo>
                    <a:pt x="3924307" y="3228154"/>
                  </a:lnTo>
                  <a:lnTo>
                    <a:pt x="3930253" y="3226287"/>
                  </a:lnTo>
                  <a:lnTo>
                    <a:pt x="3933226" y="3225353"/>
                  </a:lnTo>
                  <a:lnTo>
                    <a:pt x="3938429" y="3222551"/>
                  </a:lnTo>
                  <a:lnTo>
                    <a:pt x="3971131" y="3206677"/>
                  </a:lnTo>
                  <a:lnTo>
                    <a:pt x="3974848" y="3206677"/>
                  </a:lnTo>
                  <a:lnTo>
                    <a:pt x="3996401" y="3202008"/>
                  </a:lnTo>
                  <a:lnTo>
                    <a:pt x="4000118" y="3202008"/>
                  </a:lnTo>
                  <a:lnTo>
                    <a:pt x="4005320" y="3200140"/>
                  </a:lnTo>
                  <a:lnTo>
                    <a:pt x="4011266" y="3197339"/>
                  </a:lnTo>
                  <a:lnTo>
                    <a:pt x="4017956" y="3195471"/>
                  </a:lnTo>
                  <a:lnTo>
                    <a:pt x="4023902" y="3193603"/>
                  </a:lnTo>
                  <a:lnTo>
                    <a:pt x="4030590" y="3192670"/>
                  </a:lnTo>
                  <a:lnTo>
                    <a:pt x="4036536" y="3192670"/>
                  </a:lnTo>
                  <a:lnTo>
                    <a:pt x="4045455" y="3191736"/>
                  </a:lnTo>
                  <a:lnTo>
                    <a:pt x="4061807" y="3191736"/>
                  </a:lnTo>
                  <a:lnTo>
                    <a:pt x="4064780" y="3189868"/>
                  </a:lnTo>
                  <a:lnTo>
                    <a:pt x="4070726" y="3191736"/>
                  </a:lnTo>
                  <a:lnTo>
                    <a:pt x="4078157" y="3190802"/>
                  </a:lnTo>
                  <a:lnTo>
                    <a:pt x="4083360" y="3189868"/>
                  </a:lnTo>
                  <a:lnTo>
                    <a:pt x="4090049" y="3190802"/>
                  </a:lnTo>
                  <a:lnTo>
                    <a:pt x="4095252" y="3192670"/>
                  </a:lnTo>
                  <a:lnTo>
                    <a:pt x="4097483" y="3193603"/>
                  </a:lnTo>
                  <a:lnTo>
                    <a:pt x="4100455" y="3197339"/>
                  </a:lnTo>
                  <a:lnTo>
                    <a:pt x="4106401" y="3198272"/>
                  </a:lnTo>
                  <a:lnTo>
                    <a:pt x="4112347" y="3200140"/>
                  </a:lnTo>
                  <a:lnTo>
                    <a:pt x="4122009" y="3207610"/>
                  </a:lnTo>
                  <a:lnTo>
                    <a:pt x="4135388" y="3214147"/>
                  </a:lnTo>
                  <a:lnTo>
                    <a:pt x="4153225" y="3222551"/>
                  </a:lnTo>
                  <a:lnTo>
                    <a:pt x="4159914" y="3225353"/>
                  </a:lnTo>
                  <a:lnTo>
                    <a:pt x="4177752" y="3227220"/>
                  </a:lnTo>
                  <a:lnTo>
                    <a:pt x="4189643" y="3229088"/>
                  </a:lnTo>
                  <a:lnTo>
                    <a:pt x="4196332" y="3230022"/>
                  </a:lnTo>
                  <a:lnTo>
                    <a:pt x="4201535" y="3230955"/>
                  </a:lnTo>
                  <a:lnTo>
                    <a:pt x="4207481" y="3227220"/>
                  </a:lnTo>
                  <a:lnTo>
                    <a:pt x="4211941" y="3225353"/>
                  </a:lnTo>
                  <a:lnTo>
                    <a:pt x="4229779" y="3223485"/>
                  </a:lnTo>
                  <a:lnTo>
                    <a:pt x="4230522" y="3220683"/>
                  </a:lnTo>
                  <a:lnTo>
                    <a:pt x="4233495" y="3218816"/>
                  </a:lnTo>
                  <a:lnTo>
                    <a:pt x="4233495" y="3217882"/>
                  </a:lnTo>
                  <a:lnTo>
                    <a:pt x="4230522" y="3216948"/>
                  </a:lnTo>
                  <a:lnTo>
                    <a:pt x="4226807" y="3216948"/>
                  </a:lnTo>
                  <a:lnTo>
                    <a:pt x="4223089" y="3216015"/>
                  </a:lnTo>
                  <a:lnTo>
                    <a:pt x="4222346" y="3212280"/>
                  </a:lnTo>
                  <a:lnTo>
                    <a:pt x="4222346" y="3208544"/>
                  </a:lnTo>
                  <a:lnTo>
                    <a:pt x="4223089" y="3206677"/>
                  </a:lnTo>
                  <a:lnTo>
                    <a:pt x="4221603" y="3206677"/>
                  </a:lnTo>
                  <a:lnTo>
                    <a:pt x="4217143" y="3206677"/>
                  </a:lnTo>
                  <a:lnTo>
                    <a:pt x="4214170" y="3203875"/>
                  </a:lnTo>
                  <a:lnTo>
                    <a:pt x="4211941" y="3199206"/>
                  </a:lnTo>
                  <a:lnTo>
                    <a:pt x="4213427" y="3197339"/>
                  </a:lnTo>
                  <a:lnTo>
                    <a:pt x="4220116" y="3195471"/>
                  </a:lnTo>
                  <a:lnTo>
                    <a:pt x="4220861" y="3197339"/>
                  </a:lnTo>
                  <a:lnTo>
                    <a:pt x="4220116" y="3200140"/>
                  </a:lnTo>
                  <a:lnTo>
                    <a:pt x="4221603" y="3201074"/>
                  </a:lnTo>
                  <a:lnTo>
                    <a:pt x="4226062" y="3197339"/>
                  </a:lnTo>
                  <a:lnTo>
                    <a:pt x="4237211" y="3191736"/>
                  </a:lnTo>
                  <a:lnTo>
                    <a:pt x="4240184" y="3188934"/>
                  </a:lnTo>
                  <a:lnTo>
                    <a:pt x="4240184" y="3185199"/>
                  </a:lnTo>
                  <a:lnTo>
                    <a:pt x="4241671" y="3183331"/>
                  </a:lnTo>
                  <a:lnTo>
                    <a:pt x="4243900" y="3183331"/>
                  </a:lnTo>
                  <a:lnTo>
                    <a:pt x="4247617" y="3185199"/>
                  </a:lnTo>
                  <a:lnTo>
                    <a:pt x="4252076" y="3184265"/>
                  </a:lnTo>
                  <a:lnTo>
                    <a:pt x="4255048" y="3183331"/>
                  </a:lnTo>
                  <a:lnTo>
                    <a:pt x="4258022" y="3183331"/>
                  </a:lnTo>
                  <a:lnTo>
                    <a:pt x="4258766" y="3186133"/>
                  </a:lnTo>
                  <a:lnTo>
                    <a:pt x="4258766" y="3188934"/>
                  </a:lnTo>
                  <a:lnTo>
                    <a:pt x="4255048" y="3191736"/>
                  </a:lnTo>
                  <a:lnTo>
                    <a:pt x="4255048" y="3197339"/>
                  </a:lnTo>
                  <a:lnTo>
                    <a:pt x="4255048" y="3199206"/>
                  </a:lnTo>
                  <a:lnTo>
                    <a:pt x="4255793" y="3201074"/>
                  </a:lnTo>
                  <a:lnTo>
                    <a:pt x="4258022" y="3201074"/>
                  </a:lnTo>
                  <a:lnTo>
                    <a:pt x="4262482" y="3199206"/>
                  </a:lnTo>
                  <a:lnTo>
                    <a:pt x="4269913" y="3197339"/>
                  </a:lnTo>
                  <a:lnTo>
                    <a:pt x="4276603" y="3197339"/>
                  </a:lnTo>
                  <a:lnTo>
                    <a:pt x="4284778" y="3195471"/>
                  </a:lnTo>
                  <a:lnTo>
                    <a:pt x="4289238" y="3195471"/>
                  </a:lnTo>
                  <a:lnTo>
                    <a:pt x="4291468" y="3197339"/>
                  </a:lnTo>
                  <a:lnTo>
                    <a:pt x="4291468" y="3198272"/>
                  </a:lnTo>
                  <a:lnTo>
                    <a:pt x="4289238" y="3199206"/>
                  </a:lnTo>
                  <a:lnTo>
                    <a:pt x="4287008" y="3202008"/>
                  </a:lnTo>
                  <a:lnTo>
                    <a:pt x="4286265" y="3204809"/>
                  </a:lnTo>
                  <a:lnTo>
                    <a:pt x="4286265" y="3207610"/>
                  </a:lnTo>
                  <a:lnTo>
                    <a:pt x="4284778" y="3211345"/>
                  </a:lnTo>
                  <a:lnTo>
                    <a:pt x="4283292" y="3216015"/>
                  </a:lnTo>
                  <a:lnTo>
                    <a:pt x="4284778" y="3216948"/>
                  </a:lnTo>
                  <a:lnTo>
                    <a:pt x="4287008" y="3216948"/>
                  </a:lnTo>
                  <a:lnTo>
                    <a:pt x="4290724" y="3216015"/>
                  </a:lnTo>
                  <a:lnTo>
                    <a:pt x="4295184" y="3216015"/>
                  </a:lnTo>
                  <a:lnTo>
                    <a:pt x="4296670" y="3217882"/>
                  </a:lnTo>
                  <a:lnTo>
                    <a:pt x="4299643" y="3223485"/>
                  </a:lnTo>
                  <a:lnTo>
                    <a:pt x="4299643" y="3227220"/>
                  </a:lnTo>
                  <a:lnTo>
                    <a:pt x="4298157" y="3230955"/>
                  </a:lnTo>
                  <a:lnTo>
                    <a:pt x="4297414" y="3232823"/>
                  </a:lnTo>
                  <a:lnTo>
                    <a:pt x="4299643" y="3234691"/>
                  </a:lnTo>
                  <a:lnTo>
                    <a:pt x="4309306" y="3230022"/>
                  </a:lnTo>
                  <a:lnTo>
                    <a:pt x="4311535" y="3230022"/>
                  </a:lnTo>
                  <a:lnTo>
                    <a:pt x="4312278" y="3232823"/>
                  </a:lnTo>
                  <a:lnTo>
                    <a:pt x="4314508" y="3234691"/>
                  </a:lnTo>
                  <a:lnTo>
                    <a:pt x="4317482" y="3235624"/>
                  </a:lnTo>
                  <a:lnTo>
                    <a:pt x="4319710" y="3235624"/>
                  </a:lnTo>
                  <a:lnTo>
                    <a:pt x="4324170" y="3239360"/>
                  </a:lnTo>
                  <a:lnTo>
                    <a:pt x="4327144" y="3240293"/>
                  </a:lnTo>
                  <a:lnTo>
                    <a:pt x="4331602" y="3240293"/>
                  </a:lnTo>
                  <a:lnTo>
                    <a:pt x="4331602" y="3244962"/>
                  </a:lnTo>
                  <a:lnTo>
                    <a:pt x="4333090" y="3247764"/>
                  </a:lnTo>
                  <a:lnTo>
                    <a:pt x="4338293" y="3248698"/>
                  </a:lnTo>
                  <a:lnTo>
                    <a:pt x="4339778" y="3250565"/>
                  </a:lnTo>
                  <a:lnTo>
                    <a:pt x="4340521" y="3255234"/>
                  </a:lnTo>
                  <a:lnTo>
                    <a:pt x="4342751" y="3257102"/>
                  </a:lnTo>
                  <a:lnTo>
                    <a:pt x="4347211" y="3258035"/>
                  </a:lnTo>
                  <a:lnTo>
                    <a:pt x="4348697" y="3260837"/>
                  </a:lnTo>
                  <a:lnTo>
                    <a:pt x="4350927" y="3264572"/>
                  </a:lnTo>
                  <a:lnTo>
                    <a:pt x="4352413" y="3272977"/>
                  </a:lnTo>
                  <a:lnTo>
                    <a:pt x="4352413" y="3279513"/>
                  </a:lnTo>
                  <a:lnTo>
                    <a:pt x="4354643" y="3285116"/>
                  </a:lnTo>
                  <a:lnTo>
                    <a:pt x="4359846" y="3286050"/>
                  </a:lnTo>
                  <a:lnTo>
                    <a:pt x="4362076" y="3286050"/>
                  </a:lnTo>
                  <a:lnTo>
                    <a:pt x="4364305" y="3287917"/>
                  </a:lnTo>
                  <a:lnTo>
                    <a:pt x="4370994" y="3287917"/>
                  </a:lnTo>
                  <a:lnTo>
                    <a:pt x="4374711" y="3288851"/>
                  </a:lnTo>
                  <a:lnTo>
                    <a:pt x="4379170" y="3293521"/>
                  </a:lnTo>
                  <a:lnTo>
                    <a:pt x="4388089" y="3301924"/>
                  </a:lnTo>
                  <a:lnTo>
                    <a:pt x="4393291" y="3304726"/>
                  </a:lnTo>
                  <a:lnTo>
                    <a:pt x="4400724" y="3300990"/>
                  </a:lnTo>
                  <a:lnTo>
                    <a:pt x="4405183" y="3299123"/>
                  </a:lnTo>
                  <a:lnTo>
                    <a:pt x="4410386" y="3299123"/>
                  </a:lnTo>
                  <a:lnTo>
                    <a:pt x="4411129" y="3292586"/>
                  </a:lnTo>
                  <a:lnTo>
                    <a:pt x="4412616" y="3289785"/>
                  </a:lnTo>
                  <a:lnTo>
                    <a:pt x="4417819" y="3285116"/>
                  </a:lnTo>
                  <a:lnTo>
                    <a:pt x="4424507" y="3282315"/>
                  </a:lnTo>
                  <a:lnTo>
                    <a:pt x="4425250" y="3282315"/>
                  </a:lnTo>
                  <a:lnTo>
                    <a:pt x="4424507" y="3278579"/>
                  </a:lnTo>
                  <a:lnTo>
                    <a:pt x="4423021" y="3276712"/>
                  </a:lnTo>
                  <a:lnTo>
                    <a:pt x="4423765" y="3272977"/>
                  </a:lnTo>
                  <a:lnTo>
                    <a:pt x="4422278" y="3270175"/>
                  </a:lnTo>
                  <a:lnTo>
                    <a:pt x="4423765" y="3268307"/>
                  </a:lnTo>
                  <a:lnTo>
                    <a:pt x="4426738" y="3271109"/>
                  </a:lnTo>
                  <a:lnTo>
                    <a:pt x="4428224" y="3271109"/>
                  </a:lnTo>
                  <a:lnTo>
                    <a:pt x="4434170" y="3272043"/>
                  </a:lnTo>
                  <a:lnTo>
                    <a:pt x="4437142" y="3276712"/>
                  </a:lnTo>
                  <a:lnTo>
                    <a:pt x="4437885" y="3286050"/>
                  </a:lnTo>
                  <a:lnTo>
                    <a:pt x="4443088" y="3287917"/>
                  </a:lnTo>
                  <a:lnTo>
                    <a:pt x="4444576" y="3286984"/>
                  </a:lnTo>
                  <a:lnTo>
                    <a:pt x="4446805" y="3282315"/>
                  </a:lnTo>
                  <a:lnTo>
                    <a:pt x="4451264" y="3273910"/>
                  </a:lnTo>
                  <a:lnTo>
                    <a:pt x="4454237" y="3272043"/>
                  </a:lnTo>
                  <a:lnTo>
                    <a:pt x="4456467" y="3274844"/>
                  </a:lnTo>
                  <a:lnTo>
                    <a:pt x="4458697" y="3285116"/>
                  </a:lnTo>
                  <a:lnTo>
                    <a:pt x="4462413" y="3287917"/>
                  </a:lnTo>
                  <a:lnTo>
                    <a:pt x="4464643" y="3291653"/>
                  </a:lnTo>
                  <a:lnTo>
                    <a:pt x="4466872" y="3305660"/>
                  </a:lnTo>
                  <a:lnTo>
                    <a:pt x="4469102" y="3305660"/>
                  </a:lnTo>
                  <a:lnTo>
                    <a:pt x="4475791" y="3302858"/>
                  </a:lnTo>
                  <a:lnTo>
                    <a:pt x="4484709" y="3293521"/>
                  </a:lnTo>
                  <a:lnTo>
                    <a:pt x="4488427" y="3291653"/>
                  </a:lnTo>
                  <a:lnTo>
                    <a:pt x="4495858" y="3283249"/>
                  </a:lnTo>
                  <a:lnTo>
                    <a:pt x="4496601" y="3282315"/>
                  </a:lnTo>
                  <a:lnTo>
                    <a:pt x="4495858" y="3280447"/>
                  </a:lnTo>
                  <a:lnTo>
                    <a:pt x="4489912" y="3274844"/>
                  </a:lnTo>
                  <a:lnTo>
                    <a:pt x="4489169" y="3272043"/>
                  </a:lnTo>
                  <a:lnTo>
                    <a:pt x="4489169" y="3268307"/>
                  </a:lnTo>
                  <a:lnTo>
                    <a:pt x="4490655" y="3265506"/>
                  </a:lnTo>
                  <a:lnTo>
                    <a:pt x="4495115" y="3263639"/>
                  </a:lnTo>
                  <a:lnTo>
                    <a:pt x="4494372" y="3259903"/>
                  </a:lnTo>
                  <a:lnTo>
                    <a:pt x="4492143" y="3256168"/>
                  </a:lnTo>
                  <a:lnTo>
                    <a:pt x="4492143" y="3253367"/>
                  </a:lnTo>
                  <a:lnTo>
                    <a:pt x="4495115" y="3250565"/>
                  </a:lnTo>
                  <a:lnTo>
                    <a:pt x="4494372" y="3245896"/>
                  </a:lnTo>
                  <a:lnTo>
                    <a:pt x="4492143" y="3244028"/>
                  </a:lnTo>
                  <a:lnTo>
                    <a:pt x="4494372" y="3239360"/>
                  </a:lnTo>
                  <a:lnTo>
                    <a:pt x="4499574" y="3244028"/>
                  </a:lnTo>
                  <a:lnTo>
                    <a:pt x="4503292" y="3244028"/>
                  </a:lnTo>
                  <a:lnTo>
                    <a:pt x="4507750" y="3244028"/>
                  </a:lnTo>
                  <a:lnTo>
                    <a:pt x="4512210" y="3246830"/>
                  </a:lnTo>
                  <a:lnTo>
                    <a:pt x="4516669" y="3245896"/>
                  </a:lnTo>
                  <a:lnTo>
                    <a:pt x="4518156" y="3246830"/>
                  </a:lnTo>
                  <a:lnTo>
                    <a:pt x="4518899" y="3248698"/>
                  </a:lnTo>
                  <a:lnTo>
                    <a:pt x="4519642" y="3260837"/>
                  </a:lnTo>
                  <a:lnTo>
                    <a:pt x="4521872" y="3266440"/>
                  </a:lnTo>
                  <a:lnTo>
                    <a:pt x="4529305" y="3268307"/>
                  </a:lnTo>
                  <a:lnTo>
                    <a:pt x="4538967" y="3269241"/>
                  </a:lnTo>
                  <a:lnTo>
                    <a:pt x="4540453" y="3268307"/>
                  </a:lnTo>
                  <a:lnTo>
                    <a:pt x="4542682" y="3266440"/>
                  </a:lnTo>
                  <a:lnTo>
                    <a:pt x="4544913" y="3274844"/>
                  </a:lnTo>
                  <a:lnTo>
                    <a:pt x="4547143" y="3276712"/>
                  </a:lnTo>
                  <a:lnTo>
                    <a:pt x="4552345" y="3277645"/>
                  </a:lnTo>
                  <a:lnTo>
                    <a:pt x="4556062" y="3280447"/>
                  </a:lnTo>
                  <a:lnTo>
                    <a:pt x="4559777" y="3282315"/>
                  </a:lnTo>
                  <a:lnTo>
                    <a:pt x="4562008" y="3278579"/>
                  </a:lnTo>
                  <a:lnTo>
                    <a:pt x="4564236" y="3278579"/>
                  </a:lnTo>
                  <a:lnTo>
                    <a:pt x="4566466" y="3282315"/>
                  </a:lnTo>
                  <a:lnTo>
                    <a:pt x="4570182" y="3288851"/>
                  </a:lnTo>
                  <a:lnTo>
                    <a:pt x="4570926" y="3293521"/>
                  </a:lnTo>
                  <a:lnTo>
                    <a:pt x="4575385" y="3295388"/>
                  </a:lnTo>
                  <a:lnTo>
                    <a:pt x="4578358" y="3299123"/>
                  </a:lnTo>
                  <a:lnTo>
                    <a:pt x="4582075" y="3300990"/>
                  </a:lnTo>
                  <a:lnTo>
                    <a:pt x="4585048" y="3303792"/>
                  </a:lnTo>
                  <a:lnTo>
                    <a:pt x="4584304" y="3310329"/>
                  </a:lnTo>
                  <a:lnTo>
                    <a:pt x="4582818" y="3313130"/>
                  </a:lnTo>
                  <a:lnTo>
                    <a:pt x="4579845" y="3315932"/>
                  </a:lnTo>
                  <a:lnTo>
                    <a:pt x="4576129" y="3319667"/>
                  </a:lnTo>
                  <a:lnTo>
                    <a:pt x="4575385" y="3322468"/>
                  </a:lnTo>
                  <a:lnTo>
                    <a:pt x="4576872" y="3325269"/>
                  </a:lnTo>
                  <a:lnTo>
                    <a:pt x="4579845" y="3325269"/>
                  </a:lnTo>
                  <a:lnTo>
                    <a:pt x="4582818" y="3322468"/>
                  </a:lnTo>
                  <a:lnTo>
                    <a:pt x="4585791" y="3319667"/>
                  </a:lnTo>
                  <a:lnTo>
                    <a:pt x="4592480" y="3306594"/>
                  </a:lnTo>
                  <a:lnTo>
                    <a:pt x="4595452" y="3305660"/>
                  </a:lnTo>
                  <a:lnTo>
                    <a:pt x="4597683" y="3305660"/>
                  </a:lnTo>
                  <a:lnTo>
                    <a:pt x="4601398" y="3315932"/>
                  </a:lnTo>
                  <a:lnTo>
                    <a:pt x="4605115" y="3319667"/>
                  </a:lnTo>
                  <a:lnTo>
                    <a:pt x="4607344" y="3319667"/>
                  </a:lnTo>
                  <a:lnTo>
                    <a:pt x="4608832" y="3317799"/>
                  </a:lnTo>
                  <a:lnTo>
                    <a:pt x="4607344" y="3313130"/>
                  </a:lnTo>
                  <a:lnTo>
                    <a:pt x="4606601" y="3310329"/>
                  </a:lnTo>
                  <a:lnTo>
                    <a:pt x="4608087" y="3303792"/>
                  </a:lnTo>
                  <a:lnTo>
                    <a:pt x="4610318" y="3302858"/>
                  </a:lnTo>
                  <a:lnTo>
                    <a:pt x="4614033" y="3302858"/>
                  </a:lnTo>
                  <a:lnTo>
                    <a:pt x="4617750" y="3305660"/>
                  </a:lnTo>
                  <a:lnTo>
                    <a:pt x="4619979" y="3305660"/>
                  </a:lnTo>
                  <a:lnTo>
                    <a:pt x="4623696" y="3300990"/>
                  </a:lnTo>
                  <a:lnTo>
                    <a:pt x="4622952" y="3298189"/>
                  </a:lnTo>
                  <a:lnTo>
                    <a:pt x="4619236" y="3293521"/>
                  </a:lnTo>
                  <a:lnTo>
                    <a:pt x="4624439" y="3291653"/>
                  </a:lnTo>
                  <a:lnTo>
                    <a:pt x="4625182" y="3288851"/>
                  </a:lnTo>
                  <a:lnTo>
                    <a:pt x="4623696" y="3286050"/>
                  </a:lnTo>
                  <a:lnTo>
                    <a:pt x="4619236" y="3286050"/>
                  </a:lnTo>
                  <a:lnTo>
                    <a:pt x="4614033" y="3286050"/>
                  </a:lnTo>
                  <a:lnTo>
                    <a:pt x="4608087" y="3285116"/>
                  </a:lnTo>
                  <a:lnTo>
                    <a:pt x="4605859" y="3278579"/>
                  </a:lnTo>
                  <a:lnTo>
                    <a:pt x="4602141" y="3278579"/>
                  </a:lnTo>
                  <a:lnTo>
                    <a:pt x="4601398" y="3272977"/>
                  </a:lnTo>
                  <a:lnTo>
                    <a:pt x="4599913" y="3272043"/>
                  </a:lnTo>
                  <a:lnTo>
                    <a:pt x="4599169" y="3272977"/>
                  </a:lnTo>
                  <a:lnTo>
                    <a:pt x="4596195" y="3274844"/>
                  </a:lnTo>
                  <a:lnTo>
                    <a:pt x="4593967" y="3271109"/>
                  </a:lnTo>
                  <a:lnTo>
                    <a:pt x="4586534" y="3272977"/>
                  </a:lnTo>
                  <a:lnTo>
                    <a:pt x="4585048" y="3272977"/>
                  </a:lnTo>
                  <a:lnTo>
                    <a:pt x="4584304" y="3271109"/>
                  </a:lnTo>
                  <a:lnTo>
                    <a:pt x="4585048" y="3267374"/>
                  </a:lnTo>
                  <a:lnTo>
                    <a:pt x="4585048" y="3263639"/>
                  </a:lnTo>
                  <a:lnTo>
                    <a:pt x="4578358" y="3258035"/>
                  </a:lnTo>
                  <a:lnTo>
                    <a:pt x="4574642" y="3257102"/>
                  </a:lnTo>
                  <a:lnTo>
                    <a:pt x="4572412" y="3257102"/>
                  </a:lnTo>
                  <a:lnTo>
                    <a:pt x="4570182" y="3255234"/>
                  </a:lnTo>
                  <a:lnTo>
                    <a:pt x="4566466" y="3255234"/>
                  </a:lnTo>
                  <a:lnTo>
                    <a:pt x="4561263" y="3256168"/>
                  </a:lnTo>
                  <a:lnTo>
                    <a:pt x="4559034" y="3253367"/>
                  </a:lnTo>
                  <a:lnTo>
                    <a:pt x="4560520" y="3247764"/>
                  </a:lnTo>
                  <a:lnTo>
                    <a:pt x="4556805" y="3244962"/>
                  </a:lnTo>
                  <a:lnTo>
                    <a:pt x="4554574" y="3239360"/>
                  </a:lnTo>
                  <a:lnTo>
                    <a:pt x="4551602" y="3236559"/>
                  </a:lnTo>
                  <a:lnTo>
                    <a:pt x="4550116" y="3232823"/>
                  </a:lnTo>
                  <a:lnTo>
                    <a:pt x="4550116" y="3228154"/>
                  </a:lnTo>
                  <a:lnTo>
                    <a:pt x="4547885" y="3222551"/>
                  </a:lnTo>
                  <a:lnTo>
                    <a:pt x="4548628" y="3219750"/>
                  </a:lnTo>
                  <a:lnTo>
                    <a:pt x="4550859" y="3217882"/>
                  </a:lnTo>
                  <a:lnTo>
                    <a:pt x="4555317" y="3216948"/>
                  </a:lnTo>
                  <a:lnTo>
                    <a:pt x="4557548" y="3216015"/>
                  </a:lnTo>
                  <a:lnTo>
                    <a:pt x="4558290" y="3211345"/>
                  </a:lnTo>
                  <a:lnTo>
                    <a:pt x="4561263" y="3209478"/>
                  </a:lnTo>
                  <a:lnTo>
                    <a:pt x="4567209" y="3210412"/>
                  </a:lnTo>
                  <a:lnTo>
                    <a:pt x="4569439" y="3209478"/>
                  </a:lnTo>
                  <a:lnTo>
                    <a:pt x="4571669" y="3207610"/>
                  </a:lnTo>
                  <a:lnTo>
                    <a:pt x="4570926" y="3202008"/>
                  </a:lnTo>
                  <a:lnTo>
                    <a:pt x="4571669" y="3198272"/>
                  </a:lnTo>
                  <a:lnTo>
                    <a:pt x="4576129" y="3190802"/>
                  </a:lnTo>
                  <a:lnTo>
                    <a:pt x="4578358" y="3189868"/>
                  </a:lnTo>
                  <a:lnTo>
                    <a:pt x="4587277" y="3189868"/>
                  </a:lnTo>
                  <a:lnTo>
                    <a:pt x="4589507" y="3188001"/>
                  </a:lnTo>
                  <a:lnTo>
                    <a:pt x="4589507" y="3182398"/>
                  </a:lnTo>
                  <a:lnTo>
                    <a:pt x="4591737" y="3178662"/>
                  </a:lnTo>
                  <a:lnTo>
                    <a:pt x="4595452" y="3176795"/>
                  </a:lnTo>
                  <a:lnTo>
                    <a:pt x="4601398" y="3174927"/>
                  </a:lnTo>
                  <a:lnTo>
                    <a:pt x="4605859" y="3173060"/>
                  </a:lnTo>
                  <a:lnTo>
                    <a:pt x="4607344" y="3169325"/>
                  </a:lnTo>
                  <a:lnTo>
                    <a:pt x="4605859" y="3167457"/>
                  </a:lnTo>
                  <a:lnTo>
                    <a:pt x="4600655" y="3166523"/>
                  </a:lnTo>
                  <a:lnTo>
                    <a:pt x="4601398" y="3161854"/>
                  </a:lnTo>
                  <a:lnTo>
                    <a:pt x="4599913" y="3158119"/>
                  </a:lnTo>
                  <a:lnTo>
                    <a:pt x="4599913" y="3154383"/>
                  </a:lnTo>
                  <a:lnTo>
                    <a:pt x="4602886" y="3149714"/>
                  </a:lnTo>
                  <a:lnTo>
                    <a:pt x="4605859" y="3145980"/>
                  </a:lnTo>
                  <a:lnTo>
                    <a:pt x="4605115" y="3144112"/>
                  </a:lnTo>
                  <a:lnTo>
                    <a:pt x="4599913" y="3143178"/>
                  </a:lnTo>
                  <a:lnTo>
                    <a:pt x="4599169" y="3141310"/>
                  </a:lnTo>
                  <a:lnTo>
                    <a:pt x="4599913" y="3138509"/>
                  </a:lnTo>
                  <a:lnTo>
                    <a:pt x="4603629" y="3132906"/>
                  </a:lnTo>
                  <a:lnTo>
                    <a:pt x="4602886" y="3131972"/>
                  </a:lnTo>
                  <a:lnTo>
                    <a:pt x="4600655" y="3131039"/>
                  </a:lnTo>
                  <a:lnTo>
                    <a:pt x="4597683" y="3132906"/>
                  </a:lnTo>
                  <a:lnTo>
                    <a:pt x="4585791" y="3145980"/>
                  </a:lnTo>
                  <a:lnTo>
                    <a:pt x="4582075" y="3147847"/>
                  </a:lnTo>
                  <a:lnTo>
                    <a:pt x="4576872" y="3147847"/>
                  </a:lnTo>
                  <a:lnTo>
                    <a:pt x="4569439" y="3146913"/>
                  </a:lnTo>
                  <a:lnTo>
                    <a:pt x="4565723" y="3145046"/>
                  </a:lnTo>
                  <a:lnTo>
                    <a:pt x="4563493" y="3145046"/>
                  </a:lnTo>
                  <a:lnTo>
                    <a:pt x="4562751" y="3149714"/>
                  </a:lnTo>
                  <a:lnTo>
                    <a:pt x="4558290" y="3151582"/>
                  </a:lnTo>
                  <a:lnTo>
                    <a:pt x="4554574" y="3155318"/>
                  </a:lnTo>
                  <a:lnTo>
                    <a:pt x="4552345" y="3160920"/>
                  </a:lnTo>
                  <a:lnTo>
                    <a:pt x="4552345" y="3166523"/>
                  </a:lnTo>
                  <a:lnTo>
                    <a:pt x="4550859" y="3173060"/>
                  </a:lnTo>
                  <a:lnTo>
                    <a:pt x="4547143" y="3176795"/>
                  </a:lnTo>
                  <a:lnTo>
                    <a:pt x="4544170" y="3178662"/>
                  </a:lnTo>
                  <a:lnTo>
                    <a:pt x="4538967" y="3178662"/>
                  </a:lnTo>
                  <a:lnTo>
                    <a:pt x="4535251" y="3172126"/>
                  </a:lnTo>
                  <a:lnTo>
                    <a:pt x="4532278" y="3169325"/>
                  </a:lnTo>
                  <a:lnTo>
                    <a:pt x="4527818" y="3167457"/>
                  </a:lnTo>
                  <a:lnTo>
                    <a:pt x="4521872" y="3165589"/>
                  </a:lnTo>
                  <a:lnTo>
                    <a:pt x="4519642" y="3163721"/>
                  </a:lnTo>
                  <a:lnTo>
                    <a:pt x="4518156" y="3160920"/>
                  </a:lnTo>
                  <a:lnTo>
                    <a:pt x="4518899" y="3157185"/>
                  </a:lnTo>
                  <a:lnTo>
                    <a:pt x="4521129" y="3150648"/>
                  </a:lnTo>
                  <a:lnTo>
                    <a:pt x="4524102" y="3148781"/>
                  </a:lnTo>
                  <a:lnTo>
                    <a:pt x="4527818" y="3147847"/>
                  </a:lnTo>
                  <a:lnTo>
                    <a:pt x="4533021" y="3150648"/>
                  </a:lnTo>
                  <a:lnTo>
                    <a:pt x="4535994" y="3150648"/>
                  </a:lnTo>
                  <a:lnTo>
                    <a:pt x="4535251" y="3147847"/>
                  </a:lnTo>
                  <a:lnTo>
                    <a:pt x="4535251" y="3145046"/>
                  </a:lnTo>
                  <a:lnTo>
                    <a:pt x="4537479" y="3143178"/>
                  </a:lnTo>
                  <a:lnTo>
                    <a:pt x="4539710" y="3142244"/>
                  </a:lnTo>
                  <a:lnTo>
                    <a:pt x="4539710" y="3141310"/>
                  </a:lnTo>
                  <a:lnTo>
                    <a:pt x="4540453" y="3137575"/>
                  </a:lnTo>
                  <a:lnTo>
                    <a:pt x="4544170" y="3133840"/>
                  </a:lnTo>
                  <a:lnTo>
                    <a:pt x="4544170" y="3131972"/>
                  </a:lnTo>
                  <a:lnTo>
                    <a:pt x="4541939" y="3131039"/>
                  </a:lnTo>
                  <a:lnTo>
                    <a:pt x="4539710" y="3131972"/>
                  </a:lnTo>
                  <a:lnTo>
                    <a:pt x="4535994" y="3133840"/>
                  </a:lnTo>
                  <a:lnTo>
                    <a:pt x="4533764" y="3138509"/>
                  </a:lnTo>
                  <a:lnTo>
                    <a:pt x="4532278" y="3137575"/>
                  </a:lnTo>
                  <a:lnTo>
                    <a:pt x="4532278" y="3135708"/>
                  </a:lnTo>
                  <a:lnTo>
                    <a:pt x="4533021" y="3131039"/>
                  </a:lnTo>
                  <a:lnTo>
                    <a:pt x="4532278" y="3131039"/>
                  </a:lnTo>
                  <a:lnTo>
                    <a:pt x="4529305" y="3131039"/>
                  </a:lnTo>
                  <a:lnTo>
                    <a:pt x="4528561" y="3133840"/>
                  </a:lnTo>
                  <a:lnTo>
                    <a:pt x="4526332" y="3138509"/>
                  </a:lnTo>
                  <a:lnTo>
                    <a:pt x="4524845" y="3138509"/>
                  </a:lnTo>
                  <a:lnTo>
                    <a:pt x="4521872" y="3138509"/>
                  </a:lnTo>
                  <a:lnTo>
                    <a:pt x="4518899" y="3137575"/>
                  </a:lnTo>
                  <a:lnTo>
                    <a:pt x="4518156" y="3132906"/>
                  </a:lnTo>
                  <a:lnTo>
                    <a:pt x="4515926" y="3131039"/>
                  </a:lnTo>
                  <a:lnTo>
                    <a:pt x="4513696" y="3131039"/>
                  </a:lnTo>
                  <a:lnTo>
                    <a:pt x="4511467" y="3132906"/>
                  </a:lnTo>
                  <a:lnTo>
                    <a:pt x="4509980" y="3137575"/>
                  </a:lnTo>
                  <a:lnTo>
                    <a:pt x="4509238" y="3140377"/>
                  </a:lnTo>
                  <a:lnTo>
                    <a:pt x="4504777" y="3144112"/>
                  </a:lnTo>
                  <a:lnTo>
                    <a:pt x="4501061" y="3147847"/>
                  </a:lnTo>
                  <a:lnTo>
                    <a:pt x="4495858" y="3149714"/>
                  </a:lnTo>
                  <a:lnTo>
                    <a:pt x="4491400" y="3150648"/>
                  </a:lnTo>
                  <a:lnTo>
                    <a:pt x="4486940" y="3150648"/>
                  </a:lnTo>
                  <a:lnTo>
                    <a:pt x="4483223" y="3150648"/>
                  </a:lnTo>
                  <a:lnTo>
                    <a:pt x="4480251" y="3150648"/>
                  </a:lnTo>
                  <a:lnTo>
                    <a:pt x="4464643" y="3147847"/>
                  </a:lnTo>
                  <a:lnTo>
                    <a:pt x="4460183" y="3145980"/>
                  </a:lnTo>
                  <a:lnTo>
                    <a:pt x="4452007" y="3145046"/>
                  </a:lnTo>
                  <a:lnTo>
                    <a:pt x="4447548" y="3142244"/>
                  </a:lnTo>
                  <a:lnTo>
                    <a:pt x="4444576" y="3140377"/>
                  </a:lnTo>
                  <a:lnTo>
                    <a:pt x="4443832" y="3135708"/>
                  </a:lnTo>
                  <a:lnTo>
                    <a:pt x="4442345" y="3132906"/>
                  </a:lnTo>
                  <a:lnTo>
                    <a:pt x="4442345" y="3129171"/>
                  </a:lnTo>
                  <a:lnTo>
                    <a:pt x="4443832" y="3124502"/>
                  </a:lnTo>
                  <a:lnTo>
                    <a:pt x="4446805" y="3121701"/>
                  </a:lnTo>
                  <a:lnTo>
                    <a:pt x="4450522" y="3117031"/>
                  </a:lnTo>
                  <a:lnTo>
                    <a:pt x="4453494" y="3114230"/>
                  </a:lnTo>
                  <a:lnTo>
                    <a:pt x="4453494" y="3110495"/>
                  </a:lnTo>
                  <a:lnTo>
                    <a:pt x="4454237" y="3107694"/>
                  </a:lnTo>
                  <a:lnTo>
                    <a:pt x="4454980" y="3106760"/>
                  </a:lnTo>
                  <a:lnTo>
                    <a:pt x="4457953" y="3105826"/>
                  </a:lnTo>
                  <a:lnTo>
                    <a:pt x="4460183" y="3103958"/>
                  </a:lnTo>
                  <a:lnTo>
                    <a:pt x="4463899" y="3098356"/>
                  </a:lnTo>
                  <a:lnTo>
                    <a:pt x="4466872" y="3094620"/>
                  </a:lnTo>
                  <a:lnTo>
                    <a:pt x="4472075" y="3093686"/>
                  </a:lnTo>
                  <a:lnTo>
                    <a:pt x="4477278" y="3093686"/>
                  </a:lnTo>
                  <a:lnTo>
                    <a:pt x="4483223" y="3096488"/>
                  </a:lnTo>
                  <a:lnTo>
                    <a:pt x="4487683" y="3097422"/>
                  </a:lnTo>
                  <a:lnTo>
                    <a:pt x="4489169" y="3097422"/>
                  </a:lnTo>
                  <a:lnTo>
                    <a:pt x="4492886" y="3103024"/>
                  </a:lnTo>
                  <a:lnTo>
                    <a:pt x="4495115" y="3103958"/>
                  </a:lnTo>
                  <a:lnTo>
                    <a:pt x="4498089" y="3105826"/>
                  </a:lnTo>
                  <a:lnTo>
                    <a:pt x="4498832" y="3108627"/>
                  </a:lnTo>
                  <a:lnTo>
                    <a:pt x="4499574" y="3113296"/>
                  </a:lnTo>
                  <a:lnTo>
                    <a:pt x="4501804" y="3114230"/>
                  </a:lnTo>
                  <a:lnTo>
                    <a:pt x="4507007" y="3113296"/>
                  </a:lnTo>
                  <a:lnTo>
                    <a:pt x="4510723" y="3113296"/>
                  </a:lnTo>
                  <a:lnTo>
                    <a:pt x="4512953" y="3114230"/>
                  </a:lnTo>
                  <a:lnTo>
                    <a:pt x="4518156" y="3118899"/>
                  </a:lnTo>
                  <a:lnTo>
                    <a:pt x="4522615" y="3118899"/>
                  </a:lnTo>
                  <a:lnTo>
                    <a:pt x="4527818" y="3122635"/>
                  </a:lnTo>
                  <a:lnTo>
                    <a:pt x="4536736" y="3125436"/>
                  </a:lnTo>
                  <a:lnTo>
                    <a:pt x="4544170" y="3127303"/>
                  </a:lnTo>
                  <a:lnTo>
                    <a:pt x="4550859" y="3129171"/>
                  </a:lnTo>
                  <a:lnTo>
                    <a:pt x="4557548" y="3129171"/>
                  </a:lnTo>
                  <a:lnTo>
                    <a:pt x="4563493" y="3126369"/>
                  </a:lnTo>
                  <a:lnTo>
                    <a:pt x="4567954" y="3124502"/>
                  </a:lnTo>
                  <a:lnTo>
                    <a:pt x="4570926" y="3122635"/>
                  </a:lnTo>
                  <a:lnTo>
                    <a:pt x="4571669" y="3118899"/>
                  </a:lnTo>
                  <a:lnTo>
                    <a:pt x="4574642" y="3113296"/>
                  </a:lnTo>
                  <a:lnTo>
                    <a:pt x="4576872" y="3110495"/>
                  </a:lnTo>
                  <a:lnTo>
                    <a:pt x="4584304" y="3105826"/>
                  </a:lnTo>
                  <a:lnTo>
                    <a:pt x="4582075" y="3103024"/>
                  </a:lnTo>
                  <a:lnTo>
                    <a:pt x="4582075" y="3100223"/>
                  </a:lnTo>
                  <a:lnTo>
                    <a:pt x="4582818" y="3098356"/>
                  </a:lnTo>
                  <a:lnTo>
                    <a:pt x="4585048" y="3097422"/>
                  </a:lnTo>
                  <a:lnTo>
                    <a:pt x="4588021" y="3097422"/>
                  </a:lnTo>
                  <a:lnTo>
                    <a:pt x="4589507" y="3098356"/>
                  </a:lnTo>
                  <a:lnTo>
                    <a:pt x="4590249" y="3103958"/>
                  </a:lnTo>
                  <a:lnTo>
                    <a:pt x="4591737" y="3105826"/>
                  </a:lnTo>
                  <a:lnTo>
                    <a:pt x="4593967" y="3105826"/>
                  </a:lnTo>
                  <a:lnTo>
                    <a:pt x="4605115" y="3101157"/>
                  </a:lnTo>
                  <a:lnTo>
                    <a:pt x="4621467" y="3093686"/>
                  </a:lnTo>
                  <a:lnTo>
                    <a:pt x="4628898" y="3093686"/>
                  </a:lnTo>
                  <a:lnTo>
                    <a:pt x="4634844" y="3091819"/>
                  </a:lnTo>
                  <a:lnTo>
                    <a:pt x="4641534" y="3093686"/>
                  </a:lnTo>
                  <a:lnTo>
                    <a:pt x="4643764" y="3091819"/>
                  </a:lnTo>
                  <a:lnTo>
                    <a:pt x="4643764" y="3089951"/>
                  </a:lnTo>
                  <a:lnTo>
                    <a:pt x="4640791" y="3086216"/>
                  </a:lnTo>
                  <a:lnTo>
                    <a:pt x="4642277" y="3084348"/>
                  </a:lnTo>
                  <a:lnTo>
                    <a:pt x="4644507" y="3084348"/>
                  </a:lnTo>
                  <a:lnTo>
                    <a:pt x="4646737" y="3086216"/>
                  </a:lnTo>
                  <a:lnTo>
                    <a:pt x="4649710" y="3088084"/>
                  </a:lnTo>
                  <a:lnTo>
                    <a:pt x="4652683" y="3089018"/>
                  </a:lnTo>
                  <a:lnTo>
                    <a:pt x="4654911" y="3090885"/>
                  </a:lnTo>
                  <a:lnTo>
                    <a:pt x="4654911" y="3094620"/>
                  </a:lnTo>
                  <a:lnTo>
                    <a:pt x="4657142" y="3097422"/>
                  </a:lnTo>
                  <a:lnTo>
                    <a:pt x="4660114" y="3098356"/>
                  </a:lnTo>
                  <a:lnTo>
                    <a:pt x="4666060" y="3098356"/>
                  </a:lnTo>
                  <a:lnTo>
                    <a:pt x="4674237" y="3095554"/>
                  </a:lnTo>
                  <a:lnTo>
                    <a:pt x="4677952" y="3091819"/>
                  </a:lnTo>
                  <a:lnTo>
                    <a:pt x="4680925" y="3089951"/>
                  </a:lnTo>
                  <a:lnTo>
                    <a:pt x="4683155" y="3090885"/>
                  </a:lnTo>
                  <a:lnTo>
                    <a:pt x="4684641" y="3094620"/>
                  </a:lnTo>
                  <a:lnTo>
                    <a:pt x="4687614" y="3100223"/>
                  </a:lnTo>
                  <a:lnTo>
                    <a:pt x="4692074" y="3101157"/>
                  </a:lnTo>
                  <a:lnTo>
                    <a:pt x="4695790" y="3101157"/>
                  </a:lnTo>
                  <a:lnTo>
                    <a:pt x="4699506" y="3098356"/>
                  </a:lnTo>
                  <a:lnTo>
                    <a:pt x="4704709" y="3098356"/>
                  </a:lnTo>
                  <a:lnTo>
                    <a:pt x="4705453" y="3096488"/>
                  </a:lnTo>
                  <a:lnTo>
                    <a:pt x="4704709" y="3093686"/>
                  </a:lnTo>
                  <a:lnTo>
                    <a:pt x="4707681" y="3091819"/>
                  </a:lnTo>
                  <a:lnTo>
                    <a:pt x="4712884" y="3089951"/>
                  </a:lnTo>
                  <a:lnTo>
                    <a:pt x="4715115" y="3093686"/>
                  </a:lnTo>
                  <a:lnTo>
                    <a:pt x="4717345" y="3093686"/>
                  </a:lnTo>
                  <a:lnTo>
                    <a:pt x="4721061" y="3093686"/>
                  </a:lnTo>
                  <a:lnTo>
                    <a:pt x="4727750" y="3094620"/>
                  </a:lnTo>
                  <a:lnTo>
                    <a:pt x="4729236" y="3097422"/>
                  </a:lnTo>
                  <a:lnTo>
                    <a:pt x="4733696" y="3101157"/>
                  </a:lnTo>
                  <a:lnTo>
                    <a:pt x="4735925" y="3103958"/>
                  </a:lnTo>
                  <a:lnTo>
                    <a:pt x="4737411" y="3103958"/>
                  </a:lnTo>
                  <a:lnTo>
                    <a:pt x="4739641" y="3103024"/>
                  </a:lnTo>
                  <a:lnTo>
                    <a:pt x="4741128" y="3100223"/>
                  </a:lnTo>
                  <a:lnTo>
                    <a:pt x="4741871" y="3095554"/>
                  </a:lnTo>
                  <a:lnTo>
                    <a:pt x="4742614" y="3087150"/>
                  </a:lnTo>
                  <a:lnTo>
                    <a:pt x="4742614" y="3080613"/>
                  </a:lnTo>
                  <a:lnTo>
                    <a:pt x="4744102" y="3068474"/>
                  </a:lnTo>
                  <a:lnTo>
                    <a:pt x="4743357" y="3063805"/>
                  </a:lnTo>
                  <a:lnTo>
                    <a:pt x="4744102" y="3061937"/>
                  </a:lnTo>
                  <a:lnTo>
                    <a:pt x="4745587" y="3060069"/>
                  </a:lnTo>
                  <a:lnTo>
                    <a:pt x="4747817" y="3059136"/>
                  </a:lnTo>
                  <a:lnTo>
                    <a:pt x="4747817" y="3056334"/>
                  </a:lnTo>
                  <a:lnTo>
                    <a:pt x="4749303" y="3047930"/>
                  </a:lnTo>
                  <a:lnTo>
                    <a:pt x="4750048" y="3046996"/>
                  </a:lnTo>
                  <a:lnTo>
                    <a:pt x="4751533" y="3043261"/>
                  </a:lnTo>
                  <a:lnTo>
                    <a:pt x="4751533" y="3040460"/>
                  </a:lnTo>
                  <a:lnTo>
                    <a:pt x="4752276" y="3035790"/>
                  </a:lnTo>
                  <a:lnTo>
                    <a:pt x="4753763" y="3030188"/>
                  </a:lnTo>
                  <a:lnTo>
                    <a:pt x="4755993" y="3028321"/>
                  </a:lnTo>
                  <a:lnTo>
                    <a:pt x="4757479" y="3029254"/>
                  </a:lnTo>
                  <a:lnTo>
                    <a:pt x="4759709" y="3030188"/>
                  </a:lnTo>
                  <a:lnTo>
                    <a:pt x="4764912" y="3045129"/>
                  </a:lnTo>
                  <a:lnTo>
                    <a:pt x="4768628" y="3049798"/>
                  </a:lnTo>
                  <a:lnTo>
                    <a:pt x="4767885" y="3058202"/>
                  </a:lnTo>
                  <a:lnTo>
                    <a:pt x="4769371" y="3063805"/>
                  </a:lnTo>
                  <a:lnTo>
                    <a:pt x="4768628" y="3067540"/>
                  </a:lnTo>
                  <a:lnTo>
                    <a:pt x="4765655" y="3073143"/>
                  </a:lnTo>
                  <a:lnTo>
                    <a:pt x="4767142" y="3078746"/>
                  </a:lnTo>
                  <a:lnTo>
                    <a:pt x="4767885" y="3086216"/>
                  </a:lnTo>
                  <a:lnTo>
                    <a:pt x="4770858" y="3089951"/>
                  </a:lnTo>
                  <a:lnTo>
                    <a:pt x="4774574" y="3091819"/>
                  </a:lnTo>
                  <a:lnTo>
                    <a:pt x="4777546" y="3093686"/>
                  </a:lnTo>
                  <a:lnTo>
                    <a:pt x="4779034" y="3096488"/>
                  </a:lnTo>
                  <a:lnTo>
                    <a:pt x="4782007" y="3103024"/>
                  </a:lnTo>
                  <a:lnTo>
                    <a:pt x="4784235" y="3105826"/>
                  </a:lnTo>
                  <a:lnTo>
                    <a:pt x="4784235" y="3112363"/>
                  </a:lnTo>
                  <a:lnTo>
                    <a:pt x="4780520" y="3112363"/>
                  </a:lnTo>
                  <a:lnTo>
                    <a:pt x="4770858" y="3113296"/>
                  </a:lnTo>
                  <a:lnTo>
                    <a:pt x="4764168" y="3114230"/>
                  </a:lnTo>
                  <a:lnTo>
                    <a:pt x="4758966" y="3114230"/>
                  </a:lnTo>
                  <a:lnTo>
                    <a:pt x="4756736" y="3115164"/>
                  </a:lnTo>
                  <a:lnTo>
                    <a:pt x="4755993" y="3117966"/>
                  </a:lnTo>
                  <a:lnTo>
                    <a:pt x="4757479" y="3119833"/>
                  </a:lnTo>
                  <a:lnTo>
                    <a:pt x="4764168" y="3118899"/>
                  </a:lnTo>
                  <a:lnTo>
                    <a:pt x="4768628" y="3118899"/>
                  </a:lnTo>
                  <a:lnTo>
                    <a:pt x="4773831" y="3118899"/>
                  </a:lnTo>
                  <a:lnTo>
                    <a:pt x="4782749" y="3117031"/>
                  </a:lnTo>
                  <a:lnTo>
                    <a:pt x="4800587" y="3114230"/>
                  </a:lnTo>
                  <a:lnTo>
                    <a:pt x="4810992" y="3112363"/>
                  </a:lnTo>
                  <a:lnTo>
                    <a:pt x="4810992" y="3108627"/>
                  </a:lnTo>
                  <a:lnTo>
                    <a:pt x="4811736" y="3105826"/>
                  </a:lnTo>
                  <a:lnTo>
                    <a:pt x="4813965" y="3105826"/>
                  </a:lnTo>
                  <a:lnTo>
                    <a:pt x="4819168" y="3104892"/>
                  </a:lnTo>
                  <a:lnTo>
                    <a:pt x="4819911" y="3098356"/>
                  </a:lnTo>
                  <a:lnTo>
                    <a:pt x="4825113" y="3098356"/>
                  </a:lnTo>
                  <a:lnTo>
                    <a:pt x="4828087" y="3095554"/>
                  </a:lnTo>
                  <a:lnTo>
                    <a:pt x="4828087" y="3100223"/>
                  </a:lnTo>
                  <a:lnTo>
                    <a:pt x="4827344" y="3101157"/>
                  </a:lnTo>
                  <a:lnTo>
                    <a:pt x="4821398" y="3104892"/>
                  </a:lnTo>
                  <a:lnTo>
                    <a:pt x="4821398" y="3105826"/>
                  </a:lnTo>
                  <a:lnTo>
                    <a:pt x="4822141" y="3107694"/>
                  </a:lnTo>
                  <a:lnTo>
                    <a:pt x="4824371" y="3107694"/>
                  </a:lnTo>
                  <a:lnTo>
                    <a:pt x="4831059" y="3104892"/>
                  </a:lnTo>
                  <a:lnTo>
                    <a:pt x="4834777" y="3103958"/>
                  </a:lnTo>
                  <a:lnTo>
                    <a:pt x="4835519" y="3103024"/>
                  </a:lnTo>
                  <a:lnTo>
                    <a:pt x="4837005" y="3100223"/>
                  </a:lnTo>
                  <a:lnTo>
                    <a:pt x="4838493" y="3099289"/>
                  </a:lnTo>
                  <a:lnTo>
                    <a:pt x="4844439" y="3098356"/>
                  </a:lnTo>
                  <a:lnTo>
                    <a:pt x="4846668" y="3098356"/>
                  </a:lnTo>
                  <a:lnTo>
                    <a:pt x="4847411" y="3096488"/>
                  </a:lnTo>
                  <a:lnTo>
                    <a:pt x="4848154" y="3093686"/>
                  </a:lnTo>
                  <a:lnTo>
                    <a:pt x="4849642" y="3093686"/>
                  </a:lnTo>
                  <a:lnTo>
                    <a:pt x="4854100" y="3089951"/>
                  </a:lnTo>
                  <a:lnTo>
                    <a:pt x="4859303" y="3087150"/>
                  </a:lnTo>
                  <a:lnTo>
                    <a:pt x="4862276" y="3084348"/>
                  </a:lnTo>
                  <a:lnTo>
                    <a:pt x="4864506" y="3079679"/>
                  </a:lnTo>
                  <a:lnTo>
                    <a:pt x="4865249" y="3075011"/>
                  </a:lnTo>
                  <a:lnTo>
                    <a:pt x="4863762" y="3069407"/>
                  </a:lnTo>
                  <a:lnTo>
                    <a:pt x="4862276" y="3066606"/>
                  </a:lnTo>
                  <a:lnTo>
                    <a:pt x="4861534" y="3062871"/>
                  </a:lnTo>
                  <a:lnTo>
                    <a:pt x="4863762" y="3062871"/>
                  </a:lnTo>
                  <a:lnTo>
                    <a:pt x="4865992" y="3063805"/>
                  </a:lnTo>
                  <a:lnTo>
                    <a:pt x="4868965" y="3067540"/>
                  </a:lnTo>
                  <a:lnTo>
                    <a:pt x="4871195" y="3069407"/>
                  </a:lnTo>
                  <a:lnTo>
                    <a:pt x="4872681" y="3071275"/>
                  </a:lnTo>
                  <a:lnTo>
                    <a:pt x="4871938" y="3075944"/>
                  </a:lnTo>
                  <a:lnTo>
                    <a:pt x="4871938" y="3078746"/>
                  </a:lnTo>
                  <a:lnTo>
                    <a:pt x="4874168" y="3079679"/>
                  </a:lnTo>
                  <a:lnTo>
                    <a:pt x="4876398" y="3079679"/>
                  </a:lnTo>
                  <a:lnTo>
                    <a:pt x="4877884" y="3078746"/>
                  </a:lnTo>
                  <a:lnTo>
                    <a:pt x="4878627" y="3075011"/>
                  </a:lnTo>
                  <a:lnTo>
                    <a:pt x="4881600" y="3067540"/>
                  </a:lnTo>
                  <a:lnTo>
                    <a:pt x="4883829" y="3063805"/>
                  </a:lnTo>
                  <a:lnTo>
                    <a:pt x="4885317" y="3063805"/>
                  </a:lnTo>
                  <a:lnTo>
                    <a:pt x="4886060" y="3065673"/>
                  </a:lnTo>
                  <a:lnTo>
                    <a:pt x="4886060" y="3069407"/>
                  </a:lnTo>
                  <a:lnTo>
                    <a:pt x="4886060" y="3072209"/>
                  </a:lnTo>
                  <a:lnTo>
                    <a:pt x="4887546" y="3075011"/>
                  </a:lnTo>
                  <a:lnTo>
                    <a:pt x="4890519" y="3075944"/>
                  </a:lnTo>
                  <a:lnTo>
                    <a:pt x="4891263" y="3077812"/>
                  </a:lnTo>
                  <a:lnTo>
                    <a:pt x="4891263" y="3080613"/>
                  </a:lnTo>
                  <a:lnTo>
                    <a:pt x="4889775" y="3081547"/>
                  </a:lnTo>
                  <a:lnTo>
                    <a:pt x="4885317" y="3086216"/>
                  </a:lnTo>
                  <a:lnTo>
                    <a:pt x="4880857" y="3088084"/>
                  </a:lnTo>
                  <a:lnTo>
                    <a:pt x="4877884" y="3088084"/>
                  </a:lnTo>
                  <a:lnTo>
                    <a:pt x="4871938" y="3089951"/>
                  </a:lnTo>
                  <a:lnTo>
                    <a:pt x="4867480" y="3090885"/>
                  </a:lnTo>
                  <a:lnTo>
                    <a:pt x="4865249" y="3093686"/>
                  </a:lnTo>
                  <a:lnTo>
                    <a:pt x="4863762" y="3094620"/>
                  </a:lnTo>
                  <a:lnTo>
                    <a:pt x="4863762" y="3095554"/>
                  </a:lnTo>
                  <a:lnTo>
                    <a:pt x="4864506" y="3096488"/>
                  </a:lnTo>
                  <a:lnTo>
                    <a:pt x="4866735" y="3096488"/>
                  </a:lnTo>
                  <a:lnTo>
                    <a:pt x="4869708" y="3096488"/>
                  </a:lnTo>
                  <a:lnTo>
                    <a:pt x="4872681" y="3094620"/>
                  </a:lnTo>
                  <a:lnTo>
                    <a:pt x="4877884" y="3093686"/>
                  </a:lnTo>
                  <a:lnTo>
                    <a:pt x="4884573" y="3091819"/>
                  </a:lnTo>
                  <a:lnTo>
                    <a:pt x="4894235" y="3089018"/>
                  </a:lnTo>
                  <a:lnTo>
                    <a:pt x="4903898" y="3088084"/>
                  </a:lnTo>
                  <a:lnTo>
                    <a:pt x="4913559" y="3086216"/>
                  </a:lnTo>
                  <a:lnTo>
                    <a:pt x="4919505" y="3086216"/>
                  </a:lnTo>
                  <a:lnTo>
                    <a:pt x="4929911" y="3086216"/>
                  </a:lnTo>
                  <a:lnTo>
                    <a:pt x="4936600" y="3086216"/>
                  </a:lnTo>
                  <a:lnTo>
                    <a:pt x="4938830" y="3084348"/>
                  </a:lnTo>
                  <a:lnTo>
                    <a:pt x="4941803" y="3084348"/>
                  </a:lnTo>
                  <a:lnTo>
                    <a:pt x="4944033" y="3080613"/>
                  </a:lnTo>
                  <a:lnTo>
                    <a:pt x="4945519" y="3079679"/>
                  </a:lnTo>
                  <a:lnTo>
                    <a:pt x="4949235" y="3080613"/>
                  </a:lnTo>
                  <a:lnTo>
                    <a:pt x="4951465" y="3079679"/>
                  </a:lnTo>
                  <a:lnTo>
                    <a:pt x="4952208" y="3076878"/>
                  </a:lnTo>
                  <a:lnTo>
                    <a:pt x="4951465" y="3075011"/>
                  </a:lnTo>
                  <a:lnTo>
                    <a:pt x="4952208" y="3072209"/>
                  </a:lnTo>
                  <a:lnTo>
                    <a:pt x="4955181" y="3072209"/>
                  </a:lnTo>
                  <a:lnTo>
                    <a:pt x="4956668" y="3072209"/>
                  </a:lnTo>
                  <a:lnTo>
                    <a:pt x="4957411" y="3075011"/>
                  </a:lnTo>
                  <a:lnTo>
                    <a:pt x="4958897" y="3076878"/>
                  </a:lnTo>
                  <a:lnTo>
                    <a:pt x="4960383" y="3078746"/>
                  </a:lnTo>
                  <a:lnTo>
                    <a:pt x="4962614" y="3078746"/>
                  </a:lnTo>
                  <a:lnTo>
                    <a:pt x="4965586" y="3078746"/>
                  </a:lnTo>
                  <a:lnTo>
                    <a:pt x="4970789" y="3075944"/>
                  </a:lnTo>
                  <a:lnTo>
                    <a:pt x="4974505" y="3076878"/>
                  </a:lnTo>
                  <a:lnTo>
                    <a:pt x="4978966" y="3077812"/>
                  </a:lnTo>
                  <a:lnTo>
                    <a:pt x="4980451" y="3076878"/>
                  </a:lnTo>
                  <a:lnTo>
                    <a:pt x="4984167" y="3075011"/>
                  </a:lnTo>
                  <a:lnTo>
                    <a:pt x="4985654" y="3075011"/>
                  </a:lnTo>
                  <a:lnTo>
                    <a:pt x="4987140" y="3075011"/>
                  </a:lnTo>
                  <a:lnTo>
                    <a:pt x="4992343" y="3077812"/>
                  </a:lnTo>
                  <a:lnTo>
                    <a:pt x="4996803" y="3081547"/>
                  </a:lnTo>
                  <a:lnTo>
                    <a:pt x="4999776" y="3085283"/>
                  </a:lnTo>
                  <a:lnTo>
                    <a:pt x="4999776" y="3088084"/>
                  </a:lnTo>
                  <a:lnTo>
                    <a:pt x="4999032" y="3089018"/>
                  </a:lnTo>
                  <a:lnTo>
                    <a:pt x="4996058" y="3089951"/>
                  </a:lnTo>
                  <a:lnTo>
                    <a:pt x="4990857" y="3088084"/>
                  </a:lnTo>
                  <a:lnTo>
                    <a:pt x="4985654" y="3086216"/>
                  </a:lnTo>
                  <a:lnTo>
                    <a:pt x="4980451" y="3086216"/>
                  </a:lnTo>
                  <a:lnTo>
                    <a:pt x="4978221" y="3086216"/>
                  </a:lnTo>
                  <a:lnTo>
                    <a:pt x="4975992" y="3085283"/>
                  </a:lnTo>
                  <a:lnTo>
                    <a:pt x="4974505" y="3085283"/>
                  </a:lnTo>
                  <a:lnTo>
                    <a:pt x="4972275" y="3087150"/>
                  </a:lnTo>
                  <a:lnTo>
                    <a:pt x="4969302" y="3088084"/>
                  </a:lnTo>
                  <a:lnTo>
                    <a:pt x="4965586" y="3086216"/>
                  </a:lnTo>
                  <a:lnTo>
                    <a:pt x="4961871" y="3087150"/>
                  </a:lnTo>
                  <a:lnTo>
                    <a:pt x="4955925" y="3086216"/>
                  </a:lnTo>
                  <a:lnTo>
                    <a:pt x="4952208" y="3086216"/>
                  </a:lnTo>
                  <a:lnTo>
                    <a:pt x="4951465" y="3086216"/>
                  </a:lnTo>
                  <a:lnTo>
                    <a:pt x="4951465" y="3089018"/>
                  </a:lnTo>
                  <a:lnTo>
                    <a:pt x="4953694" y="3090885"/>
                  </a:lnTo>
                  <a:lnTo>
                    <a:pt x="4955925" y="3090885"/>
                  </a:lnTo>
                  <a:lnTo>
                    <a:pt x="4961128" y="3091819"/>
                  </a:lnTo>
                  <a:lnTo>
                    <a:pt x="4965586" y="3093686"/>
                  </a:lnTo>
                  <a:lnTo>
                    <a:pt x="4973763" y="3094620"/>
                  </a:lnTo>
                  <a:lnTo>
                    <a:pt x="4983424" y="3097422"/>
                  </a:lnTo>
                  <a:lnTo>
                    <a:pt x="4997546" y="3103024"/>
                  </a:lnTo>
                  <a:lnTo>
                    <a:pt x="5013153" y="3108627"/>
                  </a:lnTo>
                  <a:lnTo>
                    <a:pt x="5019099" y="3112363"/>
                  </a:lnTo>
                  <a:lnTo>
                    <a:pt x="5024302" y="3116098"/>
                  </a:lnTo>
                  <a:lnTo>
                    <a:pt x="5033964" y="3122635"/>
                  </a:lnTo>
                  <a:lnTo>
                    <a:pt x="5046600" y="3133840"/>
                  </a:lnTo>
                  <a:lnTo>
                    <a:pt x="5049573" y="3134774"/>
                  </a:lnTo>
                  <a:lnTo>
                    <a:pt x="5050316" y="3133840"/>
                  </a:lnTo>
                  <a:lnTo>
                    <a:pt x="5049573" y="3125436"/>
                  </a:lnTo>
                  <a:lnTo>
                    <a:pt x="5049573" y="3121701"/>
                  </a:lnTo>
                  <a:lnTo>
                    <a:pt x="5049573" y="3119833"/>
                  </a:lnTo>
                  <a:lnTo>
                    <a:pt x="5046600" y="3119833"/>
                  </a:lnTo>
                  <a:lnTo>
                    <a:pt x="5045856" y="3117966"/>
                  </a:lnTo>
                  <a:lnTo>
                    <a:pt x="5045856" y="3115164"/>
                  </a:lnTo>
                  <a:lnTo>
                    <a:pt x="5043627" y="3115164"/>
                  </a:lnTo>
                  <a:lnTo>
                    <a:pt x="5039910" y="3118899"/>
                  </a:lnTo>
                  <a:lnTo>
                    <a:pt x="5036937" y="3118899"/>
                  </a:lnTo>
                  <a:lnTo>
                    <a:pt x="5034708" y="3117031"/>
                  </a:lnTo>
                  <a:lnTo>
                    <a:pt x="5034708" y="3114230"/>
                  </a:lnTo>
                  <a:lnTo>
                    <a:pt x="5037681" y="3110495"/>
                  </a:lnTo>
                  <a:lnTo>
                    <a:pt x="5040654" y="3109561"/>
                  </a:lnTo>
                  <a:lnTo>
                    <a:pt x="5042883" y="3105826"/>
                  </a:lnTo>
                  <a:lnTo>
                    <a:pt x="5046600" y="3105826"/>
                  </a:lnTo>
                  <a:lnTo>
                    <a:pt x="5049573" y="3107694"/>
                  </a:lnTo>
                  <a:lnTo>
                    <a:pt x="5051059" y="3113296"/>
                  </a:lnTo>
                  <a:lnTo>
                    <a:pt x="5052546" y="3115164"/>
                  </a:lnTo>
                  <a:lnTo>
                    <a:pt x="5054032" y="3115164"/>
                  </a:lnTo>
                  <a:lnTo>
                    <a:pt x="5057005" y="3114230"/>
                  </a:lnTo>
                  <a:lnTo>
                    <a:pt x="5058492" y="3114230"/>
                  </a:lnTo>
                  <a:lnTo>
                    <a:pt x="5058492" y="3116098"/>
                  </a:lnTo>
                  <a:lnTo>
                    <a:pt x="5056262" y="3117966"/>
                  </a:lnTo>
                  <a:lnTo>
                    <a:pt x="5056262" y="3121701"/>
                  </a:lnTo>
                  <a:lnTo>
                    <a:pt x="5052546" y="3124502"/>
                  </a:lnTo>
                  <a:lnTo>
                    <a:pt x="5056262" y="3129171"/>
                  </a:lnTo>
                  <a:lnTo>
                    <a:pt x="5059235" y="3131039"/>
                  </a:lnTo>
                  <a:lnTo>
                    <a:pt x="5062208" y="3131039"/>
                  </a:lnTo>
                  <a:lnTo>
                    <a:pt x="5067411" y="3134774"/>
                  </a:lnTo>
                  <a:lnTo>
                    <a:pt x="5070384" y="3135708"/>
                  </a:lnTo>
                  <a:lnTo>
                    <a:pt x="5074100" y="3133840"/>
                  </a:lnTo>
                  <a:lnTo>
                    <a:pt x="5076329" y="3133840"/>
                  </a:lnTo>
                  <a:lnTo>
                    <a:pt x="5079303" y="3134774"/>
                  </a:lnTo>
                  <a:lnTo>
                    <a:pt x="5080789" y="3142244"/>
                  </a:lnTo>
                  <a:lnTo>
                    <a:pt x="5083018" y="3145046"/>
                  </a:lnTo>
                  <a:lnTo>
                    <a:pt x="5082275" y="3146913"/>
                  </a:lnTo>
                  <a:lnTo>
                    <a:pt x="5080046" y="3146913"/>
                  </a:lnTo>
                  <a:lnTo>
                    <a:pt x="5065180" y="3137575"/>
                  </a:lnTo>
                  <a:lnTo>
                    <a:pt x="5059977" y="3135708"/>
                  </a:lnTo>
                  <a:lnTo>
                    <a:pt x="5057748" y="3135708"/>
                  </a:lnTo>
                  <a:lnTo>
                    <a:pt x="5057748" y="3137575"/>
                  </a:lnTo>
                  <a:lnTo>
                    <a:pt x="5058492" y="3140377"/>
                  </a:lnTo>
                  <a:lnTo>
                    <a:pt x="5079303" y="3153450"/>
                  </a:lnTo>
                  <a:lnTo>
                    <a:pt x="5079303" y="3158119"/>
                  </a:lnTo>
                  <a:lnTo>
                    <a:pt x="5081531" y="3159986"/>
                  </a:lnTo>
                  <a:lnTo>
                    <a:pt x="5084504" y="3161854"/>
                  </a:lnTo>
                  <a:lnTo>
                    <a:pt x="5088964" y="3163721"/>
                  </a:lnTo>
                  <a:lnTo>
                    <a:pt x="5094167" y="3164655"/>
                  </a:lnTo>
                  <a:lnTo>
                    <a:pt x="5096397" y="3166523"/>
                  </a:lnTo>
                  <a:lnTo>
                    <a:pt x="5096397" y="3169325"/>
                  </a:lnTo>
                  <a:lnTo>
                    <a:pt x="5098626" y="3174927"/>
                  </a:lnTo>
                  <a:lnTo>
                    <a:pt x="5101599" y="3178662"/>
                  </a:lnTo>
                  <a:lnTo>
                    <a:pt x="5104572" y="3184265"/>
                  </a:lnTo>
                  <a:lnTo>
                    <a:pt x="5105316" y="3191736"/>
                  </a:lnTo>
                  <a:lnTo>
                    <a:pt x="5104572" y="3198272"/>
                  </a:lnTo>
                  <a:lnTo>
                    <a:pt x="5102343" y="3203875"/>
                  </a:lnTo>
                  <a:lnTo>
                    <a:pt x="5100113" y="3206677"/>
                  </a:lnTo>
                  <a:lnTo>
                    <a:pt x="5097883" y="3204809"/>
                  </a:lnTo>
                  <a:lnTo>
                    <a:pt x="5094910" y="3200140"/>
                  </a:lnTo>
                  <a:lnTo>
                    <a:pt x="5094167" y="3193603"/>
                  </a:lnTo>
                  <a:lnTo>
                    <a:pt x="5094910" y="3188001"/>
                  </a:lnTo>
                  <a:lnTo>
                    <a:pt x="5094910" y="3174927"/>
                  </a:lnTo>
                  <a:lnTo>
                    <a:pt x="5094167" y="3174927"/>
                  </a:lnTo>
                  <a:lnTo>
                    <a:pt x="5091937" y="3175861"/>
                  </a:lnTo>
                  <a:lnTo>
                    <a:pt x="5090451" y="3178662"/>
                  </a:lnTo>
                  <a:lnTo>
                    <a:pt x="5088964" y="3180530"/>
                  </a:lnTo>
                  <a:lnTo>
                    <a:pt x="5088964" y="3184265"/>
                  </a:lnTo>
                  <a:lnTo>
                    <a:pt x="5088221" y="3188934"/>
                  </a:lnTo>
                  <a:lnTo>
                    <a:pt x="5089707" y="3194537"/>
                  </a:lnTo>
                  <a:lnTo>
                    <a:pt x="5091195" y="3202008"/>
                  </a:lnTo>
                  <a:lnTo>
                    <a:pt x="5095653" y="3209478"/>
                  </a:lnTo>
                  <a:lnTo>
                    <a:pt x="5097883" y="3210412"/>
                  </a:lnTo>
                  <a:lnTo>
                    <a:pt x="5100113" y="3210412"/>
                  </a:lnTo>
                  <a:lnTo>
                    <a:pt x="5103086" y="3208544"/>
                  </a:lnTo>
                  <a:lnTo>
                    <a:pt x="5106059" y="3206677"/>
                  </a:lnTo>
                  <a:lnTo>
                    <a:pt x="5109032" y="3206677"/>
                  </a:lnTo>
                  <a:lnTo>
                    <a:pt x="5113490" y="3206677"/>
                  </a:lnTo>
                  <a:lnTo>
                    <a:pt x="5116464" y="3206677"/>
                  </a:lnTo>
                  <a:lnTo>
                    <a:pt x="5119436" y="3203875"/>
                  </a:lnTo>
                  <a:lnTo>
                    <a:pt x="5122410" y="3201074"/>
                  </a:lnTo>
                  <a:lnTo>
                    <a:pt x="5125382" y="3201074"/>
                  </a:lnTo>
                  <a:lnTo>
                    <a:pt x="5131328" y="3201074"/>
                  </a:lnTo>
                  <a:lnTo>
                    <a:pt x="5139505" y="3202008"/>
                  </a:lnTo>
                  <a:lnTo>
                    <a:pt x="5144708" y="3202008"/>
                  </a:lnTo>
                  <a:lnTo>
                    <a:pt x="5146193" y="3201074"/>
                  </a:lnTo>
                  <a:lnTo>
                    <a:pt x="5147680" y="3197339"/>
                  </a:lnTo>
                  <a:lnTo>
                    <a:pt x="5149166" y="3195471"/>
                  </a:lnTo>
                  <a:lnTo>
                    <a:pt x="5152140" y="3195471"/>
                  </a:lnTo>
                  <a:lnTo>
                    <a:pt x="5154369" y="3193603"/>
                  </a:lnTo>
                  <a:lnTo>
                    <a:pt x="5154369" y="3189868"/>
                  </a:lnTo>
                  <a:lnTo>
                    <a:pt x="5158086" y="3188934"/>
                  </a:lnTo>
                  <a:lnTo>
                    <a:pt x="5160315" y="3188934"/>
                  </a:lnTo>
                  <a:lnTo>
                    <a:pt x="5162545" y="3190802"/>
                  </a:lnTo>
                  <a:lnTo>
                    <a:pt x="5161059" y="3192670"/>
                  </a:lnTo>
                  <a:lnTo>
                    <a:pt x="5160315" y="3197339"/>
                  </a:lnTo>
                  <a:lnTo>
                    <a:pt x="5161059" y="3198272"/>
                  </a:lnTo>
                  <a:lnTo>
                    <a:pt x="5162545" y="3198272"/>
                  </a:lnTo>
                  <a:lnTo>
                    <a:pt x="5166261" y="3195471"/>
                  </a:lnTo>
                  <a:lnTo>
                    <a:pt x="5172206" y="3191736"/>
                  </a:lnTo>
                  <a:lnTo>
                    <a:pt x="5184098" y="3184265"/>
                  </a:lnTo>
                  <a:lnTo>
                    <a:pt x="5195990" y="3178662"/>
                  </a:lnTo>
                  <a:lnTo>
                    <a:pt x="5204166" y="3172126"/>
                  </a:lnTo>
                  <a:lnTo>
                    <a:pt x="5207882" y="3171192"/>
                  </a:lnTo>
                  <a:lnTo>
                    <a:pt x="5209369" y="3171192"/>
                  </a:lnTo>
                  <a:lnTo>
                    <a:pt x="5212342" y="3172126"/>
                  </a:lnTo>
                  <a:lnTo>
                    <a:pt x="5214573" y="3170258"/>
                  </a:lnTo>
                  <a:lnTo>
                    <a:pt x="5216802" y="3169325"/>
                  </a:lnTo>
                  <a:lnTo>
                    <a:pt x="5218288" y="3169325"/>
                  </a:lnTo>
                  <a:lnTo>
                    <a:pt x="5220518" y="3170258"/>
                  </a:lnTo>
                  <a:lnTo>
                    <a:pt x="5223491" y="3173060"/>
                  </a:lnTo>
                  <a:lnTo>
                    <a:pt x="5228694" y="3173993"/>
                  </a:lnTo>
                  <a:lnTo>
                    <a:pt x="5229437" y="3173993"/>
                  </a:lnTo>
                  <a:lnTo>
                    <a:pt x="5230922" y="3172126"/>
                  </a:lnTo>
                  <a:lnTo>
                    <a:pt x="5232410" y="3170258"/>
                  </a:lnTo>
                  <a:lnTo>
                    <a:pt x="5231667" y="3167457"/>
                  </a:lnTo>
                  <a:lnTo>
                    <a:pt x="5228694" y="3165589"/>
                  </a:lnTo>
                  <a:lnTo>
                    <a:pt x="5224234" y="3163721"/>
                  </a:lnTo>
                  <a:lnTo>
                    <a:pt x="5221261" y="3161854"/>
                  </a:lnTo>
                  <a:lnTo>
                    <a:pt x="5222748" y="3160920"/>
                  </a:lnTo>
                  <a:lnTo>
                    <a:pt x="5224977" y="3160920"/>
                  </a:lnTo>
                  <a:lnTo>
                    <a:pt x="5229437" y="3160920"/>
                  </a:lnTo>
                  <a:lnTo>
                    <a:pt x="5229437" y="3159986"/>
                  </a:lnTo>
                  <a:lnTo>
                    <a:pt x="5226464" y="3155318"/>
                  </a:lnTo>
                  <a:lnTo>
                    <a:pt x="5226464" y="3152516"/>
                  </a:lnTo>
                  <a:lnTo>
                    <a:pt x="5230922" y="3147847"/>
                  </a:lnTo>
                  <a:lnTo>
                    <a:pt x="5233153" y="3146913"/>
                  </a:lnTo>
                  <a:lnTo>
                    <a:pt x="5237613" y="3146913"/>
                  </a:lnTo>
                  <a:lnTo>
                    <a:pt x="5240586" y="3146913"/>
                  </a:lnTo>
                  <a:lnTo>
                    <a:pt x="5241328" y="3145046"/>
                  </a:lnTo>
                  <a:lnTo>
                    <a:pt x="5241328" y="3140377"/>
                  </a:lnTo>
                  <a:lnTo>
                    <a:pt x="5245045" y="3140377"/>
                  </a:lnTo>
                  <a:lnTo>
                    <a:pt x="5247274" y="3140377"/>
                  </a:lnTo>
                  <a:lnTo>
                    <a:pt x="5249505" y="3140377"/>
                  </a:lnTo>
                  <a:lnTo>
                    <a:pt x="5253963" y="3143178"/>
                  </a:lnTo>
                  <a:lnTo>
                    <a:pt x="5256937" y="3144112"/>
                  </a:lnTo>
                  <a:lnTo>
                    <a:pt x="5259909" y="3144112"/>
                  </a:lnTo>
                  <a:lnTo>
                    <a:pt x="5263625" y="3142244"/>
                  </a:lnTo>
                  <a:lnTo>
                    <a:pt x="5267343" y="3141310"/>
                  </a:lnTo>
                  <a:lnTo>
                    <a:pt x="5273289" y="3140377"/>
                  </a:lnTo>
                  <a:lnTo>
                    <a:pt x="5279234" y="3142244"/>
                  </a:lnTo>
                  <a:lnTo>
                    <a:pt x="5284437" y="3145980"/>
                  </a:lnTo>
                  <a:lnTo>
                    <a:pt x="5299302" y="3159986"/>
                  </a:lnTo>
                  <a:lnTo>
                    <a:pt x="5301530" y="3160920"/>
                  </a:lnTo>
                  <a:lnTo>
                    <a:pt x="5305990" y="3160920"/>
                  </a:lnTo>
                  <a:lnTo>
                    <a:pt x="5310450" y="3165589"/>
                  </a:lnTo>
                  <a:lnTo>
                    <a:pt x="5316395" y="3169325"/>
                  </a:lnTo>
                  <a:lnTo>
                    <a:pt x="5321598" y="3175861"/>
                  </a:lnTo>
                  <a:lnTo>
                    <a:pt x="5326059" y="3181464"/>
                  </a:lnTo>
                  <a:lnTo>
                    <a:pt x="5329774" y="3183331"/>
                  </a:lnTo>
                  <a:lnTo>
                    <a:pt x="5332005" y="3186133"/>
                  </a:lnTo>
                  <a:lnTo>
                    <a:pt x="5331260" y="3188001"/>
                  </a:lnTo>
                  <a:lnTo>
                    <a:pt x="5329031" y="3189868"/>
                  </a:lnTo>
                  <a:lnTo>
                    <a:pt x="5329031" y="3192670"/>
                  </a:lnTo>
                  <a:lnTo>
                    <a:pt x="5329774" y="3195471"/>
                  </a:lnTo>
                  <a:lnTo>
                    <a:pt x="5333490" y="3197339"/>
                  </a:lnTo>
                  <a:lnTo>
                    <a:pt x="5335720" y="3202942"/>
                  </a:lnTo>
                  <a:lnTo>
                    <a:pt x="5338693" y="3203875"/>
                  </a:lnTo>
                  <a:lnTo>
                    <a:pt x="5340923" y="3202942"/>
                  </a:lnTo>
                  <a:lnTo>
                    <a:pt x="5343152" y="3203875"/>
                  </a:lnTo>
                  <a:lnTo>
                    <a:pt x="5343896" y="3208544"/>
                  </a:lnTo>
                  <a:lnTo>
                    <a:pt x="5348354" y="3210412"/>
                  </a:lnTo>
                  <a:lnTo>
                    <a:pt x="5353557" y="3212280"/>
                  </a:lnTo>
                  <a:lnTo>
                    <a:pt x="5353557" y="3219750"/>
                  </a:lnTo>
                  <a:lnTo>
                    <a:pt x="5355045" y="3225353"/>
                  </a:lnTo>
                  <a:lnTo>
                    <a:pt x="5355788" y="3228154"/>
                  </a:lnTo>
                  <a:lnTo>
                    <a:pt x="5355045" y="3234691"/>
                  </a:lnTo>
                  <a:lnTo>
                    <a:pt x="5356531" y="3236559"/>
                  </a:lnTo>
                  <a:lnTo>
                    <a:pt x="5358760" y="3238426"/>
                  </a:lnTo>
                  <a:lnTo>
                    <a:pt x="5361734" y="3240293"/>
                  </a:lnTo>
                  <a:lnTo>
                    <a:pt x="5363964" y="3241227"/>
                  </a:lnTo>
                  <a:lnTo>
                    <a:pt x="5366192" y="3244962"/>
                  </a:lnTo>
                  <a:lnTo>
                    <a:pt x="5366937" y="3247764"/>
                  </a:lnTo>
                  <a:lnTo>
                    <a:pt x="5368423" y="3250565"/>
                  </a:lnTo>
                  <a:lnTo>
                    <a:pt x="5370652" y="3249632"/>
                  </a:lnTo>
                  <a:lnTo>
                    <a:pt x="5372138" y="3249632"/>
                  </a:lnTo>
                  <a:lnTo>
                    <a:pt x="5374369" y="3249632"/>
                  </a:lnTo>
                  <a:lnTo>
                    <a:pt x="5376598" y="3250565"/>
                  </a:lnTo>
                  <a:lnTo>
                    <a:pt x="5379572" y="3253367"/>
                  </a:lnTo>
                  <a:lnTo>
                    <a:pt x="5382544" y="3257102"/>
                  </a:lnTo>
                  <a:lnTo>
                    <a:pt x="5385517" y="3262705"/>
                  </a:lnTo>
                  <a:lnTo>
                    <a:pt x="5385517" y="3267374"/>
                  </a:lnTo>
                  <a:lnTo>
                    <a:pt x="5387003" y="3272043"/>
                  </a:lnTo>
                  <a:lnTo>
                    <a:pt x="5388490" y="3273910"/>
                  </a:lnTo>
                  <a:lnTo>
                    <a:pt x="5391463" y="3273910"/>
                  </a:lnTo>
                  <a:lnTo>
                    <a:pt x="5395179" y="3274844"/>
                  </a:lnTo>
                  <a:lnTo>
                    <a:pt x="5398152" y="3279513"/>
                  </a:lnTo>
                  <a:lnTo>
                    <a:pt x="5397409" y="3282315"/>
                  </a:lnTo>
                  <a:lnTo>
                    <a:pt x="5397409" y="3285116"/>
                  </a:lnTo>
                  <a:lnTo>
                    <a:pt x="5398152" y="3287917"/>
                  </a:lnTo>
                  <a:lnTo>
                    <a:pt x="5401125" y="3289785"/>
                  </a:lnTo>
                  <a:lnTo>
                    <a:pt x="5405585" y="3291653"/>
                  </a:lnTo>
                  <a:lnTo>
                    <a:pt x="5410044" y="3291653"/>
                  </a:lnTo>
                  <a:lnTo>
                    <a:pt x="5421936" y="3293521"/>
                  </a:lnTo>
                  <a:lnTo>
                    <a:pt x="5426396" y="3293521"/>
                  </a:lnTo>
                  <a:lnTo>
                    <a:pt x="5431599" y="3294454"/>
                  </a:lnTo>
                  <a:lnTo>
                    <a:pt x="5433085" y="3297255"/>
                  </a:lnTo>
                  <a:lnTo>
                    <a:pt x="5432342" y="3299123"/>
                  </a:lnTo>
                  <a:lnTo>
                    <a:pt x="5431599" y="3302858"/>
                  </a:lnTo>
                  <a:lnTo>
                    <a:pt x="5432342" y="3306594"/>
                  </a:lnTo>
                  <a:lnTo>
                    <a:pt x="5433827" y="3307527"/>
                  </a:lnTo>
                  <a:lnTo>
                    <a:pt x="5438288" y="3308461"/>
                  </a:lnTo>
                  <a:lnTo>
                    <a:pt x="5439773" y="3310329"/>
                  </a:lnTo>
                  <a:lnTo>
                    <a:pt x="5440517" y="3311262"/>
                  </a:lnTo>
                  <a:lnTo>
                    <a:pt x="5440517" y="3313130"/>
                  </a:lnTo>
                  <a:lnTo>
                    <a:pt x="5439773" y="3316865"/>
                  </a:lnTo>
                  <a:lnTo>
                    <a:pt x="5441260" y="3320601"/>
                  </a:lnTo>
                  <a:lnTo>
                    <a:pt x="5442746" y="3322468"/>
                  </a:lnTo>
                  <a:lnTo>
                    <a:pt x="5442746" y="3327137"/>
                  </a:lnTo>
                  <a:lnTo>
                    <a:pt x="5444233" y="3329005"/>
                  </a:lnTo>
                  <a:lnTo>
                    <a:pt x="5446463" y="3331806"/>
                  </a:lnTo>
                  <a:lnTo>
                    <a:pt x="5451665" y="3334607"/>
                  </a:lnTo>
                  <a:lnTo>
                    <a:pt x="5454638" y="3338343"/>
                  </a:lnTo>
                  <a:lnTo>
                    <a:pt x="5456125" y="3340211"/>
                  </a:lnTo>
                  <a:lnTo>
                    <a:pt x="5455382" y="3342078"/>
                  </a:lnTo>
                  <a:lnTo>
                    <a:pt x="5453895" y="3343946"/>
                  </a:lnTo>
                  <a:lnTo>
                    <a:pt x="5451665" y="3343946"/>
                  </a:lnTo>
                  <a:lnTo>
                    <a:pt x="5448692" y="3343946"/>
                  </a:lnTo>
                  <a:lnTo>
                    <a:pt x="5447206" y="3344879"/>
                  </a:lnTo>
                  <a:lnTo>
                    <a:pt x="5446463" y="3347680"/>
                  </a:lnTo>
                  <a:lnTo>
                    <a:pt x="5446463" y="3348615"/>
                  </a:lnTo>
                  <a:lnTo>
                    <a:pt x="5446463" y="3350482"/>
                  </a:lnTo>
                  <a:lnTo>
                    <a:pt x="5447949" y="3352350"/>
                  </a:lnTo>
                  <a:lnTo>
                    <a:pt x="5450179" y="3353284"/>
                  </a:lnTo>
                  <a:lnTo>
                    <a:pt x="5453152" y="3354217"/>
                  </a:lnTo>
                  <a:lnTo>
                    <a:pt x="5453152" y="3357019"/>
                  </a:lnTo>
                  <a:lnTo>
                    <a:pt x="5453152" y="3358886"/>
                  </a:lnTo>
                  <a:lnTo>
                    <a:pt x="5451665" y="3361688"/>
                  </a:lnTo>
                  <a:lnTo>
                    <a:pt x="5451665" y="3364489"/>
                  </a:lnTo>
                  <a:lnTo>
                    <a:pt x="5453895" y="3368224"/>
                  </a:lnTo>
                  <a:lnTo>
                    <a:pt x="5453895" y="3371026"/>
                  </a:lnTo>
                  <a:lnTo>
                    <a:pt x="5451665" y="3375695"/>
                  </a:lnTo>
                  <a:lnTo>
                    <a:pt x="5450179" y="3377563"/>
                  </a:lnTo>
                  <a:lnTo>
                    <a:pt x="5449437" y="3380364"/>
                  </a:lnTo>
                  <a:lnTo>
                    <a:pt x="5449437" y="3384099"/>
                  </a:lnTo>
                  <a:lnTo>
                    <a:pt x="5450922" y="3389702"/>
                  </a:lnTo>
                  <a:lnTo>
                    <a:pt x="5450922" y="3395305"/>
                  </a:lnTo>
                  <a:lnTo>
                    <a:pt x="5450179" y="3399040"/>
                  </a:lnTo>
                  <a:lnTo>
                    <a:pt x="5448692" y="3400907"/>
                  </a:lnTo>
                  <a:lnTo>
                    <a:pt x="5447206" y="3407444"/>
                  </a:lnTo>
                  <a:lnTo>
                    <a:pt x="5448692" y="3410246"/>
                  </a:lnTo>
                  <a:lnTo>
                    <a:pt x="5447949" y="3413047"/>
                  </a:lnTo>
                  <a:lnTo>
                    <a:pt x="5445719" y="3416782"/>
                  </a:lnTo>
                  <a:lnTo>
                    <a:pt x="5444976" y="3420517"/>
                  </a:lnTo>
                  <a:lnTo>
                    <a:pt x="5443491" y="3424252"/>
                  </a:lnTo>
                  <a:lnTo>
                    <a:pt x="5442003" y="3428921"/>
                  </a:lnTo>
                  <a:lnTo>
                    <a:pt x="5442003" y="3435458"/>
                  </a:lnTo>
                  <a:lnTo>
                    <a:pt x="5441260" y="3440127"/>
                  </a:lnTo>
                  <a:lnTo>
                    <a:pt x="5440517" y="3441061"/>
                  </a:lnTo>
                  <a:lnTo>
                    <a:pt x="5436057" y="3450399"/>
                  </a:lnTo>
                  <a:lnTo>
                    <a:pt x="5433085" y="3454134"/>
                  </a:lnTo>
                  <a:lnTo>
                    <a:pt x="5433085" y="3456936"/>
                  </a:lnTo>
                  <a:lnTo>
                    <a:pt x="5434571" y="3464406"/>
                  </a:lnTo>
                  <a:lnTo>
                    <a:pt x="5434571" y="3470009"/>
                  </a:lnTo>
                  <a:lnTo>
                    <a:pt x="5434571" y="3476545"/>
                  </a:lnTo>
                  <a:lnTo>
                    <a:pt x="5432342" y="3483082"/>
                  </a:lnTo>
                  <a:lnTo>
                    <a:pt x="5428625" y="3491486"/>
                  </a:lnTo>
                  <a:lnTo>
                    <a:pt x="5426396" y="3497089"/>
                  </a:lnTo>
                  <a:lnTo>
                    <a:pt x="5426396" y="3500824"/>
                  </a:lnTo>
                  <a:lnTo>
                    <a:pt x="5427139" y="3506427"/>
                  </a:lnTo>
                  <a:lnTo>
                    <a:pt x="5429368" y="3511096"/>
                  </a:lnTo>
                  <a:lnTo>
                    <a:pt x="5430111" y="3512030"/>
                  </a:lnTo>
                  <a:lnTo>
                    <a:pt x="5431599" y="3512030"/>
                  </a:lnTo>
                  <a:lnTo>
                    <a:pt x="5432342" y="3509228"/>
                  </a:lnTo>
                  <a:lnTo>
                    <a:pt x="5434571" y="3509228"/>
                  </a:lnTo>
                  <a:lnTo>
                    <a:pt x="5436057" y="3510162"/>
                  </a:lnTo>
                  <a:lnTo>
                    <a:pt x="5436800" y="3512030"/>
                  </a:lnTo>
                  <a:lnTo>
                    <a:pt x="5438288" y="3521368"/>
                  </a:lnTo>
                  <a:lnTo>
                    <a:pt x="5439030" y="3523235"/>
                  </a:lnTo>
                  <a:lnTo>
                    <a:pt x="5441260" y="3525103"/>
                  </a:lnTo>
                  <a:lnTo>
                    <a:pt x="5443491" y="3526037"/>
                  </a:lnTo>
                  <a:lnTo>
                    <a:pt x="5445719" y="3526971"/>
                  </a:lnTo>
                  <a:lnTo>
                    <a:pt x="5446463" y="3528838"/>
                  </a:lnTo>
                  <a:lnTo>
                    <a:pt x="5447949" y="3530706"/>
                  </a:lnTo>
                  <a:lnTo>
                    <a:pt x="5450922" y="3530706"/>
                  </a:lnTo>
                  <a:lnTo>
                    <a:pt x="5453152" y="3529772"/>
                  </a:lnTo>
                  <a:lnTo>
                    <a:pt x="5453895" y="3526037"/>
                  </a:lnTo>
                  <a:lnTo>
                    <a:pt x="5453895" y="3521368"/>
                  </a:lnTo>
                  <a:lnTo>
                    <a:pt x="5453895" y="3519500"/>
                  </a:lnTo>
                  <a:lnTo>
                    <a:pt x="5454638" y="3516699"/>
                  </a:lnTo>
                  <a:lnTo>
                    <a:pt x="5454638" y="3512030"/>
                  </a:lnTo>
                  <a:lnTo>
                    <a:pt x="5453895" y="3508295"/>
                  </a:lnTo>
                  <a:lnTo>
                    <a:pt x="5453895" y="3507361"/>
                  </a:lnTo>
                  <a:lnTo>
                    <a:pt x="5455382" y="3505493"/>
                  </a:lnTo>
                  <a:lnTo>
                    <a:pt x="5454638" y="3503626"/>
                  </a:lnTo>
                  <a:lnTo>
                    <a:pt x="5451665" y="3502692"/>
                  </a:lnTo>
                  <a:lnTo>
                    <a:pt x="5449437" y="3498023"/>
                  </a:lnTo>
                  <a:lnTo>
                    <a:pt x="5443491" y="3496155"/>
                  </a:lnTo>
                  <a:lnTo>
                    <a:pt x="5442003" y="3495222"/>
                  </a:lnTo>
                  <a:lnTo>
                    <a:pt x="5442003" y="3491486"/>
                  </a:lnTo>
                  <a:lnTo>
                    <a:pt x="5443491" y="3490552"/>
                  </a:lnTo>
                  <a:lnTo>
                    <a:pt x="5444976" y="3488685"/>
                  </a:lnTo>
                  <a:lnTo>
                    <a:pt x="5444976" y="3484950"/>
                  </a:lnTo>
                  <a:lnTo>
                    <a:pt x="5445719" y="3478413"/>
                  </a:lnTo>
                  <a:lnTo>
                    <a:pt x="5446463" y="3477479"/>
                  </a:lnTo>
                  <a:lnTo>
                    <a:pt x="5447949" y="3478413"/>
                  </a:lnTo>
                  <a:lnTo>
                    <a:pt x="5448692" y="3481214"/>
                  </a:lnTo>
                  <a:lnTo>
                    <a:pt x="5450922" y="3483082"/>
                  </a:lnTo>
                  <a:lnTo>
                    <a:pt x="5451665" y="3483082"/>
                  </a:lnTo>
                  <a:lnTo>
                    <a:pt x="5453895" y="3482148"/>
                  </a:lnTo>
                  <a:lnTo>
                    <a:pt x="5456125" y="3484016"/>
                  </a:lnTo>
                  <a:lnTo>
                    <a:pt x="5458355" y="3486817"/>
                  </a:lnTo>
                  <a:lnTo>
                    <a:pt x="5463557" y="3488685"/>
                  </a:lnTo>
                  <a:lnTo>
                    <a:pt x="5466530" y="3491486"/>
                  </a:lnTo>
                  <a:lnTo>
                    <a:pt x="5466530" y="3496155"/>
                  </a:lnTo>
                  <a:lnTo>
                    <a:pt x="5466530" y="3501758"/>
                  </a:lnTo>
                  <a:lnTo>
                    <a:pt x="5466530" y="3505493"/>
                  </a:lnTo>
                  <a:lnTo>
                    <a:pt x="5468760" y="3509228"/>
                  </a:lnTo>
                  <a:lnTo>
                    <a:pt x="5470247" y="3510162"/>
                  </a:lnTo>
                  <a:lnTo>
                    <a:pt x="5472476" y="3511096"/>
                  </a:lnTo>
                  <a:lnTo>
                    <a:pt x="5473963" y="3509228"/>
                  </a:lnTo>
                  <a:lnTo>
                    <a:pt x="5474706" y="3506427"/>
                  </a:lnTo>
                  <a:lnTo>
                    <a:pt x="5473963" y="3499890"/>
                  </a:lnTo>
                  <a:lnTo>
                    <a:pt x="5476193" y="3496155"/>
                  </a:lnTo>
                  <a:lnTo>
                    <a:pt x="5476935" y="3492420"/>
                  </a:lnTo>
                  <a:lnTo>
                    <a:pt x="5478423" y="3491486"/>
                  </a:lnTo>
                  <a:lnTo>
                    <a:pt x="5479909" y="3491486"/>
                  </a:lnTo>
                  <a:lnTo>
                    <a:pt x="5480652" y="3493354"/>
                  </a:lnTo>
                  <a:lnTo>
                    <a:pt x="5483624" y="3494288"/>
                  </a:lnTo>
                  <a:lnTo>
                    <a:pt x="5482881" y="3498957"/>
                  </a:lnTo>
                  <a:lnTo>
                    <a:pt x="5483624" y="3503626"/>
                  </a:lnTo>
                  <a:lnTo>
                    <a:pt x="5485112" y="3505493"/>
                  </a:lnTo>
                  <a:lnTo>
                    <a:pt x="5485855" y="3507361"/>
                  </a:lnTo>
                  <a:lnTo>
                    <a:pt x="5486598" y="3510162"/>
                  </a:lnTo>
                  <a:lnTo>
                    <a:pt x="5480652" y="3520434"/>
                  </a:lnTo>
                  <a:lnTo>
                    <a:pt x="5476193" y="3522302"/>
                  </a:lnTo>
                  <a:lnTo>
                    <a:pt x="5474706" y="3524170"/>
                  </a:lnTo>
                  <a:lnTo>
                    <a:pt x="5474706" y="3526037"/>
                  </a:lnTo>
                  <a:lnTo>
                    <a:pt x="5475450" y="3529772"/>
                  </a:lnTo>
                  <a:lnTo>
                    <a:pt x="5474706" y="3531640"/>
                  </a:lnTo>
                  <a:lnTo>
                    <a:pt x="5471732" y="3533507"/>
                  </a:lnTo>
                  <a:lnTo>
                    <a:pt x="5469503" y="3536309"/>
                  </a:lnTo>
                  <a:lnTo>
                    <a:pt x="5466530" y="3538176"/>
                  </a:lnTo>
                  <a:lnTo>
                    <a:pt x="5464301" y="3539110"/>
                  </a:lnTo>
                  <a:lnTo>
                    <a:pt x="5463557" y="3540978"/>
                  </a:lnTo>
                  <a:lnTo>
                    <a:pt x="5463557" y="3542846"/>
                  </a:lnTo>
                  <a:lnTo>
                    <a:pt x="5462814" y="3546581"/>
                  </a:lnTo>
                  <a:lnTo>
                    <a:pt x="5459841" y="3549382"/>
                  </a:lnTo>
                  <a:lnTo>
                    <a:pt x="5459098" y="3551250"/>
                  </a:lnTo>
                  <a:lnTo>
                    <a:pt x="5459841" y="3553117"/>
                  </a:lnTo>
                  <a:lnTo>
                    <a:pt x="5460584" y="3554051"/>
                  </a:lnTo>
                  <a:lnTo>
                    <a:pt x="5461328" y="3560588"/>
                  </a:lnTo>
                  <a:lnTo>
                    <a:pt x="5460584" y="3562455"/>
                  </a:lnTo>
                  <a:lnTo>
                    <a:pt x="5454638" y="3561521"/>
                  </a:lnTo>
                  <a:lnTo>
                    <a:pt x="5451665" y="3561521"/>
                  </a:lnTo>
                  <a:lnTo>
                    <a:pt x="5450922" y="3561521"/>
                  </a:lnTo>
                  <a:lnTo>
                    <a:pt x="5450179" y="3564323"/>
                  </a:lnTo>
                  <a:lnTo>
                    <a:pt x="5448692" y="3570860"/>
                  </a:lnTo>
                  <a:lnTo>
                    <a:pt x="5449437" y="3572727"/>
                  </a:lnTo>
                  <a:lnTo>
                    <a:pt x="5455382" y="3574595"/>
                  </a:lnTo>
                  <a:lnTo>
                    <a:pt x="5458355" y="3577396"/>
                  </a:lnTo>
                  <a:lnTo>
                    <a:pt x="5462814" y="3581131"/>
                  </a:lnTo>
                  <a:lnTo>
                    <a:pt x="5463557" y="3584867"/>
                  </a:lnTo>
                  <a:lnTo>
                    <a:pt x="5463557" y="3591403"/>
                  </a:lnTo>
                  <a:lnTo>
                    <a:pt x="5465786" y="3598873"/>
                  </a:lnTo>
                  <a:lnTo>
                    <a:pt x="5469503" y="3611013"/>
                  </a:lnTo>
                  <a:lnTo>
                    <a:pt x="5473963" y="3618483"/>
                  </a:lnTo>
                  <a:lnTo>
                    <a:pt x="5475450" y="3623152"/>
                  </a:lnTo>
                  <a:lnTo>
                    <a:pt x="5474706" y="3628755"/>
                  </a:lnTo>
                  <a:lnTo>
                    <a:pt x="5474706" y="3631557"/>
                  </a:lnTo>
                  <a:lnTo>
                    <a:pt x="5476193" y="3635292"/>
                  </a:lnTo>
                  <a:lnTo>
                    <a:pt x="5481396" y="3642762"/>
                  </a:lnTo>
                  <a:lnTo>
                    <a:pt x="5483624" y="3648365"/>
                  </a:lnTo>
                  <a:lnTo>
                    <a:pt x="5486598" y="3653034"/>
                  </a:lnTo>
                  <a:lnTo>
                    <a:pt x="5489570" y="3655835"/>
                  </a:lnTo>
                  <a:lnTo>
                    <a:pt x="5491801" y="3657703"/>
                  </a:lnTo>
                  <a:lnTo>
                    <a:pt x="5493287" y="3665174"/>
                  </a:lnTo>
                  <a:lnTo>
                    <a:pt x="5498489" y="3671710"/>
                  </a:lnTo>
                  <a:lnTo>
                    <a:pt x="5499976" y="3674512"/>
                  </a:lnTo>
                  <a:lnTo>
                    <a:pt x="5502207" y="3673578"/>
                  </a:lnTo>
                  <a:lnTo>
                    <a:pt x="5504435" y="3677313"/>
                  </a:lnTo>
                  <a:lnTo>
                    <a:pt x="5505922" y="3676379"/>
                  </a:lnTo>
                  <a:lnTo>
                    <a:pt x="5508895" y="3676379"/>
                  </a:lnTo>
                  <a:lnTo>
                    <a:pt x="5510381" y="3677313"/>
                  </a:lnTo>
                  <a:lnTo>
                    <a:pt x="5514098" y="3678247"/>
                  </a:lnTo>
                  <a:lnTo>
                    <a:pt x="5515584" y="3677313"/>
                  </a:lnTo>
                  <a:lnTo>
                    <a:pt x="5515584" y="3671710"/>
                  </a:lnTo>
                  <a:lnTo>
                    <a:pt x="5514098" y="3667041"/>
                  </a:lnTo>
                  <a:lnTo>
                    <a:pt x="5505179" y="3654902"/>
                  </a:lnTo>
                  <a:lnTo>
                    <a:pt x="5502949" y="3652100"/>
                  </a:lnTo>
                  <a:lnTo>
                    <a:pt x="5502949" y="3648365"/>
                  </a:lnTo>
                  <a:lnTo>
                    <a:pt x="5503692" y="3647431"/>
                  </a:lnTo>
                  <a:lnTo>
                    <a:pt x="5505922" y="3648365"/>
                  </a:lnTo>
                  <a:lnTo>
                    <a:pt x="5514841" y="3654902"/>
                  </a:lnTo>
                  <a:lnTo>
                    <a:pt x="5517071" y="3653968"/>
                  </a:lnTo>
                  <a:lnTo>
                    <a:pt x="5520044" y="3653968"/>
                  </a:lnTo>
                  <a:lnTo>
                    <a:pt x="5521530" y="3653968"/>
                  </a:lnTo>
                  <a:lnTo>
                    <a:pt x="5523760" y="3653968"/>
                  </a:lnTo>
                  <a:lnTo>
                    <a:pt x="5526733" y="3653034"/>
                  </a:lnTo>
                  <a:lnTo>
                    <a:pt x="5530448" y="3651166"/>
                  </a:lnTo>
                  <a:lnTo>
                    <a:pt x="5531936" y="3652100"/>
                  </a:lnTo>
                  <a:lnTo>
                    <a:pt x="5531936" y="3654902"/>
                  </a:lnTo>
                  <a:lnTo>
                    <a:pt x="5530448" y="3656769"/>
                  </a:lnTo>
                  <a:lnTo>
                    <a:pt x="5524502" y="3658637"/>
                  </a:lnTo>
                  <a:lnTo>
                    <a:pt x="5523017" y="3660504"/>
                  </a:lnTo>
                  <a:lnTo>
                    <a:pt x="5522273" y="3662372"/>
                  </a:lnTo>
                  <a:lnTo>
                    <a:pt x="5524502" y="3666107"/>
                  </a:lnTo>
                  <a:lnTo>
                    <a:pt x="5526733" y="3670776"/>
                  </a:lnTo>
                  <a:lnTo>
                    <a:pt x="5528219" y="3681048"/>
                  </a:lnTo>
                  <a:lnTo>
                    <a:pt x="5525990" y="3686651"/>
                  </a:lnTo>
                  <a:lnTo>
                    <a:pt x="5524502" y="3691320"/>
                  </a:lnTo>
                  <a:lnTo>
                    <a:pt x="5523760" y="3698790"/>
                  </a:lnTo>
                  <a:lnTo>
                    <a:pt x="5524502" y="3702525"/>
                  </a:lnTo>
                  <a:lnTo>
                    <a:pt x="5526733" y="3705327"/>
                  </a:lnTo>
                  <a:lnTo>
                    <a:pt x="5528219" y="3709062"/>
                  </a:lnTo>
                  <a:lnTo>
                    <a:pt x="5528219" y="3715599"/>
                  </a:lnTo>
                  <a:lnTo>
                    <a:pt x="5528963" y="3719334"/>
                  </a:lnTo>
                  <a:lnTo>
                    <a:pt x="5530448" y="3721201"/>
                  </a:lnTo>
                  <a:lnTo>
                    <a:pt x="5534165" y="3721201"/>
                  </a:lnTo>
                  <a:lnTo>
                    <a:pt x="5537882" y="3721201"/>
                  </a:lnTo>
                  <a:lnTo>
                    <a:pt x="5538625" y="3723069"/>
                  </a:lnTo>
                  <a:lnTo>
                    <a:pt x="5535651" y="3725871"/>
                  </a:lnTo>
                  <a:lnTo>
                    <a:pt x="5535651" y="3727738"/>
                  </a:lnTo>
                  <a:lnTo>
                    <a:pt x="5537882" y="3731473"/>
                  </a:lnTo>
                  <a:lnTo>
                    <a:pt x="5540854" y="3731473"/>
                  </a:lnTo>
                  <a:lnTo>
                    <a:pt x="5545314" y="3738010"/>
                  </a:lnTo>
                  <a:lnTo>
                    <a:pt x="5547543" y="3738944"/>
                  </a:lnTo>
                  <a:lnTo>
                    <a:pt x="5551259" y="3737076"/>
                  </a:lnTo>
                  <a:lnTo>
                    <a:pt x="5552746" y="3737076"/>
                  </a:lnTo>
                  <a:lnTo>
                    <a:pt x="5552746" y="3740812"/>
                  </a:lnTo>
                  <a:lnTo>
                    <a:pt x="5552746" y="3743613"/>
                  </a:lnTo>
                  <a:lnTo>
                    <a:pt x="5555720" y="3746414"/>
                  </a:lnTo>
                  <a:lnTo>
                    <a:pt x="5555720" y="3750150"/>
                  </a:lnTo>
                  <a:lnTo>
                    <a:pt x="5555720" y="3757620"/>
                  </a:lnTo>
                  <a:lnTo>
                    <a:pt x="5555720" y="3763223"/>
                  </a:lnTo>
                  <a:lnTo>
                    <a:pt x="5556462" y="3772561"/>
                  </a:lnTo>
                  <a:lnTo>
                    <a:pt x="5559435" y="3789369"/>
                  </a:lnTo>
                  <a:lnTo>
                    <a:pt x="5564638" y="3810847"/>
                  </a:lnTo>
                  <a:lnTo>
                    <a:pt x="5569097" y="3821118"/>
                  </a:lnTo>
                  <a:lnTo>
                    <a:pt x="5572814" y="3823920"/>
                  </a:lnTo>
                  <a:lnTo>
                    <a:pt x="5574300" y="3824853"/>
                  </a:lnTo>
                  <a:lnTo>
                    <a:pt x="5576530" y="3824853"/>
                  </a:lnTo>
                  <a:lnTo>
                    <a:pt x="5578760" y="3823920"/>
                  </a:lnTo>
                  <a:lnTo>
                    <a:pt x="5581733" y="3824853"/>
                  </a:lnTo>
                  <a:lnTo>
                    <a:pt x="5583961" y="3825788"/>
                  </a:lnTo>
                  <a:lnTo>
                    <a:pt x="5586935" y="3824853"/>
                  </a:lnTo>
                  <a:lnTo>
                    <a:pt x="5591395" y="3827655"/>
                  </a:lnTo>
                  <a:lnTo>
                    <a:pt x="5592881" y="3825788"/>
                  </a:lnTo>
                  <a:lnTo>
                    <a:pt x="5595853" y="3825788"/>
                  </a:lnTo>
                  <a:lnTo>
                    <a:pt x="5598084" y="3829523"/>
                  </a:lnTo>
                  <a:lnTo>
                    <a:pt x="5601056" y="3830456"/>
                  </a:lnTo>
                  <a:lnTo>
                    <a:pt x="5606259" y="3833258"/>
                  </a:lnTo>
                  <a:lnTo>
                    <a:pt x="5612948" y="3838861"/>
                  </a:lnTo>
                  <a:lnTo>
                    <a:pt x="5616665" y="3843530"/>
                  </a:lnTo>
                  <a:lnTo>
                    <a:pt x="5619638" y="3849133"/>
                  </a:lnTo>
                  <a:lnTo>
                    <a:pt x="5623354" y="3859404"/>
                  </a:lnTo>
                  <a:lnTo>
                    <a:pt x="5625584" y="3862206"/>
                  </a:lnTo>
                  <a:lnTo>
                    <a:pt x="5629300" y="3866875"/>
                  </a:lnTo>
                  <a:lnTo>
                    <a:pt x="5633759" y="3878080"/>
                  </a:lnTo>
                  <a:lnTo>
                    <a:pt x="5634503" y="3880882"/>
                  </a:lnTo>
                  <a:lnTo>
                    <a:pt x="5638219" y="3882750"/>
                  </a:lnTo>
                  <a:lnTo>
                    <a:pt x="5638962" y="3884617"/>
                  </a:lnTo>
                  <a:lnTo>
                    <a:pt x="5637476" y="3888352"/>
                  </a:lnTo>
                  <a:lnTo>
                    <a:pt x="5638219" y="3890220"/>
                  </a:lnTo>
                  <a:lnTo>
                    <a:pt x="5641192" y="3893955"/>
                  </a:lnTo>
                  <a:lnTo>
                    <a:pt x="5643422" y="3896757"/>
                  </a:lnTo>
                  <a:lnTo>
                    <a:pt x="5644165" y="3905161"/>
                  </a:lnTo>
                  <a:lnTo>
                    <a:pt x="5646395" y="3908896"/>
                  </a:lnTo>
                  <a:lnTo>
                    <a:pt x="5651597" y="3911697"/>
                  </a:lnTo>
                  <a:lnTo>
                    <a:pt x="5653083" y="3912631"/>
                  </a:lnTo>
                  <a:lnTo>
                    <a:pt x="5656800" y="3911697"/>
                  </a:lnTo>
                  <a:lnTo>
                    <a:pt x="5658286" y="3911697"/>
                  </a:lnTo>
                  <a:lnTo>
                    <a:pt x="5663488" y="3915433"/>
                  </a:lnTo>
                  <a:lnTo>
                    <a:pt x="5664232" y="3915433"/>
                  </a:lnTo>
                  <a:lnTo>
                    <a:pt x="5666462" y="3916366"/>
                  </a:lnTo>
                  <a:lnTo>
                    <a:pt x="5667949" y="3920102"/>
                  </a:lnTo>
                  <a:lnTo>
                    <a:pt x="5668691" y="3921035"/>
                  </a:lnTo>
                  <a:lnTo>
                    <a:pt x="5670921" y="3921035"/>
                  </a:lnTo>
                  <a:lnTo>
                    <a:pt x="5675381" y="3920102"/>
                  </a:lnTo>
                  <a:lnTo>
                    <a:pt x="5676867" y="3921035"/>
                  </a:lnTo>
                  <a:lnTo>
                    <a:pt x="5676867" y="3922903"/>
                  </a:lnTo>
                  <a:lnTo>
                    <a:pt x="5676124" y="3925704"/>
                  </a:lnTo>
                  <a:lnTo>
                    <a:pt x="5675381" y="3928506"/>
                  </a:lnTo>
                  <a:lnTo>
                    <a:pt x="5676124" y="3932241"/>
                  </a:lnTo>
                  <a:lnTo>
                    <a:pt x="5674637" y="3934109"/>
                  </a:lnTo>
                  <a:lnTo>
                    <a:pt x="5671664" y="3935976"/>
                  </a:lnTo>
                  <a:lnTo>
                    <a:pt x="5667206" y="3937844"/>
                  </a:lnTo>
                  <a:lnTo>
                    <a:pt x="5663488" y="3935976"/>
                  </a:lnTo>
                  <a:lnTo>
                    <a:pt x="5659772" y="3934109"/>
                  </a:lnTo>
                  <a:lnTo>
                    <a:pt x="5656057" y="3929440"/>
                  </a:lnTo>
                  <a:lnTo>
                    <a:pt x="5653083" y="3924771"/>
                  </a:lnTo>
                  <a:lnTo>
                    <a:pt x="5650854" y="3921969"/>
                  </a:lnTo>
                  <a:lnTo>
                    <a:pt x="5647880" y="3921035"/>
                  </a:lnTo>
                  <a:lnTo>
                    <a:pt x="5644908" y="3921969"/>
                  </a:lnTo>
                  <a:lnTo>
                    <a:pt x="5643422" y="3924771"/>
                  </a:lnTo>
                  <a:lnTo>
                    <a:pt x="5642677" y="3930373"/>
                  </a:lnTo>
                  <a:lnTo>
                    <a:pt x="5643422" y="3935042"/>
                  </a:lnTo>
                  <a:lnTo>
                    <a:pt x="5644908" y="3940645"/>
                  </a:lnTo>
                  <a:lnTo>
                    <a:pt x="5649368" y="3948116"/>
                  </a:lnTo>
                  <a:lnTo>
                    <a:pt x="5652341" y="3951851"/>
                  </a:lnTo>
                  <a:lnTo>
                    <a:pt x="5655314" y="3952785"/>
                  </a:lnTo>
                  <a:lnTo>
                    <a:pt x="5660515" y="3950917"/>
                  </a:lnTo>
                  <a:lnTo>
                    <a:pt x="5667206" y="3951851"/>
                  </a:lnTo>
                  <a:lnTo>
                    <a:pt x="5670921" y="3950917"/>
                  </a:lnTo>
                  <a:lnTo>
                    <a:pt x="5673152" y="3949983"/>
                  </a:lnTo>
                  <a:lnTo>
                    <a:pt x="5679840" y="3944380"/>
                  </a:lnTo>
                  <a:lnTo>
                    <a:pt x="5685786" y="3944380"/>
                  </a:lnTo>
                  <a:lnTo>
                    <a:pt x="5688759" y="3945314"/>
                  </a:lnTo>
                  <a:lnTo>
                    <a:pt x="5693219" y="3948116"/>
                  </a:lnTo>
                  <a:lnTo>
                    <a:pt x="5703624" y="3948116"/>
                  </a:lnTo>
                  <a:lnTo>
                    <a:pt x="5708084" y="3944380"/>
                  </a:lnTo>
                  <a:lnTo>
                    <a:pt x="5714030" y="3942513"/>
                  </a:lnTo>
                  <a:lnTo>
                    <a:pt x="5717002" y="3942513"/>
                  </a:lnTo>
                  <a:lnTo>
                    <a:pt x="5719231" y="3940645"/>
                  </a:lnTo>
                  <a:lnTo>
                    <a:pt x="5718488" y="3935976"/>
                  </a:lnTo>
                  <a:lnTo>
                    <a:pt x="5719976" y="3935042"/>
                  </a:lnTo>
                  <a:lnTo>
                    <a:pt x="5723691" y="3935976"/>
                  </a:lnTo>
                  <a:lnTo>
                    <a:pt x="5728894" y="3940645"/>
                  </a:lnTo>
                  <a:lnTo>
                    <a:pt x="5731124" y="3940645"/>
                  </a:lnTo>
                  <a:lnTo>
                    <a:pt x="5732610" y="3936910"/>
                  </a:lnTo>
                  <a:lnTo>
                    <a:pt x="5734840" y="3935976"/>
                  </a:lnTo>
                  <a:lnTo>
                    <a:pt x="5738556" y="3937844"/>
                  </a:lnTo>
                  <a:lnTo>
                    <a:pt x="5739299" y="3935042"/>
                  </a:lnTo>
                  <a:lnTo>
                    <a:pt x="5740786" y="3929440"/>
                  </a:lnTo>
                  <a:lnTo>
                    <a:pt x="5743759" y="3926638"/>
                  </a:lnTo>
                  <a:lnTo>
                    <a:pt x="5745245" y="3924771"/>
                  </a:lnTo>
                  <a:lnTo>
                    <a:pt x="5745989" y="3920102"/>
                  </a:lnTo>
                  <a:lnTo>
                    <a:pt x="5752678" y="3916366"/>
                  </a:lnTo>
                  <a:lnTo>
                    <a:pt x="5753421" y="3913565"/>
                  </a:lnTo>
                  <a:lnTo>
                    <a:pt x="5753421" y="3909830"/>
                  </a:lnTo>
                  <a:lnTo>
                    <a:pt x="5751191" y="3905161"/>
                  </a:lnTo>
                  <a:lnTo>
                    <a:pt x="5749705" y="3898624"/>
                  </a:lnTo>
                  <a:lnTo>
                    <a:pt x="5750448" y="3893021"/>
                  </a:lnTo>
                  <a:lnTo>
                    <a:pt x="5752678" y="3888352"/>
                  </a:lnTo>
                  <a:lnTo>
                    <a:pt x="5754163" y="3884617"/>
                  </a:lnTo>
                  <a:lnTo>
                    <a:pt x="5754163" y="3881815"/>
                  </a:lnTo>
                  <a:lnTo>
                    <a:pt x="5754163" y="3876213"/>
                  </a:lnTo>
                  <a:lnTo>
                    <a:pt x="5755651" y="3873411"/>
                  </a:lnTo>
                  <a:lnTo>
                    <a:pt x="5757137" y="3871544"/>
                  </a:lnTo>
                  <a:lnTo>
                    <a:pt x="5760109" y="3869676"/>
                  </a:lnTo>
                  <a:lnTo>
                    <a:pt x="5761597" y="3860338"/>
                  </a:lnTo>
                  <a:lnTo>
                    <a:pt x="5763083" y="3856603"/>
                  </a:lnTo>
                  <a:lnTo>
                    <a:pt x="5767543" y="3853801"/>
                  </a:lnTo>
                  <a:lnTo>
                    <a:pt x="5769029" y="3851000"/>
                  </a:lnTo>
                  <a:lnTo>
                    <a:pt x="5769773" y="3845397"/>
                  </a:lnTo>
                  <a:lnTo>
                    <a:pt x="5770515" y="3837927"/>
                  </a:lnTo>
                  <a:lnTo>
                    <a:pt x="5772001" y="3835125"/>
                  </a:lnTo>
                  <a:lnTo>
                    <a:pt x="5773489" y="3834192"/>
                  </a:lnTo>
                  <a:lnTo>
                    <a:pt x="5774975" y="3834192"/>
                  </a:lnTo>
                  <a:lnTo>
                    <a:pt x="5774232" y="3839795"/>
                  </a:lnTo>
                  <a:lnTo>
                    <a:pt x="5774232" y="3843530"/>
                  </a:lnTo>
                  <a:lnTo>
                    <a:pt x="5774975" y="3846331"/>
                  </a:lnTo>
                  <a:lnTo>
                    <a:pt x="5777204" y="3847265"/>
                  </a:lnTo>
                  <a:lnTo>
                    <a:pt x="5778692" y="3846331"/>
                  </a:lnTo>
                  <a:lnTo>
                    <a:pt x="5779435" y="3844464"/>
                  </a:lnTo>
                  <a:lnTo>
                    <a:pt x="5779435" y="3840728"/>
                  </a:lnTo>
                  <a:lnTo>
                    <a:pt x="5779435" y="3835125"/>
                  </a:lnTo>
                  <a:lnTo>
                    <a:pt x="5777947" y="3826721"/>
                  </a:lnTo>
                  <a:lnTo>
                    <a:pt x="5778692" y="3817383"/>
                  </a:lnTo>
                  <a:lnTo>
                    <a:pt x="5779435" y="3809913"/>
                  </a:lnTo>
                  <a:lnTo>
                    <a:pt x="5779435" y="3802442"/>
                  </a:lnTo>
                  <a:lnTo>
                    <a:pt x="5780178" y="3795906"/>
                  </a:lnTo>
                  <a:lnTo>
                    <a:pt x="5781664" y="3791237"/>
                  </a:lnTo>
                  <a:lnTo>
                    <a:pt x="5783150" y="3783766"/>
                  </a:lnTo>
                  <a:lnTo>
                    <a:pt x="5784638" y="3765090"/>
                  </a:lnTo>
                  <a:lnTo>
                    <a:pt x="5784638" y="3759487"/>
                  </a:lnTo>
                  <a:lnTo>
                    <a:pt x="5786123" y="3745480"/>
                  </a:lnTo>
                  <a:lnTo>
                    <a:pt x="5788353" y="3726804"/>
                  </a:lnTo>
                  <a:lnTo>
                    <a:pt x="5789839" y="3711864"/>
                  </a:lnTo>
                  <a:lnTo>
                    <a:pt x="5790584" y="3699724"/>
                  </a:lnTo>
                  <a:lnTo>
                    <a:pt x="5789839" y="3686651"/>
                  </a:lnTo>
                  <a:lnTo>
                    <a:pt x="5789096" y="3675445"/>
                  </a:lnTo>
                  <a:lnTo>
                    <a:pt x="5786866" y="3662372"/>
                  </a:lnTo>
                  <a:lnTo>
                    <a:pt x="5785381" y="3654902"/>
                  </a:lnTo>
                  <a:lnTo>
                    <a:pt x="5783893" y="3645563"/>
                  </a:lnTo>
                  <a:lnTo>
                    <a:pt x="5780920" y="3635292"/>
                  </a:lnTo>
                  <a:lnTo>
                    <a:pt x="5778692" y="3628755"/>
                  </a:lnTo>
                  <a:lnTo>
                    <a:pt x="5776461" y="3625954"/>
                  </a:lnTo>
                  <a:lnTo>
                    <a:pt x="5772746" y="3625020"/>
                  </a:lnTo>
                  <a:lnTo>
                    <a:pt x="5769029" y="3623152"/>
                  </a:lnTo>
                  <a:lnTo>
                    <a:pt x="5769029" y="3620351"/>
                  </a:lnTo>
                  <a:lnTo>
                    <a:pt x="5770515" y="3615682"/>
                  </a:lnTo>
                  <a:lnTo>
                    <a:pt x="5768286" y="3606344"/>
                  </a:lnTo>
                  <a:lnTo>
                    <a:pt x="5764569" y="3599807"/>
                  </a:lnTo>
                  <a:lnTo>
                    <a:pt x="5760854" y="3590469"/>
                  </a:lnTo>
                  <a:lnTo>
                    <a:pt x="5755651" y="3577396"/>
                  </a:lnTo>
                  <a:lnTo>
                    <a:pt x="5753421" y="3571793"/>
                  </a:lnTo>
                  <a:lnTo>
                    <a:pt x="5753421" y="3565257"/>
                  </a:lnTo>
                  <a:lnTo>
                    <a:pt x="5752678" y="3558720"/>
                  </a:lnTo>
                  <a:lnTo>
                    <a:pt x="5749705" y="3548448"/>
                  </a:lnTo>
                  <a:lnTo>
                    <a:pt x="5746732" y="3541912"/>
                  </a:lnTo>
                  <a:lnTo>
                    <a:pt x="5742272" y="3530706"/>
                  </a:lnTo>
                  <a:lnTo>
                    <a:pt x="5738556" y="3518567"/>
                  </a:lnTo>
                  <a:lnTo>
                    <a:pt x="5734097" y="3509228"/>
                  </a:lnTo>
                  <a:lnTo>
                    <a:pt x="5728150" y="3497089"/>
                  </a:lnTo>
                  <a:lnTo>
                    <a:pt x="5719231" y="3473744"/>
                  </a:lnTo>
                  <a:lnTo>
                    <a:pt x="5712542" y="3457869"/>
                  </a:lnTo>
                  <a:lnTo>
                    <a:pt x="5702881" y="3429855"/>
                  </a:lnTo>
                  <a:lnTo>
                    <a:pt x="5694705" y="3398106"/>
                  </a:lnTo>
                  <a:lnTo>
                    <a:pt x="5690246" y="3378496"/>
                  </a:lnTo>
                  <a:lnTo>
                    <a:pt x="5685786" y="3358886"/>
                  </a:lnTo>
                  <a:lnTo>
                    <a:pt x="5686529" y="3357019"/>
                  </a:lnTo>
                  <a:lnTo>
                    <a:pt x="5688759" y="3357019"/>
                  </a:lnTo>
                  <a:lnTo>
                    <a:pt x="5694705" y="3363556"/>
                  </a:lnTo>
                  <a:lnTo>
                    <a:pt x="5696935" y="3363556"/>
                  </a:lnTo>
                  <a:lnTo>
                    <a:pt x="5697678" y="3360754"/>
                  </a:lnTo>
                  <a:lnTo>
                    <a:pt x="5693962" y="3353284"/>
                  </a:lnTo>
                  <a:lnTo>
                    <a:pt x="5685043" y="3339276"/>
                  </a:lnTo>
                  <a:lnTo>
                    <a:pt x="5679098" y="3327137"/>
                  </a:lnTo>
                  <a:lnTo>
                    <a:pt x="5679098" y="3319667"/>
                  </a:lnTo>
                  <a:lnTo>
                    <a:pt x="5678354" y="3314997"/>
                  </a:lnTo>
                  <a:lnTo>
                    <a:pt x="5675381" y="3313130"/>
                  </a:lnTo>
                  <a:lnTo>
                    <a:pt x="5673152" y="3313130"/>
                  </a:lnTo>
                  <a:lnTo>
                    <a:pt x="5671664" y="3312196"/>
                  </a:lnTo>
                  <a:lnTo>
                    <a:pt x="5671664" y="3302858"/>
                  </a:lnTo>
                  <a:lnTo>
                    <a:pt x="5670178" y="3295388"/>
                  </a:lnTo>
                  <a:lnTo>
                    <a:pt x="5667206" y="3288851"/>
                  </a:lnTo>
                  <a:lnTo>
                    <a:pt x="5655314" y="3263639"/>
                  </a:lnTo>
                  <a:lnTo>
                    <a:pt x="5655314" y="3259903"/>
                  </a:lnTo>
                  <a:lnTo>
                    <a:pt x="5652341" y="3251499"/>
                  </a:lnTo>
                  <a:lnTo>
                    <a:pt x="5645651" y="3231889"/>
                  </a:lnTo>
                  <a:lnTo>
                    <a:pt x="5640449" y="3216948"/>
                  </a:lnTo>
                  <a:lnTo>
                    <a:pt x="5640449" y="3212280"/>
                  </a:lnTo>
                  <a:lnTo>
                    <a:pt x="5638962" y="3209478"/>
                  </a:lnTo>
                  <a:lnTo>
                    <a:pt x="5635989" y="3207610"/>
                  </a:lnTo>
                  <a:lnTo>
                    <a:pt x="5634503" y="3203875"/>
                  </a:lnTo>
                  <a:lnTo>
                    <a:pt x="5633759" y="3193603"/>
                  </a:lnTo>
                  <a:lnTo>
                    <a:pt x="5633759" y="3186133"/>
                  </a:lnTo>
                  <a:lnTo>
                    <a:pt x="5631530" y="3181464"/>
                  </a:lnTo>
                  <a:lnTo>
                    <a:pt x="5628557" y="3178662"/>
                  </a:lnTo>
                  <a:lnTo>
                    <a:pt x="5630043" y="3172126"/>
                  </a:lnTo>
                  <a:lnTo>
                    <a:pt x="5628557" y="3164655"/>
                  </a:lnTo>
                  <a:lnTo>
                    <a:pt x="5623354" y="3143178"/>
                  </a:lnTo>
                  <a:lnTo>
                    <a:pt x="5620382" y="3128237"/>
                  </a:lnTo>
                  <a:lnTo>
                    <a:pt x="5618894" y="3118899"/>
                  </a:lnTo>
                  <a:lnTo>
                    <a:pt x="5618151" y="3106760"/>
                  </a:lnTo>
                  <a:lnTo>
                    <a:pt x="5615921" y="3096488"/>
                  </a:lnTo>
                  <a:lnTo>
                    <a:pt x="5614436" y="3095554"/>
                  </a:lnTo>
                  <a:lnTo>
                    <a:pt x="5611462" y="3098356"/>
                  </a:lnTo>
                  <a:lnTo>
                    <a:pt x="5609233" y="3099289"/>
                  </a:lnTo>
                  <a:lnTo>
                    <a:pt x="5607746" y="3098356"/>
                  </a:lnTo>
                  <a:lnTo>
                    <a:pt x="5607002" y="3095554"/>
                  </a:lnTo>
                  <a:lnTo>
                    <a:pt x="5609233" y="3091819"/>
                  </a:lnTo>
                  <a:lnTo>
                    <a:pt x="5609975" y="3084348"/>
                  </a:lnTo>
                  <a:lnTo>
                    <a:pt x="5609233" y="3079679"/>
                  </a:lnTo>
                  <a:lnTo>
                    <a:pt x="5607746" y="3075011"/>
                  </a:lnTo>
                  <a:lnTo>
                    <a:pt x="5607746" y="3072209"/>
                  </a:lnTo>
                  <a:lnTo>
                    <a:pt x="5607002" y="3068474"/>
                  </a:lnTo>
                  <a:lnTo>
                    <a:pt x="5607002" y="3066606"/>
                  </a:lnTo>
                  <a:lnTo>
                    <a:pt x="5604773" y="3061937"/>
                  </a:lnTo>
                  <a:lnTo>
                    <a:pt x="5605516" y="3058202"/>
                  </a:lnTo>
                  <a:lnTo>
                    <a:pt x="5606259" y="3054467"/>
                  </a:lnTo>
                  <a:lnTo>
                    <a:pt x="5607746" y="3049798"/>
                  </a:lnTo>
                  <a:lnTo>
                    <a:pt x="5607746" y="3047930"/>
                  </a:lnTo>
                  <a:lnTo>
                    <a:pt x="5606259" y="3047930"/>
                  </a:lnTo>
                  <a:lnTo>
                    <a:pt x="5604030" y="3048864"/>
                  </a:lnTo>
                  <a:lnTo>
                    <a:pt x="5601056" y="3049798"/>
                  </a:lnTo>
                  <a:lnTo>
                    <a:pt x="5600313" y="3048864"/>
                  </a:lnTo>
                  <a:lnTo>
                    <a:pt x="5598084" y="3046996"/>
                  </a:lnTo>
                  <a:lnTo>
                    <a:pt x="5596598" y="3046996"/>
                  </a:lnTo>
                  <a:lnTo>
                    <a:pt x="5594367" y="3042327"/>
                  </a:lnTo>
                  <a:lnTo>
                    <a:pt x="5600313" y="3040460"/>
                  </a:lnTo>
                  <a:lnTo>
                    <a:pt x="5603287" y="3034857"/>
                  </a:lnTo>
                  <a:lnTo>
                    <a:pt x="5603287" y="3032056"/>
                  </a:lnTo>
                  <a:lnTo>
                    <a:pt x="5598827" y="3027386"/>
                  </a:lnTo>
                  <a:lnTo>
                    <a:pt x="5598827" y="3024585"/>
                  </a:lnTo>
                  <a:lnTo>
                    <a:pt x="5599570" y="3021784"/>
                  </a:lnTo>
                  <a:lnTo>
                    <a:pt x="5601056" y="3018982"/>
                  </a:lnTo>
                  <a:lnTo>
                    <a:pt x="5601056" y="3015247"/>
                  </a:lnTo>
                  <a:lnTo>
                    <a:pt x="5601800" y="3012445"/>
                  </a:lnTo>
                  <a:lnTo>
                    <a:pt x="5604030" y="3008711"/>
                  </a:lnTo>
                  <a:lnTo>
                    <a:pt x="5607746" y="3004975"/>
                  </a:lnTo>
                  <a:lnTo>
                    <a:pt x="5608490" y="3002174"/>
                  </a:lnTo>
                  <a:lnTo>
                    <a:pt x="5607002" y="3001240"/>
                  </a:lnTo>
                  <a:lnTo>
                    <a:pt x="5604773" y="3001240"/>
                  </a:lnTo>
                  <a:lnTo>
                    <a:pt x="5601800" y="3002174"/>
                  </a:lnTo>
                  <a:lnTo>
                    <a:pt x="5600313" y="3000306"/>
                  </a:lnTo>
                  <a:lnTo>
                    <a:pt x="5600313" y="2997505"/>
                  </a:lnTo>
                  <a:lnTo>
                    <a:pt x="5601800" y="2996571"/>
                  </a:lnTo>
                  <a:lnTo>
                    <a:pt x="5604773" y="2996571"/>
                  </a:lnTo>
                  <a:lnTo>
                    <a:pt x="5607002" y="2994704"/>
                  </a:lnTo>
                  <a:lnTo>
                    <a:pt x="5609233" y="2992836"/>
                  </a:lnTo>
                  <a:lnTo>
                    <a:pt x="5611462" y="2992836"/>
                  </a:lnTo>
                  <a:lnTo>
                    <a:pt x="5613692" y="2990034"/>
                  </a:lnTo>
                  <a:lnTo>
                    <a:pt x="5614436" y="2985365"/>
                  </a:lnTo>
                  <a:lnTo>
                    <a:pt x="5614436" y="2981631"/>
                  </a:lnTo>
                  <a:lnTo>
                    <a:pt x="5613692" y="2978828"/>
                  </a:lnTo>
                  <a:lnTo>
                    <a:pt x="5612948" y="2977895"/>
                  </a:lnTo>
                  <a:lnTo>
                    <a:pt x="5611462" y="2978828"/>
                  </a:lnTo>
                  <a:lnTo>
                    <a:pt x="5609975" y="2985365"/>
                  </a:lnTo>
                  <a:lnTo>
                    <a:pt x="5609233" y="2988167"/>
                  </a:lnTo>
                  <a:lnTo>
                    <a:pt x="5605516" y="2990968"/>
                  </a:lnTo>
                  <a:lnTo>
                    <a:pt x="5604030" y="2986299"/>
                  </a:lnTo>
                  <a:lnTo>
                    <a:pt x="5603287" y="2980696"/>
                  </a:lnTo>
                  <a:lnTo>
                    <a:pt x="5601056" y="2978828"/>
                  </a:lnTo>
                  <a:lnTo>
                    <a:pt x="5598084" y="2976961"/>
                  </a:lnTo>
                  <a:lnTo>
                    <a:pt x="5596598" y="2975094"/>
                  </a:lnTo>
                  <a:lnTo>
                    <a:pt x="5598084" y="2971359"/>
                  </a:lnTo>
                  <a:lnTo>
                    <a:pt x="5597341" y="2969491"/>
                  </a:lnTo>
                  <a:lnTo>
                    <a:pt x="5595853" y="2966689"/>
                  </a:lnTo>
                  <a:lnTo>
                    <a:pt x="5597341" y="2965755"/>
                  </a:lnTo>
                  <a:lnTo>
                    <a:pt x="5598827" y="2966689"/>
                  </a:lnTo>
                  <a:lnTo>
                    <a:pt x="5600313" y="2969491"/>
                  </a:lnTo>
                  <a:lnTo>
                    <a:pt x="5604773" y="2975094"/>
                  </a:lnTo>
                  <a:lnTo>
                    <a:pt x="5607746" y="2975094"/>
                  </a:lnTo>
                  <a:lnTo>
                    <a:pt x="5609233" y="2974160"/>
                  </a:lnTo>
                  <a:lnTo>
                    <a:pt x="5609233" y="2972292"/>
                  </a:lnTo>
                  <a:lnTo>
                    <a:pt x="5608490" y="2962954"/>
                  </a:lnTo>
                  <a:lnTo>
                    <a:pt x="5609233" y="2962020"/>
                  </a:lnTo>
                  <a:lnTo>
                    <a:pt x="5610719" y="2958285"/>
                  </a:lnTo>
                  <a:lnTo>
                    <a:pt x="5612948" y="2955484"/>
                  </a:lnTo>
                  <a:lnTo>
                    <a:pt x="5614436" y="2953616"/>
                  </a:lnTo>
                  <a:lnTo>
                    <a:pt x="5614436" y="2952682"/>
                  </a:lnTo>
                  <a:lnTo>
                    <a:pt x="5611462" y="2946146"/>
                  </a:lnTo>
                  <a:lnTo>
                    <a:pt x="5608490" y="2943344"/>
                  </a:lnTo>
                  <a:lnTo>
                    <a:pt x="5609233" y="2943344"/>
                  </a:lnTo>
                  <a:lnTo>
                    <a:pt x="5610719" y="2940543"/>
                  </a:lnTo>
                  <a:lnTo>
                    <a:pt x="5613692" y="2940543"/>
                  </a:lnTo>
                  <a:lnTo>
                    <a:pt x="5621867" y="2943344"/>
                  </a:lnTo>
                  <a:lnTo>
                    <a:pt x="5624097" y="2941477"/>
                  </a:lnTo>
                  <a:lnTo>
                    <a:pt x="5624097" y="2938675"/>
                  </a:lnTo>
                  <a:lnTo>
                    <a:pt x="5624097" y="2934006"/>
                  </a:lnTo>
                  <a:lnTo>
                    <a:pt x="5624840" y="2930271"/>
                  </a:lnTo>
                  <a:lnTo>
                    <a:pt x="5627070" y="2929337"/>
                  </a:lnTo>
                  <a:lnTo>
                    <a:pt x="5628557" y="2928403"/>
                  </a:lnTo>
                  <a:lnTo>
                    <a:pt x="5633759" y="2931205"/>
                  </a:lnTo>
                  <a:lnTo>
                    <a:pt x="5634503" y="2929337"/>
                  </a:lnTo>
                  <a:lnTo>
                    <a:pt x="5636731" y="2919999"/>
                  </a:lnTo>
                  <a:lnTo>
                    <a:pt x="5639705" y="2916264"/>
                  </a:lnTo>
                  <a:lnTo>
                    <a:pt x="5641192" y="2912529"/>
                  </a:lnTo>
                  <a:lnTo>
                    <a:pt x="5641192" y="2910661"/>
                  </a:lnTo>
                  <a:lnTo>
                    <a:pt x="5640449" y="2908793"/>
                  </a:lnTo>
                  <a:lnTo>
                    <a:pt x="5638962" y="2908793"/>
                  </a:lnTo>
                  <a:lnTo>
                    <a:pt x="5634503" y="2909727"/>
                  </a:lnTo>
                  <a:lnTo>
                    <a:pt x="5633016" y="2911595"/>
                  </a:lnTo>
                  <a:lnTo>
                    <a:pt x="5630786" y="2911595"/>
                  </a:lnTo>
                  <a:lnTo>
                    <a:pt x="5629300" y="2910661"/>
                  </a:lnTo>
                  <a:lnTo>
                    <a:pt x="5629300" y="2907860"/>
                  </a:lnTo>
                  <a:lnTo>
                    <a:pt x="5630786" y="2905058"/>
                  </a:lnTo>
                  <a:lnTo>
                    <a:pt x="5633759" y="2905058"/>
                  </a:lnTo>
                  <a:lnTo>
                    <a:pt x="5636731" y="2903191"/>
                  </a:lnTo>
                  <a:lnTo>
                    <a:pt x="5639705" y="2901323"/>
                  </a:lnTo>
                  <a:lnTo>
                    <a:pt x="5641192" y="2902257"/>
                  </a:lnTo>
                  <a:lnTo>
                    <a:pt x="5644908" y="2905058"/>
                  </a:lnTo>
                  <a:lnTo>
                    <a:pt x="5646395" y="2901323"/>
                  </a:lnTo>
                  <a:lnTo>
                    <a:pt x="5648623" y="2895720"/>
                  </a:lnTo>
                  <a:lnTo>
                    <a:pt x="5649368" y="2889184"/>
                  </a:lnTo>
                  <a:lnTo>
                    <a:pt x="5649368" y="2884515"/>
                  </a:lnTo>
                  <a:lnTo>
                    <a:pt x="5648623" y="2883581"/>
                  </a:lnTo>
                  <a:lnTo>
                    <a:pt x="5644165" y="2886382"/>
                  </a:lnTo>
                  <a:lnTo>
                    <a:pt x="5642677" y="2884515"/>
                  </a:lnTo>
                  <a:lnTo>
                    <a:pt x="5642677" y="2877978"/>
                  </a:lnTo>
                  <a:lnTo>
                    <a:pt x="5640449" y="2877044"/>
                  </a:lnTo>
                  <a:lnTo>
                    <a:pt x="5643422" y="2873309"/>
                  </a:lnTo>
                  <a:lnTo>
                    <a:pt x="5647880" y="2874243"/>
                  </a:lnTo>
                  <a:lnTo>
                    <a:pt x="5650111" y="2877044"/>
                  </a:lnTo>
                  <a:lnTo>
                    <a:pt x="5652341" y="2875177"/>
                  </a:lnTo>
                  <a:lnTo>
                    <a:pt x="5655314" y="2869574"/>
                  </a:lnTo>
                  <a:lnTo>
                    <a:pt x="5656800" y="2867707"/>
                  </a:lnTo>
                  <a:lnTo>
                    <a:pt x="5660515" y="2864905"/>
                  </a:lnTo>
                  <a:lnTo>
                    <a:pt x="5661260" y="2863037"/>
                  </a:lnTo>
                  <a:lnTo>
                    <a:pt x="5661260" y="2861170"/>
                  </a:lnTo>
                  <a:lnTo>
                    <a:pt x="5656800" y="2860236"/>
                  </a:lnTo>
                  <a:lnTo>
                    <a:pt x="5655314" y="2860236"/>
                  </a:lnTo>
                  <a:lnTo>
                    <a:pt x="5654569" y="2856501"/>
                  </a:lnTo>
                  <a:lnTo>
                    <a:pt x="5651597" y="2855567"/>
                  </a:lnTo>
                  <a:lnTo>
                    <a:pt x="5652341" y="2852766"/>
                  </a:lnTo>
                  <a:lnTo>
                    <a:pt x="5653826" y="2850898"/>
                  </a:lnTo>
                  <a:lnTo>
                    <a:pt x="5661260" y="2851831"/>
                  </a:lnTo>
                  <a:lnTo>
                    <a:pt x="5664975" y="2853699"/>
                  </a:lnTo>
                  <a:lnTo>
                    <a:pt x="5667949" y="2852766"/>
                  </a:lnTo>
                  <a:lnTo>
                    <a:pt x="5673152" y="2849030"/>
                  </a:lnTo>
                  <a:lnTo>
                    <a:pt x="5671664" y="2845295"/>
                  </a:lnTo>
                  <a:lnTo>
                    <a:pt x="5670921" y="2842494"/>
                  </a:lnTo>
                  <a:lnTo>
                    <a:pt x="5672408" y="2840626"/>
                  </a:lnTo>
                  <a:lnTo>
                    <a:pt x="5675381" y="2839692"/>
                  </a:lnTo>
                  <a:lnTo>
                    <a:pt x="5681327" y="2837824"/>
                  </a:lnTo>
                  <a:lnTo>
                    <a:pt x="5685786" y="2834090"/>
                  </a:lnTo>
                  <a:lnTo>
                    <a:pt x="5686529" y="2830354"/>
                  </a:lnTo>
                  <a:lnTo>
                    <a:pt x="5685786" y="2828486"/>
                  </a:lnTo>
                  <a:lnTo>
                    <a:pt x="5680583" y="2826619"/>
                  </a:lnTo>
                  <a:lnTo>
                    <a:pt x="5681327" y="2821016"/>
                  </a:lnTo>
                  <a:lnTo>
                    <a:pt x="5683556" y="2817281"/>
                  </a:lnTo>
                  <a:lnTo>
                    <a:pt x="5685786" y="2815413"/>
                  </a:lnTo>
                  <a:lnTo>
                    <a:pt x="5686529" y="2811678"/>
                  </a:lnTo>
                  <a:lnTo>
                    <a:pt x="5688016" y="2809810"/>
                  </a:lnTo>
                  <a:lnTo>
                    <a:pt x="5689502" y="2809810"/>
                  </a:lnTo>
                  <a:lnTo>
                    <a:pt x="5693219" y="2812612"/>
                  </a:lnTo>
                  <a:lnTo>
                    <a:pt x="5696192" y="2811678"/>
                  </a:lnTo>
                  <a:lnTo>
                    <a:pt x="5700650" y="2807943"/>
                  </a:lnTo>
                  <a:lnTo>
                    <a:pt x="5705111" y="2802340"/>
                  </a:lnTo>
                  <a:lnTo>
                    <a:pt x="5708827" y="2796738"/>
                  </a:lnTo>
                  <a:lnTo>
                    <a:pt x="5708827" y="2793002"/>
                  </a:lnTo>
                  <a:lnTo>
                    <a:pt x="5706596" y="2792069"/>
                  </a:lnTo>
                  <a:lnTo>
                    <a:pt x="5703624" y="2789267"/>
                  </a:lnTo>
                  <a:lnTo>
                    <a:pt x="5700650" y="2790201"/>
                  </a:lnTo>
                  <a:lnTo>
                    <a:pt x="5697678" y="2793936"/>
                  </a:lnTo>
                  <a:lnTo>
                    <a:pt x="5694705" y="2795804"/>
                  </a:lnTo>
                  <a:lnTo>
                    <a:pt x="5693219" y="2793936"/>
                  </a:lnTo>
                  <a:lnTo>
                    <a:pt x="5693962" y="2792069"/>
                  </a:lnTo>
                  <a:lnTo>
                    <a:pt x="5695447" y="2787399"/>
                  </a:lnTo>
                  <a:lnTo>
                    <a:pt x="5695447" y="2783664"/>
                  </a:lnTo>
                  <a:lnTo>
                    <a:pt x="5693962" y="2778995"/>
                  </a:lnTo>
                  <a:lnTo>
                    <a:pt x="5689502" y="2773392"/>
                  </a:lnTo>
                  <a:lnTo>
                    <a:pt x="5688016" y="2769657"/>
                  </a:lnTo>
                  <a:lnTo>
                    <a:pt x="5688759" y="2764054"/>
                  </a:lnTo>
                  <a:lnTo>
                    <a:pt x="5689502" y="2760319"/>
                  </a:lnTo>
                  <a:lnTo>
                    <a:pt x="5691732" y="2759386"/>
                  </a:lnTo>
                  <a:lnTo>
                    <a:pt x="5693219" y="2760319"/>
                  </a:lnTo>
                  <a:lnTo>
                    <a:pt x="5696935" y="2768723"/>
                  </a:lnTo>
                  <a:lnTo>
                    <a:pt x="5699908" y="2773392"/>
                  </a:lnTo>
                  <a:lnTo>
                    <a:pt x="5708084" y="2782730"/>
                  </a:lnTo>
                  <a:lnTo>
                    <a:pt x="5711057" y="2782730"/>
                  </a:lnTo>
                  <a:lnTo>
                    <a:pt x="5714030" y="2783664"/>
                  </a:lnTo>
                  <a:lnTo>
                    <a:pt x="5716259" y="2782730"/>
                  </a:lnTo>
                  <a:lnTo>
                    <a:pt x="5719231" y="2779929"/>
                  </a:lnTo>
                  <a:lnTo>
                    <a:pt x="5722948" y="2777127"/>
                  </a:lnTo>
                  <a:lnTo>
                    <a:pt x="5726665" y="2769657"/>
                  </a:lnTo>
                  <a:lnTo>
                    <a:pt x="5729637" y="2766856"/>
                  </a:lnTo>
                  <a:lnTo>
                    <a:pt x="5733353" y="2764988"/>
                  </a:lnTo>
                  <a:lnTo>
                    <a:pt x="5734097" y="2762186"/>
                  </a:lnTo>
                  <a:lnTo>
                    <a:pt x="5734097" y="2760319"/>
                  </a:lnTo>
                  <a:lnTo>
                    <a:pt x="5731868" y="2758451"/>
                  </a:lnTo>
                  <a:lnTo>
                    <a:pt x="5727407" y="2756584"/>
                  </a:lnTo>
                  <a:lnTo>
                    <a:pt x="5725177" y="2755650"/>
                  </a:lnTo>
                  <a:lnTo>
                    <a:pt x="5725177" y="2752849"/>
                  </a:lnTo>
                  <a:lnTo>
                    <a:pt x="5725922" y="2750981"/>
                  </a:lnTo>
                  <a:lnTo>
                    <a:pt x="5728150" y="2750047"/>
                  </a:lnTo>
                  <a:lnTo>
                    <a:pt x="5738556" y="2750981"/>
                  </a:lnTo>
                  <a:lnTo>
                    <a:pt x="5737814" y="2751915"/>
                  </a:lnTo>
                  <a:lnTo>
                    <a:pt x="5740786" y="2750047"/>
                  </a:lnTo>
                  <a:lnTo>
                    <a:pt x="5745245" y="2748180"/>
                  </a:lnTo>
                  <a:lnTo>
                    <a:pt x="5748218" y="2749114"/>
                  </a:lnTo>
                  <a:lnTo>
                    <a:pt x="5751191" y="2752849"/>
                  </a:lnTo>
                  <a:lnTo>
                    <a:pt x="5756394" y="2750981"/>
                  </a:lnTo>
                  <a:lnTo>
                    <a:pt x="5759366" y="2748180"/>
                  </a:lnTo>
                  <a:lnTo>
                    <a:pt x="5762340" y="2746312"/>
                  </a:lnTo>
                  <a:lnTo>
                    <a:pt x="5767543" y="2742577"/>
                  </a:lnTo>
                  <a:lnTo>
                    <a:pt x="5768286" y="2740709"/>
                  </a:lnTo>
                  <a:lnTo>
                    <a:pt x="5768286" y="2738842"/>
                  </a:lnTo>
                  <a:lnTo>
                    <a:pt x="5767543" y="2736040"/>
                  </a:lnTo>
                  <a:lnTo>
                    <a:pt x="5768286" y="2734172"/>
                  </a:lnTo>
                  <a:lnTo>
                    <a:pt x="5772001" y="2736040"/>
                  </a:lnTo>
                  <a:lnTo>
                    <a:pt x="5772746" y="2736040"/>
                  </a:lnTo>
                  <a:lnTo>
                    <a:pt x="5777204" y="2736040"/>
                  </a:lnTo>
                  <a:lnTo>
                    <a:pt x="5780178" y="2731371"/>
                  </a:lnTo>
                  <a:lnTo>
                    <a:pt x="5786123" y="2731371"/>
                  </a:lnTo>
                  <a:lnTo>
                    <a:pt x="5793556" y="2728570"/>
                  </a:lnTo>
                  <a:lnTo>
                    <a:pt x="5798015" y="2728570"/>
                  </a:lnTo>
                  <a:lnTo>
                    <a:pt x="5800245" y="2727636"/>
                  </a:lnTo>
                  <a:lnTo>
                    <a:pt x="5803961" y="2718298"/>
                  </a:lnTo>
                  <a:lnTo>
                    <a:pt x="5808421" y="2715497"/>
                  </a:lnTo>
                  <a:lnTo>
                    <a:pt x="5809164" y="2713628"/>
                  </a:lnTo>
                  <a:lnTo>
                    <a:pt x="5808421" y="2711761"/>
                  </a:lnTo>
                  <a:lnTo>
                    <a:pt x="5804705" y="2710828"/>
                  </a:lnTo>
                  <a:lnTo>
                    <a:pt x="5803218" y="2708960"/>
                  </a:lnTo>
                  <a:lnTo>
                    <a:pt x="5804705" y="2706159"/>
                  </a:lnTo>
                  <a:lnTo>
                    <a:pt x="5806191" y="2704291"/>
                  </a:lnTo>
                  <a:lnTo>
                    <a:pt x="5806191" y="2699622"/>
                  </a:lnTo>
                  <a:lnTo>
                    <a:pt x="5807678" y="2698688"/>
                  </a:lnTo>
                  <a:lnTo>
                    <a:pt x="5809907" y="2698688"/>
                  </a:lnTo>
                  <a:lnTo>
                    <a:pt x="5813624" y="2708026"/>
                  </a:lnTo>
                  <a:lnTo>
                    <a:pt x="5815110" y="2708026"/>
                  </a:lnTo>
                  <a:lnTo>
                    <a:pt x="5818825" y="2708026"/>
                  </a:lnTo>
                  <a:lnTo>
                    <a:pt x="5822543" y="2705225"/>
                  </a:lnTo>
                  <a:lnTo>
                    <a:pt x="5829231" y="2696821"/>
                  </a:lnTo>
                  <a:lnTo>
                    <a:pt x="5833691" y="2693086"/>
                  </a:lnTo>
                  <a:lnTo>
                    <a:pt x="5838151" y="2690284"/>
                  </a:lnTo>
                  <a:lnTo>
                    <a:pt x="5843354" y="2687482"/>
                  </a:lnTo>
                  <a:lnTo>
                    <a:pt x="5843354" y="2686549"/>
                  </a:lnTo>
                  <a:lnTo>
                    <a:pt x="5841123" y="2683747"/>
                  </a:lnTo>
                  <a:lnTo>
                    <a:pt x="5841123" y="2680945"/>
                  </a:lnTo>
                  <a:lnTo>
                    <a:pt x="5842609" y="2679078"/>
                  </a:lnTo>
                  <a:lnTo>
                    <a:pt x="5849300" y="2673475"/>
                  </a:lnTo>
                  <a:lnTo>
                    <a:pt x="5855988" y="2666005"/>
                  </a:lnTo>
                  <a:lnTo>
                    <a:pt x="5858961" y="2665071"/>
                  </a:lnTo>
                  <a:lnTo>
                    <a:pt x="5861191" y="2666005"/>
                  </a:lnTo>
                  <a:lnTo>
                    <a:pt x="5864164" y="2666939"/>
                  </a:lnTo>
                  <a:lnTo>
                    <a:pt x="5867137" y="2666005"/>
                  </a:lnTo>
                  <a:lnTo>
                    <a:pt x="5870110" y="2661336"/>
                  </a:lnTo>
                  <a:lnTo>
                    <a:pt x="5873083" y="2660402"/>
                  </a:lnTo>
                  <a:lnTo>
                    <a:pt x="5876056" y="2660402"/>
                  </a:lnTo>
                  <a:lnTo>
                    <a:pt x="5877541" y="2658534"/>
                  </a:lnTo>
                  <a:lnTo>
                    <a:pt x="5879029" y="2654799"/>
                  </a:lnTo>
                  <a:lnTo>
                    <a:pt x="5881259" y="2653865"/>
                  </a:lnTo>
                  <a:lnTo>
                    <a:pt x="5884975" y="2653865"/>
                  </a:lnTo>
                  <a:lnTo>
                    <a:pt x="5889433" y="2651064"/>
                  </a:lnTo>
                  <a:lnTo>
                    <a:pt x="5890921" y="2649197"/>
                  </a:lnTo>
                  <a:lnTo>
                    <a:pt x="5893893" y="2648263"/>
                  </a:lnTo>
                  <a:lnTo>
                    <a:pt x="5893893" y="2646395"/>
                  </a:lnTo>
                  <a:lnTo>
                    <a:pt x="5893150" y="2643593"/>
                  </a:lnTo>
                  <a:lnTo>
                    <a:pt x="5893893" y="2642660"/>
                  </a:lnTo>
                  <a:lnTo>
                    <a:pt x="5896124" y="2642660"/>
                  </a:lnTo>
                  <a:lnTo>
                    <a:pt x="5898352" y="2643593"/>
                  </a:lnTo>
                  <a:lnTo>
                    <a:pt x="5899839" y="2641726"/>
                  </a:lnTo>
                  <a:lnTo>
                    <a:pt x="5901325" y="2635190"/>
                  </a:lnTo>
                  <a:lnTo>
                    <a:pt x="5900582" y="2632388"/>
                  </a:lnTo>
                  <a:lnTo>
                    <a:pt x="5897610" y="2629587"/>
                  </a:lnTo>
                  <a:lnTo>
                    <a:pt x="5893150" y="2626785"/>
                  </a:lnTo>
                  <a:lnTo>
                    <a:pt x="5890921" y="2624918"/>
                  </a:lnTo>
                  <a:lnTo>
                    <a:pt x="5889433" y="2619315"/>
                  </a:lnTo>
                  <a:lnTo>
                    <a:pt x="5888690" y="2615580"/>
                  </a:lnTo>
                  <a:lnTo>
                    <a:pt x="5889433" y="2609977"/>
                  </a:lnTo>
                  <a:lnTo>
                    <a:pt x="5892407" y="2608110"/>
                  </a:lnTo>
                  <a:lnTo>
                    <a:pt x="5893150" y="2608110"/>
                  </a:lnTo>
                  <a:lnTo>
                    <a:pt x="5894636" y="2609977"/>
                  </a:lnTo>
                  <a:lnTo>
                    <a:pt x="5893893" y="2617447"/>
                  </a:lnTo>
                  <a:lnTo>
                    <a:pt x="5894636" y="2619315"/>
                  </a:lnTo>
                  <a:lnTo>
                    <a:pt x="5896867" y="2618381"/>
                  </a:lnTo>
                  <a:lnTo>
                    <a:pt x="5902813" y="2615580"/>
                  </a:lnTo>
                  <a:lnTo>
                    <a:pt x="5907271" y="2609043"/>
                  </a:lnTo>
                  <a:lnTo>
                    <a:pt x="5908758" y="2604374"/>
                  </a:lnTo>
                  <a:lnTo>
                    <a:pt x="5910988" y="2597838"/>
                  </a:lnTo>
                  <a:lnTo>
                    <a:pt x="5918420" y="2587566"/>
                  </a:lnTo>
                  <a:lnTo>
                    <a:pt x="5923623" y="2580095"/>
                  </a:lnTo>
                  <a:lnTo>
                    <a:pt x="5925853" y="2576360"/>
                  </a:lnTo>
                  <a:lnTo>
                    <a:pt x="5929569" y="2570757"/>
                  </a:lnTo>
                  <a:lnTo>
                    <a:pt x="5937745" y="2561419"/>
                  </a:lnTo>
                  <a:lnTo>
                    <a:pt x="5945177" y="2553949"/>
                  </a:lnTo>
                  <a:lnTo>
                    <a:pt x="5954840" y="2547412"/>
                  </a:lnTo>
                  <a:lnTo>
                    <a:pt x="5963014" y="2539941"/>
                  </a:lnTo>
                  <a:lnTo>
                    <a:pt x="5971933" y="2535273"/>
                  </a:lnTo>
                  <a:lnTo>
                    <a:pt x="5978623" y="2531538"/>
                  </a:lnTo>
                  <a:lnTo>
                    <a:pt x="5983082" y="2528736"/>
                  </a:lnTo>
                  <a:lnTo>
                    <a:pt x="5989772" y="2529670"/>
                  </a:lnTo>
                  <a:lnTo>
                    <a:pt x="5994973" y="2528736"/>
                  </a:lnTo>
                  <a:lnTo>
                    <a:pt x="6000176" y="2525001"/>
                  </a:lnTo>
                  <a:lnTo>
                    <a:pt x="6004637" y="2522199"/>
                  </a:lnTo>
                  <a:lnTo>
                    <a:pt x="6008353" y="2519398"/>
                  </a:lnTo>
                  <a:lnTo>
                    <a:pt x="6009839" y="2519398"/>
                  </a:lnTo>
                  <a:lnTo>
                    <a:pt x="6010582" y="2522199"/>
                  </a:lnTo>
                  <a:lnTo>
                    <a:pt x="6014299" y="2523133"/>
                  </a:lnTo>
                  <a:lnTo>
                    <a:pt x="6022474" y="2521266"/>
                  </a:lnTo>
                  <a:lnTo>
                    <a:pt x="6028420" y="2519398"/>
                  </a:lnTo>
                  <a:lnTo>
                    <a:pt x="6032136" y="2522199"/>
                  </a:lnTo>
                  <a:lnTo>
                    <a:pt x="6038825" y="2523133"/>
                  </a:lnTo>
                  <a:lnTo>
                    <a:pt x="6044771" y="2523133"/>
                  </a:lnTo>
                  <a:lnTo>
                    <a:pt x="6049231" y="2524067"/>
                  </a:lnTo>
                  <a:lnTo>
                    <a:pt x="6051460" y="2522199"/>
                  </a:lnTo>
                  <a:lnTo>
                    <a:pt x="6052946" y="2519398"/>
                  </a:lnTo>
                  <a:lnTo>
                    <a:pt x="6056663" y="2515663"/>
                  </a:lnTo>
                  <a:lnTo>
                    <a:pt x="6060380" y="2510060"/>
                  </a:lnTo>
                  <a:lnTo>
                    <a:pt x="6061866" y="2503523"/>
                  </a:lnTo>
                  <a:lnTo>
                    <a:pt x="6063353" y="2493252"/>
                  </a:lnTo>
                  <a:lnTo>
                    <a:pt x="6066326" y="2494186"/>
                  </a:lnTo>
                  <a:lnTo>
                    <a:pt x="6067812" y="2496987"/>
                  </a:lnTo>
                  <a:lnTo>
                    <a:pt x="6065581" y="2508193"/>
                  </a:lnTo>
                  <a:lnTo>
                    <a:pt x="6065581" y="2510994"/>
                  </a:lnTo>
                  <a:lnTo>
                    <a:pt x="6067812" y="2512861"/>
                  </a:lnTo>
                  <a:lnTo>
                    <a:pt x="6068555" y="2512861"/>
                  </a:lnTo>
                  <a:lnTo>
                    <a:pt x="6069298" y="2510994"/>
                  </a:lnTo>
                  <a:lnTo>
                    <a:pt x="6070041" y="2506325"/>
                  </a:lnTo>
                  <a:lnTo>
                    <a:pt x="6071527" y="2500722"/>
                  </a:lnTo>
                  <a:lnTo>
                    <a:pt x="6072272" y="2493252"/>
                  </a:lnTo>
                  <a:lnTo>
                    <a:pt x="6075244" y="2484847"/>
                  </a:lnTo>
                  <a:lnTo>
                    <a:pt x="6079703" y="2475509"/>
                  </a:lnTo>
                  <a:lnTo>
                    <a:pt x="6084907" y="2464304"/>
                  </a:lnTo>
                  <a:lnTo>
                    <a:pt x="6087879" y="2459635"/>
                  </a:lnTo>
                  <a:lnTo>
                    <a:pt x="6089365" y="2458701"/>
                  </a:lnTo>
                  <a:lnTo>
                    <a:pt x="6094568" y="2453098"/>
                  </a:lnTo>
                  <a:lnTo>
                    <a:pt x="6107203" y="2441893"/>
                  </a:lnTo>
                  <a:lnTo>
                    <a:pt x="6114636" y="2436289"/>
                  </a:lnTo>
                  <a:lnTo>
                    <a:pt x="6116866" y="2432554"/>
                  </a:lnTo>
                  <a:lnTo>
                    <a:pt x="6121325" y="2429753"/>
                  </a:lnTo>
                  <a:lnTo>
                    <a:pt x="6132474" y="2426017"/>
                  </a:lnTo>
                  <a:lnTo>
                    <a:pt x="6139162" y="2422282"/>
                  </a:lnTo>
                  <a:lnTo>
                    <a:pt x="6139906" y="2420415"/>
                  </a:lnTo>
                  <a:lnTo>
                    <a:pt x="6139162" y="2417614"/>
                  </a:lnTo>
                  <a:lnTo>
                    <a:pt x="6136934" y="2416680"/>
                  </a:lnTo>
                  <a:lnTo>
                    <a:pt x="6131731" y="2415746"/>
                  </a:lnTo>
                  <a:lnTo>
                    <a:pt x="6130243" y="2412011"/>
                  </a:lnTo>
                  <a:lnTo>
                    <a:pt x="6130243" y="2409209"/>
                  </a:lnTo>
                  <a:lnTo>
                    <a:pt x="6130988" y="2406408"/>
                  </a:lnTo>
                  <a:lnTo>
                    <a:pt x="6135446" y="2404541"/>
                  </a:lnTo>
                  <a:lnTo>
                    <a:pt x="6136189" y="2402673"/>
                  </a:lnTo>
                  <a:lnTo>
                    <a:pt x="6136189" y="2399871"/>
                  </a:lnTo>
                  <a:lnTo>
                    <a:pt x="6133216" y="2397070"/>
                  </a:lnTo>
                  <a:lnTo>
                    <a:pt x="6131731" y="2397070"/>
                  </a:lnTo>
                  <a:lnTo>
                    <a:pt x="6130243" y="2394269"/>
                  </a:lnTo>
                  <a:lnTo>
                    <a:pt x="6128757" y="2384930"/>
                  </a:lnTo>
                  <a:lnTo>
                    <a:pt x="6130243" y="2383997"/>
                  </a:lnTo>
                  <a:lnTo>
                    <a:pt x="6132474" y="2383997"/>
                  </a:lnTo>
                  <a:lnTo>
                    <a:pt x="6133216" y="2389600"/>
                  </a:lnTo>
                  <a:lnTo>
                    <a:pt x="6135446" y="2391467"/>
                  </a:lnTo>
                  <a:lnTo>
                    <a:pt x="6139162" y="2393335"/>
                  </a:lnTo>
                  <a:lnTo>
                    <a:pt x="6139906" y="2395202"/>
                  </a:lnTo>
                  <a:lnTo>
                    <a:pt x="6138419" y="2398004"/>
                  </a:lnTo>
                  <a:lnTo>
                    <a:pt x="6142880" y="2402673"/>
                  </a:lnTo>
                  <a:lnTo>
                    <a:pt x="6138419" y="2406408"/>
                  </a:lnTo>
                  <a:lnTo>
                    <a:pt x="6136934" y="2408276"/>
                  </a:lnTo>
                  <a:lnTo>
                    <a:pt x="6138419" y="2411077"/>
                  </a:lnTo>
                  <a:lnTo>
                    <a:pt x="6143623" y="2415746"/>
                  </a:lnTo>
                  <a:lnTo>
                    <a:pt x="6146595" y="2415746"/>
                  </a:lnTo>
                  <a:lnTo>
                    <a:pt x="6148826" y="2415746"/>
                  </a:lnTo>
                  <a:lnTo>
                    <a:pt x="6154027" y="2412011"/>
                  </a:lnTo>
                  <a:lnTo>
                    <a:pt x="6158487" y="2409209"/>
                  </a:lnTo>
                  <a:lnTo>
                    <a:pt x="6158487" y="2406408"/>
                  </a:lnTo>
                  <a:lnTo>
                    <a:pt x="6160717" y="2404541"/>
                  </a:lnTo>
                  <a:lnTo>
                    <a:pt x="6163690" y="2404541"/>
                  </a:lnTo>
                  <a:lnTo>
                    <a:pt x="6166663" y="2403606"/>
                  </a:lnTo>
                  <a:lnTo>
                    <a:pt x="6166663" y="2401739"/>
                  </a:lnTo>
                  <a:lnTo>
                    <a:pt x="6167406" y="2398937"/>
                  </a:lnTo>
                  <a:lnTo>
                    <a:pt x="6166663" y="2395202"/>
                  </a:lnTo>
                  <a:lnTo>
                    <a:pt x="6168892" y="2391467"/>
                  </a:lnTo>
                  <a:lnTo>
                    <a:pt x="6169636" y="2389600"/>
                  </a:lnTo>
                  <a:lnTo>
                    <a:pt x="6167406" y="2387732"/>
                  </a:lnTo>
                  <a:lnTo>
                    <a:pt x="6165919" y="2383063"/>
                  </a:lnTo>
                  <a:lnTo>
                    <a:pt x="6165919" y="2381195"/>
                  </a:lnTo>
                  <a:lnTo>
                    <a:pt x="6168892" y="2381195"/>
                  </a:lnTo>
                  <a:lnTo>
                    <a:pt x="6171121" y="2381195"/>
                  </a:lnTo>
                  <a:lnTo>
                    <a:pt x="6172609" y="2388665"/>
                  </a:lnTo>
                  <a:lnTo>
                    <a:pt x="6174838" y="2392401"/>
                  </a:lnTo>
                  <a:lnTo>
                    <a:pt x="6174838" y="2395202"/>
                  </a:lnTo>
                  <a:lnTo>
                    <a:pt x="6176324" y="2397070"/>
                  </a:lnTo>
                  <a:lnTo>
                    <a:pt x="6180784" y="2394269"/>
                  </a:lnTo>
                  <a:lnTo>
                    <a:pt x="6199365" y="2388665"/>
                  </a:lnTo>
                  <a:lnTo>
                    <a:pt x="6207542" y="2387732"/>
                  </a:lnTo>
                  <a:lnTo>
                    <a:pt x="6222406" y="2389600"/>
                  </a:lnTo>
                  <a:lnTo>
                    <a:pt x="6223891" y="2387732"/>
                  </a:lnTo>
                  <a:lnTo>
                    <a:pt x="6225379" y="2385865"/>
                  </a:lnTo>
                  <a:lnTo>
                    <a:pt x="6223891" y="2383997"/>
                  </a:lnTo>
                  <a:lnTo>
                    <a:pt x="6217946" y="2383063"/>
                  </a:lnTo>
                  <a:lnTo>
                    <a:pt x="6220919" y="2378394"/>
                  </a:lnTo>
                  <a:lnTo>
                    <a:pt x="6227608" y="2376526"/>
                  </a:lnTo>
                  <a:lnTo>
                    <a:pt x="6229094" y="2378394"/>
                  </a:lnTo>
                  <a:lnTo>
                    <a:pt x="6228352" y="2383997"/>
                  </a:lnTo>
                  <a:lnTo>
                    <a:pt x="6232811" y="2387732"/>
                  </a:lnTo>
                  <a:lnTo>
                    <a:pt x="6234298" y="2387732"/>
                  </a:lnTo>
                  <a:lnTo>
                    <a:pt x="6234298" y="2385865"/>
                  </a:lnTo>
                  <a:lnTo>
                    <a:pt x="6235783" y="2378394"/>
                  </a:lnTo>
                  <a:lnTo>
                    <a:pt x="6238757" y="2378394"/>
                  </a:lnTo>
                  <a:lnTo>
                    <a:pt x="6240986" y="2379328"/>
                  </a:lnTo>
                  <a:lnTo>
                    <a:pt x="6240243" y="2382129"/>
                  </a:lnTo>
                  <a:lnTo>
                    <a:pt x="6239500" y="2387732"/>
                  </a:lnTo>
                  <a:lnTo>
                    <a:pt x="6243960" y="2389600"/>
                  </a:lnTo>
                  <a:lnTo>
                    <a:pt x="6248419" y="2388665"/>
                  </a:lnTo>
                  <a:lnTo>
                    <a:pt x="6250648" y="2385865"/>
                  </a:lnTo>
                  <a:lnTo>
                    <a:pt x="6251392" y="2380262"/>
                  </a:lnTo>
                  <a:lnTo>
                    <a:pt x="6257338" y="2376526"/>
                  </a:lnTo>
                  <a:lnTo>
                    <a:pt x="6257338" y="2374659"/>
                  </a:lnTo>
                  <a:lnTo>
                    <a:pt x="6256594" y="2371857"/>
                  </a:lnTo>
                  <a:lnTo>
                    <a:pt x="6262540" y="2369990"/>
                  </a:lnTo>
                  <a:lnTo>
                    <a:pt x="6262540" y="2369056"/>
                  </a:lnTo>
                  <a:lnTo>
                    <a:pt x="6263284" y="2364387"/>
                  </a:lnTo>
                  <a:lnTo>
                    <a:pt x="6267743" y="2364387"/>
                  </a:lnTo>
                  <a:lnTo>
                    <a:pt x="6271459" y="2360652"/>
                  </a:lnTo>
                  <a:lnTo>
                    <a:pt x="6274432" y="2359718"/>
                  </a:lnTo>
                  <a:lnTo>
                    <a:pt x="6272946" y="2357851"/>
                  </a:lnTo>
                  <a:lnTo>
                    <a:pt x="6272203" y="2355049"/>
                  </a:lnTo>
                  <a:lnTo>
                    <a:pt x="6275176" y="2354115"/>
                  </a:lnTo>
                  <a:lnTo>
                    <a:pt x="6278149" y="2353181"/>
                  </a:lnTo>
                  <a:lnTo>
                    <a:pt x="6278149" y="2347579"/>
                  </a:lnTo>
                  <a:lnTo>
                    <a:pt x="6275176" y="2343843"/>
                  </a:lnTo>
                  <a:lnTo>
                    <a:pt x="6272946" y="2341042"/>
                  </a:lnTo>
                  <a:lnTo>
                    <a:pt x="6269973" y="2341976"/>
                  </a:lnTo>
                  <a:lnTo>
                    <a:pt x="6269973" y="2347579"/>
                  </a:lnTo>
                  <a:lnTo>
                    <a:pt x="6267000" y="2350380"/>
                  </a:lnTo>
                  <a:lnTo>
                    <a:pt x="6267000" y="2354115"/>
                  </a:lnTo>
                  <a:lnTo>
                    <a:pt x="6265513" y="2354115"/>
                  </a:lnTo>
                  <a:lnTo>
                    <a:pt x="6264027" y="2353181"/>
                  </a:lnTo>
                  <a:lnTo>
                    <a:pt x="6263284" y="2351314"/>
                  </a:lnTo>
                  <a:lnTo>
                    <a:pt x="6260311" y="2352247"/>
                  </a:lnTo>
                  <a:lnTo>
                    <a:pt x="6257338" y="2353181"/>
                  </a:lnTo>
                  <a:lnTo>
                    <a:pt x="6256594" y="2352247"/>
                  </a:lnTo>
                  <a:lnTo>
                    <a:pt x="6257338" y="2350380"/>
                  </a:lnTo>
                  <a:lnTo>
                    <a:pt x="6261055" y="2347579"/>
                  </a:lnTo>
                  <a:lnTo>
                    <a:pt x="6262540" y="2344777"/>
                  </a:lnTo>
                  <a:lnTo>
                    <a:pt x="6258824" y="2341976"/>
                  </a:lnTo>
                  <a:lnTo>
                    <a:pt x="6260311" y="2338240"/>
                  </a:lnTo>
                  <a:lnTo>
                    <a:pt x="6259567" y="2335439"/>
                  </a:lnTo>
                  <a:lnTo>
                    <a:pt x="6256594" y="2333571"/>
                  </a:lnTo>
                  <a:lnTo>
                    <a:pt x="6254365" y="2334506"/>
                  </a:lnTo>
                  <a:lnTo>
                    <a:pt x="6255109" y="2338240"/>
                  </a:lnTo>
                  <a:lnTo>
                    <a:pt x="6252878" y="2340108"/>
                  </a:lnTo>
                  <a:lnTo>
                    <a:pt x="6252135" y="2343843"/>
                  </a:lnTo>
                  <a:lnTo>
                    <a:pt x="6252135" y="2346645"/>
                  </a:lnTo>
                  <a:lnTo>
                    <a:pt x="6248419" y="2345711"/>
                  </a:lnTo>
                  <a:lnTo>
                    <a:pt x="6245446" y="2343843"/>
                  </a:lnTo>
                  <a:lnTo>
                    <a:pt x="6241729" y="2343843"/>
                  </a:lnTo>
                  <a:lnTo>
                    <a:pt x="6240986" y="2348512"/>
                  </a:lnTo>
                  <a:lnTo>
                    <a:pt x="6243960" y="2353181"/>
                  </a:lnTo>
                  <a:lnTo>
                    <a:pt x="6244703" y="2355982"/>
                  </a:lnTo>
                  <a:lnTo>
                    <a:pt x="6243217" y="2356917"/>
                  </a:lnTo>
                  <a:lnTo>
                    <a:pt x="6240243" y="2355982"/>
                  </a:lnTo>
                  <a:lnTo>
                    <a:pt x="6238757" y="2352247"/>
                  </a:lnTo>
                  <a:lnTo>
                    <a:pt x="6235783" y="2347579"/>
                  </a:lnTo>
                  <a:lnTo>
                    <a:pt x="6232811" y="2347579"/>
                  </a:lnTo>
                  <a:lnTo>
                    <a:pt x="6230580" y="2350380"/>
                  </a:lnTo>
                  <a:lnTo>
                    <a:pt x="6232068" y="2351314"/>
                  </a:lnTo>
                  <a:lnTo>
                    <a:pt x="6233554" y="2355982"/>
                  </a:lnTo>
                  <a:lnTo>
                    <a:pt x="6232811" y="2359718"/>
                  </a:lnTo>
                  <a:lnTo>
                    <a:pt x="6228352" y="2359718"/>
                  </a:lnTo>
                  <a:lnTo>
                    <a:pt x="6229094" y="2355049"/>
                  </a:lnTo>
                  <a:lnTo>
                    <a:pt x="6228352" y="2351314"/>
                  </a:lnTo>
                  <a:lnTo>
                    <a:pt x="6226865" y="2351314"/>
                  </a:lnTo>
                  <a:lnTo>
                    <a:pt x="6223149" y="2352247"/>
                  </a:lnTo>
                  <a:lnTo>
                    <a:pt x="6220919" y="2355049"/>
                  </a:lnTo>
                  <a:lnTo>
                    <a:pt x="6218688" y="2357851"/>
                  </a:lnTo>
                  <a:lnTo>
                    <a:pt x="6215716" y="2359718"/>
                  </a:lnTo>
                  <a:lnTo>
                    <a:pt x="6213487" y="2357851"/>
                  </a:lnTo>
                  <a:lnTo>
                    <a:pt x="6211257" y="2355982"/>
                  </a:lnTo>
                  <a:lnTo>
                    <a:pt x="6207542" y="2355049"/>
                  </a:lnTo>
                  <a:lnTo>
                    <a:pt x="6203824" y="2355049"/>
                  </a:lnTo>
                  <a:lnTo>
                    <a:pt x="6199365" y="2351314"/>
                  </a:lnTo>
                  <a:lnTo>
                    <a:pt x="6194162" y="2350380"/>
                  </a:lnTo>
                  <a:lnTo>
                    <a:pt x="6191932" y="2346645"/>
                  </a:lnTo>
                  <a:lnTo>
                    <a:pt x="6188959" y="2341976"/>
                  </a:lnTo>
                  <a:lnTo>
                    <a:pt x="6180041" y="2332637"/>
                  </a:lnTo>
                  <a:lnTo>
                    <a:pt x="6174095" y="2328902"/>
                  </a:lnTo>
                  <a:lnTo>
                    <a:pt x="6175582" y="2327035"/>
                  </a:lnTo>
                  <a:lnTo>
                    <a:pt x="6176324" y="2325167"/>
                  </a:lnTo>
                  <a:lnTo>
                    <a:pt x="6175582" y="2321432"/>
                  </a:lnTo>
                  <a:lnTo>
                    <a:pt x="6176324" y="2318630"/>
                  </a:lnTo>
                  <a:lnTo>
                    <a:pt x="6177811" y="2318630"/>
                  </a:lnTo>
                  <a:lnTo>
                    <a:pt x="6180784" y="2322365"/>
                  </a:lnTo>
                  <a:lnTo>
                    <a:pt x="6187473" y="2328902"/>
                  </a:lnTo>
                  <a:lnTo>
                    <a:pt x="6188216" y="2331704"/>
                  </a:lnTo>
                  <a:lnTo>
                    <a:pt x="6191932" y="2331704"/>
                  </a:lnTo>
                  <a:lnTo>
                    <a:pt x="6194162" y="2332637"/>
                  </a:lnTo>
                  <a:lnTo>
                    <a:pt x="6196393" y="2338240"/>
                  </a:lnTo>
                  <a:lnTo>
                    <a:pt x="6200108" y="2340108"/>
                  </a:lnTo>
                  <a:lnTo>
                    <a:pt x="6203081" y="2341042"/>
                  </a:lnTo>
                  <a:lnTo>
                    <a:pt x="6209770" y="2347579"/>
                  </a:lnTo>
                  <a:lnTo>
                    <a:pt x="6213487" y="2347579"/>
                  </a:lnTo>
                  <a:lnTo>
                    <a:pt x="6217946" y="2343843"/>
                  </a:lnTo>
                  <a:lnTo>
                    <a:pt x="6222406" y="2343843"/>
                  </a:lnTo>
                  <a:lnTo>
                    <a:pt x="6223891" y="2340108"/>
                  </a:lnTo>
                  <a:lnTo>
                    <a:pt x="6226865" y="2337307"/>
                  </a:lnTo>
                  <a:lnTo>
                    <a:pt x="6230580" y="2337307"/>
                  </a:lnTo>
                  <a:lnTo>
                    <a:pt x="6232811" y="2336373"/>
                  </a:lnTo>
                  <a:lnTo>
                    <a:pt x="6235783" y="2329836"/>
                  </a:lnTo>
                  <a:lnTo>
                    <a:pt x="6238757" y="2327968"/>
                  </a:lnTo>
                  <a:lnTo>
                    <a:pt x="6241729" y="2326101"/>
                  </a:lnTo>
                  <a:lnTo>
                    <a:pt x="6242472" y="2324234"/>
                  </a:lnTo>
                  <a:lnTo>
                    <a:pt x="6246189" y="2321432"/>
                  </a:lnTo>
                  <a:lnTo>
                    <a:pt x="6245446" y="2318630"/>
                  </a:lnTo>
                  <a:lnTo>
                    <a:pt x="6243217" y="2317697"/>
                  </a:lnTo>
                  <a:lnTo>
                    <a:pt x="6240986" y="2318630"/>
                  </a:lnTo>
                  <a:lnTo>
                    <a:pt x="6237271" y="2319565"/>
                  </a:lnTo>
                  <a:lnTo>
                    <a:pt x="6232811" y="2317697"/>
                  </a:lnTo>
                  <a:lnTo>
                    <a:pt x="6232068" y="2315829"/>
                  </a:lnTo>
                  <a:lnTo>
                    <a:pt x="6232811" y="2313962"/>
                  </a:lnTo>
                  <a:lnTo>
                    <a:pt x="6236526" y="2313962"/>
                  </a:lnTo>
                  <a:lnTo>
                    <a:pt x="6239500" y="2310226"/>
                  </a:lnTo>
                  <a:lnTo>
                    <a:pt x="6246189" y="2313028"/>
                  </a:lnTo>
                  <a:lnTo>
                    <a:pt x="6247675" y="2312094"/>
                  </a:lnTo>
                  <a:lnTo>
                    <a:pt x="6247675" y="2309293"/>
                  </a:lnTo>
                  <a:lnTo>
                    <a:pt x="6243217" y="2304624"/>
                  </a:lnTo>
                  <a:lnTo>
                    <a:pt x="6245446" y="2304624"/>
                  </a:lnTo>
                  <a:lnTo>
                    <a:pt x="6249906" y="2305557"/>
                  </a:lnTo>
                  <a:lnTo>
                    <a:pt x="6251392" y="2304624"/>
                  </a:lnTo>
                  <a:lnTo>
                    <a:pt x="6252135" y="2299021"/>
                  </a:lnTo>
                  <a:lnTo>
                    <a:pt x="6252878" y="2295285"/>
                  </a:lnTo>
                  <a:lnTo>
                    <a:pt x="6250648" y="2293418"/>
                  </a:lnTo>
                  <a:lnTo>
                    <a:pt x="6249163" y="2293418"/>
                  </a:lnTo>
                  <a:lnTo>
                    <a:pt x="6244703" y="2293418"/>
                  </a:lnTo>
                  <a:lnTo>
                    <a:pt x="6241729" y="2291550"/>
                  </a:lnTo>
                  <a:lnTo>
                    <a:pt x="6238757" y="2290617"/>
                  </a:lnTo>
                  <a:lnTo>
                    <a:pt x="6235783" y="2290617"/>
                  </a:lnTo>
                  <a:lnTo>
                    <a:pt x="6233554" y="2296219"/>
                  </a:lnTo>
                  <a:lnTo>
                    <a:pt x="6232811" y="2296219"/>
                  </a:lnTo>
                  <a:lnTo>
                    <a:pt x="6230580" y="2294352"/>
                  </a:lnTo>
                  <a:lnTo>
                    <a:pt x="6230580" y="2289682"/>
                  </a:lnTo>
                  <a:lnTo>
                    <a:pt x="6229094" y="2288749"/>
                  </a:lnTo>
                  <a:lnTo>
                    <a:pt x="6225379" y="2287815"/>
                  </a:lnTo>
                  <a:lnTo>
                    <a:pt x="6217946" y="2290617"/>
                  </a:lnTo>
                  <a:lnTo>
                    <a:pt x="6215716" y="2289682"/>
                  </a:lnTo>
                  <a:lnTo>
                    <a:pt x="6215716" y="2287815"/>
                  </a:lnTo>
                  <a:lnTo>
                    <a:pt x="6217946" y="2285013"/>
                  </a:lnTo>
                  <a:lnTo>
                    <a:pt x="6217946" y="2284080"/>
                  </a:lnTo>
                  <a:lnTo>
                    <a:pt x="6217203" y="2282212"/>
                  </a:lnTo>
                  <a:lnTo>
                    <a:pt x="6212743" y="2282212"/>
                  </a:lnTo>
                  <a:lnTo>
                    <a:pt x="6209027" y="2284080"/>
                  </a:lnTo>
                  <a:lnTo>
                    <a:pt x="6208284" y="2282212"/>
                  </a:lnTo>
                  <a:lnTo>
                    <a:pt x="6208284" y="2278477"/>
                  </a:lnTo>
                  <a:lnTo>
                    <a:pt x="6205311" y="2276610"/>
                  </a:lnTo>
                  <a:lnTo>
                    <a:pt x="6202339" y="2276610"/>
                  </a:lnTo>
                  <a:lnTo>
                    <a:pt x="6199365" y="2276610"/>
                  </a:lnTo>
                  <a:lnTo>
                    <a:pt x="6197135" y="2274741"/>
                  </a:lnTo>
                  <a:lnTo>
                    <a:pt x="6194162" y="2271941"/>
                  </a:lnTo>
                  <a:lnTo>
                    <a:pt x="6188959" y="2272874"/>
                  </a:lnTo>
                  <a:lnTo>
                    <a:pt x="6188216" y="2271941"/>
                  </a:lnTo>
                  <a:lnTo>
                    <a:pt x="6188216" y="2269139"/>
                  </a:lnTo>
                  <a:lnTo>
                    <a:pt x="6182270" y="2266338"/>
                  </a:lnTo>
                  <a:lnTo>
                    <a:pt x="6182270" y="2265404"/>
                  </a:lnTo>
                  <a:lnTo>
                    <a:pt x="6183013" y="2262602"/>
                  </a:lnTo>
                  <a:lnTo>
                    <a:pt x="6185244" y="2261669"/>
                  </a:lnTo>
                  <a:lnTo>
                    <a:pt x="6203081" y="2269139"/>
                  </a:lnTo>
                  <a:lnTo>
                    <a:pt x="6204568" y="2270073"/>
                  </a:lnTo>
                  <a:lnTo>
                    <a:pt x="6206054" y="2269139"/>
                  </a:lnTo>
                  <a:lnTo>
                    <a:pt x="6209027" y="2265404"/>
                  </a:lnTo>
                  <a:lnTo>
                    <a:pt x="6210514" y="2265404"/>
                  </a:lnTo>
                  <a:lnTo>
                    <a:pt x="6212000" y="2266338"/>
                  </a:lnTo>
                  <a:lnTo>
                    <a:pt x="6211257" y="2270073"/>
                  </a:lnTo>
                  <a:lnTo>
                    <a:pt x="6212000" y="2271941"/>
                  </a:lnTo>
                  <a:lnTo>
                    <a:pt x="6217946" y="2274741"/>
                  </a:lnTo>
                  <a:lnTo>
                    <a:pt x="6223149" y="2274741"/>
                  </a:lnTo>
                  <a:lnTo>
                    <a:pt x="6225379" y="2274741"/>
                  </a:lnTo>
                  <a:lnTo>
                    <a:pt x="6227608" y="2275676"/>
                  </a:lnTo>
                  <a:lnTo>
                    <a:pt x="6232811" y="2280345"/>
                  </a:lnTo>
                  <a:lnTo>
                    <a:pt x="6235040" y="2280345"/>
                  </a:lnTo>
                  <a:lnTo>
                    <a:pt x="6237271" y="2277543"/>
                  </a:lnTo>
                  <a:lnTo>
                    <a:pt x="6238014" y="2274741"/>
                  </a:lnTo>
                  <a:lnTo>
                    <a:pt x="6235040" y="2268205"/>
                  </a:lnTo>
                  <a:lnTo>
                    <a:pt x="6237271" y="2265404"/>
                  </a:lnTo>
                  <a:lnTo>
                    <a:pt x="6232811" y="2261669"/>
                  </a:lnTo>
                  <a:lnTo>
                    <a:pt x="6229094" y="2258867"/>
                  </a:lnTo>
                  <a:lnTo>
                    <a:pt x="6227608" y="2257000"/>
                  </a:lnTo>
                  <a:lnTo>
                    <a:pt x="6229094" y="2254198"/>
                  </a:lnTo>
                  <a:lnTo>
                    <a:pt x="6232811" y="2254198"/>
                  </a:lnTo>
                  <a:lnTo>
                    <a:pt x="6238757" y="2258867"/>
                  </a:lnTo>
                  <a:lnTo>
                    <a:pt x="6243960" y="2257000"/>
                  </a:lnTo>
                  <a:lnTo>
                    <a:pt x="6248419" y="2258867"/>
                  </a:lnTo>
                  <a:lnTo>
                    <a:pt x="6250648" y="2257000"/>
                  </a:lnTo>
                  <a:lnTo>
                    <a:pt x="6250648" y="2253265"/>
                  </a:lnTo>
                  <a:lnTo>
                    <a:pt x="6250648" y="2251397"/>
                  </a:lnTo>
                  <a:lnTo>
                    <a:pt x="6252878" y="2251397"/>
                  </a:lnTo>
                  <a:lnTo>
                    <a:pt x="6257338" y="2254198"/>
                  </a:lnTo>
                  <a:lnTo>
                    <a:pt x="6254365" y="2257933"/>
                  </a:lnTo>
                  <a:lnTo>
                    <a:pt x="6254365" y="2261669"/>
                  </a:lnTo>
                  <a:lnTo>
                    <a:pt x="6245446" y="2263536"/>
                  </a:lnTo>
                  <a:lnTo>
                    <a:pt x="6243960" y="2265404"/>
                  </a:lnTo>
                  <a:lnTo>
                    <a:pt x="6244703" y="2269139"/>
                  </a:lnTo>
                  <a:lnTo>
                    <a:pt x="6247675" y="2281278"/>
                  </a:lnTo>
                  <a:lnTo>
                    <a:pt x="6253621" y="2281278"/>
                  </a:lnTo>
                  <a:lnTo>
                    <a:pt x="6256594" y="2277543"/>
                  </a:lnTo>
                  <a:lnTo>
                    <a:pt x="6261055" y="2276610"/>
                  </a:lnTo>
                  <a:lnTo>
                    <a:pt x="6262540" y="2271941"/>
                  </a:lnTo>
                  <a:lnTo>
                    <a:pt x="6263284" y="2271941"/>
                  </a:lnTo>
                  <a:lnTo>
                    <a:pt x="6266257" y="2274741"/>
                  </a:lnTo>
                  <a:lnTo>
                    <a:pt x="6264027" y="2281278"/>
                  </a:lnTo>
                  <a:lnTo>
                    <a:pt x="6266257" y="2285947"/>
                  </a:lnTo>
                  <a:lnTo>
                    <a:pt x="6267743" y="2286882"/>
                  </a:lnTo>
                  <a:lnTo>
                    <a:pt x="6269973" y="2285947"/>
                  </a:lnTo>
                  <a:lnTo>
                    <a:pt x="6269973" y="2280345"/>
                  </a:lnTo>
                  <a:lnTo>
                    <a:pt x="6271459" y="2278477"/>
                  </a:lnTo>
                  <a:lnTo>
                    <a:pt x="6273689" y="2280345"/>
                  </a:lnTo>
                  <a:lnTo>
                    <a:pt x="6277404" y="2285947"/>
                  </a:lnTo>
                  <a:lnTo>
                    <a:pt x="6280378" y="2287815"/>
                  </a:lnTo>
                  <a:lnTo>
                    <a:pt x="6281865" y="2284080"/>
                  </a:lnTo>
                  <a:lnTo>
                    <a:pt x="6284838" y="2284080"/>
                  </a:lnTo>
                  <a:lnTo>
                    <a:pt x="6288553" y="2287815"/>
                  </a:lnTo>
                  <a:lnTo>
                    <a:pt x="6295987" y="2289682"/>
                  </a:lnTo>
                  <a:lnTo>
                    <a:pt x="6298216" y="2286882"/>
                  </a:lnTo>
                  <a:lnTo>
                    <a:pt x="6301933" y="2284080"/>
                  </a:lnTo>
                  <a:lnTo>
                    <a:pt x="6304905" y="2284080"/>
                  </a:lnTo>
                  <a:lnTo>
                    <a:pt x="6307134" y="2282212"/>
                  </a:lnTo>
                  <a:lnTo>
                    <a:pt x="6307134" y="2276610"/>
                  </a:lnTo>
                  <a:lnTo>
                    <a:pt x="6307134" y="2271006"/>
                  </a:lnTo>
                  <a:lnTo>
                    <a:pt x="6307879" y="2270073"/>
                  </a:lnTo>
                  <a:lnTo>
                    <a:pt x="6310851" y="2271941"/>
                  </a:lnTo>
                  <a:lnTo>
                    <a:pt x="6312337" y="2274741"/>
                  </a:lnTo>
                  <a:lnTo>
                    <a:pt x="6314567" y="2274741"/>
                  </a:lnTo>
                  <a:lnTo>
                    <a:pt x="6316797" y="2269139"/>
                  </a:lnTo>
                  <a:lnTo>
                    <a:pt x="6319027" y="2267271"/>
                  </a:lnTo>
                  <a:lnTo>
                    <a:pt x="6320513" y="2258867"/>
                  </a:lnTo>
                  <a:lnTo>
                    <a:pt x="6322000" y="2257000"/>
                  </a:lnTo>
                  <a:lnTo>
                    <a:pt x="6327202" y="2257000"/>
                  </a:lnTo>
                  <a:lnTo>
                    <a:pt x="6327946" y="2251397"/>
                  </a:lnTo>
                  <a:lnTo>
                    <a:pt x="6330919" y="2246728"/>
                  </a:lnTo>
                  <a:lnTo>
                    <a:pt x="6332405" y="2244860"/>
                  </a:lnTo>
                  <a:lnTo>
                    <a:pt x="6335378" y="2248595"/>
                  </a:lnTo>
                  <a:lnTo>
                    <a:pt x="6337608" y="2252330"/>
                  </a:lnTo>
                  <a:lnTo>
                    <a:pt x="6341323" y="2251397"/>
                  </a:lnTo>
                  <a:lnTo>
                    <a:pt x="6348757" y="2246728"/>
                  </a:lnTo>
                  <a:lnTo>
                    <a:pt x="6349500" y="2242993"/>
                  </a:lnTo>
                  <a:lnTo>
                    <a:pt x="6348757" y="2240191"/>
                  </a:lnTo>
                  <a:lnTo>
                    <a:pt x="6345784" y="2232721"/>
                  </a:lnTo>
                  <a:lnTo>
                    <a:pt x="6346527" y="2229919"/>
                  </a:lnTo>
                  <a:lnTo>
                    <a:pt x="6348012" y="2229919"/>
                  </a:lnTo>
                  <a:lnTo>
                    <a:pt x="6352472" y="2230853"/>
                  </a:lnTo>
                  <a:lnTo>
                    <a:pt x="6352472" y="2229919"/>
                  </a:lnTo>
                  <a:lnTo>
                    <a:pt x="6350243" y="2223383"/>
                  </a:lnTo>
                  <a:lnTo>
                    <a:pt x="6352472" y="2217780"/>
                  </a:lnTo>
                  <a:lnTo>
                    <a:pt x="6353215" y="2212177"/>
                  </a:lnTo>
                  <a:lnTo>
                    <a:pt x="6352472" y="2210310"/>
                  </a:lnTo>
                  <a:lnTo>
                    <a:pt x="6349500" y="2208442"/>
                  </a:lnTo>
                  <a:lnTo>
                    <a:pt x="6345784" y="2200038"/>
                  </a:lnTo>
                  <a:lnTo>
                    <a:pt x="6345040" y="2194435"/>
                  </a:lnTo>
                  <a:lnTo>
                    <a:pt x="6334635" y="2186965"/>
                  </a:lnTo>
                  <a:lnTo>
                    <a:pt x="6333892" y="2190700"/>
                  </a:lnTo>
                  <a:lnTo>
                    <a:pt x="6330919" y="2191633"/>
                  </a:lnTo>
                  <a:lnTo>
                    <a:pt x="6329432" y="2192567"/>
                  </a:lnTo>
                  <a:lnTo>
                    <a:pt x="6330175" y="2197236"/>
                  </a:lnTo>
                  <a:lnTo>
                    <a:pt x="6323486" y="2196303"/>
                  </a:lnTo>
                  <a:lnTo>
                    <a:pt x="6320513" y="2197236"/>
                  </a:lnTo>
                  <a:lnTo>
                    <a:pt x="6318283" y="2200038"/>
                  </a:lnTo>
                  <a:lnTo>
                    <a:pt x="6317540" y="2202839"/>
                  </a:lnTo>
                  <a:lnTo>
                    <a:pt x="6318283" y="2211243"/>
                  </a:lnTo>
                  <a:lnTo>
                    <a:pt x="6316797" y="2216847"/>
                  </a:lnTo>
                  <a:lnTo>
                    <a:pt x="6316797" y="2223383"/>
                  </a:lnTo>
                  <a:lnTo>
                    <a:pt x="6313825" y="2228052"/>
                  </a:lnTo>
                  <a:lnTo>
                    <a:pt x="6312337" y="2235522"/>
                  </a:lnTo>
                  <a:lnTo>
                    <a:pt x="6312337" y="2237389"/>
                  </a:lnTo>
                  <a:lnTo>
                    <a:pt x="6310851" y="2238324"/>
                  </a:lnTo>
                  <a:lnTo>
                    <a:pt x="6304905" y="2237389"/>
                  </a:lnTo>
                  <a:lnTo>
                    <a:pt x="6300445" y="2234588"/>
                  </a:lnTo>
                  <a:lnTo>
                    <a:pt x="6297473" y="2231787"/>
                  </a:lnTo>
                  <a:lnTo>
                    <a:pt x="6295987" y="2229919"/>
                  </a:lnTo>
                  <a:lnTo>
                    <a:pt x="6301188" y="2230853"/>
                  </a:lnTo>
                  <a:lnTo>
                    <a:pt x="6307879" y="2233655"/>
                  </a:lnTo>
                  <a:lnTo>
                    <a:pt x="6309364" y="2230853"/>
                  </a:lnTo>
                  <a:lnTo>
                    <a:pt x="6307879" y="2225250"/>
                  </a:lnTo>
                  <a:lnTo>
                    <a:pt x="6308622" y="2222449"/>
                  </a:lnTo>
                  <a:lnTo>
                    <a:pt x="6307134" y="2221515"/>
                  </a:lnTo>
                  <a:lnTo>
                    <a:pt x="6302676" y="2219647"/>
                  </a:lnTo>
                  <a:lnTo>
                    <a:pt x="6302676" y="2217780"/>
                  </a:lnTo>
                  <a:lnTo>
                    <a:pt x="6304161" y="2215912"/>
                  </a:lnTo>
                  <a:lnTo>
                    <a:pt x="6308622" y="2214978"/>
                  </a:lnTo>
                  <a:lnTo>
                    <a:pt x="6308622" y="2213111"/>
                  </a:lnTo>
                  <a:lnTo>
                    <a:pt x="6307879" y="2205641"/>
                  </a:lnTo>
                  <a:lnTo>
                    <a:pt x="6304905" y="2203773"/>
                  </a:lnTo>
                  <a:lnTo>
                    <a:pt x="6304905" y="2201905"/>
                  </a:lnTo>
                  <a:lnTo>
                    <a:pt x="6307134" y="2200971"/>
                  </a:lnTo>
                  <a:lnTo>
                    <a:pt x="6310851" y="2200038"/>
                  </a:lnTo>
                  <a:lnTo>
                    <a:pt x="6312337" y="2192567"/>
                  </a:lnTo>
                  <a:lnTo>
                    <a:pt x="6307879" y="2190700"/>
                  </a:lnTo>
                  <a:lnTo>
                    <a:pt x="6311594" y="2187898"/>
                  </a:lnTo>
                  <a:lnTo>
                    <a:pt x="6310107" y="2186031"/>
                  </a:lnTo>
                  <a:lnTo>
                    <a:pt x="6304905" y="2184163"/>
                  </a:lnTo>
                  <a:lnTo>
                    <a:pt x="6295987" y="2184163"/>
                  </a:lnTo>
                  <a:lnTo>
                    <a:pt x="6284838" y="2185097"/>
                  </a:lnTo>
                  <a:lnTo>
                    <a:pt x="6278149" y="2187898"/>
                  </a:lnTo>
                  <a:lnTo>
                    <a:pt x="6275919" y="2191633"/>
                  </a:lnTo>
                  <a:lnTo>
                    <a:pt x="6274432" y="2192567"/>
                  </a:lnTo>
                  <a:lnTo>
                    <a:pt x="6269973" y="2193501"/>
                  </a:lnTo>
                  <a:lnTo>
                    <a:pt x="6266257" y="2193501"/>
                  </a:lnTo>
                  <a:lnTo>
                    <a:pt x="6264770" y="2192567"/>
                  </a:lnTo>
                  <a:lnTo>
                    <a:pt x="6264770" y="2189766"/>
                  </a:lnTo>
                  <a:lnTo>
                    <a:pt x="6264770" y="2186965"/>
                  </a:lnTo>
                  <a:lnTo>
                    <a:pt x="6263284" y="2185097"/>
                  </a:lnTo>
                  <a:lnTo>
                    <a:pt x="6261055" y="2185097"/>
                  </a:lnTo>
                  <a:lnTo>
                    <a:pt x="6257338" y="2186031"/>
                  </a:lnTo>
                  <a:lnTo>
                    <a:pt x="6254365" y="2189766"/>
                  </a:lnTo>
                  <a:lnTo>
                    <a:pt x="6249163" y="2190700"/>
                  </a:lnTo>
                  <a:lnTo>
                    <a:pt x="6243217" y="2190700"/>
                  </a:lnTo>
                  <a:lnTo>
                    <a:pt x="6226865" y="2194435"/>
                  </a:lnTo>
                  <a:lnTo>
                    <a:pt x="6220919" y="2194435"/>
                  </a:lnTo>
                  <a:lnTo>
                    <a:pt x="6220176" y="2192567"/>
                  </a:lnTo>
                  <a:lnTo>
                    <a:pt x="6220176" y="2190700"/>
                  </a:lnTo>
                  <a:lnTo>
                    <a:pt x="6221662" y="2186031"/>
                  </a:lnTo>
                  <a:lnTo>
                    <a:pt x="6225379" y="2184163"/>
                  </a:lnTo>
                  <a:lnTo>
                    <a:pt x="6226122" y="2182295"/>
                  </a:lnTo>
                  <a:lnTo>
                    <a:pt x="6225379" y="2180428"/>
                  </a:lnTo>
                  <a:lnTo>
                    <a:pt x="6222406" y="2175759"/>
                  </a:lnTo>
                  <a:lnTo>
                    <a:pt x="6219433" y="2167354"/>
                  </a:lnTo>
                  <a:lnTo>
                    <a:pt x="6217946" y="2154281"/>
                  </a:lnTo>
                  <a:lnTo>
                    <a:pt x="6217946" y="2149613"/>
                  </a:lnTo>
                  <a:lnTo>
                    <a:pt x="6217946" y="2146811"/>
                  </a:lnTo>
                  <a:lnTo>
                    <a:pt x="6220176" y="2144943"/>
                  </a:lnTo>
                  <a:lnTo>
                    <a:pt x="6221662" y="2143076"/>
                  </a:lnTo>
                  <a:lnTo>
                    <a:pt x="6223149" y="2139341"/>
                  </a:lnTo>
                  <a:lnTo>
                    <a:pt x="6222406" y="2136539"/>
                  </a:lnTo>
                  <a:lnTo>
                    <a:pt x="6220919" y="2133737"/>
                  </a:lnTo>
                  <a:lnTo>
                    <a:pt x="6217946" y="2130002"/>
                  </a:lnTo>
                  <a:lnTo>
                    <a:pt x="6217946" y="2127201"/>
                  </a:lnTo>
                  <a:lnTo>
                    <a:pt x="6217946" y="2126267"/>
                  </a:lnTo>
                  <a:lnTo>
                    <a:pt x="6220176" y="2125334"/>
                  </a:lnTo>
                  <a:lnTo>
                    <a:pt x="6222406" y="2126267"/>
                  </a:lnTo>
                  <a:lnTo>
                    <a:pt x="6224634" y="2129069"/>
                  </a:lnTo>
                  <a:lnTo>
                    <a:pt x="6226865" y="2131870"/>
                  </a:lnTo>
                  <a:lnTo>
                    <a:pt x="6229094" y="2133737"/>
                  </a:lnTo>
                  <a:lnTo>
                    <a:pt x="6229094" y="2137473"/>
                  </a:lnTo>
                  <a:lnTo>
                    <a:pt x="6227608" y="2143076"/>
                  </a:lnTo>
                  <a:lnTo>
                    <a:pt x="6223891" y="2145878"/>
                  </a:lnTo>
                  <a:lnTo>
                    <a:pt x="6223149" y="2152414"/>
                  </a:lnTo>
                  <a:lnTo>
                    <a:pt x="6223891" y="2158017"/>
                  </a:lnTo>
                  <a:lnTo>
                    <a:pt x="6226865" y="2163619"/>
                  </a:lnTo>
                  <a:lnTo>
                    <a:pt x="6226122" y="2168289"/>
                  </a:lnTo>
                  <a:lnTo>
                    <a:pt x="6226865" y="2172024"/>
                  </a:lnTo>
                  <a:lnTo>
                    <a:pt x="6229094" y="2174825"/>
                  </a:lnTo>
                  <a:lnTo>
                    <a:pt x="6232811" y="2174825"/>
                  </a:lnTo>
                  <a:lnTo>
                    <a:pt x="6235040" y="2173891"/>
                  </a:lnTo>
                  <a:lnTo>
                    <a:pt x="6240243" y="2177626"/>
                  </a:lnTo>
                  <a:lnTo>
                    <a:pt x="6247675" y="2180428"/>
                  </a:lnTo>
                  <a:lnTo>
                    <a:pt x="6252878" y="2178560"/>
                  </a:lnTo>
                  <a:lnTo>
                    <a:pt x="6256594" y="2176693"/>
                  </a:lnTo>
                  <a:lnTo>
                    <a:pt x="6258081" y="2172958"/>
                  </a:lnTo>
                  <a:lnTo>
                    <a:pt x="6257338" y="2171089"/>
                  </a:lnTo>
                  <a:lnTo>
                    <a:pt x="6255851" y="2167354"/>
                  </a:lnTo>
                  <a:lnTo>
                    <a:pt x="6258824" y="2166421"/>
                  </a:lnTo>
                  <a:lnTo>
                    <a:pt x="6265513" y="2167354"/>
                  </a:lnTo>
                  <a:lnTo>
                    <a:pt x="6269230" y="2166421"/>
                  </a:lnTo>
                  <a:lnTo>
                    <a:pt x="6270716" y="2165487"/>
                  </a:lnTo>
                  <a:lnTo>
                    <a:pt x="6270716" y="2163619"/>
                  </a:lnTo>
                  <a:lnTo>
                    <a:pt x="6268486" y="2161752"/>
                  </a:lnTo>
                  <a:lnTo>
                    <a:pt x="6263284" y="2158950"/>
                  </a:lnTo>
                  <a:lnTo>
                    <a:pt x="6263284" y="2155215"/>
                  </a:lnTo>
                  <a:lnTo>
                    <a:pt x="6264770" y="2154281"/>
                  </a:lnTo>
                  <a:lnTo>
                    <a:pt x="6267743" y="2155215"/>
                  </a:lnTo>
                  <a:lnTo>
                    <a:pt x="6272203" y="2158017"/>
                  </a:lnTo>
                  <a:lnTo>
                    <a:pt x="6281122" y="2163619"/>
                  </a:lnTo>
                  <a:lnTo>
                    <a:pt x="6284838" y="2164553"/>
                  </a:lnTo>
                  <a:lnTo>
                    <a:pt x="6286324" y="2163619"/>
                  </a:lnTo>
                  <a:lnTo>
                    <a:pt x="6285581" y="2161752"/>
                  </a:lnTo>
                  <a:lnTo>
                    <a:pt x="6283350" y="2159884"/>
                  </a:lnTo>
                  <a:lnTo>
                    <a:pt x="6282607" y="2156149"/>
                  </a:lnTo>
                  <a:lnTo>
                    <a:pt x="6282607" y="2154281"/>
                  </a:lnTo>
                  <a:lnTo>
                    <a:pt x="6279635" y="2152414"/>
                  </a:lnTo>
                  <a:lnTo>
                    <a:pt x="6278892" y="2149613"/>
                  </a:lnTo>
                  <a:lnTo>
                    <a:pt x="6280378" y="2148678"/>
                  </a:lnTo>
                  <a:lnTo>
                    <a:pt x="6283350" y="2149613"/>
                  </a:lnTo>
                  <a:lnTo>
                    <a:pt x="6287068" y="2154281"/>
                  </a:lnTo>
                  <a:lnTo>
                    <a:pt x="6292270" y="2159884"/>
                  </a:lnTo>
                  <a:lnTo>
                    <a:pt x="6293756" y="2161752"/>
                  </a:lnTo>
                  <a:lnTo>
                    <a:pt x="6295987" y="2158950"/>
                  </a:lnTo>
                  <a:lnTo>
                    <a:pt x="6297473" y="2158017"/>
                  </a:lnTo>
                  <a:lnTo>
                    <a:pt x="6302676" y="2158017"/>
                  </a:lnTo>
                  <a:lnTo>
                    <a:pt x="6307134" y="2158017"/>
                  </a:lnTo>
                  <a:lnTo>
                    <a:pt x="6307879" y="2155215"/>
                  </a:lnTo>
                  <a:lnTo>
                    <a:pt x="6307134" y="2152414"/>
                  </a:lnTo>
                  <a:lnTo>
                    <a:pt x="6303419" y="2149613"/>
                  </a:lnTo>
                  <a:lnTo>
                    <a:pt x="6297473" y="2146811"/>
                  </a:lnTo>
                  <a:lnTo>
                    <a:pt x="6298216" y="2143076"/>
                  </a:lnTo>
                  <a:lnTo>
                    <a:pt x="6295987" y="2140274"/>
                  </a:lnTo>
                  <a:lnTo>
                    <a:pt x="6293014" y="2137473"/>
                  </a:lnTo>
                  <a:lnTo>
                    <a:pt x="6290784" y="2135606"/>
                  </a:lnTo>
                  <a:lnTo>
                    <a:pt x="6293014" y="2133737"/>
                  </a:lnTo>
                  <a:lnTo>
                    <a:pt x="6293756" y="2133737"/>
                  </a:lnTo>
                  <a:lnTo>
                    <a:pt x="6298216" y="2133737"/>
                  </a:lnTo>
                  <a:lnTo>
                    <a:pt x="6301188" y="2137473"/>
                  </a:lnTo>
                  <a:lnTo>
                    <a:pt x="6303419" y="2141208"/>
                  </a:lnTo>
                  <a:lnTo>
                    <a:pt x="6307879" y="2143076"/>
                  </a:lnTo>
                  <a:lnTo>
                    <a:pt x="6316797" y="2152414"/>
                  </a:lnTo>
                  <a:lnTo>
                    <a:pt x="6322743" y="2154281"/>
                  </a:lnTo>
                  <a:lnTo>
                    <a:pt x="6323486" y="2153348"/>
                  </a:lnTo>
                  <a:lnTo>
                    <a:pt x="6322743" y="2152414"/>
                  </a:lnTo>
                  <a:lnTo>
                    <a:pt x="6319771" y="2149613"/>
                  </a:lnTo>
                  <a:lnTo>
                    <a:pt x="6317540" y="2146811"/>
                  </a:lnTo>
                  <a:lnTo>
                    <a:pt x="6319027" y="2143076"/>
                  </a:lnTo>
                  <a:lnTo>
                    <a:pt x="6319027" y="2140274"/>
                  </a:lnTo>
                  <a:lnTo>
                    <a:pt x="6316797" y="2137473"/>
                  </a:lnTo>
                  <a:lnTo>
                    <a:pt x="6316797" y="2133737"/>
                  </a:lnTo>
                  <a:lnTo>
                    <a:pt x="6319771" y="2133737"/>
                  </a:lnTo>
                  <a:lnTo>
                    <a:pt x="6322000" y="2134672"/>
                  </a:lnTo>
                  <a:lnTo>
                    <a:pt x="6322743" y="2141208"/>
                  </a:lnTo>
                  <a:lnTo>
                    <a:pt x="6327202" y="2144009"/>
                  </a:lnTo>
                  <a:lnTo>
                    <a:pt x="6326459" y="2148678"/>
                  </a:lnTo>
                  <a:lnTo>
                    <a:pt x="6328689" y="2150546"/>
                  </a:lnTo>
                  <a:lnTo>
                    <a:pt x="6330919" y="2153348"/>
                  </a:lnTo>
                  <a:lnTo>
                    <a:pt x="6333148" y="2159884"/>
                  </a:lnTo>
                  <a:lnTo>
                    <a:pt x="6335378" y="2165487"/>
                  </a:lnTo>
                  <a:lnTo>
                    <a:pt x="6339838" y="2167354"/>
                  </a:lnTo>
                  <a:lnTo>
                    <a:pt x="6340581" y="2165487"/>
                  </a:lnTo>
                  <a:lnTo>
                    <a:pt x="6339838" y="2163619"/>
                  </a:lnTo>
                  <a:lnTo>
                    <a:pt x="6337608" y="2159884"/>
                  </a:lnTo>
                  <a:lnTo>
                    <a:pt x="6337608" y="2156149"/>
                  </a:lnTo>
                  <a:lnTo>
                    <a:pt x="6336120" y="2150546"/>
                  </a:lnTo>
                  <a:lnTo>
                    <a:pt x="6337608" y="2147745"/>
                  </a:lnTo>
                  <a:lnTo>
                    <a:pt x="6334635" y="2144943"/>
                  </a:lnTo>
                  <a:lnTo>
                    <a:pt x="6330175" y="2137473"/>
                  </a:lnTo>
                  <a:lnTo>
                    <a:pt x="6328689" y="2129069"/>
                  </a:lnTo>
                  <a:lnTo>
                    <a:pt x="6327202" y="2119731"/>
                  </a:lnTo>
                  <a:lnTo>
                    <a:pt x="6327202" y="2115995"/>
                  </a:lnTo>
                  <a:lnTo>
                    <a:pt x="6324973" y="2113195"/>
                  </a:lnTo>
                  <a:lnTo>
                    <a:pt x="6323486" y="2113195"/>
                  </a:lnTo>
                  <a:lnTo>
                    <a:pt x="6322743" y="2115062"/>
                  </a:lnTo>
                  <a:lnTo>
                    <a:pt x="6319771" y="2117863"/>
                  </a:lnTo>
                  <a:lnTo>
                    <a:pt x="6317540" y="2116929"/>
                  </a:lnTo>
                  <a:lnTo>
                    <a:pt x="6316797" y="2113195"/>
                  </a:lnTo>
                  <a:lnTo>
                    <a:pt x="6319027" y="2110393"/>
                  </a:lnTo>
                  <a:lnTo>
                    <a:pt x="6316797" y="2108525"/>
                  </a:lnTo>
                  <a:lnTo>
                    <a:pt x="6313825" y="2107591"/>
                  </a:lnTo>
                  <a:lnTo>
                    <a:pt x="6312337" y="2105724"/>
                  </a:lnTo>
                  <a:lnTo>
                    <a:pt x="6311594" y="2101989"/>
                  </a:lnTo>
                  <a:lnTo>
                    <a:pt x="6308622" y="2101989"/>
                  </a:lnTo>
                  <a:lnTo>
                    <a:pt x="6307134" y="2101054"/>
                  </a:lnTo>
                  <a:lnTo>
                    <a:pt x="6304905" y="2100121"/>
                  </a:lnTo>
                  <a:lnTo>
                    <a:pt x="6304161" y="2098253"/>
                  </a:lnTo>
                  <a:lnTo>
                    <a:pt x="6304905" y="2096386"/>
                  </a:lnTo>
                  <a:lnTo>
                    <a:pt x="6307134" y="2095452"/>
                  </a:lnTo>
                  <a:lnTo>
                    <a:pt x="6309364" y="2096386"/>
                  </a:lnTo>
                  <a:lnTo>
                    <a:pt x="6310851" y="2095452"/>
                  </a:lnTo>
                  <a:lnTo>
                    <a:pt x="6309364" y="2092651"/>
                  </a:lnTo>
                  <a:lnTo>
                    <a:pt x="6307879" y="2087981"/>
                  </a:lnTo>
                  <a:lnTo>
                    <a:pt x="6308622" y="2086114"/>
                  </a:lnTo>
                  <a:lnTo>
                    <a:pt x="6309364" y="2086114"/>
                  </a:lnTo>
                  <a:lnTo>
                    <a:pt x="6310851" y="2086114"/>
                  </a:lnTo>
                  <a:lnTo>
                    <a:pt x="6312337" y="2088915"/>
                  </a:lnTo>
                  <a:lnTo>
                    <a:pt x="6314567" y="2090783"/>
                  </a:lnTo>
                  <a:lnTo>
                    <a:pt x="6316797" y="2090783"/>
                  </a:lnTo>
                  <a:lnTo>
                    <a:pt x="6318283" y="2095452"/>
                  </a:lnTo>
                  <a:lnTo>
                    <a:pt x="6318283" y="2099187"/>
                  </a:lnTo>
                  <a:lnTo>
                    <a:pt x="6319027" y="2100121"/>
                  </a:lnTo>
                  <a:lnTo>
                    <a:pt x="6322743" y="2101054"/>
                  </a:lnTo>
                  <a:lnTo>
                    <a:pt x="6326459" y="2101054"/>
                  </a:lnTo>
                  <a:lnTo>
                    <a:pt x="6326459" y="2098253"/>
                  </a:lnTo>
                  <a:lnTo>
                    <a:pt x="6325716" y="2095452"/>
                  </a:lnTo>
                  <a:lnTo>
                    <a:pt x="6324229" y="2091717"/>
                  </a:lnTo>
                  <a:lnTo>
                    <a:pt x="6319771" y="2090783"/>
                  </a:lnTo>
                  <a:lnTo>
                    <a:pt x="6319027" y="2088915"/>
                  </a:lnTo>
                  <a:lnTo>
                    <a:pt x="6317540" y="2086114"/>
                  </a:lnTo>
                  <a:lnTo>
                    <a:pt x="6316797" y="2078643"/>
                  </a:lnTo>
                  <a:lnTo>
                    <a:pt x="6318283" y="2076776"/>
                  </a:lnTo>
                  <a:lnTo>
                    <a:pt x="6320513" y="2074908"/>
                  </a:lnTo>
                  <a:lnTo>
                    <a:pt x="6324229" y="2076776"/>
                  </a:lnTo>
                  <a:lnTo>
                    <a:pt x="6327202" y="2079578"/>
                  </a:lnTo>
                  <a:lnTo>
                    <a:pt x="6328689" y="2082379"/>
                  </a:lnTo>
                  <a:lnTo>
                    <a:pt x="6329432" y="2087048"/>
                  </a:lnTo>
                  <a:lnTo>
                    <a:pt x="6328689" y="2090783"/>
                  </a:lnTo>
                  <a:lnTo>
                    <a:pt x="6330175" y="2100121"/>
                  </a:lnTo>
                  <a:lnTo>
                    <a:pt x="6332405" y="2105724"/>
                  </a:lnTo>
                  <a:lnTo>
                    <a:pt x="6333148" y="2113195"/>
                  </a:lnTo>
                  <a:lnTo>
                    <a:pt x="6335378" y="2119731"/>
                  </a:lnTo>
                  <a:lnTo>
                    <a:pt x="6338351" y="2135606"/>
                  </a:lnTo>
                  <a:lnTo>
                    <a:pt x="6345040" y="2154281"/>
                  </a:lnTo>
                  <a:lnTo>
                    <a:pt x="6345040" y="2163619"/>
                  </a:lnTo>
                  <a:lnTo>
                    <a:pt x="6347269" y="2172958"/>
                  </a:lnTo>
                  <a:lnTo>
                    <a:pt x="6353958" y="2176693"/>
                  </a:lnTo>
                  <a:lnTo>
                    <a:pt x="6355446" y="2177626"/>
                  </a:lnTo>
                  <a:lnTo>
                    <a:pt x="6355446" y="2182295"/>
                  </a:lnTo>
                  <a:lnTo>
                    <a:pt x="6358418" y="2186031"/>
                  </a:lnTo>
                  <a:lnTo>
                    <a:pt x="6362135" y="2191633"/>
                  </a:lnTo>
                  <a:lnTo>
                    <a:pt x="6365850" y="2199104"/>
                  </a:lnTo>
                  <a:lnTo>
                    <a:pt x="6367338" y="2202839"/>
                  </a:lnTo>
                  <a:lnTo>
                    <a:pt x="6368080" y="2206575"/>
                  </a:lnTo>
                  <a:lnTo>
                    <a:pt x="6370310" y="2213111"/>
                  </a:lnTo>
                  <a:lnTo>
                    <a:pt x="6371796" y="2214044"/>
                  </a:lnTo>
                  <a:lnTo>
                    <a:pt x="6373283" y="2214978"/>
                  </a:lnTo>
                  <a:lnTo>
                    <a:pt x="6374769" y="2213111"/>
                  </a:lnTo>
                  <a:lnTo>
                    <a:pt x="6374769" y="2210310"/>
                  </a:lnTo>
                  <a:lnTo>
                    <a:pt x="6373283" y="2205641"/>
                  </a:lnTo>
                  <a:lnTo>
                    <a:pt x="6371053" y="2200971"/>
                  </a:lnTo>
                  <a:lnTo>
                    <a:pt x="6369567" y="2196303"/>
                  </a:lnTo>
                  <a:lnTo>
                    <a:pt x="6368080" y="2189766"/>
                  </a:lnTo>
                  <a:lnTo>
                    <a:pt x="6359904" y="2177626"/>
                  </a:lnTo>
                  <a:lnTo>
                    <a:pt x="6356189" y="2171089"/>
                  </a:lnTo>
                  <a:lnTo>
                    <a:pt x="6353215" y="2161752"/>
                  </a:lnTo>
                  <a:lnTo>
                    <a:pt x="6350243" y="2156149"/>
                  </a:lnTo>
                  <a:lnTo>
                    <a:pt x="6348012" y="2147745"/>
                  </a:lnTo>
                  <a:lnTo>
                    <a:pt x="6343554" y="2133737"/>
                  </a:lnTo>
                  <a:lnTo>
                    <a:pt x="6339094" y="2117863"/>
                  </a:lnTo>
                  <a:lnTo>
                    <a:pt x="6337608" y="2107591"/>
                  </a:lnTo>
                  <a:lnTo>
                    <a:pt x="6335378" y="2098253"/>
                  </a:lnTo>
                  <a:lnTo>
                    <a:pt x="6333148" y="2090783"/>
                  </a:lnTo>
                  <a:lnTo>
                    <a:pt x="6332405" y="2084246"/>
                  </a:lnTo>
                  <a:lnTo>
                    <a:pt x="6328689" y="2072107"/>
                  </a:lnTo>
                  <a:lnTo>
                    <a:pt x="6324229" y="2062769"/>
                  </a:lnTo>
                  <a:lnTo>
                    <a:pt x="6323486" y="2058100"/>
                  </a:lnTo>
                  <a:lnTo>
                    <a:pt x="6320513" y="2045960"/>
                  </a:lnTo>
                  <a:lnTo>
                    <a:pt x="6318283" y="2039424"/>
                  </a:lnTo>
                  <a:lnTo>
                    <a:pt x="6316797" y="2035689"/>
                  </a:lnTo>
                  <a:lnTo>
                    <a:pt x="6316054" y="2033821"/>
                  </a:lnTo>
                  <a:lnTo>
                    <a:pt x="6313825" y="2031954"/>
                  </a:lnTo>
                  <a:lnTo>
                    <a:pt x="6311594" y="2031019"/>
                  </a:lnTo>
                  <a:lnTo>
                    <a:pt x="6309364" y="2031954"/>
                  </a:lnTo>
                  <a:lnTo>
                    <a:pt x="6305648" y="2033821"/>
                  </a:lnTo>
                  <a:lnTo>
                    <a:pt x="6303419" y="2035689"/>
                  </a:lnTo>
                  <a:lnTo>
                    <a:pt x="6301188" y="2034754"/>
                  </a:lnTo>
                  <a:lnTo>
                    <a:pt x="6297473" y="2031954"/>
                  </a:lnTo>
                  <a:lnTo>
                    <a:pt x="6294499" y="2031019"/>
                  </a:lnTo>
                  <a:lnTo>
                    <a:pt x="6292270" y="2031019"/>
                  </a:lnTo>
                  <a:lnTo>
                    <a:pt x="6288553" y="2030085"/>
                  </a:lnTo>
                  <a:lnTo>
                    <a:pt x="6284838" y="2027284"/>
                  </a:lnTo>
                  <a:lnTo>
                    <a:pt x="6281122" y="2026350"/>
                  </a:lnTo>
                  <a:lnTo>
                    <a:pt x="6278149" y="2024483"/>
                  </a:lnTo>
                  <a:lnTo>
                    <a:pt x="6275919" y="2025417"/>
                  </a:lnTo>
                  <a:lnTo>
                    <a:pt x="6273689" y="2028218"/>
                  </a:lnTo>
                  <a:lnTo>
                    <a:pt x="6273689" y="2030085"/>
                  </a:lnTo>
                  <a:lnTo>
                    <a:pt x="6275176" y="2033821"/>
                  </a:lnTo>
                  <a:lnTo>
                    <a:pt x="6272946" y="2036622"/>
                  </a:lnTo>
                  <a:lnTo>
                    <a:pt x="6261055" y="2034754"/>
                  </a:lnTo>
                  <a:lnTo>
                    <a:pt x="6259567" y="2034754"/>
                  </a:lnTo>
                  <a:lnTo>
                    <a:pt x="6255851" y="2035689"/>
                  </a:lnTo>
                  <a:lnTo>
                    <a:pt x="6252878" y="2039424"/>
                  </a:lnTo>
                  <a:lnTo>
                    <a:pt x="6252135" y="2036622"/>
                  </a:lnTo>
                  <a:lnTo>
                    <a:pt x="6252135" y="2032887"/>
                  </a:lnTo>
                  <a:lnTo>
                    <a:pt x="6252135" y="2028218"/>
                  </a:lnTo>
                  <a:lnTo>
                    <a:pt x="6252135" y="2026350"/>
                  </a:lnTo>
                  <a:lnTo>
                    <a:pt x="6250648" y="2025417"/>
                  </a:lnTo>
                  <a:lnTo>
                    <a:pt x="6247675" y="2024483"/>
                  </a:lnTo>
                  <a:lnTo>
                    <a:pt x="6244703" y="2020748"/>
                  </a:lnTo>
                  <a:lnTo>
                    <a:pt x="6239500" y="2020748"/>
                  </a:lnTo>
                  <a:lnTo>
                    <a:pt x="6238014" y="2020748"/>
                  </a:lnTo>
                  <a:lnTo>
                    <a:pt x="6238014" y="2018880"/>
                  </a:lnTo>
                  <a:lnTo>
                    <a:pt x="6237271" y="2015145"/>
                  </a:lnTo>
                  <a:lnTo>
                    <a:pt x="6232811" y="2015145"/>
                  </a:lnTo>
                  <a:lnTo>
                    <a:pt x="6230580" y="2013277"/>
                  </a:lnTo>
                  <a:lnTo>
                    <a:pt x="6227608" y="2011410"/>
                  </a:lnTo>
                  <a:lnTo>
                    <a:pt x="6227608" y="2007674"/>
                  </a:lnTo>
                  <a:lnTo>
                    <a:pt x="6228352" y="2002072"/>
                  </a:lnTo>
                  <a:lnTo>
                    <a:pt x="6227608" y="1998337"/>
                  </a:lnTo>
                  <a:lnTo>
                    <a:pt x="6226865" y="1993667"/>
                  </a:lnTo>
                  <a:lnTo>
                    <a:pt x="6226122" y="1992733"/>
                  </a:lnTo>
                  <a:lnTo>
                    <a:pt x="6223891" y="1990866"/>
                  </a:lnTo>
                  <a:lnTo>
                    <a:pt x="6221662" y="1993667"/>
                  </a:lnTo>
                  <a:lnTo>
                    <a:pt x="6217946" y="1993667"/>
                  </a:lnTo>
                  <a:lnTo>
                    <a:pt x="6215716" y="1992733"/>
                  </a:lnTo>
                  <a:lnTo>
                    <a:pt x="6214230" y="1990866"/>
                  </a:lnTo>
                  <a:lnTo>
                    <a:pt x="6211257" y="1986197"/>
                  </a:lnTo>
                  <a:lnTo>
                    <a:pt x="6207542" y="1986197"/>
                  </a:lnTo>
                  <a:lnTo>
                    <a:pt x="6203081" y="1987131"/>
                  </a:lnTo>
                  <a:lnTo>
                    <a:pt x="6200108" y="1987131"/>
                  </a:lnTo>
                  <a:lnTo>
                    <a:pt x="6197135" y="1986197"/>
                  </a:lnTo>
                  <a:lnTo>
                    <a:pt x="6194162" y="1983396"/>
                  </a:lnTo>
                  <a:lnTo>
                    <a:pt x="6189704" y="1982461"/>
                  </a:lnTo>
                  <a:lnTo>
                    <a:pt x="6188216" y="1981528"/>
                  </a:lnTo>
                  <a:lnTo>
                    <a:pt x="6187473" y="1979660"/>
                  </a:lnTo>
                  <a:lnTo>
                    <a:pt x="6188216" y="1976859"/>
                  </a:lnTo>
                  <a:lnTo>
                    <a:pt x="6191932" y="1977793"/>
                  </a:lnTo>
                  <a:lnTo>
                    <a:pt x="6196393" y="1977793"/>
                  </a:lnTo>
                  <a:lnTo>
                    <a:pt x="6197135" y="1976859"/>
                  </a:lnTo>
                  <a:lnTo>
                    <a:pt x="6198622" y="1973124"/>
                  </a:lnTo>
                  <a:lnTo>
                    <a:pt x="6198622" y="1969388"/>
                  </a:lnTo>
                  <a:lnTo>
                    <a:pt x="6200108" y="1968455"/>
                  </a:lnTo>
                  <a:lnTo>
                    <a:pt x="6203081" y="1968455"/>
                  </a:lnTo>
                  <a:lnTo>
                    <a:pt x="6203081" y="1971256"/>
                  </a:lnTo>
                  <a:lnTo>
                    <a:pt x="6203081" y="1977793"/>
                  </a:lnTo>
                  <a:lnTo>
                    <a:pt x="6203824" y="1979660"/>
                  </a:lnTo>
                  <a:lnTo>
                    <a:pt x="6206054" y="1979660"/>
                  </a:lnTo>
                  <a:lnTo>
                    <a:pt x="6208284" y="1979660"/>
                  </a:lnTo>
                  <a:lnTo>
                    <a:pt x="6211257" y="1980594"/>
                  </a:lnTo>
                  <a:lnTo>
                    <a:pt x="6213487" y="1982461"/>
                  </a:lnTo>
                  <a:lnTo>
                    <a:pt x="6218688" y="1984330"/>
                  </a:lnTo>
                  <a:lnTo>
                    <a:pt x="6222406" y="1983396"/>
                  </a:lnTo>
                  <a:lnTo>
                    <a:pt x="6224634" y="1982461"/>
                  </a:lnTo>
                  <a:lnTo>
                    <a:pt x="6228352" y="1983396"/>
                  </a:lnTo>
                  <a:lnTo>
                    <a:pt x="6232811" y="1984330"/>
                  </a:lnTo>
                  <a:lnTo>
                    <a:pt x="6235040" y="1987131"/>
                  </a:lnTo>
                  <a:lnTo>
                    <a:pt x="6235783" y="1989932"/>
                  </a:lnTo>
                  <a:lnTo>
                    <a:pt x="6236526" y="1992733"/>
                  </a:lnTo>
                  <a:lnTo>
                    <a:pt x="6236526" y="1994602"/>
                  </a:lnTo>
                  <a:lnTo>
                    <a:pt x="6234298" y="1999270"/>
                  </a:lnTo>
                  <a:lnTo>
                    <a:pt x="6239500" y="2003939"/>
                  </a:lnTo>
                  <a:lnTo>
                    <a:pt x="6243960" y="2003005"/>
                  </a:lnTo>
                  <a:lnTo>
                    <a:pt x="6247675" y="2009542"/>
                  </a:lnTo>
                  <a:lnTo>
                    <a:pt x="6249906" y="2011410"/>
                  </a:lnTo>
                  <a:lnTo>
                    <a:pt x="6252135" y="2011410"/>
                  </a:lnTo>
                  <a:lnTo>
                    <a:pt x="6254365" y="2014211"/>
                  </a:lnTo>
                  <a:lnTo>
                    <a:pt x="6259567" y="2022615"/>
                  </a:lnTo>
                  <a:lnTo>
                    <a:pt x="6261055" y="2021682"/>
                  </a:lnTo>
                  <a:lnTo>
                    <a:pt x="6263284" y="2020748"/>
                  </a:lnTo>
                  <a:lnTo>
                    <a:pt x="6268486" y="2017946"/>
                  </a:lnTo>
                  <a:lnTo>
                    <a:pt x="6270716" y="2016078"/>
                  </a:lnTo>
                  <a:lnTo>
                    <a:pt x="6275919" y="2016078"/>
                  </a:lnTo>
                  <a:lnTo>
                    <a:pt x="6278149" y="2016078"/>
                  </a:lnTo>
                  <a:lnTo>
                    <a:pt x="6278149" y="2014211"/>
                  </a:lnTo>
                  <a:lnTo>
                    <a:pt x="6279635" y="2011410"/>
                  </a:lnTo>
                  <a:lnTo>
                    <a:pt x="6280378" y="2008608"/>
                  </a:lnTo>
                  <a:lnTo>
                    <a:pt x="6279635" y="2005807"/>
                  </a:lnTo>
                  <a:lnTo>
                    <a:pt x="6278149" y="2003939"/>
                  </a:lnTo>
                  <a:lnTo>
                    <a:pt x="6277404" y="2003005"/>
                  </a:lnTo>
                  <a:lnTo>
                    <a:pt x="6275176" y="2003005"/>
                  </a:lnTo>
                  <a:lnTo>
                    <a:pt x="6272946" y="2003939"/>
                  </a:lnTo>
                  <a:lnTo>
                    <a:pt x="6270716" y="2003939"/>
                  </a:lnTo>
                  <a:lnTo>
                    <a:pt x="6270716" y="2002072"/>
                  </a:lnTo>
                  <a:lnTo>
                    <a:pt x="6269973" y="2002072"/>
                  </a:lnTo>
                  <a:lnTo>
                    <a:pt x="6272946" y="1998337"/>
                  </a:lnTo>
                  <a:lnTo>
                    <a:pt x="6272946" y="1996469"/>
                  </a:lnTo>
                  <a:lnTo>
                    <a:pt x="6272946" y="1993667"/>
                  </a:lnTo>
                  <a:lnTo>
                    <a:pt x="6269973" y="1992733"/>
                  </a:lnTo>
                  <a:lnTo>
                    <a:pt x="6267743" y="1992733"/>
                  </a:lnTo>
                  <a:lnTo>
                    <a:pt x="6265513" y="1992733"/>
                  </a:lnTo>
                  <a:lnTo>
                    <a:pt x="6264027" y="1993667"/>
                  </a:lnTo>
                  <a:lnTo>
                    <a:pt x="6263284" y="1992733"/>
                  </a:lnTo>
                  <a:lnTo>
                    <a:pt x="6261055" y="1989932"/>
                  </a:lnTo>
                  <a:lnTo>
                    <a:pt x="6260311" y="1986197"/>
                  </a:lnTo>
                  <a:lnTo>
                    <a:pt x="6259567" y="1985263"/>
                  </a:lnTo>
                  <a:lnTo>
                    <a:pt x="6258081" y="1984330"/>
                  </a:lnTo>
                  <a:lnTo>
                    <a:pt x="6255109" y="1984330"/>
                  </a:lnTo>
                  <a:lnTo>
                    <a:pt x="6250648" y="1983396"/>
                  </a:lnTo>
                  <a:lnTo>
                    <a:pt x="6245446" y="1980594"/>
                  </a:lnTo>
                  <a:lnTo>
                    <a:pt x="6240243" y="1975925"/>
                  </a:lnTo>
                  <a:lnTo>
                    <a:pt x="6236526" y="1973124"/>
                  </a:lnTo>
                  <a:lnTo>
                    <a:pt x="6228352" y="1963786"/>
                  </a:lnTo>
                  <a:lnTo>
                    <a:pt x="6225379" y="1960050"/>
                  </a:lnTo>
                  <a:lnTo>
                    <a:pt x="6220919" y="1952580"/>
                  </a:lnTo>
                  <a:lnTo>
                    <a:pt x="6217946" y="1949778"/>
                  </a:lnTo>
                  <a:lnTo>
                    <a:pt x="6214973" y="1946977"/>
                  </a:lnTo>
                  <a:lnTo>
                    <a:pt x="6213487" y="1942308"/>
                  </a:lnTo>
                  <a:lnTo>
                    <a:pt x="6211257" y="1940441"/>
                  </a:lnTo>
                  <a:lnTo>
                    <a:pt x="6209027" y="1937639"/>
                  </a:lnTo>
                  <a:lnTo>
                    <a:pt x="6209027" y="1935772"/>
                  </a:lnTo>
                  <a:lnTo>
                    <a:pt x="6209770" y="1932970"/>
                  </a:lnTo>
                  <a:lnTo>
                    <a:pt x="6212000" y="1932970"/>
                  </a:lnTo>
                  <a:lnTo>
                    <a:pt x="6214230" y="1933904"/>
                  </a:lnTo>
                  <a:lnTo>
                    <a:pt x="6220919" y="1942308"/>
                  </a:lnTo>
                  <a:lnTo>
                    <a:pt x="6223149" y="1946043"/>
                  </a:lnTo>
                  <a:lnTo>
                    <a:pt x="6225379" y="1949778"/>
                  </a:lnTo>
                  <a:lnTo>
                    <a:pt x="6230580" y="1955382"/>
                  </a:lnTo>
                  <a:lnTo>
                    <a:pt x="6240986" y="1966587"/>
                  </a:lnTo>
                  <a:lnTo>
                    <a:pt x="6243960" y="1971256"/>
                  </a:lnTo>
                  <a:lnTo>
                    <a:pt x="6247675" y="1974058"/>
                  </a:lnTo>
                  <a:lnTo>
                    <a:pt x="6252135" y="1976859"/>
                  </a:lnTo>
                  <a:lnTo>
                    <a:pt x="6255109" y="1976859"/>
                  </a:lnTo>
                  <a:lnTo>
                    <a:pt x="6258824" y="1976859"/>
                  </a:lnTo>
                  <a:lnTo>
                    <a:pt x="6263284" y="1977793"/>
                  </a:lnTo>
                  <a:lnTo>
                    <a:pt x="6265513" y="1975925"/>
                  </a:lnTo>
                  <a:lnTo>
                    <a:pt x="6266257" y="1973124"/>
                  </a:lnTo>
                  <a:lnTo>
                    <a:pt x="6265513" y="1970322"/>
                  </a:lnTo>
                  <a:lnTo>
                    <a:pt x="6264027" y="1970322"/>
                  </a:lnTo>
                  <a:lnTo>
                    <a:pt x="6263284" y="1969388"/>
                  </a:lnTo>
                  <a:lnTo>
                    <a:pt x="6256594" y="1971256"/>
                  </a:lnTo>
                  <a:lnTo>
                    <a:pt x="6254365" y="1970322"/>
                  </a:lnTo>
                  <a:lnTo>
                    <a:pt x="6253621" y="1967521"/>
                  </a:lnTo>
                  <a:lnTo>
                    <a:pt x="6254365" y="1966587"/>
                  </a:lnTo>
                  <a:lnTo>
                    <a:pt x="6258081" y="1964719"/>
                  </a:lnTo>
                  <a:lnTo>
                    <a:pt x="6258824" y="1963786"/>
                  </a:lnTo>
                  <a:lnTo>
                    <a:pt x="6258081" y="1960984"/>
                  </a:lnTo>
                  <a:lnTo>
                    <a:pt x="6255851" y="1960050"/>
                  </a:lnTo>
                  <a:lnTo>
                    <a:pt x="6254365" y="1959116"/>
                  </a:lnTo>
                  <a:lnTo>
                    <a:pt x="6254365" y="1957249"/>
                  </a:lnTo>
                  <a:lnTo>
                    <a:pt x="6255109" y="1956315"/>
                  </a:lnTo>
                  <a:lnTo>
                    <a:pt x="6258824" y="1955382"/>
                  </a:lnTo>
                  <a:lnTo>
                    <a:pt x="6258081" y="1951647"/>
                  </a:lnTo>
                  <a:lnTo>
                    <a:pt x="6259567" y="1950713"/>
                  </a:lnTo>
                  <a:lnTo>
                    <a:pt x="6263284" y="1950713"/>
                  </a:lnTo>
                  <a:lnTo>
                    <a:pt x="6264770" y="1954448"/>
                  </a:lnTo>
                  <a:lnTo>
                    <a:pt x="6267743" y="1957249"/>
                  </a:lnTo>
                  <a:lnTo>
                    <a:pt x="6269973" y="1955382"/>
                  </a:lnTo>
                  <a:lnTo>
                    <a:pt x="6271459" y="1955382"/>
                  </a:lnTo>
                  <a:lnTo>
                    <a:pt x="6272946" y="1957249"/>
                  </a:lnTo>
                  <a:lnTo>
                    <a:pt x="6272946" y="1960984"/>
                  </a:lnTo>
                  <a:lnTo>
                    <a:pt x="6275919" y="1963786"/>
                  </a:lnTo>
                  <a:lnTo>
                    <a:pt x="6277404" y="1966587"/>
                  </a:lnTo>
                  <a:lnTo>
                    <a:pt x="6279635" y="1966587"/>
                  </a:lnTo>
                  <a:lnTo>
                    <a:pt x="6278892" y="1963786"/>
                  </a:lnTo>
                  <a:lnTo>
                    <a:pt x="6278892" y="1960984"/>
                  </a:lnTo>
                  <a:lnTo>
                    <a:pt x="6279635" y="1958183"/>
                  </a:lnTo>
                  <a:lnTo>
                    <a:pt x="6281865" y="1956315"/>
                  </a:lnTo>
                  <a:lnTo>
                    <a:pt x="6282607" y="1954448"/>
                  </a:lnTo>
                  <a:lnTo>
                    <a:pt x="6281865" y="1951647"/>
                  </a:lnTo>
                  <a:lnTo>
                    <a:pt x="6281122" y="1946977"/>
                  </a:lnTo>
                  <a:lnTo>
                    <a:pt x="6279635" y="1946043"/>
                  </a:lnTo>
                  <a:lnTo>
                    <a:pt x="6275176" y="1946043"/>
                  </a:lnTo>
                  <a:lnTo>
                    <a:pt x="6274432" y="1943242"/>
                  </a:lnTo>
                  <a:lnTo>
                    <a:pt x="6272946" y="1941375"/>
                  </a:lnTo>
                  <a:lnTo>
                    <a:pt x="6269230" y="1938573"/>
                  </a:lnTo>
                  <a:lnTo>
                    <a:pt x="6264770" y="1936705"/>
                  </a:lnTo>
                  <a:lnTo>
                    <a:pt x="6261055" y="1935772"/>
                  </a:lnTo>
                  <a:lnTo>
                    <a:pt x="6257338" y="1936705"/>
                  </a:lnTo>
                  <a:lnTo>
                    <a:pt x="6255109" y="1935772"/>
                  </a:lnTo>
                  <a:lnTo>
                    <a:pt x="6254365" y="1932970"/>
                  </a:lnTo>
                  <a:lnTo>
                    <a:pt x="6256594" y="1931103"/>
                  </a:lnTo>
                  <a:lnTo>
                    <a:pt x="6259567" y="1931103"/>
                  </a:lnTo>
                  <a:lnTo>
                    <a:pt x="6266257" y="1932037"/>
                  </a:lnTo>
                  <a:lnTo>
                    <a:pt x="6271459" y="1932037"/>
                  </a:lnTo>
                  <a:lnTo>
                    <a:pt x="6273689" y="1932037"/>
                  </a:lnTo>
                  <a:lnTo>
                    <a:pt x="6274432" y="1930169"/>
                  </a:lnTo>
                  <a:lnTo>
                    <a:pt x="6275176" y="1927367"/>
                  </a:lnTo>
                  <a:lnTo>
                    <a:pt x="6272946" y="1926433"/>
                  </a:lnTo>
                  <a:lnTo>
                    <a:pt x="6270716" y="1926433"/>
                  </a:lnTo>
                  <a:lnTo>
                    <a:pt x="6264770" y="1926433"/>
                  </a:lnTo>
                  <a:lnTo>
                    <a:pt x="6262540" y="1924566"/>
                  </a:lnTo>
                  <a:lnTo>
                    <a:pt x="6258081" y="1920831"/>
                  </a:lnTo>
                  <a:lnTo>
                    <a:pt x="6255109" y="1919897"/>
                  </a:lnTo>
                  <a:lnTo>
                    <a:pt x="6251392" y="1919897"/>
                  </a:lnTo>
                  <a:lnTo>
                    <a:pt x="6245446" y="1920831"/>
                  </a:lnTo>
                  <a:lnTo>
                    <a:pt x="6242472" y="1918963"/>
                  </a:lnTo>
                  <a:lnTo>
                    <a:pt x="6240243" y="1917096"/>
                  </a:lnTo>
                  <a:lnTo>
                    <a:pt x="6238757" y="1913361"/>
                  </a:lnTo>
                  <a:lnTo>
                    <a:pt x="6238757" y="1908691"/>
                  </a:lnTo>
                  <a:lnTo>
                    <a:pt x="6237271" y="1904022"/>
                  </a:lnTo>
                  <a:lnTo>
                    <a:pt x="6235040" y="1901221"/>
                  </a:lnTo>
                  <a:lnTo>
                    <a:pt x="6229094" y="1898420"/>
                  </a:lnTo>
                  <a:lnTo>
                    <a:pt x="6224634" y="1894684"/>
                  </a:lnTo>
                  <a:lnTo>
                    <a:pt x="6222406" y="1890015"/>
                  </a:lnTo>
                  <a:lnTo>
                    <a:pt x="6220919" y="1887214"/>
                  </a:lnTo>
                  <a:lnTo>
                    <a:pt x="6217946" y="1886280"/>
                  </a:lnTo>
                  <a:lnTo>
                    <a:pt x="6214973" y="1884413"/>
                  </a:lnTo>
                  <a:lnTo>
                    <a:pt x="6212743" y="1879743"/>
                  </a:lnTo>
                  <a:lnTo>
                    <a:pt x="6209770" y="1874141"/>
                  </a:lnTo>
                  <a:lnTo>
                    <a:pt x="6207542" y="1872273"/>
                  </a:lnTo>
                  <a:lnTo>
                    <a:pt x="6203824" y="1870406"/>
                  </a:lnTo>
                  <a:lnTo>
                    <a:pt x="6200851" y="1865736"/>
                  </a:lnTo>
                  <a:lnTo>
                    <a:pt x="6194162" y="1856398"/>
                  </a:lnTo>
                  <a:lnTo>
                    <a:pt x="6192676" y="1852663"/>
                  </a:lnTo>
                  <a:lnTo>
                    <a:pt x="6192676" y="1850796"/>
                  </a:lnTo>
                  <a:lnTo>
                    <a:pt x="6193419" y="1850796"/>
                  </a:lnTo>
                  <a:lnTo>
                    <a:pt x="6197135" y="1850796"/>
                  </a:lnTo>
                  <a:lnTo>
                    <a:pt x="6203824" y="1861067"/>
                  </a:lnTo>
                  <a:lnTo>
                    <a:pt x="6206797" y="1864803"/>
                  </a:lnTo>
                  <a:lnTo>
                    <a:pt x="6209027" y="1867604"/>
                  </a:lnTo>
                  <a:lnTo>
                    <a:pt x="6212743" y="1871339"/>
                  </a:lnTo>
                  <a:lnTo>
                    <a:pt x="6218688" y="1874141"/>
                  </a:lnTo>
                  <a:lnTo>
                    <a:pt x="6220919" y="1879743"/>
                  </a:lnTo>
                  <a:lnTo>
                    <a:pt x="6223149" y="1883478"/>
                  </a:lnTo>
                  <a:lnTo>
                    <a:pt x="6226122" y="1886280"/>
                  </a:lnTo>
                  <a:lnTo>
                    <a:pt x="6232068" y="1889081"/>
                  </a:lnTo>
                  <a:lnTo>
                    <a:pt x="6235040" y="1891883"/>
                  </a:lnTo>
                  <a:lnTo>
                    <a:pt x="6237271" y="1894684"/>
                  </a:lnTo>
                  <a:lnTo>
                    <a:pt x="6241729" y="1898420"/>
                  </a:lnTo>
                  <a:lnTo>
                    <a:pt x="6243960" y="1899353"/>
                  </a:lnTo>
                  <a:lnTo>
                    <a:pt x="6246189" y="1904956"/>
                  </a:lnTo>
                  <a:lnTo>
                    <a:pt x="6247675" y="1910559"/>
                  </a:lnTo>
                  <a:lnTo>
                    <a:pt x="6249163" y="1911493"/>
                  </a:lnTo>
                  <a:lnTo>
                    <a:pt x="6251392" y="1910559"/>
                  </a:lnTo>
                  <a:lnTo>
                    <a:pt x="6252878" y="1908691"/>
                  </a:lnTo>
                  <a:lnTo>
                    <a:pt x="6255109" y="1908691"/>
                  </a:lnTo>
                  <a:lnTo>
                    <a:pt x="6258081" y="1913361"/>
                  </a:lnTo>
                  <a:lnTo>
                    <a:pt x="6263284" y="1915228"/>
                  </a:lnTo>
                  <a:lnTo>
                    <a:pt x="6267743" y="1917096"/>
                  </a:lnTo>
                  <a:lnTo>
                    <a:pt x="6269973" y="1917096"/>
                  </a:lnTo>
                  <a:lnTo>
                    <a:pt x="6271459" y="1915228"/>
                  </a:lnTo>
                  <a:lnTo>
                    <a:pt x="6271459" y="1912426"/>
                  </a:lnTo>
                  <a:lnTo>
                    <a:pt x="6269973" y="1908691"/>
                  </a:lnTo>
                  <a:lnTo>
                    <a:pt x="6269230" y="1905890"/>
                  </a:lnTo>
                  <a:lnTo>
                    <a:pt x="6269230" y="1904956"/>
                  </a:lnTo>
                  <a:lnTo>
                    <a:pt x="6272203" y="1902155"/>
                  </a:lnTo>
                  <a:lnTo>
                    <a:pt x="6272203" y="1898420"/>
                  </a:lnTo>
                  <a:lnTo>
                    <a:pt x="6273689" y="1895618"/>
                  </a:lnTo>
                  <a:lnTo>
                    <a:pt x="6274432" y="1894684"/>
                  </a:lnTo>
                  <a:lnTo>
                    <a:pt x="6273689" y="1891883"/>
                  </a:lnTo>
                  <a:lnTo>
                    <a:pt x="6272203" y="1890015"/>
                  </a:lnTo>
                  <a:lnTo>
                    <a:pt x="6271459" y="1889081"/>
                  </a:lnTo>
                  <a:lnTo>
                    <a:pt x="6272203" y="1885346"/>
                  </a:lnTo>
                  <a:lnTo>
                    <a:pt x="6269973" y="1881611"/>
                  </a:lnTo>
                  <a:lnTo>
                    <a:pt x="6270716" y="1879743"/>
                  </a:lnTo>
                  <a:lnTo>
                    <a:pt x="6272203" y="1879743"/>
                  </a:lnTo>
                  <a:lnTo>
                    <a:pt x="6275176" y="1882545"/>
                  </a:lnTo>
                  <a:lnTo>
                    <a:pt x="6279635" y="1882545"/>
                  </a:lnTo>
                  <a:lnTo>
                    <a:pt x="6281122" y="1883478"/>
                  </a:lnTo>
                  <a:lnTo>
                    <a:pt x="6282607" y="1882545"/>
                  </a:lnTo>
                  <a:lnTo>
                    <a:pt x="6284095" y="1879743"/>
                  </a:lnTo>
                  <a:lnTo>
                    <a:pt x="6284095" y="1875075"/>
                  </a:lnTo>
                  <a:lnTo>
                    <a:pt x="6283350" y="1871339"/>
                  </a:lnTo>
                  <a:lnTo>
                    <a:pt x="6281122" y="1869472"/>
                  </a:lnTo>
                  <a:lnTo>
                    <a:pt x="6274432" y="1867604"/>
                  </a:lnTo>
                  <a:lnTo>
                    <a:pt x="6268486" y="1864803"/>
                  </a:lnTo>
                  <a:lnTo>
                    <a:pt x="6264770" y="1862001"/>
                  </a:lnTo>
                  <a:lnTo>
                    <a:pt x="6257338" y="1856398"/>
                  </a:lnTo>
                  <a:lnTo>
                    <a:pt x="6251392" y="1860134"/>
                  </a:lnTo>
                  <a:lnTo>
                    <a:pt x="6249906" y="1858267"/>
                  </a:lnTo>
                  <a:lnTo>
                    <a:pt x="6249163" y="1853597"/>
                  </a:lnTo>
                  <a:lnTo>
                    <a:pt x="6244703" y="1852663"/>
                  </a:lnTo>
                  <a:lnTo>
                    <a:pt x="6243217" y="1851729"/>
                  </a:lnTo>
                  <a:lnTo>
                    <a:pt x="6243217" y="1847995"/>
                  </a:lnTo>
                  <a:lnTo>
                    <a:pt x="6241729" y="1844259"/>
                  </a:lnTo>
                  <a:lnTo>
                    <a:pt x="6237271" y="1841458"/>
                  </a:lnTo>
                  <a:lnTo>
                    <a:pt x="6235040" y="1836789"/>
                  </a:lnTo>
                  <a:lnTo>
                    <a:pt x="6233554" y="1834920"/>
                  </a:lnTo>
                  <a:lnTo>
                    <a:pt x="6232068" y="1834920"/>
                  </a:lnTo>
                  <a:lnTo>
                    <a:pt x="6230580" y="1838656"/>
                  </a:lnTo>
                  <a:lnTo>
                    <a:pt x="6229094" y="1837723"/>
                  </a:lnTo>
                  <a:lnTo>
                    <a:pt x="6226865" y="1835855"/>
                  </a:lnTo>
                  <a:lnTo>
                    <a:pt x="6225379" y="1833987"/>
                  </a:lnTo>
                  <a:lnTo>
                    <a:pt x="6225379" y="1832120"/>
                  </a:lnTo>
                  <a:lnTo>
                    <a:pt x="6222406" y="1832120"/>
                  </a:lnTo>
                  <a:lnTo>
                    <a:pt x="6221662" y="1835855"/>
                  </a:lnTo>
                  <a:lnTo>
                    <a:pt x="6218688" y="1835855"/>
                  </a:lnTo>
                  <a:lnTo>
                    <a:pt x="6217203" y="1833987"/>
                  </a:lnTo>
                  <a:lnTo>
                    <a:pt x="6212743" y="1832120"/>
                  </a:lnTo>
                  <a:lnTo>
                    <a:pt x="6209027" y="1830252"/>
                  </a:lnTo>
                  <a:lnTo>
                    <a:pt x="6203824" y="1829318"/>
                  </a:lnTo>
                  <a:lnTo>
                    <a:pt x="6198622" y="1826517"/>
                  </a:lnTo>
                  <a:lnTo>
                    <a:pt x="6193419" y="1823715"/>
                  </a:lnTo>
                  <a:lnTo>
                    <a:pt x="6191190" y="1822781"/>
                  </a:lnTo>
                  <a:lnTo>
                    <a:pt x="6189704" y="1820914"/>
                  </a:lnTo>
                  <a:lnTo>
                    <a:pt x="6190447" y="1816245"/>
                  </a:lnTo>
                  <a:lnTo>
                    <a:pt x="6187473" y="1813443"/>
                  </a:lnTo>
                  <a:lnTo>
                    <a:pt x="6183013" y="1810642"/>
                  </a:lnTo>
                  <a:lnTo>
                    <a:pt x="6180784" y="1806907"/>
                  </a:lnTo>
                  <a:lnTo>
                    <a:pt x="6180041" y="1805039"/>
                  </a:lnTo>
                  <a:lnTo>
                    <a:pt x="6178555" y="1804106"/>
                  </a:lnTo>
                  <a:lnTo>
                    <a:pt x="6181527" y="1799437"/>
                  </a:lnTo>
                  <a:lnTo>
                    <a:pt x="6180784" y="1794767"/>
                  </a:lnTo>
                  <a:lnTo>
                    <a:pt x="6177811" y="1791966"/>
                  </a:lnTo>
                  <a:lnTo>
                    <a:pt x="6175582" y="1792900"/>
                  </a:lnTo>
                  <a:lnTo>
                    <a:pt x="6174095" y="1789165"/>
                  </a:lnTo>
                  <a:lnTo>
                    <a:pt x="6176324" y="1787297"/>
                  </a:lnTo>
                  <a:lnTo>
                    <a:pt x="6177811" y="1785429"/>
                  </a:lnTo>
                  <a:lnTo>
                    <a:pt x="6179298" y="1781694"/>
                  </a:lnTo>
                  <a:lnTo>
                    <a:pt x="6181527" y="1781694"/>
                  </a:lnTo>
                  <a:lnTo>
                    <a:pt x="6183758" y="1782628"/>
                  </a:lnTo>
                  <a:lnTo>
                    <a:pt x="6188216" y="1792900"/>
                  </a:lnTo>
                  <a:lnTo>
                    <a:pt x="6188216" y="1800370"/>
                  </a:lnTo>
                  <a:lnTo>
                    <a:pt x="6194162" y="1804106"/>
                  </a:lnTo>
                  <a:lnTo>
                    <a:pt x="6194905" y="1809708"/>
                  </a:lnTo>
                  <a:lnTo>
                    <a:pt x="6197878" y="1810642"/>
                  </a:lnTo>
                  <a:lnTo>
                    <a:pt x="6200851" y="1813443"/>
                  </a:lnTo>
                  <a:lnTo>
                    <a:pt x="6203081" y="1811576"/>
                  </a:lnTo>
                  <a:lnTo>
                    <a:pt x="6203081" y="1808774"/>
                  </a:lnTo>
                  <a:lnTo>
                    <a:pt x="6200851" y="1804106"/>
                  </a:lnTo>
                  <a:lnTo>
                    <a:pt x="6200851" y="1800370"/>
                  </a:lnTo>
                  <a:lnTo>
                    <a:pt x="6200851" y="1799437"/>
                  </a:lnTo>
                  <a:lnTo>
                    <a:pt x="6203081" y="1798502"/>
                  </a:lnTo>
                  <a:lnTo>
                    <a:pt x="6203824" y="1799437"/>
                  </a:lnTo>
                  <a:lnTo>
                    <a:pt x="6206797" y="1805039"/>
                  </a:lnTo>
                  <a:lnTo>
                    <a:pt x="6207542" y="1809708"/>
                  </a:lnTo>
                  <a:lnTo>
                    <a:pt x="6210514" y="1814378"/>
                  </a:lnTo>
                  <a:lnTo>
                    <a:pt x="6212000" y="1819046"/>
                  </a:lnTo>
                  <a:lnTo>
                    <a:pt x="6214973" y="1819046"/>
                  </a:lnTo>
                  <a:lnTo>
                    <a:pt x="6217203" y="1817179"/>
                  </a:lnTo>
                  <a:lnTo>
                    <a:pt x="6218688" y="1811576"/>
                  </a:lnTo>
                  <a:lnTo>
                    <a:pt x="6220176" y="1811576"/>
                  </a:lnTo>
                  <a:lnTo>
                    <a:pt x="6226865" y="1816245"/>
                  </a:lnTo>
                  <a:lnTo>
                    <a:pt x="6227608" y="1819046"/>
                  </a:lnTo>
                  <a:lnTo>
                    <a:pt x="6229837" y="1819980"/>
                  </a:lnTo>
                  <a:lnTo>
                    <a:pt x="6234298" y="1820914"/>
                  </a:lnTo>
                  <a:lnTo>
                    <a:pt x="6237271" y="1822781"/>
                  </a:lnTo>
                  <a:lnTo>
                    <a:pt x="6240986" y="1825583"/>
                  </a:lnTo>
                  <a:lnTo>
                    <a:pt x="6240986" y="1829318"/>
                  </a:lnTo>
                  <a:lnTo>
                    <a:pt x="6243217" y="1832120"/>
                  </a:lnTo>
                  <a:lnTo>
                    <a:pt x="6247675" y="1829318"/>
                  </a:lnTo>
                  <a:lnTo>
                    <a:pt x="6249906" y="1832120"/>
                  </a:lnTo>
                  <a:lnTo>
                    <a:pt x="6252135" y="1832120"/>
                  </a:lnTo>
                  <a:lnTo>
                    <a:pt x="6252135" y="1829318"/>
                  </a:lnTo>
                  <a:lnTo>
                    <a:pt x="6253621" y="1822781"/>
                  </a:lnTo>
                  <a:lnTo>
                    <a:pt x="6255109" y="1822781"/>
                  </a:lnTo>
                  <a:lnTo>
                    <a:pt x="6258081" y="1824649"/>
                  </a:lnTo>
                  <a:lnTo>
                    <a:pt x="6258081" y="1826517"/>
                  </a:lnTo>
                  <a:lnTo>
                    <a:pt x="6257338" y="1832120"/>
                  </a:lnTo>
                  <a:lnTo>
                    <a:pt x="6258824" y="1836789"/>
                  </a:lnTo>
                  <a:lnTo>
                    <a:pt x="6263284" y="1837723"/>
                  </a:lnTo>
                  <a:lnTo>
                    <a:pt x="6264770" y="1842391"/>
                  </a:lnTo>
                  <a:lnTo>
                    <a:pt x="6266257" y="1846126"/>
                  </a:lnTo>
                  <a:lnTo>
                    <a:pt x="6269973" y="1847061"/>
                  </a:lnTo>
                  <a:lnTo>
                    <a:pt x="6270716" y="1847061"/>
                  </a:lnTo>
                  <a:lnTo>
                    <a:pt x="6271459" y="1844259"/>
                  </a:lnTo>
                  <a:lnTo>
                    <a:pt x="6270716" y="1841458"/>
                  </a:lnTo>
                  <a:lnTo>
                    <a:pt x="6269230" y="1836789"/>
                  </a:lnTo>
                  <a:lnTo>
                    <a:pt x="6270716" y="1833987"/>
                  </a:lnTo>
                  <a:lnTo>
                    <a:pt x="6270716" y="1832120"/>
                  </a:lnTo>
                  <a:lnTo>
                    <a:pt x="6267000" y="1827451"/>
                  </a:lnTo>
                  <a:lnTo>
                    <a:pt x="6263284" y="1822781"/>
                  </a:lnTo>
                  <a:lnTo>
                    <a:pt x="6262540" y="1817179"/>
                  </a:lnTo>
                  <a:lnTo>
                    <a:pt x="6262540" y="1813443"/>
                  </a:lnTo>
                  <a:lnTo>
                    <a:pt x="6264770" y="1810642"/>
                  </a:lnTo>
                  <a:lnTo>
                    <a:pt x="6264770" y="1808774"/>
                  </a:lnTo>
                  <a:lnTo>
                    <a:pt x="6263284" y="1806907"/>
                  </a:lnTo>
                  <a:lnTo>
                    <a:pt x="6260311" y="1805973"/>
                  </a:lnTo>
                  <a:lnTo>
                    <a:pt x="6255851" y="1806907"/>
                  </a:lnTo>
                  <a:lnTo>
                    <a:pt x="6252135" y="1806907"/>
                  </a:lnTo>
                  <a:lnTo>
                    <a:pt x="6249163" y="1805039"/>
                  </a:lnTo>
                  <a:lnTo>
                    <a:pt x="6246189" y="1799437"/>
                  </a:lnTo>
                  <a:lnTo>
                    <a:pt x="6241729" y="1795701"/>
                  </a:lnTo>
                  <a:lnTo>
                    <a:pt x="6229094" y="1785429"/>
                  </a:lnTo>
                  <a:lnTo>
                    <a:pt x="6226122" y="1780761"/>
                  </a:lnTo>
                  <a:lnTo>
                    <a:pt x="6226865" y="1777959"/>
                  </a:lnTo>
                  <a:lnTo>
                    <a:pt x="6226865" y="1776091"/>
                  </a:lnTo>
                  <a:lnTo>
                    <a:pt x="6229094" y="1776091"/>
                  </a:lnTo>
                  <a:lnTo>
                    <a:pt x="6232068" y="1777026"/>
                  </a:lnTo>
                  <a:lnTo>
                    <a:pt x="6233554" y="1780761"/>
                  </a:lnTo>
                  <a:lnTo>
                    <a:pt x="6235783" y="1783562"/>
                  </a:lnTo>
                  <a:lnTo>
                    <a:pt x="6239500" y="1785429"/>
                  </a:lnTo>
                  <a:lnTo>
                    <a:pt x="6242472" y="1785429"/>
                  </a:lnTo>
                  <a:lnTo>
                    <a:pt x="6244703" y="1788231"/>
                  </a:lnTo>
                  <a:lnTo>
                    <a:pt x="6252135" y="1794767"/>
                  </a:lnTo>
                  <a:lnTo>
                    <a:pt x="6252878" y="1799437"/>
                  </a:lnTo>
                  <a:lnTo>
                    <a:pt x="6255851" y="1801304"/>
                  </a:lnTo>
                  <a:lnTo>
                    <a:pt x="6259567" y="1802237"/>
                  </a:lnTo>
                  <a:lnTo>
                    <a:pt x="6262540" y="1802237"/>
                  </a:lnTo>
                  <a:lnTo>
                    <a:pt x="6264027" y="1796635"/>
                  </a:lnTo>
                  <a:lnTo>
                    <a:pt x="6264027" y="1794767"/>
                  </a:lnTo>
                  <a:lnTo>
                    <a:pt x="6260311" y="1790098"/>
                  </a:lnTo>
                  <a:lnTo>
                    <a:pt x="6254365" y="1783562"/>
                  </a:lnTo>
                  <a:lnTo>
                    <a:pt x="6249906" y="1777026"/>
                  </a:lnTo>
                  <a:lnTo>
                    <a:pt x="6247675" y="1771422"/>
                  </a:lnTo>
                  <a:lnTo>
                    <a:pt x="6244703" y="1766754"/>
                  </a:lnTo>
                  <a:lnTo>
                    <a:pt x="6244703" y="1762085"/>
                  </a:lnTo>
                  <a:lnTo>
                    <a:pt x="6246189" y="1756482"/>
                  </a:lnTo>
                  <a:lnTo>
                    <a:pt x="6243960" y="1753680"/>
                  </a:lnTo>
                  <a:lnTo>
                    <a:pt x="6244703" y="1746210"/>
                  </a:lnTo>
                  <a:lnTo>
                    <a:pt x="6244703" y="1741541"/>
                  </a:lnTo>
                  <a:lnTo>
                    <a:pt x="6243960" y="1738739"/>
                  </a:lnTo>
                  <a:lnTo>
                    <a:pt x="6243217" y="1735938"/>
                  </a:lnTo>
                  <a:lnTo>
                    <a:pt x="6240986" y="1733137"/>
                  </a:lnTo>
                  <a:lnTo>
                    <a:pt x="6240243" y="1731269"/>
                  </a:lnTo>
                  <a:lnTo>
                    <a:pt x="6242472" y="1728468"/>
                  </a:lnTo>
                  <a:lnTo>
                    <a:pt x="6244703" y="1725666"/>
                  </a:lnTo>
                  <a:lnTo>
                    <a:pt x="6247675" y="1724732"/>
                  </a:lnTo>
                  <a:lnTo>
                    <a:pt x="6248419" y="1720063"/>
                  </a:lnTo>
                  <a:lnTo>
                    <a:pt x="6247675" y="1719130"/>
                  </a:lnTo>
                  <a:lnTo>
                    <a:pt x="6240986" y="1719130"/>
                  </a:lnTo>
                  <a:lnTo>
                    <a:pt x="6240986" y="1716328"/>
                  </a:lnTo>
                  <a:lnTo>
                    <a:pt x="6243217" y="1714460"/>
                  </a:lnTo>
                  <a:lnTo>
                    <a:pt x="6245446" y="1710726"/>
                  </a:lnTo>
                  <a:lnTo>
                    <a:pt x="6245446" y="1707924"/>
                  </a:lnTo>
                  <a:lnTo>
                    <a:pt x="6243960" y="1705122"/>
                  </a:lnTo>
                  <a:lnTo>
                    <a:pt x="6246189" y="1703255"/>
                  </a:lnTo>
                  <a:lnTo>
                    <a:pt x="6247675" y="1703255"/>
                  </a:lnTo>
                  <a:lnTo>
                    <a:pt x="6252135" y="1707924"/>
                  </a:lnTo>
                  <a:lnTo>
                    <a:pt x="6253621" y="1707924"/>
                  </a:lnTo>
                  <a:lnTo>
                    <a:pt x="6254365" y="1705122"/>
                  </a:lnTo>
                  <a:lnTo>
                    <a:pt x="6252878" y="1700454"/>
                  </a:lnTo>
                  <a:lnTo>
                    <a:pt x="6248419" y="1693917"/>
                  </a:lnTo>
                  <a:lnTo>
                    <a:pt x="6250648" y="1692983"/>
                  </a:lnTo>
                  <a:lnTo>
                    <a:pt x="6252135" y="1693917"/>
                  </a:lnTo>
                  <a:lnTo>
                    <a:pt x="6257338" y="1695785"/>
                  </a:lnTo>
                  <a:lnTo>
                    <a:pt x="6259567" y="1693917"/>
                  </a:lnTo>
                  <a:lnTo>
                    <a:pt x="6259567" y="1688314"/>
                  </a:lnTo>
                  <a:lnTo>
                    <a:pt x="6258081" y="1687380"/>
                  </a:lnTo>
                  <a:lnTo>
                    <a:pt x="6252878" y="1686447"/>
                  </a:lnTo>
                  <a:lnTo>
                    <a:pt x="6249906" y="1682711"/>
                  </a:lnTo>
                  <a:lnTo>
                    <a:pt x="6248419" y="1678976"/>
                  </a:lnTo>
                  <a:lnTo>
                    <a:pt x="6249906" y="1677109"/>
                  </a:lnTo>
                  <a:lnTo>
                    <a:pt x="6256594" y="1681777"/>
                  </a:lnTo>
                  <a:lnTo>
                    <a:pt x="6258824" y="1679910"/>
                  </a:lnTo>
                  <a:lnTo>
                    <a:pt x="6259567" y="1676175"/>
                  </a:lnTo>
                  <a:lnTo>
                    <a:pt x="6257338" y="1673374"/>
                  </a:lnTo>
                  <a:lnTo>
                    <a:pt x="6252135" y="1672439"/>
                  </a:lnTo>
                  <a:lnTo>
                    <a:pt x="6250648" y="1668704"/>
                  </a:lnTo>
                  <a:lnTo>
                    <a:pt x="6246189" y="1666837"/>
                  </a:lnTo>
                  <a:lnTo>
                    <a:pt x="6244703" y="1659366"/>
                  </a:lnTo>
                  <a:lnTo>
                    <a:pt x="6238757" y="1657498"/>
                  </a:lnTo>
                  <a:lnTo>
                    <a:pt x="6238757" y="1653763"/>
                  </a:lnTo>
                  <a:lnTo>
                    <a:pt x="6236526" y="1651896"/>
                  </a:lnTo>
                  <a:lnTo>
                    <a:pt x="6234298" y="1650962"/>
                  </a:lnTo>
                  <a:lnTo>
                    <a:pt x="6235040" y="1649094"/>
                  </a:lnTo>
                  <a:lnTo>
                    <a:pt x="6236526" y="1648161"/>
                  </a:lnTo>
                  <a:lnTo>
                    <a:pt x="6238757" y="1648161"/>
                  </a:lnTo>
                  <a:lnTo>
                    <a:pt x="6242472" y="1649094"/>
                  </a:lnTo>
                  <a:lnTo>
                    <a:pt x="6244703" y="1650962"/>
                  </a:lnTo>
                  <a:lnTo>
                    <a:pt x="6247675" y="1655631"/>
                  </a:lnTo>
                  <a:lnTo>
                    <a:pt x="6250648" y="1655631"/>
                  </a:lnTo>
                  <a:lnTo>
                    <a:pt x="6255851" y="1658433"/>
                  </a:lnTo>
                  <a:lnTo>
                    <a:pt x="6258081" y="1657498"/>
                  </a:lnTo>
                  <a:lnTo>
                    <a:pt x="6258081" y="1655631"/>
                  </a:lnTo>
                  <a:lnTo>
                    <a:pt x="6255109" y="1650028"/>
                  </a:lnTo>
                  <a:lnTo>
                    <a:pt x="6256594" y="1649094"/>
                  </a:lnTo>
                  <a:lnTo>
                    <a:pt x="6260311" y="1650028"/>
                  </a:lnTo>
                  <a:lnTo>
                    <a:pt x="6262540" y="1650028"/>
                  </a:lnTo>
                  <a:lnTo>
                    <a:pt x="6263284" y="1647227"/>
                  </a:lnTo>
                  <a:lnTo>
                    <a:pt x="6261055" y="1644425"/>
                  </a:lnTo>
                  <a:lnTo>
                    <a:pt x="6261055" y="1641624"/>
                  </a:lnTo>
                  <a:lnTo>
                    <a:pt x="6262540" y="1640690"/>
                  </a:lnTo>
                  <a:lnTo>
                    <a:pt x="6264770" y="1640690"/>
                  </a:lnTo>
                  <a:lnTo>
                    <a:pt x="6269230" y="1641624"/>
                  </a:lnTo>
                  <a:lnTo>
                    <a:pt x="6267743" y="1638822"/>
                  </a:lnTo>
                  <a:lnTo>
                    <a:pt x="6267000" y="1636021"/>
                  </a:lnTo>
                  <a:lnTo>
                    <a:pt x="6267743" y="1633220"/>
                  </a:lnTo>
                  <a:lnTo>
                    <a:pt x="6269230" y="1632286"/>
                  </a:lnTo>
                  <a:lnTo>
                    <a:pt x="6271459" y="1631352"/>
                  </a:lnTo>
                  <a:lnTo>
                    <a:pt x="6273689" y="1632286"/>
                  </a:lnTo>
                  <a:lnTo>
                    <a:pt x="6274432" y="1637889"/>
                  </a:lnTo>
                  <a:lnTo>
                    <a:pt x="6275176" y="1638822"/>
                  </a:lnTo>
                  <a:lnTo>
                    <a:pt x="6278149" y="1639756"/>
                  </a:lnTo>
                  <a:lnTo>
                    <a:pt x="6278892" y="1638822"/>
                  </a:lnTo>
                  <a:lnTo>
                    <a:pt x="6279635" y="1637889"/>
                  </a:lnTo>
                  <a:lnTo>
                    <a:pt x="6278892" y="1633220"/>
                  </a:lnTo>
                  <a:lnTo>
                    <a:pt x="6278892" y="1631352"/>
                  </a:lnTo>
                  <a:lnTo>
                    <a:pt x="6280378" y="1630418"/>
                  </a:lnTo>
                  <a:lnTo>
                    <a:pt x="6281865" y="1631352"/>
                  </a:lnTo>
                  <a:lnTo>
                    <a:pt x="6284095" y="1634153"/>
                  </a:lnTo>
                  <a:lnTo>
                    <a:pt x="6287068" y="1633220"/>
                  </a:lnTo>
                  <a:lnTo>
                    <a:pt x="6287810" y="1631352"/>
                  </a:lnTo>
                  <a:lnTo>
                    <a:pt x="6287810" y="1626683"/>
                  </a:lnTo>
                  <a:lnTo>
                    <a:pt x="6290041" y="1626683"/>
                  </a:lnTo>
                  <a:lnTo>
                    <a:pt x="6293756" y="1627617"/>
                  </a:lnTo>
                  <a:lnTo>
                    <a:pt x="6296730" y="1626683"/>
                  </a:lnTo>
                  <a:lnTo>
                    <a:pt x="6299702" y="1622948"/>
                  </a:lnTo>
                  <a:lnTo>
                    <a:pt x="6300445" y="1619213"/>
                  </a:lnTo>
                  <a:lnTo>
                    <a:pt x="6299702" y="1616411"/>
                  </a:lnTo>
                  <a:lnTo>
                    <a:pt x="6296730" y="1611742"/>
                  </a:lnTo>
                  <a:lnTo>
                    <a:pt x="6297473" y="1609875"/>
                  </a:lnTo>
                  <a:lnTo>
                    <a:pt x="6300445" y="1608007"/>
                  </a:lnTo>
                  <a:lnTo>
                    <a:pt x="6303419" y="1602404"/>
                  </a:lnTo>
                  <a:lnTo>
                    <a:pt x="6305648" y="1600536"/>
                  </a:lnTo>
                  <a:lnTo>
                    <a:pt x="6307879" y="1599603"/>
                  </a:lnTo>
                  <a:lnTo>
                    <a:pt x="6310851" y="1602404"/>
                  </a:lnTo>
                  <a:lnTo>
                    <a:pt x="6314567" y="1600536"/>
                  </a:lnTo>
                  <a:lnTo>
                    <a:pt x="6319027" y="1597735"/>
                  </a:lnTo>
                  <a:lnTo>
                    <a:pt x="6319027" y="1601470"/>
                  </a:lnTo>
                  <a:lnTo>
                    <a:pt x="6316797" y="1608007"/>
                  </a:lnTo>
                  <a:lnTo>
                    <a:pt x="6314567" y="1612676"/>
                  </a:lnTo>
                  <a:lnTo>
                    <a:pt x="6315310" y="1615478"/>
                  </a:lnTo>
                  <a:lnTo>
                    <a:pt x="6317540" y="1613609"/>
                  </a:lnTo>
                  <a:lnTo>
                    <a:pt x="6324973" y="1607073"/>
                  </a:lnTo>
                  <a:lnTo>
                    <a:pt x="6330175" y="1608007"/>
                  </a:lnTo>
                  <a:lnTo>
                    <a:pt x="6330919" y="1608941"/>
                  </a:lnTo>
                  <a:lnTo>
                    <a:pt x="6327946" y="1611742"/>
                  </a:lnTo>
                  <a:lnTo>
                    <a:pt x="6327202" y="1615478"/>
                  </a:lnTo>
                  <a:lnTo>
                    <a:pt x="6328689" y="1617345"/>
                  </a:lnTo>
                  <a:lnTo>
                    <a:pt x="6327946" y="1618279"/>
                  </a:lnTo>
                  <a:lnTo>
                    <a:pt x="6327202" y="1618279"/>
                  </a:lnTo>
                  <a:lnTo>
                    <a:pt x="6322000" y="1617345"/>
                  </a:lnTo>
                  <a:lnTo>
                    <a:pt x="6319027" y="1621080"/>
                  </a:lnTo>
                  <a:lnTo>
                    <a:pt x="6313825" y="1622948"/>
                  </a:lnTo>
                  <a:lnTo>
                    <a:pt x="6312337" y="1628550"/>
                  </a:lnTo>
                  <a:lnTo>
                    <a:pt x="6319771" y="1630418"/>
                  </a:lnTo>
                  <a:lnTo>
                    <a:pt x="6319771" y="1633220"/>
                  </a:lnTo>
                  <a:lnTo>
                    <a:pt x="6317540" y="1634153"/>
                  </a:lnTo>
                  <a:lnTo>
                    <a:pt x="6314567" y="1635087"/>
                  </a:lnTo>
                  <a:lnTo>
                    <a:pt x="6301188" y="1633220"/>
                  </a:lnTo>
                  <a:lnTo>
                    <a:pt x="6298959" y="1635087"/>
                  </a:lnTo>
                  <a:lnTo>
                    <a:pt x="6300445" y="1637889"/>
                  </a:lnTo>
                  <a:lnTo>
                    <a:pt x="6299702" y="1638822"/>
                  </a:lnTo>
                  <a:lnTo>
                    <a:pt x="6298216" y="1640690"/>
                  </a:lnTo>
                  <a:lnTo>
                    <a:pt x="6293014" y="1639756"/>
                  </a:lnTo>
                  <a:lnTo>
                    <a:pt x="6293014" y="1642558"/>
                  </a:lnTo>
                  <a:lnTo>
                    <a:pt x="6293014" y="1645359"/>
                  </a:lnTo>
                  <a:lnTo>
                    <a:pt x="6288553" y="1649094"/>
                  </a:lnTo>
                  <a:lnTo>
                    <a:pt x="6283350" y="1657498"/>
                  </a:lnTo>
                  <a:lnTo>
                    <a:pt x="6280378" y="1665903"/>
                  </a:lnTo>
                  <a:lnTo>
                    <a:pt x="6280378" y="1668704"/>
                  </a:lnTo>
                  <a:lnTo>
                    <a:pt x="6284095" y="1673374"/>
                  </a:lnTo>
                  <a:lnTo>
                    <a:pt x="6284838" y="1681777"/>
                  </a:lnTo>
                  <a:lnTo>
                    <a:pt x="6286324" y="1681777"/>
                  </a:lnTo>
                  <a:lnTo>
                    <a:pt x="6287810" y="1679910"/>
                  </a:lnTo>
                  <a:lnTo>
                    <a:pt x="6288553" y="1675241"/>
                  </a:lnTo>
                  <a:lnTo>
                    <a:pt x="6294499" y="1672439"/>
                  </a:lnTo>
                  <a:lnTo>
                    <a:pt x="6295987" y="1672439"/>
                  </a:lnTo>
                  <a:lnTo>
                    <a:pt x="6299702" y="1674307"/>
                  </a:lnTo>
                  <a:lnTo>
                    <a:pt x="6299702" y="1677109"/>
                  </a:lnTo>
                  <a:lnTo>
                    <a:pt x="6298216" y="1678976"/>
                  </a:lnTo>
                  <a:lnTo>
                    <a:pt x="6295987" y="1679910"/>
                  </a:lnTo>
                  <a:lnTo>
                    <a:pt x="6293014" y="1685513"/>
                  </a:lnTo>
                  <a:lnTo>
                    <a:pt x="6292270" y="1688314"/>
                  </a:lnTo>
                  <a:lnTo>
                    <a:pt x="6294499" y="1692049"/>
                  </a:lnTo>
                  <a:lnTo>
                    <a:pt x="6293756" y="1693917"/>
                  </a:lnTo>
                  <a:lnTo>
                    <a:pt x="6293014" y="1695785"/>
                  </a:lnTo>
                  <a:lnTo>
                    <a:pt x="6287810" y="1697652"/>
                  </a:lnTo>
                  <a:lnTo>
                    <a:pt x="6287068" y="1700454"/>
                  </a:lnTo>
                  <a:lnTo>
                    <a:pt x="6286324" y="1702321"/>
                  </a:lnTo>
                  <a:lnTo>
                    <a:pt x="6288553" y="1705122"/>
                  </a:lnTo>
                  <a:lnTo>
                    <a:pt x="6287810" y="1712593"/>
                  </a:lnTo>
                  <a:lnTo>
                    <a:pt x="6290041" y="1713527"/>
                  </a:lnTo>
                  <a:lnTo>
                    <a:pt x="6293014" y="1716328"/>
                  </a:lnTo>
                  <a:lnTo>
                    <a:pt x="6290784" y="1720063"/>
                  </a:lnTo>
                  <a:lnTo>
                    <a:pt x="6292270" y="1723799"/>
                  </a:lnTo>
                  <a:lnTo>
                    <a:pt x="6290784" y="1728468"/>
                  </a:lnTo>
                  <a:lnTo>
                    <a:pt x="6288553" y="1728468"/>
                  </a:lnTo>
                  <a:lnTo>
                    <a:pt x="6286324" y="1725666"/>
                  </a:lnTo>
                  <a:lnTo>
                    <a:pt x="6281865" y="1719130"/>
                  </a:lnTo>
                  <a:lnTo>
                    <a:pt x="6279635" y="1719130"/>
                  </a:lnTo>
                  <a:lnTo>
                    <a:pt x="6278149" y="1719130"/>
                  </a:lnTo>
                  <a:lnTo>
                    <a:pt x="6275176" y="1721931"/>
                  </a:lnTo>
                  <a:lnTo>
                    <a:pt x="6273689" y="1728468"/>
                  </a:lnTo>
                  <a:lnTo>
                    <a:pt x="6270716" y="1733137"/>
                  </a:lnTo>
                  <a:lnTo>
                    <a:pt x="6270716" y="1735938"/>
                  </a:lnTo>
                  <a:lnTo>
                    <a:pt x="6274432" y="1735004"/>
                  </a:lnTo>
                  <a:lnTo>
                    <a:pt x="6275919" y="1735004"/>
                  </a:lnTo>
                  <a:lnTo>
                    <a:pt x="6278892" y="1735938"/>
                  </a:lnTo>
                  <a:lnTo>
                    <a:pt x="6282607" y="1735938"/>
                  </a:lnTo>
                  <a:lnTo>
                    <a:pt x="6284838" y="1737805"/>
                  </a:lnTo>
                  <a:lnTo>
                    <a:pt x="6286324" y="1743409"/>
                  </a:lnTo>
                  <a:lnTo>
                    <a:pt x="6288553" y="1743409"/>
                  </a:lnTo>
                  <a:lnTo>
                    <a:pt x="6290784" y="1742474"/>
                  </a:lnTo>
                  <a:lnTo>
                    <a:pt x="6293014" y="1738739"/>
                  </a:lnTo>
                  <a:lnTo>
                    <a:pt x="6297473" y="1735938"/>
                  </a:lnTo>
                  <a:lnTo>
                    <a:pt x="6299702" y="1735938"/>
                  </a:lnTo>
                  <a:lnTo>
                    <a:pt x="6299702" y="1737805"/>
                  </a:lnTo>
                  <a:lnTo>
                    <a:pt x="6297473" y="1744342"/>
                  </a:lnTo>
                  <a:lnTo>
                    <a:pt x="6295242" y="1746210"/>
                  </a:lnTo>
                  <a:lnTo>
                    <a:pt x="6295242" y="1749011"/>
                  </a:lnTo>
                  <a:lnTo>
                    <a:pt x="6298959" y="1752746"/>
                  </a:lnTo>
                  <a:lnTo>
                    <a:pt x="6304161" y="1754614"/>
                  </a:lnTo>
                  <a:lnTo>
                    <a:pt x="6307134" y="1757415"/>
                  </a:lnTo>
                  <a:lnTo>
                    <a:pt x="6307879" y="1761150"/>
                  </a:lnTo>
                  <a:lnTo>
                    <a:pt x="6307134" y="1762085"/>
                  </a:lnTo>
                  <a:lnTo>
                    <a:pt x="6301188" y="1761150"/>
                  </a:lnTo>
                  <a:lnTo>
                    <a:pt x="6297473" y="1757415"/>
                  </a:lnTo>
                  <a:lnTo>
                    <a:pt x="6293014" y="1754614"/>
                  </a:lnTo>
                  <a:lnTo>
                    <a:pt x="6287068" y="1754614"/>
                  </a:lnTo>
                  <a:lnTo>
                    <a:pt x="6282607" y="1753680"/>
                  </a:lnTo>
                  <a:lnTo>
                    <a:pt x="6280378" y="1754614"/>
                  </a:lnTo>
                  <a:lnTo>
                    <a:pt x="6278149" y="1758349"/>
                  </a:lnTo>
                  <a:lnTo>
                    <a:pt x="6278149" y="1762085"/>
                  </a:lnTo>
                  <a:lnTo>
                    <a:pt x="6280378" y="1766754"/>
                  </a:lnTo>
                  <a:lnTo>
                    <a:pt x="6284095" y="1763952"/>
                  </a:lnTo>
                  <a:lnTo>
                    <a:pt x="6287068" y="1763952"/>
                  </a:lnTo>
                  <a:lnTo>
                    <a:pt x="6292270" y="1767687"/>
                  </a:lnTo>
                  <a:lnTo>
                    <a:pt x="6292270" y="1768621"/>
                  </a:lnTo>
                  <a:lnTo>
                    <a:pt x="6290041" y="1769555"/>
                  </a:lnTo>
                  <a:lnTo>
                    <a:pt x="6282607" y="1769555"/>
                  </a:lnTo>
                  <a:lnTo>
                    <a:pt x="6281122" y="1776091"/>
                  </a:lnTo>
                  <a:lnTo>
                    <a:pt x="6275176" y="1780761"/>
                  </a:lnTo>
                  <a:lnTo>
                    <a:pt x="6275176" y="1783562"/>
                  </a:lnTo>
                  <a:lnTo>
                    <a:pt x="6280378" y="1795701"/>
                  </a:lnTo>
                  <a:lnTo>
                    <a:pt x="6282607" y="1796635"/>
                  </a:lnTo>
                  <a:lnTo>
                    <a:pt x="6287810" y="1796635"/>
                  </a:lnTo>
                  <a:lnTo>
                    <a:pt x="6290041" y="1798502"/>
                  </a:lnTo>
                  <a:lnTo>
                    <a:pt x="6293756" y="1802237"/>
                  </a:lnTo>
                  <a:lnTo>
                    <a:pt x="6295242" y="1806907"/>
                  </a:lnTo>
                  <a:lnTo>
                    <a:pt x="6298216" y="1809708"/>
                  </a:lnTo>
                  <a:lnTo>
                    <a:pt x="6302676" y="1813443"/>
                  </a:lnTo>
                  <a:lnTo>
                    <a:pt x="6305648" y="1816245"/>
                  </a:lnTo>
                  <a:lnTo>
                    <a:pt x="6307879" y="1817179"/>
                  </a:lnTo>
                  <a:lnTo>
                    <a:pt x="6308622" y="1815311"/>
                  </a:lnTo>
                  <a:lnTo>
                    <a:pt x="6308622" y="1811576"/>
                  </a:lnTo>
                  <a:lnTo>
                    <a:pt x="6309364" y="1808774"/>
                  </a:lnTo>
                  <a:lnTo>
                    <a:pt x="6309364" y="1805973"/>
                  </a:lnTo>
                  <a:lnTo>
                    <a:pt x="6310107" y="1804106"/>
                  </a:lnTo>
                  <a:lnTo>
                    <a:pt x="6313825" y="1800370"/>
                  </a:lnTo>
                  <a:lnTo>
                    <a:pt x="6315310" y="1800370"/>
                  </a:lnTo>
                  <a:lnTo>
                    <a:pt x="6316797" y="1802237"/>
                  </a:lnTo>
                  <a:lnTo>
                    <a:pt x="6313825" y="1805973"/>
                  </a:lnTo>
                  <a:lnTo>
                    <a:pt x="6313825" y="1807841"/>
                  </a:lnTo>
                  <a:lnTo>
                    <a:pt x="6319027" y="1815311"/>
                  </a:lnTo>
                  <a:lnTo>
                    <a:pt x="6320513" y="1816245"/>
                  </a:lnTo>
                  <a:lnTo>
                    <a:pt x="6322743" y="1814378"/>
                  </a:lnTo>
                  <a:lnTo>
                    <a:pt x="6322743" y="1807841"/>
                  </a:lnTo>
                  <a:lnTo>
                    <a:pt x="6324229" y="1804106"/>
                  </a:lnTo>
                  <a:lnTo>
                    <a:pt x="6326459" y="1802237"/>
                  </a:lnTo>
                  <a:lnTo>
                    <a:pt x="6327946" y="1801304"/>
                  </a:lnTo>
                  <a:lnTo>
                    <a:pt x="6328689" y="1804106"/>
                  </a:lnTo>
                  <a:lnTo>
                    <a:pt x="6327946" y="1807841"/>
                  </a:lnTo>
                  <a:lnTo>
                    <a:pt x="6326459" y="1813443"/>
                  </a:lnTo>
                  <a:lnTo>
                    <a:pt x="6326459" y="1816245"/>
                  </a:lnTo>
                  <a:lnTo>
                    <a:pt x="6330175" y="1817179"/>
                  </a:lnTo>
                  <a:lnTo>
                    <a:pt x="6333148" y="1815311"/>
                  </a:lnTo>
                  <a:lnTo>
                    <a:pt x="6335378" y="1816245"/>
                  </a:lnTo>
                  <a:lnTo>
                    <a:pt x="6335378" y="1818112"/>
                  </a:lnTo>
                  <a:lnTo>
                    <a:pt x="6333148" y="1820914"/>
                  </a:lnTo>
                  <a:lnTo>
                    <a:pt x="6326459" y="1822781"/>
                  </a:lnTo>
                  <a:lnTo>
                    <a:pt x="6323486" y="1826517"/>
                  </a:lnTo>
                  <a:lnTo>
                    <a:pt x="6322000" y="1832120"/>
                  </a:lnTo>
                  <a:lnTo>
                    <a:pt x="6322000" y="1833053"/>
                  </a:lnTo>
                  <a:lnTo>
                    <a:pt x="6322743" y="1833987"/>
                  </a:lnTo>
                  <a:lnTo>
                    <a:pt x="6328689" y="1832120"/>
                  </a:lnTo>
                  <a:lnTo>
                    <a:pt x="6331662" y="1833053"/>
                  </a:lnTo>
                  <a:lnTo>
                    <a:pt x="6337608" y="1830252"/>
                  </a:lnTo>
                  <a:lnTo>
                    <a:pt x="6340581" y="1830252"/>
                  </a:lnTo>
                  <a:lnTo>
                    <a:pt x="6342811" y="1832120"/>
                  </a:lnTo>
                  <a:lnTo>
                    <a:pt x="6343554" y="1833053"/>
                  </a:lnTo>
                  <a:lnTo>
                    <a:pt x="6341323" y="1834920"/>
                  </a:lnTo>
                  <a:lnTo>
                    <a:pt x="6333892" y="1836789"/>
                  </a:lnTo>
                  <a:lnTo>
                    <a:pt x="6330175" y="1843325"/>
                  </a:lnTo>
                  <a:lnTo>
                    <a:pt x="6331662" y="1844259"/>
                  </a:lnTo>
                  <a:lnTo>
                    <a:pt x="6333892" y="1845192"/>
                  </a:lnTo>
                  <a:lnTo>
                    <a:pt x="6343554" y="1843325"/>
                  </a:lnTo>
                  <a:lnTo>
                    <a:pt x="6344297" y="1844259"/>
                  </a:lnTo>
                  <a:lnTo>
                    <a:pt x="6344297" y="1846126"/>
                  </a:lnTo>
                  <a:lnTo>
                    <a:pt x="6339094" y="1850796"/>
                  </a:lnTo>
                  <a:lnTo>
                    <a:pt x="6333892" y="1852663"/>
                  </a:lnTo>
                  <a:lnTo>
                    <a:pt x="6330919" y="1853597"/>
                  </a:lnTo>
                  <a:lnTo>
                    <a:pt x="6329432" y="1856398"/>
                  </a:lnTo>
                  <a:lnTo>
                    <a:pt x="6328689" y="1861067"/>
                  </a:lnTo>
                  <a:lnTo>
                    <a:pt x="6332405" y="1862001"/>
                  </a:lnTo>
                  <a:lnTo>
                    <a:pt x="6333148" y="1862935"/>
                  </a:lnTo>
                  <a:lnTo>
                    <a:pt x="6333148" y="1867604"/>
                  </a:lnTo>
                  <a:lnTo>
                    <a:pt x="6335378" y="1868537"/>
                  </a:lnTo>
                  <a:lnTo>
                    <a:pt x="6337608" y="1867604"/>
                  </a:lnTo>
                  <a:lnTo>
                    <a:pt x="6339838" y="1862935"/>
                  </a:lnTo>
                  <a:lnTo>
                    <a:pt x="6342066" y="1862001"/>
                  </a:lnTo>
                  <a:lnTo>
                    <a:pt x="6344297" y="1862001"/>
                  </a:lnTo>
                  <a:lnTo>
                    <a:pt x="6348757" y="1863869"/>
                  </a:lnTo>
                  <a:lnTo>
                    <a:pt x="6350243" y="1860134"/>
                  </a:lnTo>
                  <a:lnTo>
                    <a:pt x="6354703" y="1861067"/>
                  </a:lnTo>
                  <a:lnTo>
                    <a:pt x="6359161" y="1861067"/>
                  </a:lnTo>
                  <a:lnTo>
                    <a:pt x="6361392" y="1861067"/>
                  </a:lnTo>
                  <a:lnTo>
                    <a:pt x="6361392" y="1864803"/>
                  </a:lnTo>
                  <a:lnTo>
                    <a:pt x="6359904" y="1866670"/>
                  </a:lnTo>
                  <a:lnTo>
                    <a:pt x="6353215" y="1867604"/>
                  </a:lnTo>
                  <a:lnTo>
                    <a:pt x="6350243" y="1869472"/>
                  </a:lnTo>
                  <a:lnTo>
                    <a:pt x="6350243" y="1872273"/>
                  </a:lnTo>
                  <a:lnTo>
                    <a:pt x="6353958" y="1873207"/>
                  </a:lnTo>
                  <a:lnTo>
                    <a:pt x="6353958" y="1876008"/>
                  </a:lnTo>
                  <a:lnTo>
                    <a:pt x="6356189" y="1880678"/>
                  </a:lnTo>
                  <a:lnTo>
                    <a:pt x="6355446" y="1882545"/>
                  </a:lnTo>
                  <a:lnTo>
                    <a:pt x="6353215" y="1882545"/>
                  </a:lnTo>
                  <a:lnTo>
                    <a:pt x="6350986" y="1887214"/>
                  </a:lnTo>
                  <a:lnTo>
                    <a:pt x="6352472" y="1891883"/>
                  </a:lnTo>
                  <a:lnTo>
                    <a:pt x="6349500" y="1892817"/>
                  </a:lnTo>
                  <a:lnTo>
                    <a:pt x="6344297" y="1891883"/>
                  </a:lnTo>
                  <a:lnTo>
                    <a:pt x="6342811" y="1890949"/>
                  </a:lnTo>
                  <a:lnTo>
                    <a:pt x="6339838" y="1891883"/>
                  </a:lnTo>
                  <a:lnTo>
                    <a:pt x="6340581" y="1896552"/>
                  </a:lnTo>
                  <a:lnTo>
                    <a:pt x="6338351" y="1900287"/>
                  </a:lnTo>
                  <a:lnTo>
                    <a:pt x="6337608" y="1901221"/>
                  </a:lnTo>
                  <a:lnTo>
                    <a:pt x="6337608" y="1904956"/>
                  </a:lnTo>
                  <a:lnTo>
                    <a:pt x="6336120" y="1907758"/>
                  </a:lnTo>
                  <a:lnTo>
                    <a:pt x="6333892" y="1908691"/>
                  </a:lnTo>
                  <a:lnTo>
                    <a:pt x="6333148" y="1911493"/>
                  </a:lnTo>
                  <a:lnTo>
                    <a:pt x="6330919" y="1913361"/>
                  </a:lnTo>
                  <a:lnTo>
                    <a:pt x="6330175" y="1917096"/>
                  </a:lnTo>
                  <a:lnTo>
                    <a:pt x="6331662" y="1918963"/>
                  </a:lnTo>
                  <a:lnTo>
                    <a:pt x="6330175" y="1919897"/>
                  </a:lnTo>
                  <a:lnTo>
                    <a:pt x="6326459" y="1920831"/>
                  </a:lnTo>
                  <a:lnTo>
                    <a:pt x="6325716" y="1924566"/>
                  </a:lnTo>
                  <a:lnTo>
                    <a:pt x="6324229" y="1926433"/>
                  </a:lnTo>
                  <a:lnTo>
                    <a:pt x="6324229" y="1928302"/>
                  </a:lnTo>
                  <a:lnTo>
                    <a:pt x="6323486" y="1932037"/>
                  </a:lnTo>
                  <a:lnTo>
                    <a:pt x="6322000" y="1938573"/>
                  </a:lnTo>
                  <a:lnTo>
                    <a:pt x="6322743" y="1942308"/>
                  </a:lnTo>
                  <a:lnTo>
                    <a:pt x="6317540" y="1946977"/>
                  </a:lnTo>
                  <a:lnTo>
                    <a:pt x="6317540" y="1949778"/>
                  </a:lnTo>
                  <a:lnTo>
                    <a:pt x="6320513" y="1951647"/>
                  </a:lnTo>
                  <a:lnTo>
                    <a:pt x="6320513" y="1954448"/>
                  </a:lnTo>
                  <a:lnTo>
                    <a:pt x="6319771" y="1957249"/>
                  </a:lnTo>
                  <a:lnTo>
                    <a:pt x="6316054" y="1960984"/>
                  </a:lnTo>
                  <a:lnTo>
                    <a:pt x="6316054" y="1964719"/>
                  </a:lnTo>
                  <a:lnTo>
                    <a:pt x="6316054" y="1967521"/>
                  </a:lnTo>
                  <a:lnTo>
                    <a:pt x="6313825" y="1971256"/>
                  </a:lnTo>
                  <a:lnTo>
                    <a:pt x="6313081" y="1975925"/>
                  </a:lnTo>
                  <a:lnTo>
                    <a:pt x="6315310" y="1978727"/>
                  </a:lnTo>
                  <a:lnTo>
                    <a:pt x="6314567" y="1982461"/>
                  </a:lnTo>
                  <a:lnTo>
                    <a:pt x="6313825" y="1983396"/>
                  </a:lnTo>
                  <a:lnTo>
                    <a:pt x="6318283" y="1996469"/>
                  </a:lnTo>
                  <a:lnTo>
                    <a:pt x="6320513" y="1998337"/>
                  </a:lnTo>
                  <a:lnTo>
                    <a:pt x="6322743" y="1997402"/>
                  </a:lnTo>
                  <a:lnTo>
                    <a:pt x="6324229" y="1994602"/>
                  </a:lnTo>
                  <a:lnTo>
                    <a:pt x="6323486" y="1992733"/>
                  </a:lnTo>
                  <a:lnTo>
                    <a:pt x="6323486" y="1988999"/>
                  </a:lnTo>
                  <a:lnTo>
                    <a:pt x="6326459" y="1980594"/>
                  </a:lnTo>
                  <a:lnTo>
                    <a:pt x="6327946" y="1978727"/>
                  </a:lnTo>
                  <a:lnTo>
                    <a:pt x="6330175" y="1975925"/>
                  </a:lnTo>
                  <a:lnTo>
                    <a:pt x="6330175" y="1973124"/>
                  </a:lnTo>
                  <a:lnTo>
                    <a:pt x="6332405" y="1966587"/>
                  </a:lnTo>
                  <a:lnTo>
                    <a:pt x="6333892" y="1963786"/>
                  </a:lnTo>
                  <a:lnTo>
                    <a:pt x="6336120" y="1960984"/>
                  </a:lnTo>
                  <a:lnTo>
                    <a:pt x="6339094" y="1959116"/>
                  </a:lnTo>
                  <a:lnTo>
                    <a:pt x="6340581" y="1957249"/>
                  </a:lnTo>
                  <a:lnTo>
                    <a:pt x="6341323" y="1954448"/>
                  </a:lnTo>
                  <a:lnTo>
                    <a:pt x="6340581" y="1946043"/>
                  </a:lnTo>
                  <a:lnTo>
                    <a:pt x="6342066" y="1942308"/>
                  </a:lnTo>
                  <a:lnTo>
                    <a:pt x="6345040" y="1940441"/>
                  </a:lnTo>
                  <a:lnTo>
                    <a:pt x="6348757" y="1938573"/>
                  </a:lnTo>
                  <a:lnTo>
                    <a:pt x="6352472" y="1939507"/>
                  </a:lnTo>
                  <a:lnTo>
                    <a:pt x="6353215" y="1937639"/>
                  </a:lnTo>
                  <a:lnTo>
                    <a:pt x="6354703" y="1933904"/>
                  </a:lnTo>
                  <a:lnTo>
                    <a:pt x="6356932" y="1932970"/>
                  </a:lnTo>
                  <a:lnTo>
                    <a:pt x="6357675" y="1928302"/>
                  </a:lnTo>
                  <a:lnTo>
                    <a:pt x="6360649" y="1924566"/>
                  </a:lnTo>
                  <a:lnTo>
                    <a:pt x="6362877" y="1921765"/>
                  </a:lnTo>
                  <a:lnTo>
                    <a:pt x="6365107" y="1922698"/>
                  </a:lnTo>
                  <a:lnTo>
                    <a:pt x="6365850" y="1921765"/>
                  </a:lnTo>
                  <a:lnTo>
                    <a:pt x="6368080" y="1917096"/>
                  </a:lnTo>
                  <a:lnTo>
                    <a:pt x="6367338" y="1913361"/>
                  </a:lnTo>
                  <a:lnTo>
                    <a:pt x="6368823" y="1907758"/>
                  </a:lnTo>
                  <a:lnTo>
                    <a:pt x="6369567" y="1904022"/>
                  </a:lnTo>
                  <a:lnTo>
                    <a:pt x="6371796" y="1898420"/>
                  </a:lnTo>
                  <a:lnTo>
                    <a:pt x="6376999" y="1893750"/>
                  </a:lnTo>
                  <a:lnTo>
                    <a:pt x="6379972" y="1889081"/>
                  </a:lnTo>
                  <a:lnTo>
                    <a:pt x="6382202" y="1884413"/>
                  </a:lnTo>
                  <a:lnTo>
                    <a:pt x="6386662" y="1877876"/>
                  </a:lnTo>
                  <a:lnTo>
                    <a:pt x="6386662" y="1876008"/>
                  </a:lnTo>
                  <a:lnTo>
                    <a:pt x="6385918" y="1873207"/>
                  </a:lnTo>
                  <a:lnTo>
                    <a:pt x="6388148" y="1870406"/>
                  </a:lnTo>
                  <a:lnTo>
                    <a:pt x="6389635" y="1866670"/>
                  </a:lnTo>
                  <a:lnTo>
                    <a:pt x="6388891" y="1864803"/>
                  </a:lnTo>
                  <a:lnTo>
                    <a:pt x="6390378" y="1860134"/>
                  </a:lnTo>
                  <a:lnTo>
                    <a:pt x="6393351" y="1856398"/>
                  </a:lnTo>
                  <a:lnTo>
                    <a:pt x="6397810" y="1850796"/>
                  </a:lnTo>
                  <a:lnTo>
                    <a:pt x="6401527" y="1839590"/>
                  </a:lnTo>
                  <a:lnTo>
                    <a:pt x="6405985" y="1837723"/>
                  </a:lnTo>
                  <a:lnTo>
                    <a:pt x="6407473" y="1836789"/>
                  </a:lnTo>
                  <a:lnTo>
                    <a:pt x="6408216" y="1830252"/>
                  </a:lnTo>
                  <a:lnTo>
                    <a:pt x="6409702" y="1824649"/>
                  </a:lnTo>
                  <a:lnTo>
                    <a:pt x="6412674" y="1819980"/>
                  </a:lnTo>
                  <a:lnTo>
                    <a:pt x="6413419" y="1817179"/>
                  </a:lnTo>
                  <a:lnTo>
                    <a:pt x="6415648" y="1816245"/>
                  </a:lnTo>
                  <a:lnTo>
                    <a:pt x="6418620" y="1817179"/>
                  </a:lnTo>
                  <a:lnTo>
                    <a:pt x="6420108" y="1819046"/>
                  </a:lnTo>
                  <a:lnTo>
                    <a:pt x="6420108" y="1822781"/>
                  </a:lnTo>
                  <a:lnTo>
                    <a:pt x="6417134" y="1830252"/>
                  </a:lnTo>
                  <a:lnTo>
                    <a:pt x="6415648" y="1835855"/>
                  </a:lnTo>
                  <a:lnTo>
                    <a:pt x="6414905" y="1838656"/>
                  </a:lnTo>
                  <a:lnTo>
                    <a:pt x="6412674" y="1844259"/>
                  </a:lnTo>
                  <a:lnTo>
                    <a:pt x="6408959" y="1848928"/>
                  </a:lnTo>
                  <a:lnTo>
                    <a:pt x="6406728" y="1854531"/>
                  </a:lnTo>
                  <a:lnTo>
                    <a:pt x="6403756" y="1857332"/>
                  </a:lnTo>
                  <a:lnTo>
                    <a:pt x="6399297" y="1863869"/>
                  </a:lnTo>
                  <a:lnTo>
                    <a:pt x="6397810" y="1866670"/>
                  </a:lnTo>
                  <a:lnTo>
                    <a:pt x="6397067" y="1871339"/>
                  </a:lnTo>
                  <a:lnTo>
                    <a:pt x="6397067" y="1876942"/>
                  </a:lnTo>
                  <a:lnTo>
                    <a:pt x="6397810" y="1879743"/>
                  </a:lnTo>
                  <a:lnTo>
                    <a:pt x="6400782" y="1879743"/>
                  </a:lnTo>
                  <a:lnTo>
                    <a:pt x="6401527" y="1876008"/>
                  </a:lnTo>
                  <a:lnTo>
                    <a:pt x="6403756" y="1866670"/>
                  </a:lnTo>
                  <a:lnTo>
                    <a:pt x="6405243" y="1864803"/>
                  </a:lnTo>
                  <a:lnTo>
                    <a:pt x="6412674" y="1856398"/>
                  </a:lnTo>
                  <a:lnTo>
                    <a:pt x="6416391" y="1850796"/>
                  </a:lnTo>
                  <a:lnTo>
                    <a:pt x="6418620" y="1843325"/>
                  </a:lnTo>
                  <a:lnTo>
                    <a:pt x="6422337" y="1834920"/>
                  </a:lnTo>
                  <a:lnTo>
                    <a:pt x="6424566" y="1822781"/>
                  </a:lnTo>
                  <a:lnTo>
                    <a:pt x="6431257" y="1808774"/>
                  </a:lnTo>
                  <a:lnTo>
                    <a:pt x="6432742" y="1804106"/>
                  </a:lnTo>
                  <a:lnTo>
                    <a:pt x="6433485" y="1801304"/>
                  </a:lnTo>
                  <a:lnTo>
                    <a:pt x="6432742" y="1795701"/>
                  </a:lnTo>
                  <a:lnTo>
                    <a:pt x="6432742" y="1791966"/>
                  </a:lnTo>
                  <a:lnTo>
                    <a:pt x="6434972" y="1789165"/>
                  </a:lnTo>
                  <a:lnTo>
                    <a:pt x="6437203" y="1785429"/>
                  </a:lnTo>
                  <a:lnTo>
                    <a:pt x="6437203" y="1780761"/>
                  </a:lnTo>
                  <a:lnTo>
                    <a:pt x="6437945" y="1772356"/>
                  </a:lnTo>
                  <a:lnTo>
                    <a:pt x="6435715" y="1763018"/>
                  </a:lnTo>
                  <a:lnTo>
                    <a:pt x="6432742" y="1763018"/>
                  </a:lnTo>
                  <a:lnTo>
                    <a:pt x="6431257" y="1763952"/>
                  </a:lnTo>
                  <a:lnTo>
                    <a:pt x="6429769" y="1763018"/>
                  </a:lnTo>
                  <a:lnTo>
                    <a:pt x="6427539" y="1762085"/>
                  </a:lnTo>
                  <a:lnTo>
                    <a:pt x="6426054" y="1761150"/>
                  </a:lnTo>
                  <a:lnTo>
                    <a:pt x="6423080" y="1763018"/>
                  </a:lnTo>
                  <a:lnTo>
                    <a:pt x="6420108" y="1763952"/>
                  </a:lnTo>
                  <a:lnTo>
                    <a:pt x="6417134" y="1763018"/>
                  </a:lnTo>
                  <a:lnTo>
                    <a:pt x="6416391" y="1762085"/>
                  </a:lnTo>
                  <a:lnTo>
                    <a:pt x="6415648" y="1757415"/>
                  </a:lnTo>
                  <a:lnTo>
                    <a:pt x="6420108" y="1757415"/>
                  </a:lnTo>
                  <a:lnTo>
                    <a:pt x="6424566" y="1758349"/>
                  </a:lnTo>
                  <a:lnTo>
                    <a:pt x="6427539" y="1757415"/>
                  </a:lnTo>
                  <a:lnTo>
                    <a:pt x="6428283" y="1755548"/>
                  </a:lnTo>
                  <a:lnTo>
                    <a:pt x="6429026" y="1752746"/>
                  </a:lnTo>
                  <a:lnTo>
                    <a:pt x="6427539" y="1750879"/>
                  </a:lnTo>
                  <a:lnTo>
                    <a:pt x="6423823" y="1748077"/>
                  </a:lnTo>
                  <a:lnTo>
                    <a:pt x="6427539" y="1747144"/>
                  </a:lnTo>
                  <a:lnTo>
                    <a:pt x="6427539" y="1745276"/>
                  </a:lnTo>
                  <a:lnTo>
                    <a:pt x="6428283" y="1742474"/>
                  </a:lnTo>
                  <a:lnTo>
                    <a:pt x="6429769" y="1743409"/>
                  </a:lnTo>
                  <a:lnTo>
                    <a:pt x="6432742" y="1746210"/>
                  </a:lnTo>
                  <a:lnTo>
                    <a:pt x="6433485" y="1750879"/>
                  </a:lnTo>
                  <a:lnTo>
                    <a:pt x="6436458" y="1750879"/>
                  </a:lnTo>
                  <a:lnTo>
                    <a:pt x="6437945" y="1749945"/>
                  </a:lnTo>
                  <a:lnTo>
                    <a:pt x="6437203" y="1748077"/>
                  </a:lnTo>
                  <a:lnTo>
                    <a:pt x="6436458" y="1743409"/>
                  </a:lnTo>
                  <a:lnTo>
                    <a:pt x="6434229" y="1730335"/>
                  </a:lnTo>
                  <a:lnTo>
                    <a:pt x="6432742" y="1728468"/>
                  </a:lnTo>
                  <a:lnTo>
                    <a:pt x="6427539" y="1728468"/>
                  </a:lnTo>
                  <a:lnTo>
                    <a:pt x="6424566" y="1726600"/>
                  </a:lnTo>
                  <a:lnTo>
                    <a:pt x="6420851" y="1725666"/>
                  </a:lnTo>
                  <a:lnTo>
                    <a:pt x="6417877" y="1721931"/>
                  </a:lnTo>
                  <a:lnTo>
                    <a:pt x="6413419" y="1716328"/>
                  </a:lnTo>
                  <a:lnTo>
                    <a:pt x="6407473" y="1711659"/>
                  </a:lnTo>
                  <a:lnTo>
                    <a:pt x="6405985" y="1709791"/>
                  </a:lnTo>
                  <a:lnTo>
                    <a:pt x="6403756" y="1706991"/>
                  </a:lnTo>
                  <a:lnTo>
                    <a:pt x="6403756" y="1701387"/>
                  </a:lnTo>
                  <a:lnTo>
                    <a:pt x="6403013" y="1696719"/>
                  </a:lnTo>
                  <a:lnTo>
                    <a:pt x="6401527" y="1692049"/>
                  </a:lnTo>
                  <a:lnTo>
                    <a:pt x="6397067" y="1685513"/>
                  </a:lnTo>
                  <a:lnTo>
                    <a:pt x="6393351" y="1681777"/>
                  </a:lnTo>
                  <a:lnTo>
                    <a:pt x="6392608" y="1675241"/>
                  </a:lnTo>
                  <a:lnTo>
                    <a:pt x="6393351" y="1666837"/>
                  </a:lnTo>
                  <a:lnTo>
                    <a:pt x="6393351" y="1660300"/>
                  </a:lnTo>
                  <a:lnTo>
                    <a:pt x="6392608" y="1654697"/>
                  </a:lnTo>
                  <a:lnTo>
                    <a:pt x="6390378" y="1649094"/>
                  </a:lnTo>
                  <a:lnTo>
                    <a:pt x="6388148" y="1644425"/>
                  </a:lnTo>
                  <a:lnTo>
                    <a:pt x="6385175" y="1639756"/>
                  </a:lnTo>
                  <a:lnTo>
                    <a:pt x="6380716" y="1636021"/>
                  </a:lnTo>
                  <a:lnTo>
                    <a:pt x="6376999" y="1632286"/>
                  </a:lnTo>
                  <a:lnTo>
                    <a:pt x="6374769" y="1629485"/>
                  </a:lnTo>
                  <a:lnTo>
                    <a:pt x="6372541" y="1624815"/>
                  </a:lnTo>
                  <a:lnTo>
                    <a:pt x="6368823" y="1621080"/>
                  </a:lnTo>
                  <a:lnTo>
                    <a:pt x="6368080" y="1617345"/>
                  </a:lnTo>
                  <a:lnTo>
                    <a:pt x="6368080" y="1613609"/>
                  </a:lnTo>
                  <a:lnTo>
                    <a:pt x="6368823" y="1608007"/>
                  </a:lnTo>
                  <a:lnTo>
                    <a:pt x="6369567" y="1606139"/>
                  </a:lnTo>
                  <a:lnTo>
                    <a:pt x="6368823" y="1602404"/>
                  </a:lnTo>
                  <a:lnTo>
                    <a:pt x="6368080" y="1598669"/>
                  </a:lnTo>
                  <a:lnTo>
                    <a:pt x="6367338" y="1594000"/>
                  </a:lnTo>
                  <a:lnTo>
                    <a:pt x="6368080" y="1588397"/>
                  </a:lnTo>
                  <a:lnTo>
                    <a:pt x="6369567" y="1585596"/>
                  </a:lnTo>
                  <a:lnTo>
                    <a:pt x="6372541" y="1582795"/>
                  </a:lnTo>
                  <a:lnTo>
                    <a:pt x="6376999" y="1581861"/>
                  </a:lnTo>
                  <a:lnTo>
                    <a:pt x="6374769" y="1588397"/>
                  </a:lnTo>
                  <a:lnTo>
                    <a:pt x="6373283" y="1593067"/>
                  </a:lnTo>
                  <a:lnTo>
                    <a:pt x="6376256" y="1596801"/>
                  </a:lnTo>
                  <a:lnTo>
                    <a:pt x="6379229" y="1599603"/>
                  </a:lnTo>
                  <a:lnTo>
                    <a:pt x="6379229" y="1602404"/>
                  </a:lnTo>
                  <a:lnTo>
                    <a:pt x="6378487" y="1606139"/>
                  </a:lnTo>
                  <a:lnTo>
                    <a:pt x="6377743" y="1609875"/>
                  </a:lnTo>
                  <a:lnTo>
                    <a:pt x="6377743" y="1613609"/>
                  </a:lnTo>
                  <a:lnTo>
                    <a:pt x="6384432" y="1622948"/>
                  </a:lnTo>
                  <a:lnTo>
                    <a:pt x="6389635" y="1626683"/>
                  </a:lnTo>
                  <a:lnTo>
                    <a:pt x="6393351" y="1633220"/>
                  </a:lnTo>
                  <a:lnTo>
                    <a:pt x="6397810" y="1636021"/>
                  </a:lnTo>
                  <a:lnTo>
                    <a:pt x="6402270" y="1637889"/>
                  </a:lnTo>
                  <a:lnTo>
                    <a:pt x="6405985" y="1644425"/>
                  </a:lnTo>
                  <a:lnTo>
                    <a:pt x="6409702" y="1644425"/>
                  </a:lnTo>
                  <a:lnTo>
                    <a:pt x="6413419" y="1645359"/>
                  </a:lnTo>
                  <a:lnTo>
                    <a:pt x="6414905" y="1648161"/>
                  </a:lnTo>
                  <a:lnTo>
                    <a:pt x="6417134" y="1650962"/>
                  </a:lnTo>
                  <a:lnTo>
                    <a:pt x="6422337" y="1653763"/>
                  </a:lnTo>
                  <a:lnTo>
                    <a:pt x="6423823" y="1658433"/>
                  </a:lnTo>
                  <a:lnTo>
                    <a:pt x="6425311" y="1661233"/>
                  </a:lnTo>
                  <a:lnTo>
                    <a:pt x="6429026" y="1663102"/>
                  </a:lnTo>
                  <a:lnTo>
                    <a:pt x="6431257" y="1660300"/>
                  </a:lnTo>
                  <a:lnTo>
                    <a:pt x="6433485" y="1658433"/>
                  </a:lnTo>
                  <a:lnTo>
                    <a:pt x="6435715" y="1658433"/>
                  </a:lnTo>
                  <a:lnTo>
                    <a:pt x="6438688" y="1659366"/>
                  </a:lnTo>
                  <a:lnTo>
                    <a:pt x="6443148" y="1659366"/>
                  </a:lnTo>
                  <a:lnTo>
                    <a:pt x="6444634" y="1661233"/>
                  </a:lnTo>
                  <a:lnTo>
                    <a:pt x="6446864" y="1664035"/>
                  </a:lnTo>
                  <a:lnTo>
                    <a:pt x="6449837" y="1664035"/>
                  </a:lnTo>
                  <a:lnTo>
                    <a:pt x="6455040" y="1664969"/>
                  </a:lnTo>
                  <a:lnTo>
                    <a:pt x="6459498" y="1668704"/>
                  </a:lnTo>
                  <a:lnTo>
                    <a:pt x="6459498" y="1672439"/>
                  </a:lnTo>
                  <a:lnTo>
                    <a:pt x="6458755" y="1678042"/>
                  </a:lnTo>
                  <a:lnTo>
                    <a:pt x="6457270" y="1682711"/>
                  </a:lnTo>
                  <a:lnTo>
                    <a:pt x="6452810" y="1691115"/>
                  </a:lnTo>
                  <a:lnTo>
                    <a:pt x="6450580" y="1695785"/>
                  </a:lnTo>
                  <a:lnTo>
                    <a:pt x="6449837" y="1701387"/>
                  </a:lnTo>
                  <a:lnTo>
                    <a:pt x="6451324" y="1703255"/>
                  </a:lnTo>
                  <a:lnTo>
                    <a:pt x="6455040" y="1704188"/>
                  </a:lnTo>
                  <a:lnTo>
                    <a:pt x="6460986" y="1703255"/>
                  </a:lnTo>
                  <a:lnTo>
                    <a:pt x="6465444" y="1700454"/>
                  </a:lnTo>
                  <a:lnTo>
                    <a:pt x="6469904" y="1695785"/>
                  </a:lnTo>
                  <a:lnTo>
                    <a:pt x="6472878" y="1691115"/>
                  </a:lnTo>
                  <a:lnTo>
                    <a:pt x="6474364" y="1684579"/>
                  </a:lnTo>
                  <a:lnTo>
                    <a:pt x="6478081" y="1675241"/>
                  </a:lnTo>
                  <a:lnTo>
                    <a:pt x="6482539" y="1666837"/>
                  </a:lnTo>
                  <a:lnTo>
                    <a:pt x="6488485" y="1659366"/>
                  </a:lnTo>
                  <a:lnTo>
                    <a:pt x="6495174" y="1650962"/>
                  </a:lnTo>
                  <a:lnTo>
                    <a:pt x="6498891" y="1646293"/>
                  </a:lnTo>
                  <a:lnTo>
                    <a:pt x="6502607" y="1644425"/>
                  </a:lnTo>
                  <a:lnTo>
                    <a:pt x="6509296" y="1634153"/>
                  </a:lnTo>
                  <a:lnTo>
                    <a:pt x="6514499" y="1630418"/>
                  </a:lnTo>
                  <a:lnTo>
                    <a:pt x="6519702" y="1627617"/>
                  </a:lnTo>
                  <a:lnTo>
                    <a:pt x="6522675" y="1622948"/>
                  </a:lnTo>
                  <a:lnTo>
                    <a:pt x="6525648" y="1617345"/>
                  </a:lnTo>
                  <a:lnTo>
                    <a:pt x="6523417" y="1609875"/>
                  </a:lnTo>
                  <a:lnTo>
                    <a:pt x="6522675" y="1608007"/>
                  </a:lnTo>
                  <a:lnTo>
                    <a:pt x="6523417" y="1604272"/>
                  </a:lnTo>
                  <a:lnTo>
                    <a:pt x="6524160" y="1603339"/>
                  </a:lnTo>
                  <a:lnTo>
                    <a:pt x="6527134" y="1603339"/>
                  </a:lnTo>
                  <a:lnTo>
                    <a:pt x="6530106" y="1606139"/>
                  </a:lnTo>
                  <a:lnTo>
                    <a:pt x="6533080" y="1606139"/>
                  </a:lnTo>
                  <a:lnTo>
                    <a:pt x="6533823" y="1600536"/>
                  </a:lnTo>
                  <a:lnTo>
                    <a:pt x="6534566" y="1598669"/>
                  </a:lnTo>
                  <a:lnTo>
                    <a:pt x="6542743" y="1592133"/>
                  </a:lnTo>
                  <a:lnTo>
                    <a:pt x="6544971" y="1588397"/>
                  </a:lnTo>
                  <a:lnTo>
                    <a:pt x="6547944" y="1584662"/>
                  </a:lnTo>
                  <a:lnTo>
                    <a:pt x="6551661" y="1578125"/>
                  </a:lnTo>
                  <a:lnTo>
                    <a:pt x="6551661" y="1571589"/>
                  </a:lnTo>
                  <a:lnTo>
                    <a:pt x="6551661" y="1563184"/>
                  </a:lnTo>
                  <a:lnTo>
                    <a:pt x="6554635" y="1559450"/>
                  </a:lnTo>
                  <a:lnTo>
                    <a:pt x="6557607" y="1553846"/>
                  </a:lnTo>
                  <a:lnTo>
                    <a:pt x="6559836" y="1541707"/>
                  </a:lnTo>
                  <a:lnTo>
                    <a:pt x="6559093" y="1537972"/>
                  </a:lnTo>
                  <a:lnTo>
                    <a:pt x="6558350" y="1534237"/>
                  </a:lnTo>
                  <a:lnTo>
                    <a:pt x="6562809" y="1523965"/>
                  </a:lnTo>
                  <a:lnTo>
                    <a:pt x="6565039" y="1525833"/>
                  </a:lnTo>
                  <a:lnTo>
                    <a:pt x="6565039" y="1535170"/>
                  </a:lnTo>
                  <a:lnTo>
                    <a:pt x="6565039" y="1544509"/>
                  </a:lnTo>
                  <a:lnTo>
                    <a:pt x="6562809" y="1557581"/>
                  </a:lnTo>
                  <a:lnTo>
                    <a:pt x="6562066" y="1563184"/>
                  </a:lnTo>
                  <a:lnTo>
                    <a:pt x="6562809" y="1565052"/>
                  </a:lnTo>
                  <a:lnTo>
                    <a:pt x="6565039" y="1563184"/>
                  </a:lnTo>
                  <a:lnTo>
                    <a:pt x="6567269" y="1555714"/>
                  </a:lnTo>
                  <a:lnTo>
                    <a:pt x="6568012" y="1543574"/>
                  </a:lnTo>
                  <a:lnTo>
                    <a:pt x="6570242" y="1537038"/>
                  </a:lnTo>
                  <a:lnTo>
                    <a:pt x="6571729" y="1523965"/>
                  </a:lnTo>
                  <a:lnTo>
                    <a:pt x="6573215" y="1511826"/>
                  </a:lnTo>
                  <a:lnTo>
                    <a:pt x="6573958" y="1503421"/>
                  </a:lnTo>
                  <a:lnTo>
                    <a:pt x="6577675" y="1493149"/>
                  </a:lnTo>
                  <a:lnTo>
                    <a:pt x="6579904" y="1485679"/>
                  </a:lnTo>
                  <a:lnTo>
                    <a:pt x="6579904" y="1480076"/>
                  </a:lnTo>
                  <a:lnTo>
                    <a:pt x="6579904" y="1474474"/>
                  </a:lnTo>
                  <a:lnTo>
                    <a:pt x="6579904" y="1465135"/>
                  </a:lnTo>
                  <a:lnTo>
                    <a:pt x="6577675" y="1458599"/>
                  </a:lnTo>
                  <a:lnTo>
                    <a:pt x="6575445" y="1455798"/>
                  </a:lnTo>
                  <a:lnTo>
                    <a:pt x="6573215" y="1452996"/>
                  </a:lnTo>
                  <a:lnTo>
                    <a:pt x="6571729" y="1455798"/>
                  </a:lnTo>
                  <a:lnTo>
                    <a:pt x="6573215" y="1463268"/>
                  </a:lnTo>
                  <a:lnTo>
                    <a:pt x="6565782" y="1460466"/>
                  </a:lnTo>
                  <a:lnTo>
                    <a:pt x="6562809" y="1458599"/>
                  </a:lnTo>
                  <a:lnTo>
                    <a:pt x="6556120" y="1458599"/>
                  </a:lnTo>
                  <a:lnTo>
                    <a:pt x="6549432" y="1458599"/>
                  </a:lnTo>
                  <a:lnTo>
                    <a:pt x="6547944" y="1456731"/>
                  </a:lnTo>
                  <a:lnTo>
                    <a:pt x="6547201" y="1455798"/>
                  </a:lnTo>
                  <a:lnTo>
                    <a:pt x="6540512" y="1452996"/>
                  </a:lnTo>
                  <a:lnTo>
                    <a:pt x="6538283" y="1450194"/>
                  </a:lnTo>
                  <a:lnTo>
                    <a:pt x="6544228" y="1449260"/>
                  </a:lnTo>
                  <a:lnTo>
                    <a:pt x="6550174" y="1446459"/>
                  </a:lnTo>
                  <a:lnTo>
                    <a:pt x="6553147" y="1442724"/>
                  </a:lnTo>
                  <a:lnTo>
                    <a:pt x="6557607" y="1438989"/>
                  </a:lnTo>
                  <a:lnTo>
                    <a:pt x="6563553" y="1433386"/>
                  </a:lnTo>
                  <a:lnTo>
                    <a:pt x="6566526" y="1429651"/>
                  </a:lnTo>
                  <a:lnTo>
                    <a:pt x="6562066" y="1421247"/>
                  </a:lnTo>
                  <a:lnTo>
                    <a:pt x="6564296" y="1416577"/>
                  </a:lnTo>
                  <a:lnTo>
                    <a:pt x="6567269" y="1406305"/>
                  </a:lnTo>
                  <a:lnTo>
                    <a:pt x="6570242" y="1402570"/>
                  </a:lnTo>
                  <a:lnTo>
                    <a:pt x="6572472" y="1397902"/>
                  </a:lnTo>
                  <a:lnTo>
                    <a:pt x="6573958" y="1395100"/>
                  </a:lnTo>
                  <a:lnTo>
                    <a:pt x="6577675" y="1391365"/>
                  </a:lnTo>
                  <a:lnTo>
                    <a:pt x="6582133" y="1383894"/>
                  </a:lnTo>
                  <a:lnTo>
                    <a:pt x="6585107" y="1382027"/>
                  </a:lnTo>
                  <a:lnTo>
                    <a:pt x="6588079" y="1397902"/>
                  </a:lnTo>
                  <a:lnTo>
                    <a:pt x="6586594" y="1396968"/>
                  </a:lnTo>
                  <a:lnTo>
                    <a:pt x="6586594" y="1391365"/>
                  </a:lnTo>
                  <a:lnTo>
                    <a:pt x="6598485" y="1396968"/>
                  </a:lnTo>
                  <a:lnTo>
                    <a:pt x="6597741" y="1395100"/>
                  </a:lnTo>
                  <a:lnTo>
                    <a:pt x="6597741" y="1389497"/>
                  </a:lnTo>
                  <a:lnTo>
                    <a:pt x="6596999" y="1387630"/>
                  </a:lnTo>
                  <a:lnTo>
                    <a:pt x="6599228" y="1384828"/>
                  </a:lnTo>
                  <a:lnTo>
                    <a:pt x="6605174" y="1382961"/>
                  </a:lnTo>
                  <a:lnTo>
                    <a:pt x="6607405" y="1380159"/>
                  </a:lnTo>
                  <a:lnTo>
                    <a:pt x="6610377" y="1376424"/>
                  </a:lnTo>
                  <a:lnTo>
                    <a:pt x="6613351" y="1373622"/>
                  </a:lnTo>
                  <a:lnTo>
                    <a:pt x="6614836" y="1370822"/>
                  </a:lnTo>
                  <a:lnTo>
                    <a:pt x="6617066" y="1362417"/>
                  </a:lnTo>
                  <a:lnTo>
                    <a:pt x="6622269" y="1364285"/>
                  </a:lnTo>
                  <a:lnTo>
                    <a:pt x="6631188" y="1363351"/>
                  </a:lnTo>
                  <a:lnTo>
                    <a:pt x="6637134" y="1361483"/>
                  </a:lnTo>
                  <a:lnTo>
                    <a:pt x="6637877" y="1358681"/>
                  </a:lnTo>
                  <a:lnTo>
                    <a:pt x="6641592" y="1358681"/>
                  </a:lnTo>
                  <a:lnTo>
                    <a:pt x="6646052" y="1354947"/>
                  </a:lnTo>
                  <a:lnTo>
                    <a:pt x="6649026" y="1352145"/>
                  </a:lnTo>
                  <a:lnTo>
                    <a:pt x="6651998" y="1347476"/>
                  </a:lnTo>
                  <a:lnTo>
                    <a:pt x="6653484" y="1346542"/>
                  </a:lnTo>
                  <a:lnTo>
                    <a:pt x="6657201" y="1346542"/>
                  </a:lnTo>
                  <a:lnTo>
                    <a:pt x="6667606" y="1347476"/>
                  </a:lnTo>
                  <a:lnTo>
                    <a:pt x="6669836" y="1346542"/>
                  </a:lnTo>
                  <a:lnTo>
                    <a:pt x="6672809" y="1342807"/>
                  </a:lnTo>
                  <a:lnTo>
                    <a:pt x="6676525" y="1340006"/>
                  </a:lnTo>
                  <a:lnTo>
                    <a:pt x="6680241" y="1340006"/>
                  </a:lnTo>
                  <a:lnTo>
                    <a:pt x="6684701" y="1342807"/>
                  </a:lnTo>
                  <a:lnTo>
                    <a:pt x="6687674" y="1342807"/>
                  </a:lnTo>
                  <a:lnTo>
                    <a:pt x="6689160" y="1340940"/>
                  </a:lnTo>
                  <a:lnTo>
                    <a:pt x="6689904" y="1338139"/>
                  </a:lnTo>
                  <a:lnTo>
                    <a:pt x="6691390" y="1336270"/>
                  </a:lnTo>
                  <a:lnTo>
                    <a:pt x="6695106" y="1334403"/>
                  </a:lnTo>
                  <a:lnTo>
                    <a:pt x="6701053" y="1333469"/>
                  </a:lnTo>
                  <a:lnTo>
                    <a:pt x="6705511" y="1328800"/>
                  </a:lnTo>
                  <a:lnTo>
                    <a:pt x="6707742" y="1324131"/>
                  </a:lnTo>
                  <a:lnTo>
                    <a:pt x="6710714" y="1317595"/>
                  </a:lnTo>
                  <a:lnTo>
                    <a:pt x="6715173" y="1317595"/>
                  </a:lnTo>
                  <a:lnTo>
                    <a:pt x="6717403" y="1325999"/>
                  </a:lnTo>
                  <a:lnTo>
                    <a:pt x="6721119" y="1325064"/>
                  </a:lnTo>
                  <a:lnTo>
                    <a:pt x="6727065" y="1324131"/>
                  </a:lnTo>
                  <a:lnTo>
                    <a:pt x="6732268" y="1324131"/>
                  </a:lnTo>
                  <a:lnTo>
                    <a:pt x="6738957" y="1324131"/>
                  </a:lnTo>
                  <a:lnTo>
                    <a:pt x="6742674" y="1324131"/>
                  </a:lnTo>
                  <a:lnTo>
                    <a:pt x="6745647" y="1322264"/>
                  </a:lnTo>
                  <a:lnTo>
                    <a:pt x="6749363" y="1322264"/>
                  </a:lnTo>
                  <a:lnTo>
                    <a:pt x="6752335" y="1322264"/>
                  </a:lnTo>
                  <a:lnTo>
                    <a:pt x="6758281" y="1324131"/>
                  </a:lnTo>
                  <a:lnTo>
                    <a:pt x="6764970" y="1324131"/>
                  </a:lnTo>
                  <a:lnTo>
                    <a:pt x="6771661" y="1322264"/>
                  </a:lnTo>
                  <a:lnTo>
                    <a:pt x="6775376" y="1321330"/>
                  </a:lnTo>
                  <a:lnTo>
                    <a:pt x="6781322" y="1324131"/>
                  </a:lnTo>
                  <a:lnTo>
                    <a:pt x="6783553" y="1322264"/>
                  </a:lnTo>
                  <a:lnTo>
                    <a:pt x="6785038" y="1320396"/>
                  </a:lnTo>
                  <a:lnTo>
                    <a:pt x="6784296" y="1317595"/>
                  </a:lnTo>
                  <a:lnTo>
                    <a:pt x="6784296" y="1315727"/>
                  </a:lnTo>
                  <a:lnTo>
                    <a:pt x="6787268" y="1312925"/>
                  </a:lnTo>
                  <a:lnTo>
                    <a:pt x="6791727" y="1320396"/>
                  </a:lnTo>
                  <a:lnTo>
                    <a:pt x="6794700" y="1321330"/>
                  </a:lnTo>
                  <a:lnTo>
                    <a:pt x="6797673" y="1320396"/>
                  </a:lnTo>
                  <a:lnTo>
                    <a:pt x="6802876" y="1317595"/>
                  </a:lnTo>
                  <a:lnTo>
                    <a:pt x="6806591" y="1317595"/>
                  </a:lnTo>
                  <a:lnTo>
                    <a:pt x="6808079" y="1314793"/>
                  </a:lnTo>
                  <a:lnTo>
                    <a:pt x="6811794" y="1314793"/>
                  </a:lnTo>
                  <a:lnTo>
                    <a:pt x="6814768" y="1316661"/>
                  </a:lnTo>
                  <a:lnTo>
                    <a:pt x="6817740" y="1316661"/>
                  </a:lnTo>
                  <a:lnTo>
                    <a:pt x="6819971" y="1314793"/>
                  </a:lnTo>
                  <a:lnTo>
                    <a:pt x="6822943" y="1314793"/>
                  </a:lnTo>
                  <a:lnTo>
                    <a:pt x="6827403" y="1315727"/>
                  </a:lnTo>
                  <a:lnTo>
                    <a:pt x="6833349" y="1314793"/>
                  </a:lnTo>
                  <a:lnTo>
                    <a:pt x="6836322" y="1311992"/>
                  </a:lnTo>
                  <a:lnTo>
                    <a:pt x="6854160" y="1310124"/>
                  </a:lnTo>
                  <a:lnTo>
                    <a:pt x="6851930" y="1315727"/>
                  </a:lnTo>
                  <a:lnTo>
                    <a:pt x="6857133" y="1316661"/>
                  </a:lnTo>
                  <a:lnTo>
                    <a:pt x="6860106" y="1314793"/>
                  </a:lnTo>
                  <a:lnTo>
                    <a:pt x="6862335" y="1312925"/>
                  </a:lnTo>
                  <a:lnTo>
                    <a:pt x="6866052" y="1311058"/>
                  </a:lnTo>
                  <a:lnTo>
                    <a:pt x="6879430" y="1308256"/>
                  </a:lnTo>
                  <a:lnTo>
                    <a:pt x="6892065" y="1303587"/>
                  </a:lnTo>
                  <a:lnTo>
                    <a:pt x="6893551" y="1299852"/>
                  </a:lnTo>
                  <a:lnTo>
                    <a:pt x="6898754" y="1297051"/>
                  </a:lnTo>
                  <a:lnTo>
                    <a:pt x="6898011" y="1302653"/>
                  </a:lnTo>
                  <a:lnTo>
                    <a:pt x="6899497" y="1305455"/>
                  </a:lnTo>
                  <a:lnTo>
                    <a:pt x="6901728" y="1305455"/>
                  </a:lnTo>
                  <a:lnTo>
                    <a:pt x="6902470" y="1300786"/>
                  </a:lnTo>
                  <a:lnTo>
                    <a:pt x="6902470" y="1296117"/>
                  </a:lnTo>
                  <a:lnTo>
                    <a:pt x="6903213" y="1294250"/>
                  </a:lnTo>
                  <a:lnTo>
                    <a:pt x="6907673" y="1288646"/>
                  </a:lnTo>
                  <a:lnTo>
                    <a:pt x="6908416" y="1284911"/>
                  </a:lnTo>
                  <a:lnTo>
                    <a:pt x="6905443" y="1274640"/>
                  </a:lnTo>
                  <a:lnTo>
                    <a:pt x="6904700" y="1272772"/>
                  </a:lnTo>
                  <a:lnTo>
                    <a:pt x="6909159" y="1268103"/>
                  </a:lnTo>
                  <a:lnTo>
                    <a:pt x="6910646" y="1262500"/>
                  </a:lnTo>
                  <a:lnTo>
                    <a:pt x="6912876" y="1259699"/>
                  </a:lnTo>
                  <a:lnTo>
                    <a:pt x="6915849" y="1259699"/>
                  </a:lnTo>
                  <a:lnTo>
                    <a:pt x="6918822" y="1259699"/>
                  </a:lnTo>
                  <a:lnTo>
                    <a:pt x="6922538" y="1264368"/>
                  </a:lnTo>
                  <a:lnTo>
                    <a:pt x="6923280" y="1271838"/>
                  </a:lnTo>
                  <a:lnTo>
                    <a:pt x="6922538" y="1281176"/>
                  </a:lnTo>
                  <a:lnTo>
                    <a:pt x="6918822" y="1290514"/>
                  </a:lnTo>
                  <a:lnTo>
                    <a:pt x="6921795" y="1296117"/>
                  </a:lnTo>
                  <a:lnTo>
                    <a:pt x="6925511" y="1296117"/>
                  </a:lnTo>
                  <a:lnTo>
                    <a:pt x="6929969" y="1296117"/>
                  </a:lnTo>
                  <a:lnTo>
                    <a:pt x="6932943" y="1294250"/>
                  </a:lnTo>
                  <a:lnTo>
                    <a:pt x="6933687" y="1290514"/>
                  </a:lnTo>
                  <a:lnTo>
                    <a:pt x="6932943" y="1283978"/>
                  </a:lnTo>
                  <a:lnTo>
                    <a:pt x="6935172" y="1282110"/>
                  </a:lnTo>
                  <a:lnTo>
                    <a:pt x="6937403" y="1283044"/>
                  </a:lnTo>
                  <a:lnTo>
                    <a:pt x="6938889" y="1290514"/>
                  </a:lnTo>
                  <a:lnTo>
                    <a:pt x="6942606" y="1287713"/>
                  </a:lnTo>
                  <a:lnTo>
                    <a:pt x="6948552" y="1283978"/>
                  </a:lnTo>
                  <a:lnTo>
                    <a:pt x="6949295" y="1278375"/>
                  </a:lnTo>
                  <a:lnTo>
                    <a:pt x="6953010" y="1277441"/>
                  </a:lnTo>
                  <a:lnTo>
                    <a:pt x="6955240" y="1284911"/>
                  </a:lnTo>
                  <a:lnTo>
                    <a:pt x="6962673" y="1283978"/>
                  </a:lnTo>
                  <a:lnTo>
                    <a:pt x="6964159" y="1282110"/>
                  </a:lnTo>
                  <a:lnTo>
                    <a:pt x="6964159" y="1279309"/>
                  </a:lnTo>
                  <a:lnTo>
                    <a:pt x="6968619" y="1280242"/>
                  </a:lnTo>
                  <a:lnTo>
                    <a:pt x="6969362" y="1279309"/>
                  </a:lnTo>
                  <a:lnTo>
                    <a:pt x="6968619" y="1274640"/>
                  </a:lnTo>
                  <a:lnTo>
                    <a:pt x="6968619" y="1271838"/>
                  </a:lnTo>
                  <a:lnTo>
                    <a:pt x="6974565" y="1267170"/>
                  </a:lnTo>
                  <a:lnTo>
                    <a:pt x="6977538" y="1267170"/>
                  </a:lnTo>
                  <a:lnTo>
                    <a:pt x="6979767" y="1269037"/>
                  </a:lnTo>
                  <a:lnTo>
                    <a:pt x="6982739" y="1269037"/>
                  </a:lnTo>
                  <a:lnTo>
                    <a:pt x="6984227" y="1265301"/>
                  </a:lnTo>
                  <a:lnTo>
                    <a:pt x="6987200" y="1263434"/>
                  </a:lnTo>
                  <a:lnTo>
                    <a:pt x="6990916" y="1260633"/>
                  </a:lnTo>
                  <a:lnTo>
                    <a:pt x="6993145" y="1257831"/>
                  </a:lnTo>
                  <a:lnTo>
                    <a:pt x="6996862" y="1249427"/>
                  </a:lnTo>
                  <a:lnTo>
                    <a:pt x="6999091" y="1245692"/>
                  </a:lnTo>
                  <a:lnTo>
                    <a:pt x="7002808" y="1244758"/>
                  </a:lnTo>
                  <a:lnTo>
                    <a:pt x="7005780" y="1245692"/>
                  </a:lnTo>
                  <a:lnTo>
                    <a:pt x="7009496" y="1246626"/>
                  </a:lnTo>
                  <a:lnTo>
                    <a:pt x="7012469" y="1248493"/>
                  </a:lnTo>
                  <a:lnTo>
                    <a:pt x="7011726" y="1250361"/>
                  </a:lnTo>
                  <a:lnTo>
                    <a:pt x="7008753" y="1254096"/>
                  </a:lnTo>
                  <a:lnTo>
                    <a:pt x="7009496" y="1263434"/>
                  </a:lnTo>
                  <a:lnTo>
                    <a:pt x="7007268" y="1269970"/>
                  </a:lnTo>
                  <a:lnTo>
                    <a:pt x="7007268" y="1277441"/>
                  </a:lnTo>
                  <a:lnTo>
                    <a:pt x="7029564" y="1276507"/>
                  </a:lnTo>
                  <a:lnTo>
                    <a:pt x="7033281" y="1271838"/>
                  </a:lnTo>
                  <a:lnTo>
                    <a:pt x="7036254" y="1265301"/>
                  </a:lnTo>
                  <a:lnTo>
                    <a:pt x="7037740" y="1264368"/>
                  </a:lnTo>
                  <a:lnTo>
                    <a:pt x="7042943" y="1263434"/>
                  </a:lnTo>
                  <a:lnTo>
                    <a:pt x="7047401" y="1264368"/>
                  </a:lnTo>
                  <a:lnTo>
                    <a:pt x="7049632" y="1263434"/>
                  </a:lnTo>
                  <a:lnTo>
                    <a:pt x="7057064" y="1261566"/>
                  </a:lnTo>
                  <a:lnTo>
                    <a:pt x="7060781" y="1263434"/>
                  </a:lnTo>
                  <a:lnTo>
                    <a:pt x="7065984" y="1259699"/>
                  </a:lnTo>
                  <a:lnTo>
                    <a:pt x="7068956" y="1257831"/>
                  </a:lnTo>
                  <a:lnTo>
                    <a:pt x="7072673" y="1258765"/>
                  </a:lnTo>
                  <a:lnTo>
                    <a:pt x="7076388" y="1259699"/>
                  </a:lnTo>
                  <a:lnTo>
                    <a:pt x="7080848" y="1258765"/>
                  </a:lnTo>
                  <a:lnTo>
                    <a:pt x="7086794" y="1257831"/>
                  </a:lnTo>
                  <a:lnTo>
                    <a:pt x="7091253" y="1259699"/>
                  </a:lnTo>
                  <a:lnTo>
                    <a:pt x="7093483" y="1261566"/>
                  </a:lnTo>
                  <a:lnTo>
                    <a:pt x="7094225" y="1269970"/>
                  </a:lnTo>
                  <a:lnTo>
                    <a:pt x="7095713" y="1270905"/>
                  </a:lnTo>
                  <a:lnTo>
                    <a:pt x="7097943" y="1269037"/>
                  </a:lnTo>
                  <a:lnTo>
                    <a:pt x="7100171" y="1261566"/>
                  </a:lnTo>
                  <a:lnTo>
                    <a:pt x="7098686" y="1255964"/>
                  </a:lnTo>
                  <a:lnTo>
                    <a:pt x="7097199" y="1248493"/>
                  </a:lnTo>
                  <a:lnTo>
                    <a:pt x="7098686" y="1244758"/>
                  </a:lnTo>
                  <a:lnTo>
                    <a:pt x="7100171" y="1241023"/>
                  </a:lnTo>
                  <a:lnTo>
                    <a:pt x="7100171" y="1236354"/>
                  </a:lnTo>
                  <a:lnTo>
                    <a:pt x="7096456" y="1234486"/>
                  </a:lnTo>
                  <a:lnTo>
                    <a:pt x="7097943" y="1231685"/>
                  </a:lnTo>
                  <a:lnTo>
                    <a:pt x="7099428" y="1230751"/>
                  </a:lnTo>
                  <a:lnTo>
                    <a:pt x="7100171" y="1227016"/>
                  </a:lnTo>
                  <a:lnTo>
                    <a:pt x="7093483" y="1209274"/>
                  </a:lnTo>
                  <a:lnTo>
                    <a:pt x="7089024" y="1201803"/>
                  </a:lnTo>
                  <a:lnTo>
                    <a:pt x="7082334" y="1194332"/>
                  </a:lnTo>
                  <a:lnTo>
                    <a:pt x="7077131" y="1192465"/>
                  </a:lnTo>
                  <a:lnTo>
                    <a:pt x="7071930" y="1189664"/>
                  </a:lnTo>
                  <a:lnTo>
                    <a:pt x="7065984" y="1188730"/>
                  </a:lnTo>
                  <a:lnTo>
                    <a:pt x="7063010" y="1189664"/>
                  </a:lnTo>
                  <a:lnTo>
                    <a:pt x="7060781" y="1192465"/>
                  </a:lnTo>
                  <a:lnTo>
                    <a:pt x="7060781" y="1195266"/>
                  </a:lnTo>
                  <a:lnTo>
                    <a:pt x="7063010" y="1198068"/>
                  </a:lnTo>
                  <a:lnTo>
                    <a:pt x="7065239" y="1199002"/>
                  </a:lnTo>
                  <a:lnTo>
                    <a:pt x="7067469" y="1197134"/>
                  </a:lnTo>
                  <a:lnTo>
                    <a:pt x="7069699" y="1195266"/>
                  </a:lnTo>
                  <a:lnTo>
                    <a:pt x="7071930" y="1195266"/>
                  </a:lnTo>
                  <a:lnTo>
                    <a:pt x="7075645" y="1197134"/>
                  </a:lnTo>
                  <a:lnTo>
                    <a:pt x="7079361" y="1199935"/>
                  </a:lnTo>
                  <a:lnTo>
                    <a:pt x="7082334" y="1203671"/>
                  </a:lnTo>
                  <a:lnTo>
                    <a:pt x="7081591" y="1209274"/>
                  </a:lnTo>
                  <a:lnTo>
                    <a:pt x="7081591" y="1214876"/>
                  </a:lnTo>
                  <a:lnTo>
                    <a:pt x="7082334" y="1216744"/>
                  </a:lnTo>
                  <a:lnTo>
                    <a:pt x="7086794" y="1215810"/>
                  </a:lnTo>
                  <a:lnTo>
                    <a:pt x="7089767" y="1217677"/>
                  </a:lnTo>
                  <a:lnTo>
                    <a:pt x="7090510" y="1227949"/>
                  </a:lnTo>
                  <a:lnTo>
                    <a:pt x="7089767" y="1231685"/>
                  </a:lnTo>
                  <a:lnTo>
                    <a:pt x="7086794" y="1236354"/>
                  </a:lnTo>
                  <a:lnTo>
                    <a:pt x="7081591" y="1239155"/>
                  </a:lnTo>
                  <a:lnTo>
                    <a:pt x="7070442" y="1241957"/>
                  </a:lnTo>
                  <a:lnTo>
                    <a:pt x="7060038" y="1245692"/>
                  </a:lnTo>
                  <a:lnTo>
                    <a:pt x="7049632" y="1248493"/>
                  </a:lnTo>
                  <a:lnTo>
                    <a:pt x="7039970" y="1246626"/>
                  </a:lnTo>
                  <a:lnTo>
                    <a:pt x="7031051" y="1242890"/>
                  </a:lnTo>
                  <a:lnTo>
                    <a:pt x="7026591" y="1239155"/>
                  </a:lnTo>
                  <a:lnTo>
                    <a:pt x="7023618" y="1236354"/>
                  </a:lnTo>
                  <a:lnTo>
                    <a:pt x="7022132" y="1231685"/>
                  </a:lnTo>
                  <a:lnTo>
                    <a:pt x="7021389" y="1218611"/>
                  </a:lnTo>
                  <a:lnTo>
                    <a:pt x="7019902" y="1213943"/>
                  </a:lnTo>
                  <a:lnTo>
                    <a:pt x="7014699" y="1212075"/>
                  </a:lnTo>
                  <a:lnTo>
                    <a:pt x="7009496" y="1212075"/>
                  </a:lnTo>
                  <a:lnTo>
                    <a:pt x="7007268" y="1211141"/>
                  </a:lnTo>
                  <a:lnTo>
                    <a:pt x="7003550" y="1207406"/>
                  </a:lnTo>
                  <a:lnTo>
                    <a:pt x="7002065" y="1203671"/>
                  </a:lnTo>
                  <a:lnTo>
                    <a:pt x="7004294" y="1198068"/>
                  </a:lnTo>
                  <a:lnTo>
                    <a:pt x="7005780" y="1198068"/>
                  </a:lnTo>
                  <a:lnTo>
                    <a:pt x="7008753" y="1199002"/>
                  </a:lnTo>
                  <a:lnTo>
                    <a:pt x="7009496" y="1201803"/>
                  </a:lnTo>
                  <a:lnTo>
                    <a:pt x="7012469" y="1201803"/>
                  </a:lnTo>
                  <a:lnTo>
                    <a:pt x="7013214" y="1201803"/>
                  </a:lnTo>
                  <a:lnTo>
                    <a:pt x="7013214" y="1199002"/>
                  </a:lnTo>
                  <a:lnTo>
                    <a:pt x="7010240" y="1197134"/>
                  </a:lnTo>
                  <a:lnTo>
                    <a:pt x="7009496" y="1187796"/>
                  </a:lnTo>
                  <a:lnTo>
                    <a:pt x="7007268" y="1184994"/>
                  </a:lnTo>
                  <a:lnTo>
                    <a:pt x="6999834" y="1181259"/>
                  </a:lnTo>
                  <a:lnTo>
                    <a:pt x="6998348" y="1178458"/>
                  </a:lnTo>
                  <a:lnTo>
                    <a:pt x="6999091" y="1173789"/>
                  </a:lnTo>
                  <a:lnTo>
                    <a:pt x="6998348" y="1170054"/>
                  </a:lnTo>
                  <a:lnTo>
                    <a:pt x="6990916" y="1164451"/>
                  </a:lnTo>
                  <a:lnTo>
                    <a:pt x="6983484" y="1162583"/>
                  </a:lnTo>
                  <a:lnTo>
                    <a:pt x="6979767" y="1159782"/>
                  </a:lnTo>
                  <a:lnTo>
                    <a:pt x="6976793" y="1156046"/>
                  </a:lnTo>
                  <a:lnTo>
                    <a:pt x="6975308" y="1161649"/>
                  </a:lnTo>
                  <a:lnTo>
                    <a:pt x="6974565" y="1163517"/>
                  </a:lnTo>
                  <a:lnTo>
                    <a:pt x="6973078" y="1165385"/>
                  </a:lnTo>
                  <a:lnTo>
                    <a:pt x="6968619" y="1166318"/>
                  </a:lnTo>
                  <a:lnTo>
                    <a:pt x="6964902" y="1164451"/>
                  </a:lnTo>
                  <a:lnTo>
                    <a:pt x="6960444" y="1160716"/>
                  </a:lnTo>
                  <a:lnTo>
                    <a:pt x="6958956" y="1157914"/>
                  </a:lnTo>
                  <a:lnTo>
                    <a:pt x="6958213" y="1154179"/>
                  </a:lnTo>
                  <a:lnTo>
                    <a:pt x="6957470" y="1152311"/>
                  </a:lnTo>
                  <a:lnTo>
                    <a:pt x="6958213" y="1148576"/>
                  </a:lnTo>
                  <a:lnTo>
                    <a:pt x="6957470" y="1146709"/>
                  </a:lnTo>
                  <a:lnTo>
                    <a:pt x="6957470" y="1144841"/>
                  </a:lnTo>
                  <a:lnTo>
                    <a:pt x="6957470" y="1142040"/>
                  </a:lnTo>
                  <a:lnTo>
                    <a:pt x="6960444" y="1141105"/>
                  </a:lnTo>
                  <a:lnTo>
                    <a:pt x="6963416" y="1142040"/>
                  </a:lnTo>
                  <a:lnTo>
                    <a:pt x="6962673" y="1138305"/>
                  </a:lnTo>
                  <a:lnTo>
                    <a:pt x="6963416" y="1135503"/>
                  </a:lnTo>
                  <a:lnTo>
                    <a:pt x="6964159" y="1132702"/>
                  </a:lnTo>
                  <a:lnTo>
                    <a:pt x="6967132" y="1129900"/>
                  </a:lnTo>
                  <a:lnTo>
                    <a:pt x="6971592" y="1128966"/>
                  </a:lnTo>
                  <a:lnTo>
                    <a:pt x="6980511" y="1126165"/>
                  </a:lnTo>
                  <a:lnTo>
                    <a:pt x="6981996" y="1122430"/>
                  </a:lnTo>
                  <a:lnTo>
                    <a:pt x="6981996" y="1121496"/>
                  </a:lnTo>
                  <a:lnTo>
                    <a:pt x="6979024" y="1119629"/>
                  </a:lnTo>
                  <a:lnTo>
                    <a:pt x="6978281" y="1117761"/>
                  </a:lnTo>
                  <a:lnTo>
                    <a:pt x="6979767" y="1114959"/>
                  </a:lnTo>
                  <a:lnTo>
                    <a:pt x="6983484" y="1113092"/>
                  </a:lnTo>
                  <a:lnTo>
                    <a:pt x="6994631" y="1112158"/>
                  </a:lnTo>
                  <a:lnTo>
                    <a:pt x="7000577" y="1110291"/>
                  </a:lnTo>
                  <a:lnTo>
                    <a:pt x="7002808" y="1107489"/>
                  </a:lnTo>
                  <a:lnTo>
                    <a:pt x="7002065" y="1101886"/>
                  </a:lnTo>
                  <a:lnTo>
                    <a:pt x="6999834" y="1099085"/>
                  </a:lnTo>
                  <a:lnTo>
                    <a:pt x="6993145" y="1098151"/>
                  </a:lnTo>
                  <a:lnTo>
                    <a:pt x="6993145" y="1092548"/>
                  </a:lnTo>
                  <a:lnTo>
                    <a:pt x="6991659" y="1091614"/>
                  </a:lnTo>
                  <a:lnTo>
                    <a:pt x="6986457" y="1089747"/>
                  </a:lnTo>
                  <a:lnTo>
                    <a:pt x="6987200" y="1086011"/>
                  </a:lnTo>
                  <a:lnTo>
                    <a:pt x="6984970" y="1079475"/>
                  </a:lnTo>
                  <a:lnTo>
                    <a:pt x="6981996" y="1073872"/>
                  </a:lnTo>
                  <a:lnTo>
                    <a:pt x="6981996" y="1071070"/>
                  </a:lnTo>
                  <a:lnTo>
                    <a:pt x="6983484" y="1070136"/>
                  </a:lnTo>
                  <a:lnTo>
                    <a:pt x="6984227" y="1063600"/>
                  </a:lnTo>
                  <a:lnTo>
                    <a:pt x="6993145" y="1044924"/>
                  </a:lnTo>
                  <a:lnTo>
                    <a:pt x="6998348" y="1039322"/>
                  </a:lnTo>
                  <a:lnTo>
                    <a:pt x="6998348" y="1036520"/>
                  </a:lnTo>
                  <a:lnTo>
                    <a:pt x="6996862" y="1033718"/>
                  </a:lnTo>
                  <a:lnTo>
                    <a:pt x="6995376" y="1031851"/>
                  </a:lnTo>
                  <a:lnTo>
                    <a:pt x="6997605" y="1026248"/>
                  </a:lnTo>
                  <a:lnTo>
                    <a:pt x="7002808" y="1029983"/>
                  </a:lnTo>
                  <a:lnTo>
                    <a:pt x="7006523" y="1028116"/>
                  </a:lnTo>
                  <a:lnTo>
                    <a:pt x="7007268" y="1024381"/>
                  </a:lnTo>
                  <a:lnTo>
                    <a:pt x="7008753" y="1018778"/>
                  </a:lnTo>
                  <a:lnTo>
                    <a:pt x="7012469" y="1013175"/>
                  </a:lnTo>
                  <a:lnTo>
                    <a:pt x="7014699" y="1003837"/>
                  </a:lnTo>
                  <a:lnTo>
                    <a:pt x="7019160" y="992631"/>
                  </a:lnTo>
                  <a:lnTo>
                    <a:pt x="7023618" y="985161"/>
                  </a:lnTo>
                  <a:lnTo>
                    <a:pt x="7027335" y="985161"/>
                  </a:lnTo>
                  <a:lnTo>
                    <a:pt x="7032537" y="985161"/>
                  </a:lnTo>
                  <a:lnTo>
                    <a:pt x="7035509" y="981426"/>
                  </a:lnTo>
                  <a:lnTo>
                    <a:pt x="7039227" y="975823"/>
                  </a:lnTo>
                  <a:lnTo>
                    <a:pt x="7042943" y="973021"/>
                  </a:lnTo>
                  <a:lnTo>
                    <a:pt x="7044429" y="970220"/>
                  </a:lnTo>
                  <a:lnTo>
                    <a:pt x="7042943" y="962749"/>
                  </a:lnTo>
                  <a:lnTo>
                    <a:pt x="7042943" y="959948"/>
                  </a:lnTo>
                  <a:lnTo>
                    <a:pt x="7046658" y="951544"/>
                  </a:lnTo>
                  <a:lnTo>
                    <a:pt x="7051119" y="950610"/>
                  </a:lnTo>
                  <a:lnTo>
                    <a:pt x="7058550" y="949676"/>
                  </a:lnTo>
                  <a:lnTo>
                    <a:pt x="7063010" y="947809"/>
                  </a:lnTo>
                  <a:lnTo>
                    <a:pt x="7064496" y="944074"/>
                  </a:lnTo>
                  <a:lnTo>
                    <a:pt x="7060781" y="937537"/>
                  </a:lnTo>
                  <a:lnTo>
                    <a:pt x="7056321" y="932868"/>
                  </a:lnTo>
                  <a:lnTo>
                    <a:pt x="7058550" y="929133"/>
                  </a:lnTo>
                  <a:lnTo>
                    <a:pt x="7060038" y="924464"/>
                  </a:lnTo>
                  <a:lnTo>
                    <a:pt x="7064496" y="921662"/>
                  </a:lnTo>
                  <a:lnTo>
                    <a:pt x="7065239" y="918861"/>
                  </a:lnTo>
                  <a:lnTo>
                    <a:pt x="7066727" y="916060"/>
                  </a:lnTo>
                  <a:lnTo>
                    <a:pt x="7071930" y="914192"/>
                  </a:lnTo>
                  <a:lnTo>
                    <a:pt x="7077131" y="909523"/>
                  </a:lnTo>
                  <a:lnTo>
                    <a:pt x="7083821" y="907655"/>
                  </a:lnTo>
                  <a:lnTo>
                    <a:pt x="7090510" y="902053"/>
                  </a:lnTo>
                  <a:lnTo>
                    <a:pt x="7094225" y="901118"/>
                  </a:lnTo>
                  <a:lnTo>
                    <a:pt x="7095713" y="902053"/>
                  </a:lnTo>
                  <a:lnTo>
                    <a:pt x="7096456" y="906721"/>
                  </a:lnTo>
                  <a:lnTo>
                    <a:pt x="7102402" y="901118"/>
                  </a:lnTo>
                  <a:lnTo>
                    <a:pt x="7106117" y="900185"/>
                  </a:lnTo>
                  <a:lnTo>
                    <a:pt x="7108348" y="902986"/>
                  </a:lnTo>
                  <a:lnTo>
                    <a:pt x="7107605" y="909523"/>
                  </a:lnTo>
                  <a:lnTo>
                    <a:pt x="7107605" y="916060"/>
                  </a:lnTo>
                  <a:lnTo>
                    <a:pt x="7109835" y="919795"/>
                  </a:lnTo>
                  <a:lnTo>
                    <a:pt x="7109835" y="923530"/>
                  </a:lnTo>
                  <a:lnTo>
                    <a:pt x="7112063" y="925398"/>
                  </a:lnTo>
                  <a:lnTo>
                    <a:pt x="7114294" y="925398"/>
                  </a:lnTo>
                  <a:lnTo>
                    <a:pt x="7117266" y="918861"/>
                  </a:lnTo>
                  <a:lnTo>
                    <a:pt x="7115037" y="909523"/>
                  </a:lnTo>
                  <a:lnTo>
                    <a:pt x="7117266" y="905788"/>
                  </a:lnTo>
                  <a:lnTo>
                    <a:pt x="7120982" y="896449"/>
                  </a:lnTo>
                  <a:lnTo>
                    <a:pt x="7125443" y="895516"/>
                  </a:lnTo>
                  <a:lnTo>
                    <a:pt x="7127672" y="895516"/>
                  </a:lnTo>
                  <a:lnTo>
                    <a:pt x="7132131" y="896449"/>
                  </a:lnTo>
                  <a:lnTo>
                    <a:pt x="7134361" y="900185"/>
                  </a:lnTo>
                  <a:lnTo>
                    <a:pt x="7138077" y="902986"/>
                  </a:lnTo>
                  <a:lnTo>
                    <a:pt x="7141793" y="902986"/>
                  </a:lnTo>
                  <a:lnTo>
                    <a:pt x="7144023" y="900185"/>
                  </a:lnTo>
                  <a:lnTo>
                    <a:pt x="7143280" y="888979"/>
                  </a:lnTo>
                  <a:lnTo>
                    <a:pt x="7152199" y="894582"/>
                  </a:lnTo>
                  <a:lnTo>
                    <a:pt x="7152941" y="901118"/>
                  </a:lnTo>
                  <a:lnTo>
                    <a:pt x="7155172" y="902053"/>
                  </a:lnTo>
                  <a:lnTo>
                    <a:pt x="7156659" y="901118"/>
                  </a:lnTo>
                  <a:lnTo>
                    <a:pt x="7158144" y="894582"/>
                  </a:lnTo>
                  <a:lnTo>
                    <a:pt x="7161861" y="891781"/>
                  </a:lnTo>
                  <a:lnTo>
                    <a:pt x="7162605" y="890847"/>
                  </a:lnTo>
                  <a:lnTo>
                    <a:pt x="7164090" y="879641"/>
                  </a:lnTo>
                  <a:lnTo>
                    <a:pt x="7167807" y="878707"/>
                  </a:lnTo>
                  <a:lnTo>
                    <a:pt x="7169293" y="872171"/>
                  </a:lnTo>
                  <a:lnTo>
                    <a:pt x="7171524" y="870303"/>
                  </a:lnTo>
                  <a:lnTo>
                    <a:pt x="7173753" y="870303"/>
                  </a:lnTo>
                  <a:lnTo>
                    <a:pt x="7174496" y="873105"/>
                  </a:lnTo>
                  <a:lnTo>
                    <a:pt x="7172267" y="879641"/>
                  </a:lnTo>
                  <a:lnTo>
                    <a:pt x="7175239" y="881509"/>
                  </a:lnTo>
                  <a:lnTo>
                    <a:pt x="7176725" y="881509"/>
                  </a:lnTo>
                  <a:lnTo>
                    <a:pt x="7180442" y="877774"/>
                  </a:lnTo>
                  <a:lnTo>
                    <a:pt x="7184901" y="877774"/>
                  </a:lnTo>
                  <a:lnTo>
                    <a:pt x="7190105" y="877774"/>
                  </a:lnTo>
                  <a:lnTo>
                    <a:pt x="7189362" y="879641"/>
                  </a:lnTo>
                  <a:lnTo>
                    <a:pt x="7184901" y="883377"/>
                  </a:lnTo>
                  <a:lnTo>
                    <a:pt x="7186388" y="888046"/>
                  </a:lnTo>
                  <a:lnTo>
                    <a:pt x="7189362" y="888979"/>
                  </a:lnTo>
                  <a:lnTo>
                    <a:pt x="7192334" y="887112"/>
                  </a:lnTo>
                  <a:lnTo>
                    <a:pt x="7195308" y="879641"/>
                  </a:lnTo>
                  <a:lnTo>
                    <a:pt x="7199023" y="877774"/>
                  </a:lnTo>
                  <a:lnTo>
                    <a:pt x="7201996" y="875906"/>
                  </a:lnTo>
                  <a:lnTo>
                    <a:pt x="7201996" y="874038"/>
                  </a:lnTo>
                  <a:lnTo>
                    <a:pt x="7202739" y="872171"/>
                  </a:lnTo>
                  <a:lnTo>
                    <a:pt x="7207199" y="870303"/>
                  </a:lnTo>
                  <a:lnTo>
                    <a:pt x="7210172" y="868436"/>
                  </a:lnTo>
                  <a:lnTo>
                    <a:pt x="7210915" y="862833"/>
                  </a:lnTo>
                  <a:lnTo>
                    <a:pt x="7207199" y="860031"/>
                  </a:lnTo>
                  <a:lnTo>
                    <a:pt x="7207199" y="857230"/>
                  </a:lnTo>
                  <a:lnTo>
                    <a:pt x="7208685" y="854429"/>
                  </a:lnTo>
                  <a:lnTo>
                    <a:pt x="7210915" y="851627"/>
                  </a:lnTo>
                  <a:lnTo>
                    <a:pt x="7213145" y="845091"/>
                  </a:lnTo>
                  <a:lnTo>
                    <a:pt x="7215375" y="842289"/>
                  </a:lnTo>
                  <a:lnTo>
                    <a:pt x="7218348" y="834819"/>
                  </a:lnTo>
                  <a:lnTo>
                    <a:pt x="7223549" y="829216"/>
                  </a:lnTo>
                  <a:lnTo>
                    <a:pt x="7224294" y="825480"/>
                  </a:lnTo>
                  <a:lnTo>
                    <a:pt x="7225780" y="818011"/>
                  </a:lnTo>
                  <a:lnTo>
                    <a:pt x="7222806" y="813341"/>
                  </a:lnTo>
                  <a:lnTo>
                    <a:pt x="7222806" y="809606"/>
                  </a:lnTo>
                  <a:lnTo>
                    <a:pt x="7225780" y="806805"/>
                  </a:lnTo>
                  <a:lnTo>
                    <a:pt x="7230240" y="804003"/>
                  </a:lnTo>
                  <a:lnTo>
                    <a:pt x="7238414" y="804003"/>
                  </a:lnTo>
                  <a:lnTo>
                    <a:pt x="7242132" y="801202"/>
                  </a:lnTo>
                  <a:lnTo>
                    <a:pt x="7245847" y="785327"/>
                  </a:lnTo>
                  <a:lnTo>
                    <a:pt x="7248078" y="785327"/>
                  </a:lnTo>
                  <a:lnTo>
                    <a:pt x="7249563" y="787195"/>
                  </a:lnTo>
                  <a:lnTo>
                    <a:pt x="7251793" y="791864"/>
                  </a:lnTo>
                  <a:lnTo>
                    <a:pt x="7251793" y="797467"/>
                  </a:lnTo>
                  <a:lnTo>
                    <a:pt x="7247333" y="805871"/>
                  </a:lnTo>
                  <a:lnTo>
                    <a:pt x="7245847" y="809606"/>
                  </a:lnTo>
                  <a:lnTo>
                    <a:pt x="7248821" y="810540"/>
                  </a:lnTo>
                  <a:lnTo>
                    <a:pt x="7252536" y="805871"/>
                  </a:lnTo>
                  <a:lnTo>
                    <a:pt x="7256252" y="805871"/>
                  </a:lnTo>
                  <a:lnTo>
                    <a:pt x="7259225" y="806805"/>
                  </a:lnTo>
                  <a:lnTo>
                    <a:pt x="7258482" y="810540"/>
                  </a:lnTo>
                  <a:lnTo>
                    <a:pt x="7261455" y="813341"/>
                  </a:lnTo>
                  <a:lnTo>
                    <a:pt x="7261455" y="815208"/>
                  </a:lnTo>
                  <a:lnTo>
                    <a:pt x="7254766" y="813341"/>
                  </a:lnTo>
                  <a:lnTo>
                    <a:pt x="7251050" y="812407"/>
                  </a:lnTo>
                  <a:lnTo>
                    <a:pt x="7248821" y="815208"/>
                  </a:lnTo>
                  <a:lnTo>
                    <a:pt x="7249563" y="819878"/>
                  </a:lnTo>
                  <a:lnTo>
                    <a:pt x="7245847" y="819878"/>
                  </a:lnTo>
                  <a:lnTo>
                    <a:pt x="7243617" y="820812"/>
                  </a:lnTo>
                  <a:lnTo>
                    <a:pt x="7243617" y="823613"/>
                  </a:lnTo>
                  <a:lnTo>
                    <a:pt x="7245847" y="825480"/>
                  </a:lnTo>
                  <a:lnTo>
                    <a:pt x="7253279" y="825480"/>
                  </a:lnTo>
                  <a:lnTo>
                    <a:pt x="7257739" y="826414"/>
                  </a:lnTo>
                  <a:lnTo>
                    <a:pt x="7261455" y="827348"/>
                  </a:lnTo>
                  <a:lnTo>
                    <a:pt x="7263685" y="834819"/>
                  </a:lnTo>
                  <a:lnTo>
                    <a:pt x="7266658" y="834819"/>
                  </a:lnTo>
                  <a:lnTo>
                    <a:pt x="7268144" y="832017"/>
                  </a:lnTo>
                  <a:lnTo>
                    <a:pt x="7276319" y="835752"/>
                  </a:lnTo>
                  <a:lnTo>
                    <a:pt x="7280037" y="835752"/>
                  </a:lnTo>
                  <a:lnTo>
                    <a:pt x="7282265" y="831083"/>
                  </a:lnTo>
                  <a:lnTo>
                    <a:pt x="7279293" y="829216"/>
                  </a:lnTo>
                  <a:lnTo>
                    <a:pt x="7276319" y="826414"/>
                  </a:lnTo>
                  <a:lnTo>
                    <a:pt x="7275577" y="822679"/>
                  </a:lnTo>
                  <a:lnTo>
                    <a:pt x="7277807" y="818011"/>
                  </a:lnTo>
                  <a:lnTo>
                    <a:pt x="7275577" y="813341"/>
                  </a:lnTo>
                  <a:lnTo>
                    <a:pt x="7280037" y="812407"/>
                  </a:lnTo>
                  <a:lnTo>
                    <a:pt x="7282265" y="811474"/>
                  </a:lnTo>
                  <a:lnTo>
                    <a:pt x="7285239" y="809606"/>
                  </a:lnTo>
                  <a:lnTo>
                    <a:pt x="7289699" y="805871"/>
                  </a:lnTo>
                  <a:lnTo>
                    <a:pt x="7290442" y="799334"/>
                  </a:lnTo>
                  <a:lnTo>
                    <a:pt x="7293414" y="797467"/>
                  </a:lnTo>
                  <a:lnTo>
                    <a:pt x="7296388" y="802136"/>
                  </a:lnTo>
                  <a:lnTo>
                    <a:pt x="7293414" y="806805"/>
                  </a:lnTo>
                  <a:lnTo>
                    <a:pt x="7294157" y="808672"/>
                  </a:lnTo>
                  <a:lnTo>
                    <a:pt x="7297130" y="810540"/>
                  </a:lnTo>
                  <a:lnTo>
                    <a:pt x="7299360" y="810540"/>
                  </a:lnTo>
                  <a:lnTo>
                    <a:pt x="7303820" y="805871"/>
                  </a:lnTo>
                  <a:lnTo>
                    <a:pt x="7306794" y="805871"/>
                  </a:lnTo>
                  <a:lnTo>
                    <a:pt x="7311995" y="801202"/>
                  </a:lnTo>
                  <a:lnTo>
                    <a:pt x="7311252" y="796533"/>
                  </a:lnTo>
                  <a:lnTo>
                    <a:pt x="7311995" y="794666"/>
                  </a:lnTo>
                  <a:lnTo>
                    <a:pt x="7314225" y="796533"/>
                  </a:lnTo>
                  <a:lnTo>
                    <a:pt x="7316455" y="800268"/>
                  </a:lnTo>
                  <a:lnTo>
                    <a:pt x="7318685" y="802136"/>
                  </a:lnTo>
                  <a:lnTo>
                    <a:pt x="7320914" y="800268"/>
                  </a:lnTo>
                  <a:lnTo>
                    <a:pt x="7320914" y="796533"/>
                  </a:lnTo>
                  <a:lnTo>
                    <a:pt x="7322401" y="793731"/>
                  </a:lnTo>
                  <a:lnTo>
                    <a:pt x="7326117" y="793731"/>
                  </a:lnTo>
                  <a:lnTo>
                    <a:pt x="7327604" y="797467"/>
                  </a:lnTo>
                  <a:lnTo>
                    <a:pt x="7330577" y="802136"/>
                  </a:lnTo>
                  <a:lnTo>
                    <a:pt x="7335779" y="800268"/>
                  </a:lnTo>
                  <a:lnTo>
                    <a:pt x="7338752" y="804003"/>
                  </a:lnTo>
                  <a:lnTo>
                    <a:pt x="7335779" y="807739"/>
                  </a:lnTo>
                  <a:lnTo>
                    <a:pt x="7341725" y="812407"/>
                  </a:lnTo>
                  <a:lnTo>
                    <a:pt x="7340981" y="818011"/>
                  </a:lnTo>
                  <a:lnTo>
                    <a:pt x="7341725" y="822679"/>
                  </a:lnTo>
                  <a:lnTo>
                    <a:pt x="7346184" y="818944"/>
                  </a:lnTo>
                  <a:lnTo>
                    <a:pt x="7346184" y="813341"/>
                  </a:lnTo>
                  <a:lnTo>
                    <a:pt x="7352873" y="811474"/>
                  </a:lnTo>
                  <a:lnTo>
                    <a:pt x="7350644" y="801202"/>
                  </a:lnTo>
                  <a:lnTo>
                    <a:pt x="7352130" y="797467"/>
                  </a:lnTo>
                  <a:lnTo>
                    <a:pt x="7354361" y="797467"/>
                  </a:lnTo>
                  <a:lnTo>
                    <a:pt x="7353618" y="800268"/>
                  </a:lnTo>
                  <a:lnTo>
                    <a:pt x="7355104" y="803069"/>
                  </a:lnTo>
                  <a:lnTo>
                    <a:pt x="7358819" y="804003"/>
                  </a:lnTo>
                  <a:lnTo>
                    <a:pt x="7362536" y="808672"/>
                  </a:lnTo>
                  <a:lnTo>
                    <a:pt x="7364765" y="807739"/>
                  </a:lnTo>
                  <a:lnTo>
                    <a:pt x="7364765" y="804003"/>
                  </a:lnTo>
                  <a:lnTo>
                    <a:pt x="7367738" y="800268"/>
                  </a:lnTo>
                  <a:lnTo>
                    <a:pt x="7369225" y="796533"/>
                  </a:lnTo>
                  <a:lnTo>
                    <a:pt x="7368482" y="790930"/>
                  </a:lnTo>
                  <a:lnTo>
                    <a:pt x="7371456" y="788129"/>
                  </a:lnTo>
                  <a:lnTo>
                    <a:pt x="7372198" y="784394"/>
                  </a:lnTo>
                  <a:lnTo>
                    <a:pt x="7374428" y="785327"/>
                  </a:lnTo>
                  <a:lnTo>
                    <a:pt x="7378144" y="785327"/>
                  </a:lnTo>
                  <a:lnTo>
                    <a:pt x="7381860" y="783460"/>
                  </a:lnTo>
                  <a:lnTo>
                    <a:pt x="7383347" y="784394"/>
                  </a:lnTo>
                  <a:lnTo>
                    <a:pt x="7383347" y="790930"/>
                  </a:lnTo>
                  <a:lnTo>
                    <a:pt x="7386320" y="792797"/>
                  </a:lnTo>
                  <a:lnTo>
                    <a:pt x="7387805" y="793731"/>
                  </a:lnTo>
                  <a:lnTo>
                    <a:pt x="7393751" y="787195"/>
                  </a:lnTo>
                  <a:lnTo>
                    <a:pt x="7396725" y="787195"/>
                  </a:lnTo>
                  <a:lnTo>
                    <a:pt x="7401928" y="789996"/>
                  </a:lnTo>
                  <a:lnTo>
                    <a:pt x="7405643" y="789062"/>
                  </a:lnTo>
                  <a:lnTo>
                    <a:pt x="7407874" y="784394"/>
                  </a:lnTo>
                  <a:lnTo>
                    <a:pt x="7407131" y="777857"/>
                  </a:lnTo>
                  <a:lnTo>
                    <a:pt x="7408617" y="773188"/>
                  </a:lnTo>
                  <a:lnTo>
                    <a:pt x="7411589" y="774122"/>
                  </a:lnTo>
                  <a:lnTo>
                    <a:pt x="7416792" y="775989"/>
                  </a:lnTo>
                  <a:lnTo>
                    <a:pt x="7418279" y="777857"/>
                  </a:lnTo>
                  <a:lnTo>
                    <a:pt x="7421252" y="772254"/>
                  </a:lnTo>
                  <a:lnTo>
                    <a:pt x="7423481" y="771320"/>
                  </a:lnTo>
                  <a:lnTo>
                    <a:pt x="7426454" y="772254"/>
                  </a:lnTo>
                  <a:lnTo>
                    <a:pt x="7424969" y="777857"/>
                  </a:lnTo>
                  <a:lnTo>
                    <a:pt x="7426454" y="777857"/>
                  </a:lnTo>
                  <a:lnTo>
                    <a:pt x="7429427" y="778790"/>
                  </a:lnTo>
                  <a:lnTo>
                    <a:pt x="7431657" y="775055"/>
                  </a:lnTo>
                  <a:lnTo>
                    <a:pt x="7433144" y="769453"/>
                  </a:lnTo>
                  <a:lnTo>
                    <a:pt x="7432400" y="763850"/>
                  </a:lnTo>
                  <a:lnTo>
                    <a:pt x="7435373" y="762916"/>
                  </a:lnTo>
                  <a:lnTo>
                    <a:pt x="7439090" y="762916"/>
                  </a:lnTo>
                  <a:lnTo>
                    <a:pt x="7442806" y="764784"/>
                  </a:lnTo>
                  <a:lnTo>
                    <a:pt x="7443549" y="768519"/>
                  </a:lnTo>
                  <a:lnTo>
                    <a:pt x="7443549" y="772254"/>
                  </a:lnTo>
                  <a:lnTo>
                    <a:pt x="7447264" y="771320"/>
                  </a:lnTo>
                  <a:lnTo>
                    <a:pt x="7451725" y="774122"/>
                  </a:lnTo>
                  <a:lnTo>
                    <a:pt x="7454698" y="770386"/>
                  </a:lnTo>
                  <a:lnTo>
                    <a:pt x="7458413" y="769453"/>
                  </a:lnTo>
                  <a:lnTo>
                    <a:pt x="7462130" y="765717"/>
                  </a:lnTo>
                  <a:lnTo>
                    <a:pt x="7468819" y="755445"/>
                  </a:lnTo>
                  <a:lnTo>
                    <a:pt x="7471793" y="752644"/>
                  </a:lnTo>
                  <a:lnTo>
                    <a:pt x="7476995" y="751710"/>
                  </a:lnTo>
                  <a:lnTo>
                    <a:pt x="7479968" y="749842"/>
                  </a:lnTo>
                  <a:lnTo>
                    <a:pt x="7479968" y="744240"/>
                  </a:lnTo>
                  <a:lnTo>
                    <a:pt x="7481454" y="740505"/>
                  </a:lnTo>
                  <a:lnTo>
                    <a:pt x="7479224" y="740505"/>
                  </a:lnTo>
                  <a:lnTo>
                    <a:pt x="7473278" y="741438"/>
                  </a:lnTo>
                  <a:lnTo>
                    <a:pt x="7471793" y="737703"/>
                  </a:lnTo>
                  <a:lnTo>
                    <a:pt x="7470305" y="734901"/>
                  </a:lnTo>
                  <a:lnTo>
                    <a:pt x="7468075" y="734901"/>
                  </a:lnTo>
                  <a:lnTo>
                    <a:pt x="7464359" y="737703"/>
                  </a:lnTo>
                  <a:lnTo>
                    <a:pt x="7462130" y="735836"/>
                  </a:lnTo>
                  <a:lnTo>
                    <a:pt x="7457670" y="734901"/>
                  </a:lnTo>
                  <a:lnTo>
                    <a:pt x="7458413" y="725564"/>
                  </a:lnTo>
                  <a:lnTo>
                    <a:pt x="7466590" y="725564"/>
                  </a:lnTo>
                  <a:lnTo>
                    <a:pt x="7471793" y="725564"/>
                  </a:lnTo>
                  <a:lnTo>
                    <a:pt x="7474022" y="721829"/>
                  </a:lnTo>
                  <a:lnTo>
                    <a:pt x="7474022" y="716226"/>
                  </a:lnTo>
                  <a:lnTo>
                    <a:pt x="7467333" y="706888"/>
                  </a:lnTo>
                  <a:lnTo>
                    <a:pt x="7468075" y="704087"/>
                  </a:lnTo>
                  <a:lnTo>
                    <a:pt x="7471793" y="699417"/>
                  </a:lnTo>
                  <a:lnTo>
                    <a:pt x="7467333" y="693815"/>
                  </a:lnTo>
                  <a:lnTo>
                    <a:pt x="7459901" y="686344"/>
                  </a:lnTo>
                  <a:lnTo>
                    <a:pt x="7455441" y="685410"/>
                  </a:lnTo>
                  <a:lnTo>
                    <a:pt x="7450982" y="683543"/>
                  </a:lnTo>
                  <a:lnTo>
                    <a:pt x="7448752" y="681675"/>
                  </a:lnTo>
                  <a:lnTo>
                    <a:pt x="7442063" y="688212"/>
                  </a:lnTo>
                  <a:lnTo>
                    <a:pt x="7437603" y="690079"/>
                  </a:lnTo>
                  <a:lnTo>
                    <a:pt x="7433144" y="687278"/>
                  </a:lnTo>
                  <a:lnTo>
                    <a:pt x="7426454" y="675138"/>
                  </a:lnTo>
                  <a:lnTo>
                    <a:pt x="7422738" y="669536"/>
                  </a:lnTo>
                  <a:lnTo>
                    <a:pt x="7424225" y="667668"/>
                  </a:lnTo>
                  <a:lnTo>
                    <a:pt x="7427941" y="655529"/>
                  </a:lnTo>
                  <a:lnTo>
                    <a:pt x="7427198" y="651793"/>
                  </a:lnTo>
                  <a:lnTo>
                    <a:pt x="7423481" y="648058"/>
                  </a:lnTo>
                  <a:lnTo>
                    <a:pt x="7419765" y="638720"/>
                  </a:lnTo>
                  <a:lnTo>
                    <a:pt x="7419765" y="636853"/>
                  </a:lnTo>
                  <a:lnTo>
                    <a:pt x="7420508" y="634051"/>
                  </a:lnTo>
                  <a:lnTo>
                    <a:pt x="7426454" y="633118"/>
                  </a:lnTo>
                  <a:lnTo>
                    <a:pt x="7428684" y="629382"/>
                  </a:lnTo>
                  <a:lnTo>
                    <a:pt x="7427941" y="620044"/>
                  </a:lnTo>
                  <a:lnTo>
                    <a:pt x="7425711" y="616309"/>
                  </a:lnTo>
                  <a:lnTo>
                    <a:pt x="7422738" y="615375"/>
                  </a:lnTo>
                  <a:lnTo>
                    <a:pt x="7414562" y="618177"/>
                  </a:lnTo>
                  <a:lnTo>
                    <a:pt x="7407874" y="615375"/>
                  </a:lnTo>
                  <a:lnTo>
                    <a:pt x="7398212" y="611640"/>
                  </a:lnTo>
                  <a:lnTo>
                    <a:pt x="7395239" y="608838"/>
                  </a:lnTo>
                  <a:lnTo>
                    <a:pt x="7392266" y="602302"/>
                  </a:lnTo>
                  <a:lnTo>
                    <a:pt x="7387805" y="604169"/>
                  </a:lnTo>
                  <a:lnTo>
                    <a:pt x="7384090" y="604169"/>
                  </a:lnTo>
                  <a:lnTo>
                    <a:pt x="7381117" y="603236"/>
                  </a:lnTo>
                  <a:lnTo>
                    <a:pt x="7378144" y="599501"/>
                  </a:lnTo>
                  <a:lnTo>
                    <a:pt x="7377401" y="593897"/>
                  </a:lnTo>
                  <a:lnTo>
                    <a:pt x="7379630" y="583626"/>
                  </a:lnTo>
                  <a:lnTo>
                    <a:pt x="7383347" y="579891"/>
                  </a:lnTo>
                  <a:lnTo>
                    <a:pt x="7382603" y="578023"/>
                  </a:lnTo>
                  <a:lnTo>
                    <a:pt x="7379630" y="575222"/>
                  </a:lnTo>
                  <a:lnTo>
                    <a:pt x="7379630" y="571486"/>
                  </a:lnTo>
                  <a:lnTo>
                    <a:pt x="7381860" y="566818"/>
                  </a:lnTo>
                  <a:lnTo>
                    <a:pt x="7383347" y="562149"/>
                  </a:lnTo>
                  <a:lnTo>
                    <a:pt x="7383347" y="557479"/>
                  </a:lnTo>
                  <a:lnTo>
                    <a:pt x="7381860" y="521995"/>
                  </a:lnTo>
                  <a:lnTo>
                    <a:pt x="7382603" y="444489"/>
                  </a:lnTo>
                  <a:lnTo>
                    <a:pt x="7381860" y="386593"/>
                  </a:lnTo>
                  <a:lnTo>
                    <a:pt x="7379630" y="378190"/>
                  </a:lnTo>
                  <a:lnTo>
                    <a:pt x="7375171" y="373521"/>
                  </a:lnTo>
                  <a:lnTo>
                    <a:pt x="7369225" y="368851"/>
                  </a:lnTo>
                  <a:lnTo>
                    <a:pt x="7366253" y="366050"/>
                  </a:lnTo>
                  <a:lnTo>
                    <a:pt x="7360307" y="356712"/>
                  </a:lnTo>
                  <a:lnTo>
                    <a:pt x="7352873" y="350175"/>
                  </a:lnTo>
                  <a:lnTo>
                    <a:pt x="7332063" y="333367"/>
                  </a:lnTo>
                  <a:lnTo>
                    <a:pt x="7326860" y="329632"/>
                  </a:lnTo>
                  <a:lnTo>
                    <a:pt x="7317198" y="327764"/>
                  </a:lnTo>
                  <a:lnTo>
                    <a:pt x="7303820" y="329632"/>
                  </a:lnTo>
                  <a:lnTo>
                    <a:pt x="7302333" y="330566"/>
                  </a:lnTo>
                  <a:lnTo>
                    <a:pt x="7301591" y="338969"/>
                  </a:lnTo>
                  <a:lnTo>
                    <a:pt x="7299360" y="339903"/>
                  </a:lnTo>
                  <a:lnTo>
                    <a:pt x="7284496" y="338036"/>
                  </a:lnTo>
                  <a:lnTo>
                    <a:pt x="7277807" y="339903"/>
                  </a:lnTo>
                  <a:lnTo>
                    <a:pt x="7271117" y="345507"/>
                  </a:lnTo>
                  <a:lnTo>
                    <a:pt x="7264428" y="345507"/>
                  </a:lnTo>
                  <a:lnTo>
                    <a:pt x="7253279" y="348308"/>
                  </a:lnTo>
                  <a:lnTo>
                    <a:pt x="7239901" y="354844"/>
                  </a:lnTo>
                  <a:lnTo>
                    <a:pt x="7233212" y="355778"/>
                  </a:lnTo>
                  <a:lnTo>
                    <a:pt x="7222064" y="350175"/>
                  </a:lnTo>
                  <a:lnTo>
                    <a:pt x="7216118" y="345507"/>
                  </a:lnTo>
                  <a:lnTo>
                    <a:pt x="7214631" y="334301"/>
                  </a:lnTo>
                  <a:lnTo>
                    <a:pt x="7216860" y="318427"/>
                  </a:lnTo>
                  <a:lnTo>
                    <a:pt x="7216118" y="315624"/>
                  </a:lnTo>
                  <a:lnTo>
                    <a:pt x="7212401" y="315624"/>
                  </a:lnTo>
                  <a:lnTo>
                    <a:pt x="7204226" y="313757"/>
                  </a:lnTo>
                  <a:lnTo>
                    <a:pt x="7199766" y="311890"/>
                  </a:lnTo>
                  <a:lnTo>
                    <a:pt x="7195308" y="311890"/>
                  </a:lnTo>
                  <a:lnTo>
                    <a:pt x="7191590" y="313757"/>
                  </a:lnTo>
                  <a:lnTo>
                    <a:pt x="7187874" y="317492"/>
                  </a:lnTo>
                  <a:lnTo>
                    <a:pt x="7162605" y="348308"/>
                  </a:lnTo>
                  <a:lnTo>
                    <a:pt x="7132131" y="386593"/>
                  </a:lnTo>
                  <a:lnTo>
                    <a:pt x="7094225" y="435151"/>
                  </a:lnTo>
                  <a:lnTo>
                    <a:pt x="7089767" y="451026"/>
                  </a:lnTo>
                  <a:lnTo>
                    <a:pt x="7089024" y="459431"/>
                  </a:lnTo>
                  <a:lnTo>
                    <a:pt x="7088280" y="463165"/>
                  </a:lnTo>
                  <a:lnTo>
                    <a:pt x="7086794" y="474371"/>
                  </a:lnTo>
                  <a:lnTo>
                    <a:pt x="7083821" y="481842"/>
                  </a:lnTo>
                  <a:lnTo>
                    <a:pt x="7080848" y="486510"/>
                  </a:lnTo>
                  <a:lnTo>
                    <a:pt x="7074902" y="490245"/>
                  </a:lnTo>
                  <a:lnTo>
                    <a:pt x="7068956" y="493981"/>
                  </a:lnTo>
                  <a:lnTo>
                    <a:pt x="7066727" y="495849"/>
                  </a:lnTo>
                  <a:lnTo>
                    <a:pt x="7065239" y="499584"/>
                  </a:lnTo>
                  <a:lnTo>
                    <a:pt x="7062266" y="505186"/>
                  </a:lnTo>
                  <a:lnTo>
                    <a:pt x="7058550" y="509856"/>
                  </a:lnTo>
                  <a:lnTo>
                    <a:pt x="7054835" y="518260"/>
                  </a:lnTo>
                  <a:lnTo>
                    <a:pt x="7060038" y="524797"/>
                  </a:lnTo>
                  <a:lnTo>
                    <a:pt x="7061524" y="526664"/>
                  </a:lnTo>
                  <a:lnTo>
                    <a:pt x="7057807" y="539738"/>
                  </a:lnTo>
                  <a:lnTo>
                    <a:pt x="7053347" y="545340"/>
                  </a:lnTo>
                  <a:lnTo>
                    <a:pt x="7054092" y="554678"/>
                  </a:lnTo>
                  <a:lnTo>
                    <a:pt x="7058550" y="557479"/>
                  </a:lnTo>
                  <a:lnTo>
                    <a:pt x="7059293" y="559347"/>
                  </a:lnTo>
                  <a:lnTo>
                    <a:pt x="7057064" y="568685"/>
                  </a:lnTo>
                  <a:lnTo>
                    <a:pt x="7053347" y="572420"/>
                  </a:lnTo>
                  <a:lnTo>
                    <a:pt x="7046658" y="574288"/>
                  </a:lnTo>
                  <a:lnTo>
                    <a:pt x="7042943" y="577089"/>
                  </a:lnTo>
                  <a:lnTo>
                    <a:pt x="7041455" y="581758"/>
                  </a:lnTo>
                  <a:lnTo>
                    <a:pt x="7039970" y="586427"/>
                  </a:lnTo>
                  <a:lnTo>
                    <a:pt x="7042200" y="590163"/>
                  </a:lnTo>
                  <a:lnTo>
                    <a:pt x="7041455" y="592964"/>
                  </a:lnTo>
                  <a:lnTo>
                    <a:pt x="7036997" y="596699"/>
                  </a:lnTo>
                  <a:lnTo>
                    <a:pt x="7031794" y="599501"/>
                  </a:lnTo>
                  <a:lnTo>
                    <a:pt x="7028821" y="603236"/>
                  </a:lnTo>
                  <a:lnTo>
                    <a:pt x="7022875" y="604169"/>
                  </a:lnTo>
                  <a:lnTo>
                    <a:pt x="7020645" y="606038"/>
                  </a:lnTo>
                  <a:lnTo>
                    <a:pt x="7016929" y="606971"/>
                  </a:lnTo>
                  <a:lnTo>
                    <a:pt x="7003550" y="621912"/>
                  </a:lnTo>
                  <a:lnTo>
                    <a:pt x="7000577" y="625647"/>
                  </a:lnTo>
                  <a:lnTo>
                    <a:pt x="6999834" y="629382"/>
                  </a:lnTo>
                  <a:lnTo>
                    <a:pt x="7002808" y="636853"/>
                  </a:lnTo>
                  <a:lnTo>
                    <a:pt x="7010240" y="646190"/>
                  </a:lnTo>
                  <a:lnTo>
                    <a:pt x="7011726" y="647125"/>
                  </a:lnTo>
                  <a:lnTo>
                    <a:pt x="7010240" y="648992"/>
                  </a:lnTo>
                  <a:lnTo>
                    <a:pt x="7007268" y="649926"/>
                  </a:lnTo>
                  <a:lnTo>
                    <a:pt x="6994631" y="646190"/>
                  </a:lnTo>
                  <a:lnTo>
                    <a:pt x="6990173" y="644323"/>
                  </a:lnTo>
                  <a:lnTo>
                    <a:pt x="6987942" y="646190"/>
                  </a:lnTo>
                  <a:lnTo>
                    <a:pt x="6987200" y="648992"/>
                  </a:lnTo>
                  <a:lnTo>
                    <a:pt x="6986457" y="660198"/>
                  </a:lnTo>
                  <a:lnTo>
                    <a:pt x="6985713" y="669536"/>
                  </a:lnTo>
                  <a:lnTo>
                    <a:pt x="6984227" y="671403"/>
                  </a:lnTo>
                  <a:lnTo>
                    <a:pt x="6979767" y="672337"/>
                  </a:lnTo>
                  <a:lnTo>
                    <a:pt x="6976051" y="670470"/>
                  </a:lnTo>
                  <a:lnTo>
                    <a:pt x="6973821" y="662065"/>
                  </a:lnTo>
                  <a:lnTo>
                    <a:pt x="6971592" y="657396"/>
                  </a:lnTo>
                  <a:lnTo>
                    <a:pt x="6967132" y="656462"/>
                  </a:lnTo>
                  <a:lnTo>
                    <a:pt x="6961929" y="657396"/>
                  </a:lnTo>
                  <a:lnTo>
                    <a:pt x="6958213" y="662065"/>
                  </a:lnTo>
                  <a:lnTo>
                    <a:pt x="6953753" y="662999"/>
                  </a:lnTo>
                  <a:lnTo>
                    <a:pt x="6948552" y="664866"/>
                  </a:lnTo>
                  <a:lnTo>
                    <a:pt x="6944092" y="668601"/>
                  </a:lnTo>
                  <a:lnTo>
                    <a:pt x="6938889" y="670470"/>
                  </a:lnTo>
                  <a:lnTo>
                    <a:pt x="6933687" y="669536"/>
                  </a:lnTo>
                  <a:lnTo>
                    <a:pt x="6929226" y="664866"/>
                  </a:lnTo>
                  <a:lnTo>
                    <a:pt x="6926254" y="664866"/>
                  </a:lnTo>
                  <a:lnTo>
                    <a:pt x="6922538" y="665801"/>
                  </a:lnTo>
                  <a:lnTo>
                    <a:pt x="6915849" y="671403"/>
                  </a:lnTo>
                  <a:lnTo>
                    <a:pt x="6911389" y="672337"/>
                  </a:lnTo>
                  <a:lnTo>
                    <a:pt x="6907673" y="674205"/>
                  </a:lnTo>
                  <a:lnTo>
                    <a:pt x="6910646" y="678873"/>
                  </a:lnTo>
                  <a:lnTo>
                    <a:pt x="6911389" y="681675"/>
                  </a:lnTo>
                  <a:lnTo>
                    <a:pt x="6906930" y="692881"/>
                  </a:lnTo>
                  <a:lnTo>
                    <a:pt x="6900984" y="703153"/>
                  </a:lnTo>
                  <a:lnTo>
                    <a:pt x="6900240" y="705954"/>
                  </a:lnTo>
                  <a:lnTo>
                    <a:pt x="6898011" y="712490"/>
                  </a:lnTo>
                  <a:lnTo>
                    <a:pt x="6848214" y="710623"/>
                  </a:lnTo>
                  <a:lnTo>
                    <a:pt x="6760512" y="712490"/>
                  </a:lnTo>
                  <a:lnTo>
                    <a:pt x="6678755" y="712490"/>
                  </a:lnTo>
                  <a:lnTo>
                    <a:pt x="6657201" y="712490"/>
                  </a:lnTo>
                  <a:lnTo>
                    <a:pt x="6570242" y="714359"/>
                  </a:lnTo>
                  <a:lnTo>
                    <a:pt x="6547201" y="714359"/>
                  </a:lnTo>
                  <a:lnTo>
                    <a:pt x="6524160" y="715292"/>
                  </a:lnTo>
                  <a:lnTo>
                    <a:pt x="6508553" y="715292"/>
                  </a:lnTo>
                  <a:lnTo>
                    <a:pt x="6492945" y="714359"/>
                  </a:lnTo>
                  <a:lnTo>
                    <a:pt x="6480309" y="715292"/>
                  </a:lnTo>
                  <a:lnTo>
                    <a:pt x="6478081" y="715292"/>
                  </a:lnTo>
                  <a:lnTo>
                    <a:pt x="6469162" y="712490"/>
                  </a:lnTo>
                  <a:lnTo>
                    <a:pt x="6465444" y="712490"/>
                  </a:lnTo>
                  <a:lnTo>
                    <a:pt x="6458013" y="715292"/>
                  </a:lnTo>
                  <a:lnTo>
                    <a:pt x="6452067" y="716226"/>
                  </a:lnTo>
                  <a:lnTo>
                    <a:pt x="6443891" y="719027"/>
                  </a:lnTo>
                  <a:lnTo>
                    <a:pt x="6440175" y="722762"/>
                  </a:lnTo>
                  <a:lnTo>
                    <a:pt x="6432742" y="725564"/>
                  </a:lnTo>
                  <a:lnTo>
                    <a:pt x="6416391" y="733968"/>
                  </a:lnTo>
                  <a:lnTo>
                    <a:pt x="6407473" y="737703"/>
                  </a:lnTo>
                  <a:lnTo>
                    <a:pt x="6382202" y="760114"/>
                  </a:lnTo>
                  <a:lnTo>
                    <a:pt x="6360649" y="778790"/>
                  </a:lnTo>
                  <a:lnTo>
                    <a:pt x="6347269" y="789062"/>
                  </a:lnTo>
                  <a:lnTo>
                    <a:pt x="6342066" y="796533"/>
                  </a:lnTo>
                  <a:lnTo>
                    <a:pt x="6343554" y="799334"/>
                  </a:lnTo>
                  <a:lnTo>
                    <a:pt x="6342066" y="804003"/>
                  </a:lnTo>
                  <a:lnTo>
                    <a:pt x="6339094" y="809606"/>
                  </a:lnTo>
                  <a:lnTo>
                    <a:pt x="6337608" y="813341"/>
                  </a:lnTo>
                  <a:lnTo>
                    <a:pt x="6324229" y="822679"/>
                  </a:lnTo>
                  <a:lnTo>
                    <a:pt x="6317540" y="829216"/>
                  </a:lnTo>
                  <a:lnTo>
                    <a:pt x="6309364" y="835752"/>
                  </a:lnTo>
                  <a:lnTo>
                    <a:pt x="6294499" y="844157"/>
                  </a:lnTo>
                  <a:lnTo>
                    <a:pt x="6274432" y="853495"/>
                  </a:lnTo>
                  <a:lnTo>
                    <a:pt x="6269973" y="856296"/>
                  </a:lnTo>
                  <a:lnTo>
                    <a:pt x="6267000" y="859097"/>
                  </a:lnTo>
                  <a:lnTo>
                    <a:pt x="6266257" y="863766"/>
                  </a:lnTo>
                  <a:lnTo>
                    <a:pt x="6272946" y="868436"/>
                  </a:lnTo>
                  <a:lnTo>
                    <a:pt x="6275176" y="876840"/>
                  </a:lnTo>
                  <a:lnTo>
                    <a:pt x="6275919" y="882442"/>
                  </a:lnTo>
                  <a:lnTo>
                    <a:pt x="6278149" y="883377"/>
                  </a:lnTo>
                  <a:lnTo>
                    <a:pt x="6280378" y="884310"/>
                  </a:lnTo>
                  <a:lnTo>
                    <a:pt x="6283350" y="881509"/>
                  </a:lnTo>
                  <a:lnTo>
                    <a:pt x="6284095" y="875906"/>
                  </a:lnTo>
                  <a:lnTo>
                    <a:pt x="6280378" y="873105"/>
                  </a:lnTo>
                  <a:lnTo>
                    <a:pt x="6281122" y="872171"/>
                  </a:lnTo>
                  <a:lnTo>
                    <a:pt x="6282607" y="869369"/>
                  </a:lnTo>
                  <a:lnTo>
                    <a:pt x="6285581" y="868436"/>
                  </a:lnTo>
                  <a:lnTo>
                    <a:pt x="6287810" y="870303"/>
                  </a:lnTo>
                  <a:lnTo>
                    <a:pt x="6290041" y="873105"/>
                  </a:lnTo>
                  <a:lnTo>
                    <a:pt x="6293756" y="874038"/>
                  </a:lnTo>
                  <a:lnTo>
                    <a:pt x="6295242" y="874972"/>
                  </a:lnTo>
                  <a:lnTo>
                    <a:pt x="6287068" y="881509"/>
                  </a:lnTo>
                  <a:lnTo>
                    <a:pt x="6294499" y="886177"/>
                  </a:lnTo>
                  <a:lnTo>
                    <a:pt x="6293756" y="892714"/>
                  </a:lnTo>
                  <a:lnTo>
                    <a:pt x="6287810" y="900185"/>
                  </a:lnTo>
                  <a:lnTo>
                    <a:pt x="6284838" y="900185"/>
                  </a:lnTo>
                  <a:lnTo>
                    <a:pt x="6281122" y="897383"/>
                  </a:lnTo>
                  <a:lnTo>
                    <a:pt x="6278892" y="897383"/>
                  </a:lnTo>
                  <a:lnTo>
                    <a:pt x="6275919" y="900185"/>
                  </a:lnTo>
                  <a:lnTo>
                    <a:pt x="6275176" y="903920"/>
                  </a:lnTo>
                  <a:lnTo>
                    <a:pt x="6278149" y="907655"/>
                  </a:lnTo>
                  <a:lnTo>
                    <a:pt x="6283350" y="915126"/>
                  </a:lnTo>
                  <a:lnTo>
                    <a:pt x="6284095" y="921662"/>
                  </a:lnTo>
                  <a:lnTo>
                    <a:pt x="6287068" y="929133"/>
                  </a:lnTo>
                  <a:lnTo>
                    <a:pt x="6286324" y="935670"/>
                  </a:lnTo>
                  <a:lnTo>
                    <a:pt x="6285581" y="944074"/>
                  </a:lnTo>
                  <a:lnTo>
                    <a:pt x="6284838" y="948743"/>
                  </a:lnTo>
                  <a:lnTo>
                    <a:pt x="6281122" y="953412"/>
                  </a:lnTo>
                  <a:lnTo>
                    <a:pt x="6278149" y="957147"/>
                  </a:lnTo>
                  <a:lnTo>
                    <a:pt x="6269973" y="957147"/>
                  </a:lnTo>
                  <a:lnTo>
                    <a:pt x="6262540" y="955279"/>
                  </a:lnTo>
                  <a:lnTo>
                    <a:pt x="6256594" y="955279"/>
                  </a:lnTo>
                  <a:lnTo>
                    <a:pt x="6252135" y="959015"/>
                  </a:lnTo>
                  <a:lnTo>
                    <a:pt x="6250648" y="962749"/>
                  </a:lnTo>
                  <a:lnTo>
                    <a:pt x="6249163" y="966485"/>
                  </a:lnTo>
                  <a:lnTo>
                    <a:pt x="6247675" y="967418"/>
                  </a:lnTo>
                  <a:lnTo>
                    <a:pt x="6240243" y="967418"/>
                  </a:lnTo>
                  <a:lnTo>
                    <a:pt x="6235040" y="972088"/>
                  </a:lnTo>
                  <a:lnTo>
                    <a:pt x="6232068" y="973955"/>
                  </a:lnTo>
                  <a:lnTo>
                    <a:pt x="6229094" y="976757"/>
                  </a:lnTo>
                  <a:lnTo>
                    <a:pt x="6226122" y="980492"/>
                  </a:lnTo>
                  <a:lnTo>
                    <a:pt x="6223149" y="987029"/>
                  </a:lnTo>
                  <a:lnTo>
                    <a:pt x="6221662" y="987029"/>
                  </a:lnTo>
                  <a:lnTo>
                    <a:pt x="6217946" y="985161"/>
                  </a:lnTo>
                  <a:lnTo>
                    <a:pt x="6209027" y="989830"/>
                  </a:lnTo>
                  <a:lnTo>
                    <a:pt x="6206054" y="991698"/>
                  </a:lnTo>
                  <a:lnTo>
                    <a:pt x="6196393" y="991698"/>
                  </a:lnTo>
                  <a:lnTo>
                    <a:pt x="6193419" y="992631"/>
                  </a:lnTo>
                  <a:lnTo>
                    <a:pt x="6192676" y="995433"/>
                  </a:lnTo>
                  <a:lnTo>
                    <a:pt x="6188216" y="999168"/>
                  </a:lnTo>
                  <a:lnTo>
                    <a:pt x="6184501" y="994499"/>
                  </a:lnTo>
                  <a:lnTo>
                    <a:pt x="6173352" y="994499"/>
                  </a:lnTo>
                  <a:lnTo>
                    <a:pt x="6157744" y="992631"/>
                  </a:lnTo>
                  <a:lnTo>
                    <a:pt x="6144365" y="992631"/>
                  </a:lnTo>
                  <a:lnTo>
                    <a:pt x="6136934" y="994499"/>
                  </a:lnTo>
                  <a:lnTo>
                    <a:pt x="6130988" y="994499"/>
                  </a:lnTo>
                  <a:lnTo>
                    <a:pt x="6122069" y="997301"/>
                  </a:lnTo>
                  <a:lnTo>
                    <a:pt x="6118351" y="1000101"/>
                  </a:lnTo>
                  <a:lnTo>
                    <a:pt x="6115379" y="1003837"/>
                  </a:lnTo>
                  <a:lnTo>
                    <a:pt x="6113149" y="1000101"/>
                  </a:lnTo>
                  <a:lnTo>
                    <a:pt x="6107947" y="1000101"/>
                  </a:lnTo>
                  <a:lnTo>
                    <a:pt x="6102744" y="998234"/>
                  </a:lnTo>
                  <a:lnTo>
                    <a:pt x="6096055" y="992631"/>
                  </a:lnTo>
                  <a:lnTo>
                    <a:pt x="6087136" y="986095"/>
                  </a:lnTo>
                  <a:lnTo>
                    <a:pt x="6079703" y="985161"/>
                  </a:lnTo>
                  <a:lnTo>
                    <a:pt x="6063353" y="982359"/>
                  </a:lnTo>
                  <a:lnTo>
                    <a:pt x="6054434" y="981426"/>
                  </a:lnTo>
                  <a:lnTo>
                    <a:pt x="6043285" y="980492"/>
                  </a:lnTo>
                  <a:lnTo>
                    <a:pt x="6031394" y="981426"/>
                  </a:lnTo>
                  <a:lnTo>
                    <a:pt x="6028420" y="980492"/>
                  </a:lnTo>
                  <a:lnTo>
                    <a:pt x="6020987" y="981426"/>
                  </a:lnTo>
                  <a:lnTo>
                    <a:pt x="6001664" y="981426"/>
                  </a:lnTo>
                  <a:lnTo>
                    <a:pt x="5995718" y="981426"/>
                  </a:lnTo>
                  <a:lnTo>
                    <a:pt x="5987542" y="981426"/>
                  </a:lnTo>
                  <a:lnTo>
                    <a:pt x="5968217" y="985161"/>
                  </a:lnTo>
                  <a:lnTo>
                    <a:pt x="5945921" y="989830"/>
                  </a:lnTo>
                  <a:lnTo>
                    <a:pt x="5929569" y="992631"/>
                  </a:lnTo>
                  <a:lnTo>
                    <a:pt x="5924366" y="994499"/>
                  </a:lnTo>
                  <a:lnTo>
                    <a:pt x="5923623" y="1000101"/>
                  </a:lnTo>
                  <a:lnTo>
                    <a:pt x="5923623" y="1008506"/>
                  </a:lnTo>
                  <a:lnTo>
                    <a:pt x="5923623" y="1015977"/>
                  </a:lnTo>
                  <a:lnTo>
                    <a:pt x="5920650" y="1018778"/>
                  </a:lnTo>
                  <a:lnTo>
                    <a:pt x="5918420" y="1022513"/>
                  </a:lnTo>
                  <a:lnTo>
                    <a:pt x="5918420" y="1025314"/>
                  </a:lnTo>
                  <a:lnTo>
                    <a:pt x="5922136" y="1027182"/>
                  </a:lnTo>
                  <a:lnTo>
                    <a:pt x="5924366" y="1031851"/>
                  </a:lnTo>
                  <a:lnTo>
                    <a:pt x="5923623" y="1036520"/>
                  </a:lnTo>
                  <a:lnTo>
                    <a:pt x="5923623" y="1041189"/>
                  </a:lnTo>
                  <a:lnTo>
                    <a:pt x="5928083" y="1044924"/>
                  </a:lnTo>
                  <a:lnTo>
                    <a:pt x="5928826" y="1048659"/>
                  </a:lnTo>
                  <a:lnTo>
                    <a:pt x="5932542" y="1045858"/>
                  </a:lnTo>
                  <a:lnTo>
                    <a:pt x="5936257" y="1046792"/>
                  </a:lnTo>
                  <a:lnTo>
                    <a:pt x="5938488" y="1049594"/>
                  </a:lnTo>
                  <a:lnTo>
                    <a:pt x="5938488" y="1056130"/>
                  </a:lnTo>
                  <a:lnTo>
                    <a:pt x="5940718" y="1063600"/>
                  </a:lnTo>
                  <a:lnTo>
                    <a:pt x="5944434" y="1071070"/>
                  </a:lnTo>
                  <a:lnTo>
                    <a:pt x="5942203" y="1079475"/>
                  </a:lnTo>
                  <a:lnTo>
                    <a:pt x="5937745" y="1082276"/>
                  </a:lnTo>
                  <a:lnTo>
                    <a:pt x="5926596" y="1086011"/>
                  </a:lnTo>
                  <a:lnTo>
                    <a:pt x="5922880" y="1086945"/>
                  </a:lnTo>
                  <a:lnTo>
                    <a:pt x="5919907" y="1090680"/>
                  </a:lnTo>
                  <a:lnTo>
                    <a:pt x="5918420" y="1096283"/>
                  </a:lnTo>
                  <a:lnTo>
                    <a:pt x="5912474" y="1104688"/>
                  </a:lnTo>
                  <a:lnTo>
                    <a:pt x="5909501" y="1109357"/>
                  </a:lnTo>
                  <a:lnTo>
                    <a:pt x="5905042" y="1112158"/>
                  </a:lnTo>
                  <a:lnTo>
                    <a:pt x="5898352" y="1114959"/>
                  </a:lnTo>
                  <a:lnTo>
                    <a:pt x="5888690" y="1119629"/>
                  </a:lnTo>
                  <a:lnTo>
                    <a:pt x="5884232" y="1122430"/>
                  </a:lnTo>
                  <a:lnTo>
                    <a:pt x="5880515" y="1123364"/>
                  </a:lnTo>
                  <a:lnTo>
                    <a:pt x="5876056" y="1126165"/>
                  </a:lnTo>
                  <a:lnTo>
                    <a:pt x="5873083" y="1129900"/>
                  </a:lnTo>
                  <a:lnTo>
                    <a:pt x="5869367" y="1133635"/>
                  </a:lnTo>
                  <a:lnTo>
                    <a:pt x="5854501" y="1144841"/>
                  </a:lnTo>
                  <a:lnTo>
                    <a:pt x="5835177" y="1155113"/>
                  </a:lnTo>
                  <a:lnTo>
                    <a:pt x="5826259" y="1160716"/>
                  </a:lnTo>
                  <a:lnTo>
                    <a:pt x="5813624" y="1166318"/>
                  </a:lnTo>
                  <a:lnTo>
                    <a:pt x="5798759" y="1173789"/>
                  </a:lnTo>
                  <a:lnTo>
                    <a:pt x="5785381" y="1183127"/>
                  </a:lnTo>
                  <a:lnTo>
                    <a:pt x="5780920" y="1183127"/>
                  </a:lnTo>
                  <a:lnTo>
                    <a:pt x="5784638" y="1178458"/>
                  </a:lnTo>
                  <a:lnTo>
                    <a:pt x="5784638" y="1176590"/>
                  </a:lnTo>
                  <a:lnTo>
                    <a:pt x="5783150" y="1176590"/>
                  </a:lnTo>
                  <a:lnTo>
                    <a:pt x="5779435" y="1177524"/>
                  </a:lnTo>
                  <a:lnTo>
                    <a:pt x="5774975" y="1183127"/>
                  </a:lnTo>
                  <a:lnTo>
                    <a:pt x="5771258" y="1186862"/>
                  </a:lnTo>
                  <a:lnTo>
                    <a:pt x="5766055" y="1188730"/>
                  </a:lnTo>
                  <a:lnTo>
                    <a:pt x="5764569" y="1192465"/>
                  </a:lnTo>
                  <a:lnTo>
                    <a:pt x="5750448" y="1199935"/>
                  </a:lnTo>
                  <a:lnTo>
                    <a:pt x="5740043" y="1203671"/>
                  </a:lnTo>
                  <a:lnTo>
                    <a:pt x="5735583" y="1205538"/>
                  </a:lnTo>
                  <a:lnTo>
                    <a:pt x="5726665" y="1208340"/>
                  </a:lnTo>
                  <a:lnTo>
                    <a:pt x="5712542" y="1211141"/>
                  </a:lnTo>
                  <a:lnTo>
                    <a:pt x="5700650" y="1214876"/>
                  </a:lnTo>
                  <a:lnTo>
                    <a:pt x="5688759" y="1220479"/>
                  </a:lnTo>
                  <a:lnTo>
                    <a:pt x="5674637" y="1224215"/>
                  </a:lnTo>
                  <a:lnTo>
                    <a:pt x="5665718" y="1226082"/>
                  </a:lnTo>
                  <a:lnTo>
                    <a:pt x="5661260" y="1226082"/>
                  </a:lnTo>
                  <a:lnTo>
                    <a:pt x="5653083" y="1229817"/>
                  </a:lnTo>
                  <a:lnTo>
                    <a:pt x="5645651" y="1236354"/>
                  </a:lnTo>
                  <a:lnTo>
                    <a:pt x="5630786" y="1240089"/>
                  </a:lnTo>
                  <a:lnTo>
                    <a:pt x="5622611" y="1241957"/>
                  </a:lnTo>
                  <a:lnTo>
                    <a:pt x="5619638" y="1248493"/>
                  </a:lnTo>
                  <a:lnTo>
                    <a:pt x="5604030" y="1261566"/>
                  </a:lnTo>
                  <a:lnTo>
                    <a:pt x="5593625" y="1268103"/>
                  </a:lnTo>
                  <a:lnTo>
                    <a:pt x="5579503" y="1280242"/>
                  </a:lnTo>
                  <a:lnTo>
                    <a:pt x="5569841" y="1283044"/>
                  </a:lnTo>
                  <a:lnTo>
                    <a:pt x="5565381" y="1284911"/>
                  </a:lnTo>
                  <a:lnTo>
                    <a:pt x="5555720" y="1285845"/>
                  </a:lnTo>
                  <a:lnTo>
                    <a:pt x="5552003" y="1285845"/>
                  </a:lnTo>
                  <a:lnTo>
                    <a:pt x="5541597" y="1283978"/>
                  </a:lnTo>
                  <a:lnTo>
                    <a:pt x="5528963" y="1283044"/>
                  </a:lnTo>
                  <a:lnTo>
                    <a:pt x="5514098" y="1289581"/>
                  </a:lnTo>
                  <a:lnTo>
                    <a:pt x="5499233" y="1294250"/>
                  </a:lnTo>
                  <a:lnTo>
                    <a:pt x="5491058" y="1296117"/>
                  </a:lnTo>
                  <a:lnTo>
                    <a:pt x="5488084" y="1296117"/>
                  </a:lnTo>
                  <a:lnTo>
                    <a:pt x="5476193" y="1301720"/>
                  </a:lnTo>
                  <a:lnTo>
                    <a:pt x="5471732" y="1301720"/>
                  </a:lnTo>
                  <a:lnTo>
                    <a:pt x="5453895" y="1293316"/>
                  </a:lnTo>
                  <a:lnTo>
                    <a:pt x="5449437" y="1286779"/>
                  </a:lnTo>
                  <a:lnTo>
                    <a:pt x="5446463" y="1286779"/>
                  </a:lnTo>
                  <a:lnTo>
                    <a:pt x="5443491" y="1288646"/>
                  </a:lnTo>
                  <a:lnTo>
                    <a:pt x="5440517" y="1288646"/>
                  </a:lnTo>
                  <a:lnTo>
                    <a:pt x="5435314" y="1288646"/>
                  </a:lnTo>
                  <a:lnTo>
                    <a:pt x="5429368" y="1289581"/>
                  </a:lnTo>
                  <a:lnTo>
                    <a:pt x="5424165" y="1296117"/>
                  </a:lnTo>
                  <a:lnTo>
                    <a:pt x="5418962" y="1294250"/>
                  </a:lnTo>
                  <a:lnTo>
                    <a:pt x="5414504" y="1296117"/>
                  </a:lnTo>
                  <a:lnTo>
                    <a:pt x="5409301" y="1291448"/>
                  </a:lnTo>
                  <a:lnTo>
                    <a:pt x="5410044" y="1289581"/>
                  </a:lnTo>
                  <a:lnTo>
                    <a:pt x="5413761" y="1285845"/>
                  </a:lnTo>
                  <a:lnTo>
                    <a:pt x="5438288" y="1282110"/>
                  </a:lnTo>
                  <a:lnTo>
                    <a:pt x="5442003" y="1280242"/>
                  </a:lnTo>
                  <a:lnTo>
                    <a:pt x="5443491" y="1277441"/>
                  </a:lnTo>
                  <a:lnTo>
                    <a:pt x="5442003" y="1276507"/>
                  </a:lnTo>
                  <a:lnTo>
                    <a:pt x="5434571" y="1276507"/>
                  </a:lnTo>
                  <a:lnTo>
                    <a:pt x="5433085" y="1271838"/>
                  </a:lnTo>
                  <a:lnTo>
                    <a:pt x="5432342" y="1269037"/>
                  </a:lnTo>
                  <a:lnTo>
                    <a:pt x="5426396" y="1269037"/>
                  </a:lnTo>
                  <a:lnTo>
                    <a:pt x="5425653" y="1276507"/>
                  </a:lnTo>
                  <a:lnTo>
                    <a:pt x="5421936" y="1278375"/>
                  </a:lnTo>
                  <a:lnTo>
                    <a:pt x="5414504" y="1278375"/>
                  </a:lnTo>
                  <a:lnTo>
                    <a:pt x="5409301" y="1276507"/>
                  </a:lnTo>
                  <a:lnTo>
                    <a:pt x="5402612" y="1271838"/>
                  </a:lnTo>
                  <a:lnTo>
                    <a:pt x="5397409" y="1267170"/>
                  </a:lnTo>
                  <a:lnTo>
                    <a:pt x="5390721" y="1263434"/>
                  </a:lnTo>
                  <a:lnTo>
                    <a:pt x="5385517" y="1262500"/>
                  </a:lnTo>
                  <a:lnTo>
                    <a:pt x="5379572" y="1260633"/>
                  </a:lnTo>
                  <a:lnTo>
                    <a:pt x="5374369" y="1258765"/>
                  </a:lnTo>
                  <a:lnTo>
                    <a:pt x="5369909" y="1254096"/>
                  </a:lnTo>
                  <a:lnTo>
                    <a:pt x="5364706" y="1249427"/>
                  </a:lnTo>
                  <a:lnTo>
                    <a:pt x="5361734" y="1249427"/>
                  </a:lnTo>
                  <a:lnTo>
                    <a:pt x="5359503" y="1252229"/>
                  </a:lnTo>
                  <a:lnTo>
                    <a:pt x="5355788" y="1252229"/>
                  </a:lnTo>
                  <a:lnTo>
                    <a:pt x="5350585" y="1253162"/>
                  </a:lnTo>
                  <a:lnTo>
                    <a:pt x="5346126" y="1255029"/>
                  </a:lnTo>
                  <a:lnTo>
                    <a:pt x="5342409" y="1257831"/>
                  </a:lnTo>
                  <a:lnTo>
                    <a:pt x="5346126" y="1248493"/>
                  </a:lnTo>
                  <a:lnTo>
                    <a:pt x="5349099" y="1243824"/>
                  </a:lnTo>
                  <a:lnTo>
                    <a:pt x="5349842" y="1239155"/>
                  </a:lnTo>
                  <a:lnTo>
                    <a:pt x="5350585" y="1234486"/>
                  </a:lnTo>
                  <a:lnTo>
                    <a:pt x="5353557" y="1227949"/>
                  </a:lnTo>
                  <a:lnTo>
                    <a:pt x="5357274" y="1223281"/>
                  </a:lnTo>
                  <a:lnTo>
                    <a:pt x="5360246" y="1220479"/>
                  </a:lnTo>
                  <a:lnTo>
                    <a:pt x="5363220" y="1216744"/>
                  </a:lnTo>
                  <a:lnTo>
                    <a:pt x="5366937" y="1211141"/>
                  </a:lnTo>
                  <a:lnTo>
                    <a:pt x="5373626" y="1208340"/>
                  </a:lnTo>
                  <a:lnTo>
                    <a:pt x="5376598" y="1206472"/>
                  </a:lnTo>
                  <a:lnTo>
                    <a:pt x="5378829" y="1201803"/>
                  </a:lnTo>
                  <a:lnTo>
                    <a:pt x="5381801" y="1199935"/>
                  </a:lnTo>
                  <a:lnTo>
                    <a:pt x="5384030" y="1198068"/>
                  </a:lnTo>
                  <a:lnTo>
                    <a:pt x="5385517" y="1195266"/>
                  </a:lnTo>
                  <a:lnTo>
                    <a:pt x="5384775" y="1192465"/>
                  </a:lnTo>
                  <a:lnTo>
                    <a:pt x="5384030" y="1183127"/>
                  </a:lnTo>
                  <a:lnTo>
                    <a:pt x="5384775" y="1178458"/>
                  </a:lnTo>
                  <a:lnTo>
                    <a:pt x="5387747" y="1172855"/>
                  </a:lnTo>
                  <a:lnTo>
                    <a:pt x="5388490" y="1168186"/>
                  </a:lnTo>
                  <a:lnTo>
                    <a:pt x="5388490" y="1162583"/>
                  </a:lnTo>
                  <a:lnTo>
                    <a:pt x="5392949" y="1154179"/>
                  </a:lnTo>
                  <a:lnTo>
                    <a:pt x="5397409" y="1150444"/>
                  </a:lnTo>
                  <a:lnTo>
                    <a:pt x="5403355" y="1147642"/>
                  </a:lnTo>
                  <a:lnTo>
                    <a:pt x="5411531" y="1144841"/>
                  </a:lnTo>
                  <a:lnTo>
                    <a:pt x="5416734" y="1142040"/>
                  </a:lnTo>
                  <a:lnTo>
                    <a:pt x="5421193" y="1137370"/>
                  </a:lnTo>
                  <a:lnTo>
                    <a:pt x="5424165" y="1130834"/>
                  </a:lnTo>
                  <a:lnTo>
                    <a:pt x="5424165" y="1128033"/>
                  </a:lnTo>
                  <a:lnTo>
                    <a:pt x="5424165" y="1124297"/>
                  </a:lnTo>
                  <a:lnTo>
                    <a:pt x="5424165" y="1119629"/>
                  </a:lnTo>
                  <a:lnTo>
                    <a:pt x="5424908" y="1114959"/>
                  </a:lnTo>
                  <a:lnTo>
                    <a:pt x="5431599" y="1109357"/>
                  </a:lnTo>
                  <a:lnTo>
                    <a:pt x="5433085" y="1107489"/>
                  </a:lnTo>
                  <a:lnTo>
                    <a:pt x="5433085" y="1103753"/>
                  </a:lnTo>
                  <a:lnTo>
                    <a:pt x="5430854" y="1100952"/>
                  </a:lnTo>
                  <a:lnTo>
                    <a:pt x="5430854" y="1098151"/>
                  </a:lnTo>
                  <a:lnTo>
                    <a:pt x="5436057" y="1094416"/>
                  </a:lnTo>
                  <a:lnTo>
                    <a:pt x="5442746" y="1092548"/>
                  </a:lnTo>
                  <a:lnTo>
                    <a:pt x="5445719" y="1090680"/>
                  </a:lnTo>
                  <a:lnTo>
                    <a:pt x="5448692" y="1091614"/>
                  </a:lnTo>
                  <a:lnTo>
                    <a:pt x="5453152" y="1095350"/>
                  </a:lnTo>
                  <a:lnTo>
                    <a:pt x="5453152" y="1099085"/>
                  </a:lnTo>
                  <a:lnTo>
                    <a:pt x="5449437" y="1101886"/>
                  </a:lnTo>
                  <a:lnTo>
                    <a:pt x="5447949" y="1104688"/>
                  </a:lnTo>
                  <a:lnTo>
                    <a:pt x="5450922" y="1107489"/>
                  </a:lnTo>
                  <a:lnTo>
                    <a:pt x="5454638" y="1109357"/>
                  </a:lnTo>
                  <a:lnTo>
                    <a:pt x="5455382" y="1111224"/>
                  </a:lnTo>
                  <a:lnTo>
                    <a:pt x="5457611" y="1109357"/>
                  </a:lnTo>
                  <a:lnTo>
                    <a:pt x="5463557" y="1102820"/>
                  </a:lnTo>
                  <a:lnTo>
                    <a:pt x="5468017" y="1093482"/>
                  </a:lnTo>
                  <a:lnTo>
                    <a:pt x="5468760" y="1081342"/>
                  </a:lnTo>
                  <a:lnTo>
                    <a:pt x="5468760" y="1071070"/>
                  </a:lnTo>
                  <a:lnTo>
                    <a:pt x="5469503" y="1058931"/>
                  </a:lnTo>
                  <a:lnTo>
                    <a:pt x="5471732" y="1052395"/>
                  </a:lnTo>
                  <a:lnTo>
                    <a:pt x="5475450" y="1046792"/>
                  </a:lnTo>
                  <a:lnTo>
                    <a:pt x="5479166" y="1039322"/>
                  </a:lnTo>
                  <a:lnTo>
                    <a:pt x="5477678" y="1033718"/>
                  </a:lnTo>
                  <a:lnTo>
                    <a:pt x="5473220" y="1022513"/>
                  </a:lnTo>
                  <a:lnTo>
                    <a:pt x="5472476" y="1011307"/>
                  </a:lnTo>
                  <a:lnTo>
                    <a:pt x="5471732" y="1009440"/>
                  </a:lnTo>
                  <a:lnTo>
                    <a:pt x="5469503" y="1006638"/>
                  </a:lnTo>
                  <a:lnTo>
                    <a:pt x="5468760" y="994499"/>
                  </a:lnTo>
                  <a:lnTo>
                    <a:pt x="5468017" y="983293"/>
                  </a:lnTo>
                  <a:lnTo>
                    <a:pt x="5468017" y="973955"/>
                  </a:lnTo>
                  <a:lnTo>
                    <a:pt x="5465044" y="963683"/>
                  </a:lnTo>
                  <a:lnTo>
                    <a:pt x="5462071" y="957147"/>
                  </a:lnTo>
                  <a:lnTo>
                    <a:pt x="5459098" y="947809"/>
                  </a:lnTo>
                  <a:lnTo>
                    <a:pt x="5458355" y="936603"/>
                  </a:lnTo>
                  <a:lnTo>
                    <a:pt x="5459098" y="928199"/>
                  </a:lnTo>
                  <a:lnTo>
                    <a:pt x="5458355" y="918861"/>
                  </a:lnTo>
                  <a:lnTo>
                    <a:pt x="5456868" y="907655"/>
                  </a:lnTo>
                  <a:lnTo>
                    <a:pt x="5451665" y="896449"/>
                  </a:lnTo>
                  <a:lnTo>
                    <a:pt x="5447206" y="891781"/>
                  </a:lnTo>
                  <a:lnTo>
                    <a:pt x="5445719" y="884310"/>
                  </a:lnTo>
                  <a:lnTo>
                    <a:pt x="5443491" y="881509"/>
                  </a:lnTo>
                  <a:lnTo>
                    <a:pt x="5439030" y="875906"/>
                  </a:lnTo>
                  <a:lnTo>
                    <a:pt x="5432342" y="873105"/>
                  </a:lnTo>
                  <a:lnTo>
                    <a:pt x="5424165" y="870303"/>
                  </a:lnTo>
                  <a:lnTo>
                    <a:pt x="5418219" y="866568"/>
                  </a:lnTo>
                  <a:lnTo>
                    <a:pt x="5414504" y="866568"/>
                  </a:lnTo>
                  <a:lnTo>
                    <a:pt x="5409301" y="866568"/>
                  </a:lnTo>
                  <a:lnTo>
                    <a:pt x="5406328" y="867502"/>
                  </a:lnTo>
                  <a:lnTo>
                    <a:pt x="5400382" y="870303"/>
                  </a:lnTo>
                  <a:lnTo>
                    <a:pt x="5397409" y="874038"/>
                  </a:lnTo>
                  <a:lnTo>
                    <a:pt x="5384775" y="877774"/>
                  </a:lnTo>
                  <a:lnTo>
                    <a:pt x="5376598" y="879641"/>
                  </a:lnTo>
                  <a:lnTo>
                    <a:pt x="5369909" y="884310"/>
                  </a:lnTo>
                  <a:lnTo>
                    <a:pt x="5363220" y="891781"/>
                  </a:lnTo>
                  <a:lnTo>
                    <a:pt x="5359503" y="900185"/>
                  </a:lnTo>
                  <a:lnTo>
                    <a:pt x="5353557" y="905788"/>
                  </a:lnTo>
                  <a:lnTo>
                    <a:pt x="5348354" y="916993"/>
                  </a:lnTo>
                  <a:lnTo>
                    <a:pt x="5346869" y="919795"/>
                  </a:lnTo>
                  <a:lnTo>
                    <a:pt x="5343896" y="923530"/>
                  </a:lnTo>
                  <a:lnTo>
                    <a:pt x="5341666" y="924464"/>
                  </a:lnTo>
                  <a:lnTo>
                    <a:pt x="5337950" y="923530"/>
                  </a:lnTo>
                  <a:lnTo>
                    <a:pt x="5334977" y="925398"/>
                  </a:lnTo>
                  <a:lnTo>
                    <a:pt x="5331260" y="931001"/>
                  </a:lnTo>
                  <a:lnTo>
                    <a:pt x="5325314" y="936603"/>
                  </a:lnTo>
                  <a:lnTo>
                    <a:pt x="5320856" y="943140"/>
                  </a:lnTo>
                  <a:lnTo>
                    <a:pt x="5317139" y="945007"/>
                  </a:lnTo>
                  <a:lnTo>
                    <a:pt x="5313422" y="945007"/>
                  </a:lnTo>
                  <a:lnTo>
                    <a:pt x="5313422" y="940338"/>
                  </a:lnTo>
                  <a:lnTo>
                    <a:pt x="5310450" y="937537"/>
                  </a:lnTo>
                  <a:lnTo>
                    <a:pt x="5303761" y="936603"/>
                  </a:lnTo>
                  <a:lnTo>
                    <a:pt x="5295584" y="935670"/>
                  </a:lnTo>
                  <a:lnTo>
                    <a:pt x="5291869" y="931001"/>
                  </a:lnTo>
                  <a:lnTo>
                    <a:pt x="5288153" y="926331"/>
                  </a:lnTo>
                  <a:lnTo>
                    <a:pt x="5288153" y="922596"/>
                  </a:lnTo>
                  <a:lnTo>
                    <a:pt x="5282207" y="914192"/>
                  </a:lnTo>
                  <a:lnTo>
                    <a:pt x="5285180" y="906721"/>
                  </a:lnTo>
                  <a:lnTo>
                    <a:pt x="5288153" y="898318"/>
                  </a:lnTo>
                  <a:lnTo>
                    <a:pt x="5288896" y="891781"/>
                  </a:lnTo>
                  <a:lnTo>
                    <a:pt x="5289638" y="888046"/>
                  </a:lnTo>
                  <a:lnTo>
                    <a:pt x="5291869" y="883377"/>
                  </a:lnTo>
                  <a:lnTo>
                    <a:pt x="5297072" y="877774"/>
                  </a:lnTo>
                  <a:lnTo>
                    <a:pt x="5304504" y="877774"/>
                  </a:lnTo>
                  <a:lnTo>
                    <a:pt x="5309707" y="875906"/>
                  </a:lnTo>
                  <a:lnTo>
                    <a:pt x="5314910" y="876840"/>
                  </a:lnTo>
                  <a:lnTo>
                    <a:pt x="5318625" y="875906"/>
                  </a:lnTo>
                  <a:lnTo>
                    <a:pt x="5319368" y="872171"/>
                  </a:lnTo>
                  <a:lnTo>
                    <a:pt x="5321598" y="868436"/>
                  </a:lnTo>
                  <a:lnTo>
                    <a:pt x="5329031" y="867502"/>
                  </a:lnTo>
                  <a:lnTo>
                    <a:pt x="5330517" y="865634"/>
                  </a:lnTo>
                  <a:lnTo>
                    <a:pt x="5332005" y="860031"/>
                  </a:lnTo>
                  <a:lnTo>
                    <a:pt x="5334233" y="850694"/>
                  </a:lnTo>
                  <a:lnTo>
                    <a:pt x="5334233" y="846024"/>
                  </a:lnTo>
                  <a:lnTo>
                    <a:pt x="5335720" y="841355"/>
                  </a:lnTo>
                  <a:lnTo>
                    <a:pt x="5339436" y="834819"/>
                  </a:lnTo>
                  <a:lnTo>
                    <a:pt x="5343152" y="832951"/>
                  </a:lnTo>
                  <a:lnTo>
                    <a:pt x="5349099" y="834819"/>
                  </a:lnTo>
                  <a:lnTo>
                    <a:pt x="5352072" y="832017"/>
                  </a:lnTo>
                  <a:lnTo>
                    <a:pt x="5354300" y="826414"/>
                  </a:lnTo>
                  <a:lnTo>
                    <a:pt x="5358760" y="825480"/>
                  </a:lnTo>
                  <a:lnTo>
                    <a:pt x="5361734" y="820812"/>
                  </a:lnTo>
                  <a:lnTo>
                    <a:pt x="5363220" y="818011"/>
                  </a:lnTo>
                  <a:lnTo>
                    <a:pt x="5363964" y="812407"/>
                  </a:lnTo>
                  <a:lnTo>
                    <a:pt x="5364706" y="799334"/>
                  </a:lnTo>
                  <a:lnTo>
                    <a:pt x="5365449" y="792797"/>
                  </a:lnTo>
                  <a:lnTo>
                    <a:pt x="5366192" y="789996"/>
                  </a:lnTo>
                  <a:lnTo>
                    <a:pt x="5367680" y="781592"/>
                  </a:lnTo>
                  <a:lnTo>
                    <a:pt x="5367680" y="769453"/>
                  </a:lnTo>
                  <a:lnTo>
                    <a:pt x="5370652" y="763850"/>
                  </a:lnTo>
                  <a:lnTo>
                    <a:pt x="5369909" y="759181"/>
                  </a:lnTo>
                  <a:lnTo>
                    <a:pt x="5367680" y="750777"/>
                  </a:lnTo>
                  <a:lnTo>
                    <a:pt x="5366937" y="746107"/>
                  </a:lnTo>
                  <a:lnTo>
                    <a:pt x="5363964" y="740505"/>
                  </a:lnTo>
                  <a:lnTo>
                    <a:pt x="5359503" y="735836"/>
                  </a:lnTo>
                  <a:lnTo>
                    <a:pt x="5355045" y="731167"/>
                  </a:lnTo>
                  <a:lnTo>
                    <a:pt x="5350585" y="723696"/>
                  </a:lnTo>
                  <a:lnTo>
                    <a:pt x="5348354" y="717160"/>
                  </a:lnTo>
                  <a:lnTo>
                    <a:pt x="5348354" y="710623"/>
                  </a:lnTo>
                  <a:lnTo>
                    <a:pt x="5350585" y="706888"/>
                  </a:lnTo>
                  <a:lnTo>
                    <a:pt x="5352072" y="703153"/>
                  </a:lnTo>
                  <a:lnTo>
                    <a:pt x="5358018" y="704087"/>
                  </a:lnTo>
                  <a:lnTo>
                    <a:pt x="5369166" y="707822"/>
                  </a:lnTo>
                  <a:lnTo>
                    <a:pt x="5372138" y="707822"/>
                  </a:lnTo>
                  <a:lnTo>
                    <a:pt x="5372138" y="705954"/>
                  </a:lnTo>
                  <a:lnTo>
                    <a:pt x="5366192" y="699417"/>
                  </a:lnTo>
                  <a:lnTo>
                    <a:pt x="5366192" y="692881"/>
                  </a:lnTo>
                  <a:lnTo>
                    <a:pt x="5361734" y="687278"/>
                  </a:lnTo>
                  <a:lnTo>
                    <a:pt x="5356531" y="683543"/>
                  </a:lnTo>
                  <a:lnTo>
                    <a:pt x="5354300" y="679807"/>
                  </a:lnTo>
                  <a:lnTo>
                    <a:pt x="5354300" y="675138"/>
                  </a:lnTo>
                  <a:lnTo>
                    <a:pt x="5355045" y="669536"/>
                  </a:lnTo>
                  <a:lnTo>
                    <a:pt x="5353557" y="665801"/>
                  </a:lnTo>
                  <a:lnTo>
                    <a:pt x="5346126" y="661131"/>
                  </a:lnTo>
                  <a:lnTo>
                    <a:pt x="5342409" y="656462"/>
                  </a:lnTo>
                  <a:lnTo>
                    <a:pt x="5339436" y="655529"/>
                  </a:lnTo>
                  <a:lnTo>
                    <a:pt x="5326059" y="652727"/>
                  </a:lnTo>
                  <a:lnTo>
                    <a:pt x="5319368" y="648992"/>
                  </a:lnTo>
                  <a:lnTo>
                    <a:pt x="5314167" y="647125"/>
                  </a:lnTo>
                  <a:lnTo>
                    <a:pt x="5305248" y="644323"/>
                  </a:lnTo>
                  <a:lnTo>
                    <a:pt x="5290383" y="634985"/>
                  </a:lnTo>
                  <a:lnTo>
                    <a:pt x="5285180" y="632184"/>
                  </a:lnTo>
                  <a:lnTo>
                    <a:pt x="5279234" y="632184"/>
                  </a:lnTo>
                  <a:lnTo>
                    <a:pt x="5271801" y="632184"/>
                  </a:lnTo>
                  <a:lnTo>
                    <a:pt x="5266598" y="633118"/>
                  </a:lnTo>
                  <a:lnTo>
                    <a:pt x="5263625" y="630316"/>
                  </a:lnTo>
                  <a:lnTo>
                    <a:pt x="5262140" y="627514"/>
                  </a:lnTo>
                  <a:lnTo>
                    <a:pt x="5259166" y="620044"/>
                  </a:lnTo>
                  <a:lnTo>
                    <a:pt x="5254706" y="614441"/>
                  </a:lnTo>
                  <a:lnTo>
                    <a:pt x="5249505" y="611640"/>
                  </a:lnTo>
                  <a:lnTo>
                    <a:pt x="5245045" y="608838"/>
                  </a:lnTo>
                  <a:lnTo>
                    <a:pt x="5241328" y="608838"/>
                  </a:lnTo>
                  <a:lnTo>
                    <a:pt x="5237613" y="606971"/>
                  </a:lnTo>
                  <a:lnTo>
                    <a:pt x="5229437" y="608838"/>
                  </a:lnTo>
                  <a:lnTo>
                    <a:pt x="5222748" y="606971"/>
                  </a:lnTo>
                  <a:lnTo>
                    <a:pt x="5216058" y="605103"/>
                  </a:lnTo>
                  <a:lnTo>
                    <a:pt x="5204166" y="596699"/>
                  </a:lnTo>
                  <a:lnTo>
                    <a:pt x="5192275" y="591096"/>
                  </a:lnTo>
                  <a:lnTo>
                    <a:pt x="5185586" y="586427"/>
                  </a:lnTo>
                  <a:lnTo>
                    <a:pt x="5181126" y="585494"/>
                  </a:lnTo>
                  <a:lnTo>
                    <a:pt x="5180383" y="585494"/>
                  </a:lnTo>
                  <a:lnTo>
                    <a:pt x="5178152" y="586427"/>
                  </a:lnTo>
                  <a:lnTo>
                    <a:pt x="5177409" y="589229"/>
                  </a:lnTo>
                  <a:lnTo>
                    <a:pt x="5173694" y="592030"/>
                  </a:lnTo>
                  <a:lnTo>
                    <a:pt x="5169978" y="592964"/>
                  </a:lnTo>
                  <a:lnTo>
                    <a:pt x="5163288" y="592030"/>
                  </a:lnTo>
                  <a:lnTo>
                    <a:pt x="5156599" y="591096"/>
                  </a:lnTo>
                  <a:lnTo>
                    <a:pt x="5151396" y="591096"/>
                  </a:lnTo>
                  <a:lnTo>
                    <a:pt x="5151396" y="592964"/>
                  </a:lnTo>
                  <a:lnTo>
                    <a:pt x="5155113" y="597633"/>
                  </a:lnTo>
                  <a:lnTo>
                    <a:pt x="5155113" y="601368"/>
                  </a:lnTo>
                  <a:lnTo>
                    <a:pt x="5154369" y="602302"/>
                  </a:lnTo>
                  <a:lnTo>
                    <a:pt x="5149166" y="606038"/>
                  </a:lnTo>
                  <a:lnTo>
                    <a:pt x="5143220" y="609773"/>
                  </a:lnTo>
                  <a:lnTo>
                    <a:pt x="5138762" y="614441"/>
                  </a:lnTo>
                  <a:lnTo>
                    <a:pt x="5135045" y="618177"/>
                  </a:lnTo>
                  <a:lnTo>
                    <a:pt x="5135045" y="622846"/>
                  </a:lnTo>
                  <a:lnTo>
                    <a:pt x="5135045" y="629382"/>
                  </a:lnTo>
                  <a:lnTo>
                    <a:pt x="5137274" y="634985"/>
                  </a:lnTo>
                  <a:lnTo>
                    <a:pt x="5139505" y="638720"/>
                  </a:lnTo>
                  <a:lnTo>
                    <a:pt x="5144708" y="641521"/>
                  </a:lnTo>
                  <a:lnTo>
                    <a:pt x="5149911" y="646190"/>
                  </a:lnTo>
                  <a:lnTo>
                    <a:pt x="5156599" y="648058"/>
                  </a:lnTo>
                  <a:lnTo>
                    <a:pt x="5156599" y="649926"/>
                  </a:lnTo>
                  <a:lnTo>
                    <a:pt x="5154369" y="652727"/>
                  </a:lnTo>
                  <a:lnTo>
                    <a:pt x="5149911" y="652727"/>
                  </a:lnTo>
                  <a:lnTo>
                    <a:pt x="5142477" y="652727"/>
                  </a:lnTo>
                  <a:lnTo>
                    <a:pt x="5134302" y="651793"/>
                  </a:lnTo>
                  <a:lnTo>
                    <a:pt x="5128356" y="652727"/>
                  </a:lnTo>
                  <a:lnTo>
                    <a:pt x="5123896" y="655529"/>
                  </a:lnTo>
                  <a:lnTo>
                    <a:pt x="5117208" y="658330"/>
                  </a:lnTo>
                  <a:lnTo>
                    <a:pt x="5115721" y="662999"/>
                  </a:lnTo>
                  <a:lnTo>
                    <a:pt x="5112748" y="664866"/>
                  </a:lnTo>
                  <a:lnTo>
                    <a:pt x="5109032" y="664866"/>
                  </a:lnTo>
                  <a:lnTo>
                    <a:pt x="5102343" y="667668"/>
                  </a:lnTo>
                  <a:lnTo>
                    <a:pt x="5098626" y="675138"/>
                  </a:lnTo>
                  <a:lnTo>
                    <a:pt x="5098626" y="679807"/>
                  </a:lnTo>
                  <a:lnTo>
                    <a:pt x="5099370" y="693815"/>
                  </a:lnTo>
                  <a:lnTo>
                    <a:pt x="5100856" y="704087"/>
                  </a:lnTo>
                  <a:lnTo>
                    <a:pt x="5099370" y="712490"/>
                  </a:lnTo>
                  <a:lnTo>
                    <a:pt x="5096397" y="726498"/>
                  </a:lnTo>
                  <a:lnTo>
                    <a:pt x="5093424" y="735836"/>
                  </a:lnTo>
                  <a:lnTo>
                    <a:pt x="5088964" y="742372"/>
                  </a:lnTo>
                  <a:lnTo>
                    <a:pt x="5085249" y="749842"/>
                  </a:lnTo>
                  <a:lnTo>
                    <a:pt x="5080789" y="751710"/>
                  </a:lnTo>
                  <a:lnTo>
                    <a:pt x="5077072" y="752644"/>
                  </a:lnTo>
                  <a:lnTo>
                    <a:pt x="5076329" y="749842"/>
                  </a:lnTo>
                  <a:lnTo>
                    <a:pt x="5076329" y="747042"/>
                  </a:lnTo>
                  <a:lnTo>
                    <a:pt x="5079303" y="741438"/>
                  </a:lnTo>
                  <a:lnTo>
                    <a:pt x="5082275" y="738637"/>
                  </a:lnTo>
                  <a:lnTo>
                    <a:pt x="5085249" y="733968"/>
                  </a:lnTo>
                  <a:lnTo>
                    <a:pt x="5085249" y="723696"/>
                  </a:lnTo>
                  <a:lnTo>
                    <a:pt x="5085992" y="719027"/>
                  </a:lnTo>
                  <a:lnTo>
                    <a:pt x="5086734" y="715292"/>
                  </a:lnTo>
                  <a:lnTo>
                    <a:pt x="5083761" y="714359"/>
                  </a:lnTo>
                  <a:lnTo>
                    <a:pt x="5080789" y="717160"/>
                  </a:lnTo>
                  <a:lnTo>
                    <a:pt x="5079303" y="721829"/>
                  </a:lnTo>
                  <a:lnTo>
                    <a:pt x="5077072" y="733034"/>
                  </a:lnTo>
                  <a:lnTo>
                    <a:pt x="5074100" y="740505"/>
                  </a:lnTo>
                  <a:lnTo>
                    <a:pt x="5071126" y="747975"/>
                  </a:lnTo>
                  <a:lnTo>
                    <a:pt x="5069640" y="749842"/>
                  </a:lnTo>
                  <a:lnTo>
                    <a:pt x="5067411" y="747975"/>
                  </a:lnTo>
                  <a:lnTo>
                    <a:pt x="5065923" y="746107"/>
                  </a:lnTo>
                  <a:lnTo>
                    <a:pt x="5066666" y="737703"/>
                  </a:lnTo>
                  <a:lnTo>
                    <a:pt x="5068154" y="728365"/>
                  </a:lnTo>
                  <a:lnTo>
                    <a:pt x="5071126" y="721829"/>
                  </a:lnTo>
                  <a:lnTo>
                    <a:pt x="5068897" y="716226"/>
                  </a:lnTo>
                  <a:lnTo>
                    <a:pt x="5069640" y="713425"/>
                  </a:lnTo>
                  <a:lnTo>
                    <a:pt x="5074843" y="707822"/>
                  </a:lnTo>
                  <a:lnTo>
                    <a:pt x="5074843" y="703153"/>
                  </a:lnTo>
                  <a:lnTo>
                    <a:pt x="5071869" y="695682"/>
                  </a:lnTo>
                  <a:lnTo>
                    <a:pt x="5071869" y="692881"/>
                  </a:lnTo>
                  <a:lnTo>
                    <a:pt x="5079303" y="689145"/>
                  </a:lnTo>
                  <a:lnTo>
                    <a:pt x="5079303" y="686344"/>
                  </a:lnTo>
                  <a:lnTo>
                    <a:pt x="5079303" y="679807"/>
                  </a:lnTo>
                  <a:lnTo>
                    <a:pt x="5074843" y="680742"/>
                  </a:lnTo>
                  <a:lnTo>
                    <a:pt x="5069640" y="687278"/>
                  </a:lnTo>
                  <a:lnTo>
                    <a:pt x="5065180" y="689145"/>
                  </a:lnTo>
                  <a:lnTo>
                    <a:pt x="5059977" y="700351"/>
                  </a:lnTo>
                  <a:lnTo>
                    <a:pt x="5050316" y="707822"/>
                  </a:lnTo>
                  <a:lnTo>
                    <a:pt x="5046600" y="719027"/>
                  </a:lnTo>
                  <a:lnTo>
                    <a:pt x="5039910" y="721829"/>
                  </a:lnTo>
                  <a:lnTo>
                    <a:pt x="5036194" y="721829"/>
                  </a:lnTo>
                  <a:lnTo>
                    <a:pt x="5028762" y="719027"/>
                  </a:lnTo>
                  <a:lnTo>
                    <a:pt x="5025789" y="721829"/>
                  </a:lnTo>
                  <a:lnTo>
                    <a:pt x="5025045" y="724630"/>
                  </a:lnTo>
                  <a:lnTo>
                    <a:pt x="5020587" y="728365"/>
                  </a:lnTo>
                  <a:lnTo>
                    <a:pt x="5018356" y="729299"/>
                  </a:lnTo>
                  <a:lnTo>
                    <a:pt x="5013153" y="729299"/>
                  </a:lnTo>
                  <a:lnTo>
                    <a:pt x="5010924" y="731167"/>
                  </a:lnTo>
                  <a:lnTo>
                    <a:pt x="5010181" y="733034"/>
                  </a:lnTo>
                  <a:lnTo>
                    <a:pt x="5010924" y="741438"/>
                  </a:lnTo>
                  <a:lnTo>
                    <a:pt x="5011668" y="749842"/>
                  </a:lnTo>
                  <a:lnTo>
                    <a:pt x="5008695" y="752644"/>
                  </a:lnTo>
                  <a:lnTo>
                    <a:pt x="5004978" y="756379"/>
                  </a:lnTo>
                  <a:lnTo>
                    <a:pt x="4999032" y="759181"/>
                  </a:lnTo>
                  <a:lnTo>
                    <a:pt x="4992343" y="761048"/>
                  </a:lnTo>
                  <a:lnTo>
                    <a:pt x="4989370" y="763850"/>
                  </a:lnTo>
                  <a:lnTo>
                    <a:pt x="4987140" y="766651"/>
                  </a:lnTo>
                  <a:lnTo>
                    <a:pt x="4987140" y="771320"/>
                  </a:lnTo>
                  <a:lnTo>
                    <a:pt x="4990113" y="779725"/>
                  </a:lnTo>
                  <a:lnTo>
                    <a:pt x="4990113" y="784394"/>
                  </a:lnTo>
                  <a:lnTo>
                    <a:pt x="4989370" y="791864"/>
                  </a:lnTo>
                  <a:lnTo>
                    <a:pt x="4987140" y="797467"/>
                  </a:lnTo>
                  <a:lnTo>
                    <a:pt x="4987140" y="809606"/>
                  </a:lnTo>
                  <a:lnTo>
                    <a:pt x="4984912" y="818011"/>
                  </a:lnTo>
                  <a:lnTo>
                    <a:pt x="4976735" y="829216"/>
                  </a:lnTo>
                  <a:lnTo>
                    <a:pt x="4973763" y="841355"/>
                  </a:lnTo>
                  <a:lnTo>
                    <a:pt x="4970046" y="848825"/>
                  </a:lnTo>
                  <a:lnTo>
                    <a:pt x="4964843" y="855363"/>
                  </a:lnTo>
                  <a:lnTo>
                    <a:pt x="4963357" y="858164"/>
                  </a:lnTo>
                  <a:lnTo>
                    <a:pt x="4960383" y="862833"/>
                  </a:lnTo>
                  <a:lnTo>
                    <a:pt x="4954437" y="864701"/>
                  </a:lnTo>
                  <a:lnTo>
                    <a:pt x="4952952" y="867502"/>
                  </a:lnTo>
                  <a:lnTo>
                    <a:pt x="4952208" y="872171"/>
                  </a:lnTo>
                  <a:lnTo>
                    <a:pt x="4961128" y="886177"/>
                  </a:lnTo>
                  <a:lnTo>
                    <a:pt x="4961871" y="898318"/>
                  </a:lnTo>
                  <a:lnTo>
                    <a:pt x="4963357" y="906721"/>
                  </a:lnTo>
                  <a:lnTo>
                    <a:pt x="4961871" y="916060"/>
                  </a:lnTo>
                  <a:lnTo>
                    <a:pt x="4960383" y="919795"/>
                  </a:lnTo>
                  <a:lnTo>
                    <a:pt x="4952952" y="929133"/>
                  </a:lnTo>
                  <a:lnTo>
                    <a:pt x="4950722" y="932868"/>
                  </a:lnTo>
                  <a:lnTo>
                    <a:pt x="4951465" y="938471"/>
                  </a:lnTo>
                  <a:lnTo>
                    <a:pt x="4955181" y="945007"/>
                  </a:lnTo>
                  <a:lnTo>
                    <a:pt x="4959640" y="953412"/>
                  </a:lnTo>
                  <a:lnTo>
                    <a:pt x="4961128" y="959015"/>
                  </a:lnTo>
                  <a:lnTo>
                    <a:pt x="4961128" y="964618"/>
                  </a:lnTo>
                  <a:lnTo>
                    <a:pt x="4959640" y="969287"/>
                  </a:lnTo>
                  <a:lnTo>
                    <a:pt x="4970789" y="988896"/>
                  </a:lnTo>
                  <a:lnTo>
                    <a:pt x="4977478" y="1001970"/>
                  </a:lnTo>
                  <a:lnTo>
                    <a:pt x="4984912" y="1015977"/>
                  </a:lnTo>
                  <a:lnTo>
                    <a:pt x="4986397" y="1020645"/>
                  </a:lnTo>
                  <a:lnTo>
                    <a:pt x="4988627" y="1032785"/>
                  </a:lnTo>
                  <a:lnTo>
                    <a:pt x="4990113" y="1046792"/>
                  </a:lnTo>
                  <a:lnTo>
                    <a:pt x="4990857" y="1050527"/>
                  </a:lnTo>
                  <a:lnTo>
                    <a:pt x="4990857" y="1064534"/>
                  </a:lnTo>
                  <a:lnTo>
                    <a:pt x="4993086" y="1072939"/>
                  </a:lnTo>
                  <a:lnTo>
                    <a:pt x="4993086" y="1077607"/>
                  </a:lnTo>
                  <a:lnTo>
                    <a:pt x="4992343" y="1082276"/>
                  </a:lnTo>
                  <a:lnTo>
                    <a:pt x="4990857" y="1089747"/>
                  </a:lnTo>
                  <a:lnTo>
                    <a:pt x="4995316" y="1093482"/>
                  </a:lnTo>
                  <a:lnTo>
                    <a:pt x="4996058" y="1096283"/>
                  </a:lnTo>
                  <a:lnTo>
                    <a:pt x="4993830" y="1100019"/>
                  </a:lnTo>
                  <a:lnTo>
                    <a:pt x="4989370" y="1098151"/>
                  </a:lnTo>
                  <a:lnTo>
                    <a:pt x="4988627" y="1099085"/>
                  </a:lnTo>
                  <a:lnTo>
                    <a:pt x="4989370" y="1108423"/>
                  </a:lnTo>
                  <a:lnTo>
                    <a:pt x="4988627" y="1114959"/>
                  </a:lnTo>
                  <a:lnTo>
                    <a:pt x="4985654" y="1126165"/>
                  </a:lnTo>
                  <a:lnTo>
                    <a:pt x="4983424" y="1135503"/>
                  </a:lnTo>
                  <a:lnTo>
                    <a:pt x="4981194" y="1142974"/>
                  </a:lnTo>
                  <a:lnTo>
                    <a:pt x="4976735" y="1154179"/>
                  </a:lnTo>
                  <a:lnTo>
                    <a:pt x="4970789" y="1163517"/>
                  </a:lnTo>
                  <a:lnTo>
                    <a:pt x="4967074" y="1166318"/>
                  </a:lnTo>
                  <a:lnTo>
                    <a:pt x="4959640" y="1177524"/>
                  </a:lnTo>
                  <a:lnTo>
                    <a:pt x="4948491" y="1195266"/>
                  </a:lnTo>
                  <a:lnTo>
                    <a:pt x="4942545" y="1204604"/>
                  </a:lnTo>
                  <a:lnTo>
                    <a:pt x="4941060" y="1213943"/>
                  </a:lnTo>
                  <a:lnTo>
                    <a:pt x="4938830" y="1218611"/>
                  </a:lnTo>
                  <a:lnTo>
                    <a:pt x="4935114" y="1223281"/>
                  </a:lnTo>
                  <a:lnTo>
                    <a:pt x="4929168" y="1227949"/>
                  </a:lnTo>
                  <a:lnTo>
                    <a:pt x="4922478" y="1229817"/>
                  </a:lnTo>
                  <a:lnTo>
                    <a:pt x="4918019" y="1236354"/>
                  </a:lnTo>
                  <a:lnTo>
                    <a:pt x="4911330" y="1241023"/>
                  </a:lnTo>
                  <a:lnTo>
                    <a:pt x="4904641" y="1244758"/>
                  </a:lnTo>
                  <a:lnTo>
                    <a:pt x="4897209" y="1249427"/>
                  </a:lnTo>
                  <a:lnTo>
                    <a:pt x="4887546" y="1254096"/>
                  </a:lnTo>
                  <a:lnTo>
                    <a:pt x="4877884" y="1257831"/>
                  </a:lnTo>
                  <a:lnTo>
                    <a:pt x="4864506" y="1261566"/>
                  </a:lnTo>
                  <a:lnTo>
                    <a:pt x="4859303" y="1263434"/>
                  </a:lnTo>
                  <a:lnTo>
                    <a:pt x="4848154" y="1263434"/>
                  </a:lnTo>
                  <a:lnTo>
                    <a:pt x="4842951" y="1263434"/>
                  </a:lnTo>
                  <a:lnTo>
                    <a:pt x="4836262" y="1261566"/>
                  </a:lnTo>
                  <a:lnTo>
                    <a:pt x="4831804" y="1258765"/>
                  </a:lnTo>
                  <a:lnTo>
                    <a:pt x="4827344" y="1254096"/>
                  </a:lnTo>
                  <a:lnTo>
                    <a:pt x="4824371" y="1249427"/>
                  </a:lnTo>
                  <a:lnTo>
                    <a:pt x="4819168" y="1245692"/>
                  </a:lnTo>
                  <a:lnTo>
                    <a:pt x="4816195" y="1243824"/>
                  </a:lnTo>
                  <a:lnTo>
                    <a:pt x="4812479" y="1239155"/>
                  </a:lnTo>
                  <a:lnTo>
                    <a:pt x="4809506" y="1227016"/>
                  </a:lnTo>
                  <a:lnTo>
                    <a:pt x="4806533" y="1213009"/>
                  </a:lnTo>
                  <a:lnTo>
                    <a:pt x="4805046" y="1203671"/>
                  </a:lnTo>
                  <a:lnTo>
                    <a:pt x="4802073" y="1196200"/>
                  </a:lnTo>
                  <a:lnTo>
                    <a:pt x="4800587" y="1192465"/>
                  </a:lnTo>
                  <a:lnTo>
                    <a:pt x="4791669" y="1183127"/>
                  </a:lnTo>
                  <a:lnTo>
                    <a:pt x="4787952" y="1177524"/>
                  </a:lnTo>
                  <a:lnTo>
                    <a:pt x="4785723" y="1171921"/>
                  </a:lnTo>
                  <a:lnTo>
                    <a:pt x="4782007" y="1165385"/>
                  </a:lnTo>
                  <a:lnTo>
                    <a:pt x="4780520" y="1157914"/>
                  </a:lnTo>
                  <a:lnTo>
                    <a:pt x="4780520" y="1150444"/>
                  </a:lnTo>
                  <a:lnTo>
                    <a:pt x="4782749" y="1142974"/>
                  </a:lnTo>
                  <a:lnTo>
                    <a:pt x="4784235" y="1132702"/>
                  </a:lnTo>
                  <a:lnTo>
                    <a:pt x="4784235" y="1126165"/>
                  </a:lnTo>
                  <a:lnTo>
                    <a:pt x="4784235" y="1121496"/>
                  </a:lnTo>
                  <a:lnTo>
                    <a:pt x="4782749" y="1116827"/>
                  </a:lnTo>
                  <a:lnTo>
                    <a:pt x="4782007" y="1109357"/>
                  </a:lnTo>
                  <a:lnTo>
                    <a:pt x="4782749" y="1102820"/>
                  </a:lnTo>
                  <a:lnTo>
                    <a:pt x="4785723" y="1094416"/>
                  </a:lnTo>
                  <a:lnTo>
                    <a:pt x="4786466" y="1091614"/>
                  </a:lnTo>
                  <a:lnTo>
                    <a:pt x="4787952" y="1086011"/>
                  </a:lnTo>
                  <a:lnTo>
                    <a:pt x="4788695" y="1079475"/>
                  </a:lnTo>
                  <a:lnTo>
                    <a:pt x="4787952" y="1073872"/>
                  </a:lnTo>
                  <a:lnTo>
                    <a:pt x="4783492" y="1070136"/>
                  </a:lnTo>
                  <a:lnTo>
                    <a:pt x="4781263" y="1065468"/>
                  </a:lnTo>
                  <a:lnTo>
                    <a:pt x="4779777" y="1060799"/>
                  </a:lnTo>
                  <a:lnTo>
                    <a:pt x="4780520" y="1053328"/>
                  </a:lnTo>
                  <a:lnTo>
                    <a:pt x="4779777" y="1046792"/>
                  </a:lnTo>
                  <a:lnTo>
                    <a:pt x="4773831" y="1037453"/>
                  </a:lnTo>
                  <a:lnTo>
                    <a:pt x="4773088" y="1032785"/>
                  </a:lnTo>
                  <a:lnTo>
                    <a:pt x="4775317" y="1029983"/>
                  </a:lnTo>
                  <a:lnTo>
                    <a:pt x="4775317" y="1026248"/>
                  </a:lnTo>
                  <a:lnTo>
                    <a:pt x="4773831" y="1020645"/>
                  </a:lnTo>
                  <a:lnTo>
                    <a:pt x="4771600" y="1014109"/>
                  </a:lnTo>
                  <a:lnTo>
                    <a:pt x="4772343" y="1008506"/>
                  </a:lnTo>
                  <a:lnTo>
                    <a:pt x="4771600" y="1003837"/>
                  </a:lnTo>
                  <a:lnTo>
                    <a:pt x="4772343" y="996366"/>
                  </a:lnTo>
                  <a:lnTo>
                    <a:pt x="4773831" y="987029"/>
                  </a:lnTo>
                  <a:lnTo>
                    <a:pt x="4777546" y="977690"/>
                  </a:lnTo>
                  <a:lnTo>
                    <a:pt x="4782007" y="971154"/>
                  </a:lnTo>
                  <a:lnTo>
                    <a:pt x="4786466" y="962749"/>
                  </a:lnTo>
                  <a:lnTo>
                    <a:pt x="4788695" y="952478"/>
                  </a:lnTo>
                  <a:lnTo>
                    <a:pt x="4789438" y="945942"/>
                  </a:lnTo>
                  <a:lnTo>
                    <a:pt x="4791669" y="937537"/>
                  </a:lnTo>
                  <a:lnTo>
                    <a:pt x="4795384" y="932868"/>
                  </a:lnTo>
                  <a:lnTo>
                    <a:pt x="4798357" y="926331"/>
                  </a:lnTo>
                  <a:lnTo>
                    <a:pt x="4799100" y="922596"/>
                  </a:lnTo>
                  <a:lnTo>
                    <a:pt x="4796872" y="905788"/>
                  </a:lnTo>
                  <a:lnTo>
                    <a:pt x="4794641" y="900185"/>
                  </a:lnTo>
                  <a:lnTo>
                    <a:pt x="4796127" y="895516"/>
                  </a:lnTo>
                  <a:lnTo>
                    <a:pt x="4795384" y="892714"/>
                  </a:lnTo>
                  <a:lnTo>
                    <a:pt x="4796872" y="887112"/>
                  </a:lnTo>
                  <a:lnTo>
                    <a:pt x="4799844" y="882442"/>
                  </a:lnTo>
                  <a:lnTo>
                    <a:pt x="4799100" y="874038"/>
                  </a:lnTo>
                  <a:lnTo>
                    <a:pt x="4803560" y="868436"/>
                  </a:lnTo>
                  <a:lnTo>
                    <a:pt x="4803560" y="860966"/>
                  </a:lnTo>
                  <a:lnTo>
                    <a:pt x="4805790" y="857230"/>
                  </a:lnTo>
                  <a:lnTo>
                    <a:pt x="4813965" y="853495"/>
                  </a:lnTo>
                  <a:lnTo>
                    <a:pt x="4822141" y="846024"/>
                  </a:lnTo>
                  <a:lnTo>
                    <a:pt x="4823628" y="839488"/>
                  </a:lnTo>
                  <a:lnTo>
                    <a:pt x="4820655" y="831083"/>
                  </a:lnTo>
                  <a:lnTo>
                    <a:pt x="4820655" y="825480"/>
                  </a:lnTo>
                  <a:lnTo>
                    <a:pt x="4819911" y="816142"/>
                  </a:lnTo>
                  <a:lnTo>
                    <a:pt x="4821398" y="807739"/>
                  </a:lnTo>
                  <a:lnTo>
                    <a:pt x="4824371" y="798400"/>
                  </a:lnTo>
                  <a:lnTo>
                    <a:pt x="4828087" y="788129"/>
                  </a:lnTo>
                  <a:lnTo>
                    <a:pt x="4833290" y="779725"/>
                  </a:lnTo>
                  <a:lnTo>
                    <a:pt x="4839236" y="773188"/>
                  </a:lnTo>
                  <a:lnTo>
                    <a:pt x="4839979" y="769453"/>
                  </a:lnTo>
                  <a:lnTo>
                    <a:pt x="4841465" y="761982"/>
                  </a:lnTo>
                  <a:lnTo>
                    <a:pt x="4843696" y="756379"/>
                  </a:lnTo>
                  <a:lnTo>
                    <a:pt x="4847411" y="747042"/>
                  </a:lnTo>
                  <a:lnTo>
                    <a:pt x="4854843" y="738637"/>
                  </a:lnTo>
                  <a:lnTo>
                    <a:pt x="4862276" y="731167"/>
                  </a:lnTo>
                  <a:lnTo>
                    <a:pt x="4863019" y="721829"/>
                  </a:lnTo>
                  <a:lnTo>
                    <a:pt x="4865992" y="716226"/>
                  </a:lnTo>
                  <a:lnTo>
                    <a:pt x="4869708" y="713425"/>
                  </a:lnTo>
                  <a:lnTo>
                    <a:pt x="4871938" y="709689"/>
                  </a:lnTo>
                  <a:lnTo>
                    <a:pt x="4873425" y="704087"/>
                  </a:lnTo>
                  <a:lnTo>
                    <a:pt x="4877884" y="701285"/>
                  </a:lnTo>
                  <a:lnTo>
                    <a:pt x="4882344" y="698484"/>
                  </a:lnTo>
                  <a:lnTo>
                    <a:pt x="4883829" y="692881"/>
                  </a:lnTo>
                  <a:lnTo>
                    <a:pt x="4882344" y="688212"/>
                  </a:lnTo>
                  <a:lnTo>
                    <a:pt x="4883829" y="684476"/>
                  </a:lnTo>
                  <a:lnTo>
                    <a:pt x="4886803" y="679807"/>
                  </a:lnTo>
                  <a:lnTo>
                    <a:pt x="4892006" y="675138"/>
                  </a:lnTo>
                  <a:lnTo>
                    <a:pt x="4893492" y="672337"/>
                  </a:lnTo>
                  <a:lnTo>
                    <a:pt x="4892749" y="668601"/>
                  </a:lnTo>
                  <a:lnTo>
                    <a:pt x="4890519" y="667668"/>
                  </a:lnTo>
                  <a:lnTo>
                    <a:pt x="4885317" y="666734"/>
                  </a:lnTo>
                  <a:lnTo>
                    <a:pt x="4882344" y="667668"/>
                  </a:lnTo>
                  <a:lnTo>
                    <a:pt x="4879371" y="666734"/>
                  </a:lnTo>
                  <a:lnTo>
                    <a:pt x="4877884" y="668601"/>
                  </a:lnTo>
                  <a:lnTo>
                    <a:pt x="4878627" y="671403"/>
                  </a:lnTo>
                  <a:lnTo>
                    <a:pt x="4872681" y="674205"/>
                  </a:lnTo>
                  <a:lnTo>
                    <a:pt x="4874168" y="681675"/>
                  </a:lnTo>
                  <a:lnTo>
                    <a:pt x="4868965" y="683543"/>
                  </a:lnTo>
                  <a:lnTo>
                    <a:pt x="4869708" y="687278"/>
                  </a:lnTo>
                  <a:lnTo>
                    <a:pt x="4864506" y="687278"/>
                  </a:lnTo>
                  <a:lnTo>
                    <a:pt x="4860789" y="686344"/>
                  </a:lnTo>
                  <a:lnTo>
                    <a:pt x="4857816" y="686344"/>
                  </a:lnTo>
                  <a:lnTo>
                    <a:pt x="4857816" y="694748"/>
                  </a:lnTo>
                  <a:lnTo>
                    <a:pt x="4854100" y="700351"/>
                  </a:lnTo>
                  <a:lnTo>
                    <a:pt x="4851870" y="705954"/>
                  </a:lnTo>
                  <a:lnTo>
                    <a:pt x="4846668" y="709689"/>
                  </a:lnTo>
                  <a:lnTo>
                    <a:pt x="4844439" y="713425"/>
                  </a:lnTo>
                  <a:lnTo>
                    <a:pt x="4840723" y="724630"/>
                  </a:lnTo>
                  <a:lnTo>
                    <a:pt x="4839236" y="728365"/>
                  </a:lnTo>
                  <a:lnTo>
                    <a:pt x="4841465" y="734901"/>
                  </a:lnTo>
                  <a:lnTo>
                    <a:pt x="4840723" y="737703"/>
                  </a:lnTo>
                  <a:lnTo>
                    <a:pt x="4838493" y="740505"/>
                  </a:lnTo>
                  <a:lnTo>
                    <a:pt x="4836262" y="737703"/>
                  </a:lnTo>
                  <a:lnTo>
                    <a:pt x="4834777" y="734901"/>
                  </a:lnTo>
                  <a:lnTo>
                    <a:pt x="4832547" y="732101"/>
                  </a:lnTo>
                  <a:lnTo>
                    <a:pt x="4830316" y="733034"/>
                  </a:lnTo>
                  <a:lnTo>
                    <a:pt x="4828087" y="733968"/>
                  </a:lnTo>
                  <a:lnTo>
                    <a:pt x="4826601" y="736770"/>
                  </a:lnTo>
                  <a:lnTo>
                    <a:pt x="4818425" y="738637"/>
                  </a:lnTo>
                  <a:lnTo>
                    <a:pt x="4816938" y="740505"/>
                  </a:lnTo>
                  <a:lnTo>
                    <a:pt x="4814709" y="740505"/>
                  </a:lnTo>
                  <a:lnTo>
                    <a:pt x="4813965" y="740505"/>
                  </a:lnTo>
                  <a:lnTo>
                    <a:pt x="4810992" y="738637"/>
                  </a:lnTo>
                  <a:lnTo>
                    <a:pt x="4805790" y="741438"/>
                  </a:lnTo>
                  <a:lnTo>
                    <a:pt x="4798357" y="754512"/>
                  </a:lnTo>
                  <a:lnTo>
                    <a:pt x="4790926" y="769453"/>
                  </a:lnTo>
                  <a:lnTo>
                    <a:pt x="4788695" y="772254"/>
                  </a:lnTo>
                  <a:lnTo>
                    <a:pt x="4780520" y="773188"/>
                  </a:lnTo>
                  <a:lnTo>
                    <a:pt x="4771600" y="778790"/>
                  </a:lnTo>
                  <a:lnTo>
                    <a:pt x="4767142" y="789062"/>
                  </a:lnTo>
                  <a:lnTo>
                    <a:pt x="4758966" y="789062"/>
                  </a:lnTo>
                  <a:lnTo>
                    <a:pt x="4755249" y="791864"/>
                  </a:lnTo>
                  <a:lnTo>
                    <a:pt x="4752276" y="788129"/>
                  </a:lnTo>
                  <a:lnTo>
                    <a:pt x="4752276" y="785327"/>
                  </a:lnTo>
                  <a:lnTo>
                    <a:pt x="4755249" y="782525"/>
                  </a:lnTo>
                  <a:lnTo>
                    <a:pt x="4756736" y="779725"/>
                  </a:lnTo>
                  <a:lnTo>
                    <a:pt x="4756736" y="773188"/>
                  </a:lnTo>
                  <a:lnTo>
                    <a:pt x="4760452" y="768519"/>
                  </a:lnTo>
                  <a:lnTo>
                    <a:pt x="4761195" y="762916"/>
                  </a:lnTo>
                  <a:lnTo>
                    <a:pt x="4761195" y="759181"/>
                  </a:lnTo>
                  <a:lnTo>
                    <a:pt x="4768628" y="751710"/>
                  </a:lnTo>
                  <a:lnTo>
                    <a:pt x="4769371" y="745173"/>
                  </a:lnTo>
                  <a:lnTo>
                    <a:pt x="4773088" y="742372"/>
                  </a:lnTo>
                  <a:lnTo>
                    <a:pt x="4777546" y="738637"/>
                  </a:lnTo>
                  <a:lnTo>
                    <a:pt x="4781263" y="733034"/>
                  </a:lnTo>
                  <a:lnTo>
                    <a:pt x="4782007" y="727431"/>
                  </a:lnTo>
                  <a:lnTo>
                    <a:pt x="4784980" y="722762"/>
                  </a:lnTo>
                  <a:lnTo>
                    <a:pt x="4789438" y="721829"/>
                  </a:lnTo>
                  <a:lnTo>
                    <a:pt x="4794641" y="718093"/>
                  </a:lnTo>
                  <a:lnTo>
                    <a:pt x="4805790" y="715292"/>
                  </a:lnTo>
                  <a:lnTo>
                    <a:pt x="4808764" y="713425"/>
                  </a:lnTo>
                  <a:lnTo>
                    <a:pt x="4809506" y="703153"/>
                  </a:lnTo>
                  <a:lnTo>
                    <a:pt x="4810992" y="698484"/>
                  </a:lnTo>
                  <a:lnTo>
                    <a:pt x="4809506" y="693815"/>
                  </a:lnTo>
                  <a:lnTo>
                    <a:pt x="4812479" y="687278"/>
                  </a:lnTo>
                  <a:lnTo>
                    <a:pt x="4821398" y="678873"/>
                  </a:lnTo>
                  <a:lnTo>
                    <a:pt x="4833290" y="664866"/>
                  </a:lnTo>
                  <a:lnTo>
                    <a:pt x="4839979" y="652727"/>
                  </a:lnTo>
                  <a:lnTo>
                    <a:pt x="4849642" y="634051"/>
                  </a:lnTo>
                  <a:lnTo>
                    <a:pt x="4854843" y="624713"/>
                  </a:lnTo>
                  <a:lnTo>
                    <a:pt x="4857816" y="618177"/>
                  </a:lnTo>
                  <a:lnTo>
                    <a:pt x="4863762" y="608838"/>
                  </a:lnTo>
                  <a:lnTo>
                    <a:pt x="4871938" y="599501"/>
                  </a:lnTo>
                  <a:lnTo>
                    <a:pt x="4877141" y="597633"/>
                  </a:lnTo>
                  <a:lnTo>
                    <a:pt x="4878627" y="594832"/>
                  </a:lnTo>
                  <a:lnTo>
                    <a:pt x="4879371" y="591096"/>
                  </a:lnTo>
                  <a:lnTo>
                    <a:pt x="4877884" y="584560"/>
                  </a:lnTo>
                  <a:lnTo>
                    <a:pt x="4884573" y="577089"/>
                  </a:lnTo>
                  <a:lnTo>
                    <a:pt x="4886803" y="571486"/>
                  </a:lnTo>
                  <a:lnTo>
                    <a:pt x="4892749" y="564950"/>
                  </a:lnTo>
                  <a:lnTo>
                    <a:pt x="4895721" y="564950"/>
                  </a:lnTo>
                  <a:lnTo>
                    <a:pt x="4896466" y="566818"/>
                  </a:lnTo>
                  <a:lnTo>
                    <a:pt x="4890519" y="578957"/>
                  </a:lnTo>
                  <a:lnTo>
                    <a:pt x="4891263" y="586427"/>
                  </a:lnTo>
                  <a:lnTo>
                    <a:pt x="4892006" y="592030"/>
                  </a:lnTo>
                  <a:lnTo>
                    <a:pt x="4892006" y="595766"/>
                  </a:lnTo>
                  <a:lnTo>
                    <a:pt x="4891263" y="600435"/>
                  </a:lnTo>
                  <a:lnTo>
                    <a:pt x="4899439" y="597633"/>
                  </a:lnTo>
                  <a:lnTo>
                    <a:pt x="4906870" y="595766"/>
                  </a:lnTo>
                  <a:lnTo>
                    <a:pt x="4911330" y="589229"/>
                  </a:lnTo>
                  <a:lnTo>
                    <a:pt x="4916532" y="582692"/>
                  </a:lnTo>
                  <a:lnTo>
                    <a:pt x="4916532" y="573355"/>
                  </a:lnTo>
                  <a:lnTo>
                    <a:pt x="4918762" y="572420"/>
                  </a:lnTo>
                  <a:lnTo>
                    <a:pt x="4926196" y="576155"/>
                  </a:lnTo>
                  <a:lnTo>
                    <a:pt x="4929911" y="576155"/>
                  </a:lnTo>
                  <a:lnTo>
                    <a:pt x="4934370" y="577089"/>
                  </a:lnTo>
                  <a:lnTo>
                    <a:pt x="4939573" y="567751"/>
                  </a:lnTo>
                  <a:lnTo>
                    <a:pt x="4944033" y="566818"/>
                  </a:lnTo>
                  <a:lnTo>
                    <a:pt x="4946262" y="567751"/>
                  </a:lnTo>
                  <a:lnTo>
                    <a:pt x="4947748" y="570552"/>
                  </a:lnTo>
                  <a:lnTo>
                    <a:pt x="4947748" y="573355"/>
                  </a:lnTo>
                  <a:lnTo>
                    <a:pt x="4942545" y="579891"/>
                  </a:lnTo>
                  <a:lnTo>
                    <a:pt x="4941060" y="586427"/>
                  </a:lnTo>
                  <a:lnTo>
                    <a:pt x="4933627" y="589229"/>
                  </a:lnTo>
                  <a:lnTo>
                    <a:pt x="4930654" y="599501"/>
                  </a:lnTo>
                  <a:lnTo>
                    <a:pt x="4924708" y="601368"/>
                  </a:lnTo>
                  <a:lnTo>
                    <a:pt x="4924708" y="605103"/>
                  </a:lnTo>
                  <a:lnTo>
                    <a:pt x="4924708" y="606971"/>
                  </a:lnTo>
                  <a:lnTo>
                    <a:pt x="4932141" y="611640"/>
                  </a:lnTo>
                  <a:lnTo>
                    <a:pt x="4934370" y="613508"/>
                  </a:lnTo>
                  <a:lnTo>
                    <a:pt x="4937343" y="613508"/>
                  </a:lnTo>
                  <a:lnTo>
                    <a:pt x="4938830" y="610706"/>
                  </a:lnTo>
                  <a:lnTo>
                    <a:pt x="4938087" y="606038"/>
                  </a:lnTo>
                  <a:lnTo>
                    <a:pt x="4942545" y="604169"/>
                  </a:lnTo>
                  <a:lnTo>
                    <a:pt x="4944033" y="599501"/>
                  </a:lnTo>
                  <a:lnTo>
                    <a:pt x="4950722" y="597633"/>
                  </a:lnTo>
                  <a:lnTo>
                    <a:pt x="4952208" y="592964"/>
                  </a:lnTo>
                  <a:lnTo>
                    <a:pt x="4956668" y="591096"/>
                  </a:lnTo>
                  <a:lnTo>
                    <a:pt x="4962614" y="587361"/>
                  </a:lnTo>
                  <a:lnTo>
                    <a:pt x="4965586" y="586427"/>
                  </a:lnTo>
                  <a:lnTo>
                    <a:pt x="4971532" y="585494"/>
                  </a:lnTo>
                  <a:lnTo>
                    <a:pt x="4974505" y="581758"/>
                  </a:lnTo>
                  <a:lnTo>
                    <a:pt x="4975992" y="577089"/>
                  </a:lnTo>
                  <a:lnTo>
                    <a:pt x="4975992" y="572420"/>
                  </a:lnTo>
                  <a:lnTo>
                    <a:pt x="4977478" y="570552"/>
                  </a:lnTo>
                  <a:lnTo>
                    <a:pt x="4978221" y="565884"/>
                  </a:lnTo>
                  <a:lnTo>
                    <a:pt x="4982681" y="564016"/>
                  </a:lnTo>
                  <a:lnTo>
                    <a:pt x="4984167" y="561214"/>
                  </a:lnTo>
                  <a:lnTo>
                    <a:pt x="4995316" y="557479"/>
                  </a:lnTo>
                  <a:lnTo>
                    <a:pt x="5004235" y="556546"/>
                  </a:lnTo>
                  <a:lnTo>
                    <a:pt x="5016870" y="557479"/>
                  </a:lnTo>
                  <a:lnTo>
                    <a:pt x="5028018" y="561214"/>
                  </a:lnTo>
                  <a:lnTo>
                    <a:pt x="5031735" y="557479"/>
                  </a:lnTo>
                  <a:lnTo>
                    <a:pt x="5033964" y="556546"/>
                  </a:lnTo>
                  <a:lnTo>
                    <a:pt x="5036937" y="556546"/>
                  </a:lnTo>
                  <a:lnTo>
                    <a:pt x="5042140" y="554678"/>
                  </a:lnTo>
                  <a:lnTo>
                    <a:pt x="5049573" y="555612"/>
                  </a:lnTo>
                  <a:lnTo>
                    <a:pt x="5057748" y="556546"/>
                  </a:lnTo>
                  <a:lnTo>
                    <a:pt x="5062208" y="554678"/>
                  </a:lnTo>
                  <a:lnTo>
                    <a:pt x="5067411" y="551877"/>
                  </a:lnTo>
                  <a:lnTo>
                    <a:pt x="5074843" y="543473"/>
                  </a:lnTo>
                  <a:lnTo>
                    <a:pt x="5083018" y="536936"/>
                  </a:lnTo>
                  <a:lnTo>
                    <a:pt x="5091195" y="538803"/>
                  </a:lnTo>
                  <a:lnTo>
                    <a:pt x="5096397" y="536936"/>
                  </a:lnTo>
                  <a:lnTo>
                    <a:pt x="5101599" y="537869"/>
                  </a:lnTo>
                  <a:lnTo>
                    <a:pt x="5106802" y="537869"/>
                  </a:lnTo>
                  <a:lnTo>
                    <a:pt x="5113490" y="540671"/>
                  </a:lnTo>
                  <a:lnTo>
                    <a:pt x="5120924" y="542539"/>
                  </a:lnTo>
                  <a:lnTo>
                    <a:pt x="5124639" y="543473"/>
                  </a:lnTo>
                  <a:lnTo>
                    <a:pt x="5133559" y="544406"/>
                  </a:lnTo>
                  <a:lnTo>
                    <a:pt x="5142477" y="547208"/>
                  </a:lnTo>
                  <a:lnTo>
                    <a:pt x="5149911" y="549075"/>
                  </a:lnTo>
                  <a:lnTo>
                    <a:pt x="5156599" y="555612"/>
                  </a:lnTo>
                  <a:lnTo>
                    <a:pt x="5159572" y="561214"/>
                  </a:lnTo>
                  <a:lnTo>
                    <a:pt x="5164032" y="562149"/>
                  </a:lnTo>
                  <a:lnTo>
                    <a:pt x="5169978" y="564016"/>
                  </a:lnTo>
                  <a:lnTo>
                    <a:pt x="5169978" y="567751"/>
                  </a:lnTo>
                  <a:lnTo>
                    <a:pt x="5171464" y="570552"/>
                  </a:lnTo>
                  <a:lnTo>
                    <a:pt x="5175924" y="572420"/>
                  </a:lnTo>
                  <a:lnTo>
                    <a:pt x="5179640" y="574288"/>
                  </a:lnTo>
                  <a:lnTo>
                    <a:pt x="5183355" y="575222"/>
                  </a:lnTo>
                  <a:lnTo>
                    <a:pt x="5185586" y="572420"/>
                  </a:lnTo>
                  <a:lnTo>
                    <a:pt x="5184098" y="565884"/>
                  </a:lnTo>
                  <a:lnTo>
                    <a:pt x="5185586" y="563083"/>
                  </a:lnTo>
                  <a:lnTo>
                    <a:pt x="5184843" y="559347"/>
                  </a:lnTo>
                  <a:lnTo>
                    <a:pt x="5184843" y="556546"/>
                  </a:lnTo>
                  <a:lnTo>
                    <a:pt x="5190044" y="552811"/>
                  </a:lnTo>
                  <a:lnTo>
                    <a:pt x="5188558" y="547208"/>
                  </a:lnTo>
                  <a:lnTo>
                    <a:pt x="5193018" y="545340"/>
                  </a:lnTo>
                  <a:lnTo>
                    <a:pt x="5198963" y="548141"/>
                  </a:lnTo>
                  <a:lnTo>
                    <a:pt x="5207882" y="548141"/>
                  </a:lnTo>
                  <a:lnTo>
                    <a:pt x="5210112" y="553744"/>
                  </a:lnTo>
                  <a:lnTo>
                    <a:pt x="5213828" y="554678"/>
                  </a:lnTo>
                  <a:lnTo>
                    <a:pt x="5216058" y="552811"/>
                  </a:lnTo>
                  <a:lnTo>
                    <a:pt x="5219031" y="552811"/>
                  </a:lnTo>
                  <a:lnTo>
                    <a:pt x="5220518" y="551877"/>
                  </a:lnTo>
                  <a:lnTo>
                    <a:pt x="5224234" y="551877"/>
                  </a:lnTo>
                  <a:lnTo>
                    <a:pt x="5228694" y="552811"/>
                  </a:lnTo>
                  <a:lnTo>
                    <a:pt x="5231667" y="553744"/>
                  </a:lnTo>
                  <a:lnTo>
                    <a:pt x="5234640" y="552811"/>
                  </a:lnTo>
                  <a:lnTo>
                    <a:pt x="5237613" y="551877"/>
                  </a:lnTo>
                  <a:lnTo>
                    <a:pt x="5243559" y="553744"/>
                  </a:lnTo>
                  <a:lnTo>
                    <a:pt x="5250991" y="555612"/>
                  </a:lnTo>
                  <a:lnTo>
                    <a:pt x="5254706" y="555612"/>
                  </a:lnTo>
                  <a:lnTo>
                    <a:pt x="5259166" y="554678"/>
                  </a:lnTo>
                  <a:lnTo>
                    <a:pt x="5264369" y="553744"/>
                  </a:lnTo>
                  <a:lnTo>
                    <a:pt x="5266598" y="555612"/>
                  </a:lnTo>
                  <a:lnTo>
                    <a:pt x="5268828" y="557479"/>
                  </a:lnTo>
                  <a:lnTo>
                    <a:pt x="5271801" y="558413"/>
                  </a:lnTo>
                  <a:lnTo>
                    <a:pt x="5274031" y="557479"/>
                  </a:lnTo>
                  <a:lnTo>
                    <a:pt x="5277747" y="556546"/>
                  </a:lnTo>
                  <a:lnTo>
                    <a:pt x="5281464" y="557479"/>
                  </a:lnTo>
                  <a:lnTo>
                    <a:pt x="5285923" y="556546"/>
                  </a:lnTo>
                  <a:lnTo>
                    <a:pt x="5288896" y="555612"/>
                  </a:lnTo>
                  <a:lnTo>
                    <a:pt x="5288896" y="551877"/>
                  </a:lnTo>
                  <a:lnTo>
                    <a:pt x="5285180" y="549075"/>
                  </a:lnTo>
                  <a:lnTo>
                    <a:pt x="5281464" y="548141"/>
                  </a:lnTo>
                  <a:lnTo>
                    <a:pt x="5276261" y="545340"/>
                  </a:lnTo>
                  <a:lnTo>
                    <a:pt x="5274031" y="543473"/>
                  </a:lnTo>
                  <a:lnTo>
                    <a:pt x="5271058" y="539738"/>
                  </a:lnTo>
                  <a:lnTo>
                    <a:pt x="5270315" y="535068"/>
                  </a:lnTo>
                  <a:lnTo>
                    <a:pt x="5269571" y="533201"/>
                  </a:lnTo>
                  <a:lnTo>
                    <a:pt x="5262882" y="527597"/>
                  </a:lnTo>
                  <a:lnTo>
                    <a:pt x="5259166" y="524797"/>
                  </a:lnTo>
                  <a:lnTo>
                    <a:pt x="5253220" y="524797"/>
                  </a:lnTo>
                  <a:lnTo>
                    <a:pt x="5248017" y="523862"/>
                  </a:lnTo>
                  <a:lnTo>
                    <a:pt x="5245045" y="521061"/>
                  </a:lnTo>
                  <a:lnTo>
                    <a:pt x="5245788" y="519194"/>
                  </a:lnTo>
                  <a:lnTo>
                    <a:pt x="5248760" y="515458"/>
                  </a:lnTo>
                  <a:lnTo>
                    <a:pt x="5250991" y="512657"/>
                  </a:lnTo>
                  <a:lnTo>
                    <a:pt x="5247274" y="501451"/>
                  </a:lnTo>
                  <a:lnTo>
                    <a:pt x="5248017" y="492114"/>
                  </a:lnTo>
                  <a:lnTo>
                    <a:pt x="5243559" y="484643"/>
                  </a:lnTo>
                  <a:lnTo>
                    <a:pt x="5240586" y="479040"/>
                  </a:lnTo>
                  <a:lnTo>
                    <a:pt x="5234640" y="477173"/>
                  </a:lnTo>
                  <a:lnTo>
                    <a:pt x="5230180" y="477173"/>
                  </a:lnTo>
                  <a:lnTo>
                    <a:pt x="5225721" y="477173"/>
                  </a:lnTo>
                  <a:lnTo>
                    <a:pt x="5221261" y="479040"/>
                  </a:lnTo>
                  <a:lnTo>
                    <a:pt x="5216058" y="480908"/>
                  </a:lnTo>
                  <a:lnTo>
                    <a:pt x="5210112" y="482775"/>
                  </a:lnTo>
                  <a:lnTo>
                    <a:pt x="5206396" y="483709"/>
                  </a:lnTo>
                  <a:lnTo>
                    <a:pt x="5202681" y="483709"/>
                  </a:lnTo>
                  <a:lnTo>
                    <a:pt x="5200450" y="481842"/>
                  </a:lnTo>
                  <a:lnTo>
                    <a:pt x="5199707" y="477173"/>
                  </a:lnTo>
                  <a:lnTo>
                    <a:pt x="5191532" y="474371"/>
                  </a:lnTo>
                  <a:lnTo>
                    <a:pt x="5188558" y="474371"/>
                  </a:lnTo>
                  <a:lnTo>
                    <a:pt x="5185586" y="477173"/>
                  </a:lnTo>
                  <a:lnTo>
                    <a:pt x="5183355" y="479040"/>
                  </a:lnTo>
                  <a:lnTo>
                    <a:pt x="5179640" y="479973"/>
                  </a:lnTo>
                  <a:lnTo>
                    <a:pt x="5174437" y="480908"/>
                  </a:lnTo>
                  <a:lnTo>
                    <a:pt x="5171464" y="479973"/>
                  </a:lnTo>
                  <a:lnTo>
                    <a:pt x="5169234" y="479040"/>
                  </a:lnTo>
                  <a:lnTo>
                    <a:pt x="5159572" y="478106"/>
                  </a:lnTo>
                  <a:lnTo>
                    <a:pt x="5154369" y="474371"/>
                  </a:lnTo>
                  <a:lnTo>
                    <a:pt x="5149166" y="475305"/>
                  </a:lnTo>
                  <a:lnTo>
                    <a:pt x="5143965" y="471570"/>
                  </a:lnTo>
                  <a:lnTo>
                    <a:pt x="5143220" y="466901"/>
                  </a:lnTo>
                  <a:lnTo>
                    <a:pt x="5143965" y="463165"/>
                  </a:lnTo>
                  <a:lnTo>
                    <a:pt x="5143965" y="452894"/>
                  </a:lnTo>
                  <a:lnTo>
                    <a:pt x="5143220" y="448225"/>
                  </a:lnTo>
                  <a:lnTo>
                    <a:pt x="5145450" y="440754"/>
                  </a:lnTo>
                  <a:lnTo>
                    <a:pt x="5147680" y="436085"/>
                  </a:lnTo>
                  <a:lnTo>
                    <a:pt x="5151396" y="431416"/>
                  </a:lnTo>
                  <a:lnTo>
                    <a:pt x="5154369" y="426747"/>
                  </a:lnTo>
                  <a:lnTo>
                    <a:pt x="5152140" y="425814"/>
                  </a:lnTo>
                  <a:lnTo>
                    <a:pt x="5148423" y="426747"/>
                  </a:lnTo>
                  <a:lnTo>
                    <a:pt x="5141734" y="429548"/>
                  </a:lnTo>
                  <a:lnTo>
                    <a:pt x="5132816" y="429548"/>
                  </a:lnTo>
                  <a:lnTo>
                    <a:pt x="5129842" y="427681"/>
                  </a:lnTo>
                  <a:lnTo>
                    <a:pt x="5122410" y="429548"/>
                  </a:lnTo>
                  <a:lnTo>
                    <a:pt x="5116464" y="429548"/>
                  </a:lnTo>
                  <a:lnTo>
                    <a:pt x="5108289" y="432350"/>
                  </a:lnTo>
                  <a:lnTo>
                    <a:pt x="5101599" y="435151"/>
                  </a:lnTo>
                  <a:lnTo>
                    <a:pt x="5090451" y="439820"/>
                  </a:lnTo>
                  <a:lnTo>
                    <a:pt x="5080789" y="441688"/>
                  </a:lnTo>
                  <a:lnTo>
                    <a:pt x="5074100" y="440754"/>
                  </a:lnTo>
                  <a:lnTo>
                    <a:pt x="5065923" y="438887"/>
                  </a:lnTo>
                  <a:lnTo>
                    <a:pt x="5057005" y="439820"/>
                  </a:lnTo>
                  <a:lnTo>
                    <a:pt x="5047343" y="441688"/>
                  </a:lnTo>
                  <a:lnTo>
                    <a:pt x="5040654" y="440754"/>
                  </a:lnTo>
                  <a:lnTo>
                    <a:pt x="5034708" y="439820"/>
                  </a:lnTo>
                  <a:lnTo>
                    <a:pt x="5028018" y="438887"/>
                  </a:lnTo>
                  <a:lnTo>
                    <a:pt x="5025789" y="441688"/>
                  </a:lnTo>
                  <a:lnTo>
                    <a:pt x="5022073" y="441688"/>
                  </a:lnTo>
                  <a:lnTo>
                    <a:pt x="5014641" y="441688"/>
                  </a:lnTo>
                  <a:lnTo>
                    <a:pt x="5007207" y="444489"/>
                  </a:lnTo>
                  <a:lnTo>
                    <a:pt x="5004235" y="444489"/>
                  </a:lnTo>
                  <a:lnTo>
                    <a:pt x="4999776" y="442622"/>
                  </a:lnTo>
                  <a:lnTo>
                    <a:pt x="4993086" y="444489"/>
                  </a:lnTo>
                  <a:lnTo>
                    <a:pt x="4984167" y="450092"/>
                  </a:lnTo>
                  <a:lnTo>
                    <a:pt x="4971532" y="457562"/>
                  </a:lnTo>
                  <a:lnTo>
                    <a:pt x="4964100" y="462232"/>
                  </a:lnTo>
                  <a:lnTo>
                    <a:pt x="4959640" y="462232"/>
                  </a:lnTo>
                  <a:lnTo>
                    <a:pt x="4955925" y="463165"/>
                  </a:lnTo>
                  <a:lnTo>
                    <a:pt x="4952208" y="469702"/>
                  </a:lnTo>
                  <a:lnTo>
                    <a:pt x="4947006" y="471570"/>
                  </a:lnTo>
                  <a:lnTo>
                    <a:pt x="4940316" y="477173"/>
                  </a:lnTo>
                  <a:lnTo>
                    <a:pt x="4938830" y="480908"/>
                  </a:lnTo>
                  <a:lnTo>
                    <a:pt x="4932884" y="484643"/>
                  </a:lnTo>
                  <a:lnTo>
                    <a:pt x="4931397" y="482775"/>
                  </a:lnTo>
                  <a:lnTo>
                    <a:pt x="4929168" y="478106"/>
                  </a:lnTo>
                  <a:lnTo>
                    <a:pt x="4923222" y="474371"/>
                  </a:lnTo>
                  <a:lnTo>
                    <a:pt x="4917276" y="474371"/>
                  </a:lnTo>
                  <a:lnTo>
                    <a:pt x="4910586" y="477173"/>
                  </a:lnTo>
                  <a:lnTo>
                    <a:pt x="4905384" y="479040"/>
                  </a:lnTo>
                  <a:lnTo>
                    <a:pt x="4898695" y="477173"/>
                  </a:lnTo>
                  <a:lnTo>
                    <a:pt x="4894235" y="472503"/>
                  </a:lnTo>
                  <a:lnTo>
                    <a:pt x="4893492" y="471570"/>
                  </a:lnTo>
                  <a:lnTo>
                    <a:pt x="4891263" y="467834"/>
                  </a:lnTo>
                  <a:lnTo>
                    <a:pt x="4885317" y="464099"/>
                  </a:lnTo>
                  <a:lnTo>
                    <a:pt x="4880114" y="465967"/>
                  </a:lnTo>
                  <a:lnTo>
                    <a:pt x="4874168" y="467834"/>
                  </a:lnTo>
                  <a:lnTo>
                    <a:pt x="4871195" y="467834"/>
                  </a:lnTo>
                  <a:lnTo>
                    <a:pt x="4867480" y="467834"/>
                  </a:lnTo>
                  <a:lnTo>
                    <a:pt x="4865249" y="469702"/>
                  </a:lnTo>
                  <a:lnTo>
                    <a:pt x="4860046" y="470636"/>
                  </a:lnTo>
                  <a:lnTo>
                    <a:pt x="4854843" y="470636"/>
                  </a:lnTo>
                  <a:lnTo>
                    <a:pt x="4847411" y="469702"/>
                  </a:lnTo>
                  <a:lnTo>
                    <a:pt x="4845925" y="469702"/>
                  </a:lnTo>
                  <a:lnTo>
                    <a:pt x="4840723" y="469702"/>
                  </a:lnTo>
                  <a:lnTo>
                    <a:pt x="4839236" y="467834"/>
                  </a:lnTo>
                  <a:lnTo>
                    <a:pt x="4837005" y="464099"/>
                  </a:lnTo>
                  <a:lnTo>
                    <a:pt x="4837005" y="461298"/>
                  </a:lnTo>
                  <a:lnTo>
                    <a:pt x="4838493" y="458497"/>
                  </a:lnTo>
                  <a:lnTo>
                    <a:pt x="4835519" y="455695"/>
                  </a:lnTo>
                  <a:lnTo>
                    <a:pt x="4830316" y="453827"/>
                  </a:lnTo>
                  <a:lnTo>
                    <a:pt x="4830316" y="450092"/>
                  </a:lnTo>
                  <a:lnTo>
                    <a:pt x="4829574" y="448225"/>
                  </a:lnTo>
                  <a:lnTo>
                    <a:pt x="4824371" y="448225"/>
                  </a:lnTo>
                  <a:lnTo>
                    <a:pt x="4822141" y="443556"/>
                  </a:lnTo>
                  <a:lnTo>
                    <a:pt x="4818425" y="437019"/>
                  </a:lnTo>
                  <a:lnTo>
                    <a:pt x="4813222" y="433284"/>
                  </a:lnTo>
                  <a:lnTo>
                    <a:pt x="4812479" y="430482"/>
                  </a:lnTo>
                  <a:lnTo>
                    <a:pt x="4812479" y="424879"/>
                  </a:lnTo>
                  <a:lnTo>
                    <a:pt x="4810992" y="422078"/>
                  </a:lnTo>
                  <a:lnTo>
                    <a:pt x="4803560" y="420210"/>
                  </a:lnTo>
                  <a:lnTo>
                    <a:pt x="4802073" y="415542"/>
                  </a:lnTo>
                  <a:lnTo>
                    <a:pt x="4799100" y="415542"/>
                  </a:lnTo>
                  <a:lnTo>
                    <a:pt x="4794641" y="416475"/>
                  </a:lnTo>
                  <a:lnTo>
                    <a:pt x="4794641" y="413673"/>
                  </a:lnTo>
                  <a:lnTo>
                    <a:pt x="4790926" y="410873"/>
                  </a:lnTo>
                  <a:lnTo>
                    <a:pt x="4785723" y="410873"/>
                  </a:lnTo>
                  <a:lnTo>
                    <a:pt x="4782749" y="407137"/>
                  </a:lnTo>
                  <a:lnTo>
                    <a:pt x="4779034" y="408071"/>
                  </a:lnTo>
                  <a:lnTo>
                    <a:pt x="4768628" y="404336"/>
                  </a:lnTo>
                  <a:lnTo>
                    <a:pt x="4764912" y="404336"/>
                  </a:lnTo>
                  <a:lnTo>
                    <a:pt x="4754506" y="404336"/>
                  </a:lnTo>
                  <a:lnTo>
                    <a:pt x="4752276" y="403402"/>
                  </a:lnTo>
                  <a:lnTo>
                    <a:pt x="4745587" y="404336"/>
                  </a:lnTo>
                  <a:lnTo>
                    <a:pt x="4737411" y="405270"/>
                  </a:lnTo>
                  <a:lnTo>
                    <a:pt x="4735182" y="407137"/>
                  </a:lnTo>
                  <a:lnTo>
                    <a:pt x="4731465" y="410873"/>
                  </a:lnTo>
                  <a:lnTo>
                    <a:pt x="4727750" y="416475"/>
                  </a:lnTo>
                  <a:lnTo>
                    <a:pt x="4725519" y="416475"/>
                  </a:lnTo>
                  <a:lnTo>
                    <a:pt x="4724033" y="414608"/>
                  </a:lnTo>
                  <a:lnTo>
                    <a:pt x="4727750" y="410873"/>
                  </a:lnTo>
                  <a:lnTo>
                    <a:pt x="4733696" y="403402"/>
                  </a:lnTo>
                  <a:lnTo>
                    <a:pt x="4737411" y="401534"/>
                  </a:lnTo>
                  <a:lnTo>
                    <a:pt x="4740384" y="397799"/>
                  </a:lnTo>
                  <a:lnTo>
                    <a:pt x="4739641" y="394998"/>
                  </a:lnTo>
                  <a:lnTo>
                    <a:pt x="4736668" y="394998"/>
                  </a:lnTo>
                  <a:lnTo>
                    <a:pt x="4732210" y="397799"/>
                  </a:lnTo>
                  <a:lnTo>
                    <a:pt x="4724776" y="403402"/>
                  </a:lnTo>
                  <a:lnTo>
                    <a:pt x="4717345" y="408071"/>
                  </a:lnTo>
                  <a:lnTo>
                    <a:pt x="4710655" y="410873"/>
                  </a:lnTo>
                  <a:lnTo>
                    <a:pt x="4710655" y="416475"/>
                  </a:lnTo>
                  <a:lnTo>
                    <a:pt x="4706196" y="420210"/>
                  </a:lnTo>
                  <a:lnTo>
                    <a:pt x="4702480" y="424879"/>
                  </a:lnTo>
                  <a:lnTo>
                    <a:pt x="4698763" y="429548"/>
                  </a:lnTo>
                  <a:lnTo>
                    <a:pt x="4697277" y="426747"/>
                  </a:lnTo>
                  <a:lnTo>
                    <a:pt x="4699506" y="420210"/>
                  </a:lnTo>
                  <a:lnTo>
                    <a:pt x="4698763" y="415542"/>
                  </a:lnTo>
                  <a:lnTo>
                    <a:pt x="4700993" y="410873"/>
                  </a:lnTo>
                  <a:lnTo>
                    <a:pt x="4700993" y="403402"/>
                  </a:lnTo>
                  <a:lnTo>
                    <a:pt x="4703966" y="397799"/>
                  </a:lnTo>
                  <a:lnTo>
                    <a:pt x="4702480" y="396865"/>
                  </a:lnTo>
                  <a:lnTo>
                    <a:pt x="4702480" y="394998"/>
                  </a:lnTo>
                  <a:lnTo>
                    <a:pt x="4700993" y="389395"/>
                  </a:lnTo>
                  <a:lnTo>
                    <a:pt x="4703966" y="389395"/>
                  </a:lnTo>
                  <a:lnTo>
                    <a:pt x="4704709" y="391262"/>
                  </a:lnTo>
                  <a:lnTo>
                    <a:pt x="4707681" y="391262"/>
                  </a:lnTo>
                  <a:lnTo>
                    <a:pt x="4709912" y="389395"/>
                  </a:lnTo>
                  <a:lnTo>
                    <a:pt x="4712884" y="380991"/>
                  </a:lnTo>
                  <a:lnTo>
                    <a:pt x="4712142" y="376321"/>
                  </a:lnTo>
                  <a:lnTo>
                    <a:pt x="4715115" y="374454"/>
                  </a:lnTo>
                  <a:lnTo>
                    <a:pt x="4720318" y="373521"/>
                  </a:lnTo>
                  <a:lnTo>
                    <a:pt x="4727007" y="367918"/>
                  </a:lnTo>
                  <a:lnTo>
                    <a:pt x="4727007" y="364182"/>
                  </a:lnTo>
                  <a:lnTo>
                    <a:pt x="4728493" y="363249"/>
                  </a:lnTo>
                  <a:lnTo>
                    <a:pt x="4728493" y="359513"/>
                  </a:lnTo>
                  <a:lnTo>
                    <a:pt x="4731465" y="355778"/>
                  </a:lnTo>
                  <a:lnTo>
                    <a:pt x="4735925" y="352977"/>
                  </a:lnTo>
                  <a:lnTo>
                    <a:pt x="4741128" y="351109"/>
                  </a:lnTo>
                  <a:lnTo>
                    <a:pt x="4750048" y="344573"/>
                  </a:lnTo>
                  <a:lnTo>
                    <a:pt x="4764168" y="335235"/>
                  </a:lnTo>
                  <a:lnTo>
                    <a:pt x="4765655" y="332433"/>
                  </a:lnTo>
                  <a:lnTo>
                    <a:pt x="4764168" y="329632"/>
                  </a:lnTo>
                  <a:lnTo>
                    <a:pt x="4764912" y="326830"/>
                  </a:lnTo>
                  <a:lnTo>
                    <a:pt x="4773088" y="325896"/>
                  </a:lnTo>
                  <a:lnTo>
                    <a:pt x="4785723" y="324963"/>
                  </a:lnTo>
                  <a:lnTo>
                    <a:pt x="4787952" y="323095"/>
                  </a:lnTo>
                  <a:lnTo>
                    <a:pt x="4788695" y="324029"/>
                  </a:lnTo>
                  <a:lnTo>
                    <a:pt x="4791669" y="324029"/>
                  </a:lnTo>
                  <a:lnTo>
                    <a:pt x="4794641" y="322161"/>
                  </a:lnTo>
                  <a:lnTo>
                    <a:pt x="4794641" y="320294"/>
                  </a:lnTo>
                  <a:lnTo>
                    <a:pt x="4790926" y="313757"/>
                  </a:lnTo>
                  <a:lnTo>
                    <a:pt x="4779777" y="310022"/>
                  </a:lnTo>
                  <a:lnTo>
                    <a:pt x="4777546" y="312823"/>
                  </a:lnTo>
                  <a:lnTo>
                    <a:pt x="4770858" y="310956"/>
                  </a:lnTo>
                  <a:lnTo>
                    <a:pt x="4765655" y="311890"/>
                  </a:lnTo>
                  <a:lnTo>
                    <a:pt x="4758222" y="312823"/>
                  </a:lnTo>
                  <a:lnTo>
                    <a:pt x="4747817" y="312823"/>
                  </a:lnTo>
                  <a:lnTo>
                    <a:pt x="4740384" y="313757"/>
                  </a:lnTo>
                  <a:lnTo>
                    <a:pt x="4731465" y="316558"/>
                  </a:lnTo>
                  <a:lnTo>
                    <a:pt x="4723291" y="321227"/>
                  </a:lnTo>
                  <a:lnTo>
                    <a:pt x="4713627" y="324029"/>
                  </a:lnTo>
                  <a:lnTo>
                    <a:pt x="4707681" y="326830"/>
                  </a:lnTo>
                  <a:lnTo>
                    <a:pt x="4702480" y="331499"/>
                  </a:lnTo>
                  <a:lnTo>
                    <a:pt x="4695790" y="340838"/>
                  </a:lnTo>
                  <a:lnTo>
                    <a:pt x="4692074" y="346440"/>
                  </a:lnTo>
                  <a:lnTo>
                    <a:pt x="4687614" y="350175"/>
                  </a:lnTo>
                  <a:lnTo>
                    <a:pt x="4683898" y="352043"/>
                  </a:lnTo>
                  <a:lnTo>
                    <a:pt x="4677209" y="352977"/>
                  </a:lnTo>
                  <a:lnTo>
                    <a:pt x="4674237" y="352043"/>
                  </a:lnTo>
                  <a:lnTo>
                    <a:pt x="4668291" y="356712"/>
                  </a:lnTo>
                  <a:lnTo>
                    <a:pt x="4663088" y="363249"/>
                  </a:lnTo>
                  <a:lnTo>
                    <a:pt x="4659371" y="363249"/>
                  </a:lnTo>
                  <a:lnTo>
                    <a:pt x="4654168" y="365116"/>
                  </a:lnTo>
                  <a:lnTo>
                    <a:pt x="4651196" y="370719"/>
                  </a:lnTo>
                  <a:lnTo>
                    <a:pt x="4646737" y="372586"/>
                  </a:lnTo>
                  <a:lnTo>
                    <a:pt x="4641534" y="374454"/>
                  </a:lnTo>
                  <a:lnTo>
                    <a:pt x="4640047" y="380991"/>
                  </a:lnTo>
                  <a:lnTo>
                    <a:pt x="4637818" y="385660"/>
                  </a:lnTo>
                  <a:lnTo>
                    <a:pt x="4637074" y="386593"/>
                  </a:lnTo>
                  <a:lnTo>
                    <a:pt x="4630385" y="388462"/>
                  </a:lnTo>
                  <a:lnTo>
                    <a:pt x="4624439" y="388462"/>
                  </a:lnTo>
                  <a:lnTo>
                    <a:pt x="4617750" y="391262"/>
                  </a:lnTo>
                  <a:lnTo>
                    <a:pt x="4612547" y="391262"/>
                  </a:lnTo>
                  <a:lnTo>
                    <a:pt x="4608832" y="392197"/>
                  </a:lnTo>
                  <a:lnTo>
                    <a:pt x="4605859" y="394998"/>
                  </a:lnTo>
                  <a:lnTo>
                    <a:pt x="4602141" y="401534"/>
                  </a:lnTo>
                  <a:lnTo>
                    <a:pt x="4596940" y="405270"/>
                  </a:lnTo>
                  <a:lnTo>
                    <a:pt x="4585791" y="410873"/>
                  </a:lnTo>
                  <a:lnTo>
                    <a:pt x="4578358" y="412740"/>
                  </a:lnTo>
                  <a:lnTo>
                    <a:pt x="4573156" y="413673"/>
                  </a:lnTo>
                  <a:lnTo>
                    <a:pt x="4567209" y="412740"/>
                  </a:lnTo>
                  <a:lnTo>
                    <a:pt x="4561263" y="412740"/>
                  </a:lnTo>
                  <a:lnTo>
                    <a:pt x="4554574" y="416475"/>
                  </a:lnTo>
                  <a:lnTo>
                    <a:pt x="4549371" y="416475"/>
                  </a:lnTo>
                  <a:lnTo>
                    <a:pt x="4541197" y="415542"/>
                  </a:lnTo>
                  <a:lnTo>
                    <a:pt x="4533021" y="416475"/>
                  </a:lnTo>
                  <a:lnTo>
                    <a:pt x="4526332" y="417409"/>
                  </a:lnTo>
                  <a:lnTo>
                    <a:pt x="4519642" y="422078"/>
                  </a:lnTo>
                  <a:lnTo>
                    <a:pt x="4515183" y="426747"/>
                  </a:lnTo>
                  <a:lnTo>
                    <a:pt x="4511467" y="430482"/>
                  </a:lnTo>
                  <a:lnTo>
                    <a:pt x="4504777" y="435151"/>
                  </a:lnTo>
                  <a:lnTo>
                    <a:pt x="4495858" y="440754"/>
                  </a:lnTo>
                  <a:lnTo>
                    <a:pt x="4489169" y="444489"/>
                  </a:lnTo>
                  <a:lnTo>
                    <a:pt x="4480994" y="446357"/>
                  </a:lnTo>
                  <a:lnTo>
                    <a:pt x="4472817" y="448225"/>
                  </a:lnTo>
                  <a:lnTo>
                    <a:pt x="4462413" y="451026"/>
                  </a:lnTo>
                  <a:lnTo>
                    <a:pt x="4457953" y="454761"/>
                  </a:lnTo>
                  <a:lnTo>
                    <a:pt x="4449778" y="459431"/>
                  </a:lnTo>
                  <a:lnTo>
                    <a:pt x="4445319" y="460364"/>
                  </a:lnTo>
                  <a:lnTo>
                    <a:pt x="4440858" y="459431"/>
                  </a:lnTo>
                  <a:lnTo>
                    <a:pt x="4434913" y="457562"/>
                  </a:lnTo>
                  <a:lnTo>
                    <a:pt x="4426738" y="454761"/>
                  </a:lnTo>
                  <a:lnTo>
                    <a:pt x="4416332" y="448225"/>
                  </a:lnTo>
                  <a:lnTo>
                    <a:pt x="4408900" y="443556"/>
                  </a:lnTo>
                  <a:lnTo>
                    <a:pt x="4405183" y="444489"/>
                  </a:lnTo>
                  <a:lnTo>
                    <a:pt x="4402954" y="448225"/>
                  </a:lnTo>
                  <a:lnTo>
                    <a:pt x="4398494" y="449159"/>
                  </a:lnTo>
                  <a:lnTo>
                    <a:pt x="4394035" y="450092"/>
                  </a:lnTo>
                  <a:lnTo>
                    <a:pt x="4389575" y="453827"/>
                  </a:lnTo>
                  <a:lnTo>
                    <a:pt x="4385860" y="457562"/>
                  </a:lnTo>
                  <a:lnTo>
                    <a:pt x="4378426" y="453827"/>
                  </a:lnTo>
                  <a:lnTo>
                    <a:pt x="4382886" y="448225"/>
                  </a:lnTo>
                  <a:lnTo>
                    <a:pt x="4389575" y="442622"/>
                  </a:lnTo>
                  <a:lnTo>
                    <a:pt x="4390318" y="440754"/>
                  </a:lnTo>
                  <a:lnTo>
                    <a:pt x="4389575" y="432350"/>
                  </a:lnTo>
                  <a:lnTo>
                    <a:pt x="4391806" y="423945"/>
                  </a:lnTo>
                  <a:lnTo>
                    <a:pt x="4399237" y="418343"/>
                  </a:lnTo>
                  <a:lnTo>
                    <a:pt x="4399981" y="413673"/>
                  </a:lnTo>
                  <a:lnTo>
                    <a:pt x="4401467" y="407137"/>
                  </a:lnTo>
                  <a:lnTo>
                    <a:pt x="4400724" y="404336"/>
                  </a:lnTo>
                  <a:lnTo>
                    <a:pt x="4395521" y="403402"/>
                  </a:lnTo>
                  <a:lnTo>
                    <a:pt x="4392548" y="401534"/>
                  </a:lnTo>
                  <a:lnTo>
                    <a:pt x="4390318" y="398733"/>
                  </a:lnTo>
                  <a:lnTo>
                    <a:pt x="4385117" y="399667"/>
                  </a:lnTo>
                  <a:lnTo>
                    <a:pt x="4381400" y="401534"/>
                  </a:lnTo>
                  <a:lnTo>
                    <a:pt x="4373968" y="402468"/>
                  </a:lnTo>
                  <a:lnTo>
                    <a:pt x="4365791" y="408071"/>
                  </a:lnTo>
                  <a:lnTo>
                    <a:pt x="4347211" y="415542"/>
                  </a:lnTo>
                  <a:lnTo>
                    <a:pt x="4341265" y="414608"/>
                  </a:lnTo>
                  <a:lnTo>
                    <a:pt x="4337548" y="414608"/>
                  </a:lnTo>
                  <a:lnTo>
                    <a:pt x="4327887" y="422078"/>
                  </a:lnTo>
                  <a:lnTo>
                    <a:pt x="4320455" y="424879"/>
                  </a:lnTo>
                  <a:lnTo>
                    <a:pt x="4314508" y="427681"/>
                  </a:lnTo>
                  <a:lnTo>
                    <a:pt x="4306333" y="430482"/>
                  </a:lnTo>
                  <a:lnTo>
                    <a:pt x="4296670" y="431416"/>
                  </a:lnTo>
                  <a:lnTo>
                    <a:pt x="4288495" y="431416"/>
                  </a:lnTo>
                  <a:lnTo>
                    <a:pt x="4281062" y="435151"/>
                  </a:lnTo>
                  <a:lnTo>
                    <a:pt x="4269913" y="439820"/>
                  </a:lnTo>
                  <a:lnTo>
                    <a:pt x="4262482" y="441688"/>
                  </a:lnTo>
                  <a:lnTo>
                    <a:pt x="4255048" y="441688"/>
                  </a:lnTo>
                  <a:lnTo>
                    <a:pt x="4248359" y="442622"/>
                  </a:lnTo>
                  <a:lnTo>
                    <a:pt x="4243156" y="440754"/>
                  </a:lnTo>
                  <a:lnTo>
                    <a:pt x="4240184" y="439820"/>
                  </a:lnTo>
                  <a:lnTo>
                    <a:pt x="4233495" y="437019"/>
                  </a:lnTo>
                  <a:lnTo>
                    <a:pt x="4228292" y="433284"/>
                  </a:lnTo>
                  <a:lnTo>
                    <a:pt x="4226062" y="431416"/>
                  </a:lnTo>
                  <a:lnTo>
                    <a:pt x="4224576" y="433284"/>
                  </a:lnTo>
                  <a:lnTo>
                    <a:pt x="4220861" y="439820"/>
                  </a:lnTo>
                  <a:lnTo>
                    <a:pt x="4217887" y="438887"/>
                  </a:lnTo>
                  <a:lnTo>
                    <a:pt x="4218630" y="430482"/>
                  </a:lnTo>
                  <a:lnTo>
                    <a:pt x="4223089" y="426747"/>
                  </a:lnTo>
                  <a:lnTo>
                    <a:pt x="4229779" y="420210"/>
                  </a:lnTo>
                  <a:lnTo>
                    <a:pt x="4239441" y="415542"/>
                  </a:lnTo>
                  <a:lnTo>
                    <a:pt x="4250590" y="409005"/>
                  </a:lnTo>
                  <a:lnTo>
                    <a:pt x="4260994" y="402468"/>
                  </a:lnTo>
                  <a:lnTo>
                    <a:pt x="4266940" y="396865"/>
                  </a:lnTo>
                  <a:lnTo>
                    <a:pt x="4272886" y="393130"/>
                  </a:lnTo>
                  <a:lnTo>
                    <a:pt x="4289238" y="381925"/>
                  </a:lnTo>
                  <a:lnTo>
                    <a:pt x="4299643" y="374454"/>
                  </a:lnTo>
                  <a:lnTo>
                    <a:pt x="4317482" y="364182"/>
                  </a:lnTo>
                  <a:lnTo>
                    <a:pt x="4331602" y="351109"/>
                  </a:lnTo>
                  <a:lnTo>
                    <a:pt x="4350927" y="331499"/>
                  </a:lnTo>
                  <a:lnTo>
                    <a:pt x="4359846" y="323095"/>
                  </a:lnTo>
                  <a:lnTo>
                    <a:pt x="4368765" y="314691"/>
                  </a:lnTo>
                  <a:lnTo>
                    <a:pt x="4376197" y="309088"/>
                  </a:lnTo>
                  <a:lnTo>
                    <a:pt x="4389575" y="300684"/>
                  </a:lnTo>
                  <a:lnTo>
                    <a:pt x="4397008" y="293213"/>
                  </a:lnTo>
                  <a:lnTo>
                    <a:pt x="4407413" y="289478"/>
                  </a:lnTo>
                  <a:lnTo>
                    <a:pt x="4434913" y="274538"/>
                  </a:lnTo>
                  <a:lnTo>
                    <a:pt x="4452751" y="268001"/>
                  </a:lnTo>
                  <a:lnTo>
                    <a:pt x="4471332" y="263332"/>
                  </a:lnTo>
                  <a:lnTo>
                    <a:pt x="4485454" y="259597"/>
                  </a:lnTo>
                  <a:lnTo>
                    <a:pt x="4504777" y="252126"/>
                  </a:lnTo>
                  <a:lnTo>
                    <a:pt x="4519642" y="246523"/>
                  </a:lnTo>
                  <a:lnTo>
                    <a:pt x="4528561" y="243722"/>
                  </a:lnTo>
                  <a:lnTo>
                    <a:pt x="4542682" y="236251"/>
                  </a:lnTo>
                  <a:lnTo>
                    <a:pt x="4552345" y="228781"/>
                  </a:lnTo>
                  <a:lnTo>
                    <a:pt x="4567209" y="224112"/>
                  </a:lnTo>
                  <a:lnTo>
                    <a:pt x="4556062" y="223178"/>
                  </a:lnTo>
                  <a:lnTo>
                    <a:pt x="4539710" y="222244"/>
                  </a:lnTo>
                  <a:lnTo>
                    <a:pt x="4530791" y="221311"/>
                  </a:lnTo>
                  <a:lnTo>
                    <a:pt x="4526332" y="223178"/>
                  </a:lnTo>
                  <a:lnTo>
                    <a:pt x="4518899" y="225980"/>
                  </a:lnTo>
                  <a:lnTo>
                    <a:pt x="4509980" y="222244"/>
                  </a:lnTo>
                  <a:lnTo>
                    <a:pt x="4504035" y="218509"/>
                  </a:lnTo>
                  <a:lnTo>
                    <a:pt x="4499574" y="214774"/>
                  </a:lnTo>
                  <a:lnTo>
                    <a:pt x="4495115" y="211039"/>
                  </a:lnTo>
                  <a:lnTo>
                    <a:pt x="4490655" y="207304"/>
                  </a:lnTo>
                  <a:lnTo>
                    <a:pt x="4483966" y="206370"/>
                  </a:lnTo>
                  <a:lnTo>
                    <a:pt x="4476535" y="205436"/>
                  </a:lnTo>
                  <a:lnTo>
                    <a:pt x="4469102" y="207304"/>
                  </a:lnTo>
                  <a:lnTo>
                    <a:pt x="4458697" y="206370"/>
                  </a:lnTo>
                  <a:lnTo>
                    <a:pt x="4443832" y="207304"/>
                  </a:lnTo>
                  <a:lnTo>
                    <a:pt x="4434913" y="208237"/>
                  </a:lnTo>
                  <a:lnTo>
                    <a:pt x="4425993" y="204503"/>
                  </a:lnTo>
                  <a:lnTo>
                    <a:pt x="4422278" y="204503"/>
                  </a:lnTo>
                  <a:lnTo>
                    <a:pt x="4417819" y="205436"/>
                  </a:lnTo>
                  <a:lnTo>
                    <a:pt x="4410386" y="207304"/>
                  </a:lnTo>
                  <a:lnTo>
                    <a:pt x="4405183" y="208237"/>
                  </a:lnTo>
                  <a:lnTo>
                    <a:pt x="4401467" y="206370"/>
                  </a:lnTo>
                  <a:lnTo>
                    <a:pt x="4400724" y="202634"/>
                  </a:lnTo>
                  <a:lnTo>
                    <a:pt x="4399981" y="197966"/>
                  </a:lnTo>
                  <a:lnTo>
                    <a:pt x="4393291" y="194231"/>
                  </a:lnTo>
                  <a:lnTo>
                    <a:pt x="4391062" y="185826"/>
                  </a:lnTo>
                  <a:lnTo>
                    <a:pt x="4390318" y="183959"/>
                  </a:lnTo>
                  <a:lnTo>
                    <a:pt x="4385117" y="183959"/>
                  </a:lnTo>
                  <a:lnTo>
                    <a:pt x="4381400" y="184892"/>
                  </a:lnTo>
                  <a:lnTo>
                    <a:pt x="4375454" y="186760"/>
                  </a:lnTo>
                  <a:lnTo>
                    <a:pt x="4370251" y="190495"/>
                  </a:lnTo>
                  <a:lnTo>
                    <a:pt x="4367278" y="193297"/>
                  </a:lnTo>
                  <a:lnTo>
                    <a:pt x="4359846" y="195164"/>
                  </a:lnTo>
                  <a:lnTo>
                    <a:pt x="4347954" y="202634"/>
                  </a:lnTo>
                  <a:lnTo>
                    <a:pt x="4339778" y="209171"/>
                  </a:lnTo>
                  <a:lnTo>
                    <a:pt x="4330116" y="212906"/>
                  </a:lnTo>
                  <a:lnTo>
                    <a:pt x="4315995" y="215708"/>
                  </a:lnTo>
                  <a:lnTo>
                    <a:pt x="4310049" y="212906"/>
                  </a:lnTo>
                  <a:lnTo>
                    <a:pt x="4305589" y="213840"/>
                  </a:lnTo>
                  <a:lnTo>
                    <a:pt x="4301872" y="214774"/>
                  </a:lnTo>
                  <a:lnTo>
                    <a:pt x="4297414" y="213840"/>
                  </a:lnTo>
                  <a:lnTo>
                    <a:pt x="4295927" y="208237"/>
                  </a:lnTo>
                  <a:lnTo>
                    <a:pt x="4288495" y="208237"/>
                  </a:lnTo>
                  <a:lnTo>
                    <a:pt x="4281805" y="206370"/>
                  </a:lnTo>
                  <a:lnTo>
                    <a:pt x="4279577" y="203569"/>
                  </a:lnTo>
                  <a:lnTo>
                    <a:pt x="4278832" y="197966"/>
                  </a:lnTo>
                  <a:lnTo>
                    <a:pt x="4278089" y="194231"/>
                  </a:lnTo>
                  <a:lnTo>
                    <a:pt x="4275116" y="192363"/>
                  </a:lnTo>
                  <a:lnTo>
                    <a:pt x="4271400" y="191428"/>
                  </a:lnTo>
                  <a:lnTo>
                    <a:pt x="4269171" y="192363"/>
                  </a:lnTo>
                  <a:lnTo>
                    <a:pt x="4259508" y="190495"/>
                  </a:lnTo>
                  <a:lnTo>
                    <a:pt x="4255048" y="186760"/>
                  </a:lnTo>
                  <a:lnTo>
                    <a:pt x="4251333" y="185826"/>
                  </a:lnTo>
                  <a:lnTo>
                    <a:pt x="4246873" y="185826"/>
                  </a:lnTo>
                  <a:lnTo>
                    <a:pt x="4242414" y="184892"/>
                  </a:lnTo>
                  <a:lnTo>
                    <a:pt x="4240184" y="179289"/>
                  </a:lnTo>
                  <a:lnTo>
                    <a:pt x="4240927" y="173687"/>
                  </a:lnTo>
                  <a:lnTo>
                    <a:pt x="4237954" y="170886"/>
                  </a:lnTo>
                  <a:lnTo>
                    <a:pt x="4237211" y="169951"/>
                  </a:lnTo>
                  <a:lnTo>
                    <a:pt x="4233495" y="167150"/>
                  </a:lnTo>
                  <a:lnTo>
                    <a:pt x="4230522" y="166216"/>
                  </a:lnTo>
                  <a:lnTo>
                    <a:pt x="4228292" y="166216"/>
                  </a:lnTo>
                  <a:lnTo>
                    <a:pt x="4219373" y="167150"/>
                  </a:lnTo>
                  <a:lnTo>
                    <a:pt x="4211941" y="167150"/>
                  </a:lnTo>
                  <a:lnTo>
                    <a:pt x="4205995" y="168084"/>
                  </a:lnTo>
                  <a:lnTo>
                    <a:pt x="4203766" y="169951"/>
                  </a:lnTo>
                  <a:lnTo>
                    <a:pt x="4202278" y="173687"/>
                  </a:lnTo>
                  <a:lnTo>
                    <a:pt x="4203023" y="183959"/>
                  </a:lnTo>
                  <a:lnTo>
                    <a:pt x="4191874" y="187694"/>
                  </a:lnTo>
                  <a:lnTo>
                    <a:pt x="4185184" y="178356"/>
                  </a:lnTo>
                  <a:lnTo>
                    <a:pt x="4180725" y="169951"/>
                  </a:lnTo>
                  <a:lnTo>
                    <a:pt x="4179982" y="165282"/>
                  </a:lnTo>
                  <a:lnTo>
                    <a:pt x="4181468" y="158745"/>
                  </a:lnTo>
                  <a:lnTo>
                    <a:pt x="4174036" y="152209"/>
                  </a:lnTo>
                  <a:lnTo>
                    <a:pt x="4170319" y="152209"/>
                  </a:lnTo>
                  <a:lnTo>
                    <a:pt x="4165117" y="151275"/>
                  </a:lnTo>
                  <a:lnTo>
                    <a:pt x="4157684" y="151275"/>
                  </a:lnTo>
                  <a:lnTo>
                    <a:pt x="4150253" y="151275"/>
                  </a:lnTo>
                  <a:lnTo>
                    <a:pt x="4150253" y="147540"/>
                  </a:lnTo>
                  <a:lnTo>
                    <a:pt x="4152481" y="144739"/>
                  </a:lnTo>
                  <a:lnTo>
                    <a:pt x="4159914" y="142871"/>
                  </a:lnTo>
                  <a:lnTo>
                    <a:pt x="4159171" y="134467"/>
                  </a:lnTo>
                  <a:lnTo>
                    <a:pt x="4154711" y="134467"/>
                  </a:lnTo>
                  <a:lnTo>
                    <a:pt x="4150253" y="134467"/>
                  </a:lnTo>
                  <a:lnTo>
                    <a:pt x="4143562" y="134467"/>
                  </a:lnTo>
                  <a:lnTo>
                    <a:pt x="4135388" y="131665"/>
                  </a:lnTo>
                  <a:lnTo>
                    <a:pt x="4124982" y="127930"/>
                  </a:lnTo>
                  <a:lnTo>
                    <a:pt x="4119779" y="124195"/>
                  </a:lnTo>
                  <a:lnTo>
                    <a:pt x="4115320" y="122328"/>
                  </a:lnTo>
                  <a:lnTo>
                    <a:pt x="4108630" y="123262"/>
                  </a:lnTo>
                  <a:lnTo>
                    <a:pt x="4100455" y="123262"/>
                  </a:lnTo>
                  <a:lnTo>
                    <a:pt x="4085591" y="120460"/>
                  </a:lnTo>
                  <a:lnTo>
                    <a:pt x="4078900" y="120460"/>
                  </a:lnTo>
                  <a:lnTo>
                    <a:pt x="4075185" y="121393"/>
                  </a:lnTo>
                  <a:lnTo>
                    <a:pt x="4056604" y="126997"/>
                  </a:lnTo>
                  <a:lnTo>
                    <a:pt x="4052887" y="128864"/>
                  </a:lnTo>
                  <a:lnTo>
                    <a:pt x="4051401" y="134467"/>
                  </a:lnTo>
                  <a:lnTo>
                    <a:pt x="4009780" y="142871"/>
                  </a:lnTo>
                  <a:lnTo>
                    <a:pt x="4006807" y="138202"/>
                  </a:lnTo>
                  <a:lnTo>
                    <a:pt x="4007550" y="127930"/>
                  </a:lnTo>
                  <a:lnTo>
                    <a:pt x="4004577" y="124195"/>
                  </a:lnTo>
                  <a:lnTo>
                    <a:pt x="4000118" y="121393"/>
                  </a:lnTo>
                  <a:lnTo>
                    <a:pt x="3959982" y="119526"/>
                  </a:lnTo>
                  <a:lnTo>
                    <a:pt x="3949576" y="119526"/>
                  </a:lnTo>
                  <a:lnTo>
                    <a:pt x="3947348" y="112990"/>
                  </a:lnTo>
                  <a:lnTo>
                    <a:pt x="3942145" y="111122"/>
                  </a:lnTo>
                  <a:lnTo>
                    <a:pt x="3936942" y="110188"/>
                  </a:lnTo>
                  <a:lnTo>
                    <a:pt x="3931739" y="110188"/>
                  </a:lnTo>
                  <a:lnTo>
                    <a:pt x="3928023" y="111122"/>
                  </a:lnTo>
                  <a:lnTo>
                    <a:pt x="3922820" y="112990"/>
                  </a:lnTo>
                  <a:lnTo>
                    <a:pt x="3912415" y="109254"/>
                  </a:lnTo>
                  <a:lnTo>
                    <a:pt x="3901266" y="105519"/>
                  </a:lnTo>
                  <a:lnTo>
                    <a:pt x="3893091" y="100850"/>
                  </a:lnTo>
                  <a:lnTo>
                    <a:pt x="3891605" y="97115"/>
                  </a:lnTo>
                  <a:lnTo>
                    <a:pt x="3890860" y="92446"/>
                  </a:lnTo>
                  <a:lnTo>
                    <a:pt x="3892348" y="86843"/>
                  </a:lnTo>
                  <a:lnTo>
                    <a:pt x="3892348" y="80307"/>
                  </a:lnTo>
                  <a:lnTo>
                    <a:pt x="3892348" y="73770"/>
                  </a:lnTo>
                  <a:lnTo>
                    <a:pt x="3889375" y="65366"/>
                  </a:lnTo>
                  <a:lnTo>
                    <a:pt x="3886402" y="53227"/>
                  </a:lnTo>
                  <a:lnTo>
                    <a:pt x="3884915" y="43888"/>
                  </a:lnTo>
                  <a:lnTo>
                    <a:pt x="3881199" y="34550"/>
                  </a:lnTo>
                  <a:lnTo>
                    <a:pt x="3877483" y="23345"/>
                  </a:lnTo>
                  <a:lnTo>
                    <a:pt x="3876740" y="14006"/>
                  </a:lnTo>
                  <a:lnTo>
                    <a:pt x="3875996" y="7469"/>
                  </a:lnTo>
                  <a:lnTo>
                    <a:pt x="3870794" y="6536"/>
                  </a:lnTo>
                  <a:lnTo>
                    <a:pt x="3865591" y="5602"/>
                  </a:lnTo>
                  <a:lnTo>
                    <a:pt x="3862619" y="2801"/>
                  </a:lnTo>
                  <a:lnTo>
                    <a:pt x="3858901" y="933"/>
                  </a:lnTo>
                  <a:lnTo>
                    <a:pt x="3852213" y="1867"/>
                  </a:lnTo>
                  <a:lnTo>
                    <a:pt x="3847753" y="3734"/>
                  </a:lnTo>
                  <a:lnTo>
                    <a:pt x="3843293" y="2801"/>
                  </a:lnTo>
                  <a:lnTo>
                    <a:pt x="3836605" y="1867"/>
                  </a:lnTo>
                  <a:lnTo>
                    <a:pt x="3830659" y="0"/>
                  </a:lnTo>
                  <a:lnTo>
                    <a:pt x="3829916" y="61630"/>
                  </a:lnTo>
                  <a:lnTo>
                    <a:pt x="3812078" y="62564"/>
                  </a:lnTo>
                  <a:lnTo>
                    <a:pt x="3672348" y="62564"/>
                  </a:lnTo>
                  <a:lnTo>
                    <a:pt x="3561605" y="62564"/>
                  </a:lnTo>
                  <a:lnTo>
                    <a:pt x="3470187" y="61630"/>
                  </a:lnTo>
                  <a:lnTo>
                    <a:pt x="3331944" y="62564"/>
                  </a:lnTo>
                  <a:lnTo>
                    <a:pt x="3262824" y="62564"/>
                  </a:lnTo>
                  <a:lnTo>
                    <a:pt x="3177351" y="62564"/>
                  </a:lnTo>
                  <a:lnTo>
                    <a:pt x="3007892" y="62564"/>
                  </a:lnTo>
                  <a:lnTo>
                    <a:pt x="2940257" y="61630"/>
                  </a:lnTo>
                  <a:lnTo>
                    <a:pt x="2821338" y="61630"/>
                  </a:lnTo>
                  <a:lnTo>
                    <a:pt x="2676407" y="62564"/>
                  </a:lnTo>
                  <a:lnTo>
                    <a:pt x="2650393" y="62564"/>
                  </a:lnTo>
                  <a:lnTo>
                    <a:pt x="2617691" y="61630"/>
                  </a:lnTo>
                  <a:lnTo>
                    <a:pt x="2584988" y="61630"/>
                  </a:lnTo>
                  <a:lnTo>
                    <a:pt x="2559718" y="61630"/>
                  </a:lnTo>
                  <a:lnTo>
                    <a:pt x="2545597" y="62564"/>
                  </a:lnTo>
                  <a:lnTo>
                    <a:pt x="2532218" y="61630"/>
                  </a:lnTo>
                  <a:lnTo>
                    <a:pt x="2502488" y="61630"/>
                  </a:lnTo>
                  <a:lnTo>
                    <a:pt x="2472759" y="62564"/>
                  </a:lnTo>
                  <a:lnTo>
                    <a:pt x="2443030" y="62564"/>
                  </a:lnTo>
                  <a:lnTo>
                    <a:pt x="2422219" y="61630"/>
                  </a:lnTo>
                  <a:lnTo>
                    <a:pt x="2410328" y="62564"/>
                  </a:lnTo>
                  <a:lnTo>
                    <a:pt x="2393233" y="62564"/>
                  </a:lnTo>
                  <a:lnTo>
                    <a:pt x="2366476" y="62564"/>
                  </a:lnTo>
                  <a:lnTo>
                    <a:pt x="2340463" y="62564"/>
                  </a:lnTo>
                  <a:lnTo>
                    <a:pt x="2310733" y="62564"/>
                  </a:lnTo>
                  <a:lnTo>
                    <a:pt x="2286205" y="63499"/>
                  </a:lnTo>
                  <a:lnTo>
                    <a:pt x="2269855" y="62564"/>
                  </a:lnTo>
                  <a:lnTo>
                    <a:pt x="2257963" y="63499"/>
                  </a:lnTo>
                  <a:lnTo>
                    <a:pt x="2236408" y="62564"/>
                  </a:lnTo>
                  <a:lnTo>
                    <a:pt x="2205193" y="63499"/>
                  </a:lnTo>
                  <a:lnTo>
                    <a:pt x="2179922" y="63499"/>
                  </a:lnTo>
                  <a:lnTo>
                    <a:pt x="2151680" y="62564"/>
                  </a:lnTo>
                  <a:lnTo>
                    <a:pt x="2133842" y="63499"/>
                  </a:lnTo>
                  <a:lnTo>
                    <a:pt x="2098910" y="63499"/>
                  </a:lnTo>
                  <a:lnTo>
                    <a:pt x="2061004" y="63499"/>
                  </a:lnTo>
                  <a:lnTo>
                    <a:pt x="2024585" y="63499"/>
                  </a:lnTo>
                  <a:lnTo>
                    <a:pt x="1993370" y="63499"/>
                  </a:lnTo>
                  <a:lnTo>
                    <a:pt x="1972559" y="63499"/>
                  </a:lnTo>
                  <a:lnTo>
                    <a:pt x="1937626" y="63499"/>
                  </a:lnTo>
                  <a:lnTo>
                    <a:pt x="1886342" y="63499"/>
                  </a:lnTo>
                  <a:lnTo>
                    <a:pt x="1837289" y="63499"/>
                  </a:lnTo>
                  <a:lnTo>
                    <a:pt x="1809045" y="63499"/>
                  </a:lnTo>
                  <a:lnTo>
                    <a:pt x="1788978" y="63499"/>
                  </a:lnTo>
                  <a:lnTo>
                    <a:pt x="1759249" y="63499"/>
                  </a:lnTo>
                  <a:lnTo>
                    <a:pt x="1742154" y="62564"/>
                  </a:lnTo>
                  <a:lnTo>
                    <a:pt x="1725803" y="63499"/>
                  </a:lnTo>
                  <a:lnTo>
                    <a:pt x="1699047" y="63499"/>
                  </a:lnTo>
                  <a:lnTo>
                    <a:pt x="1663370" y="63499"/>
                  </a:lnTo>
                  <a:lnTo>
                    <a:pt x="1632897" y="63499"/>
                  </a:lnTo>
                  <a:lnTo>
                    <a:pt x="1619520" y="63499"/>
                  </a:lnTo>
                  <a:lnTo>
                    <a:pt x="1575669" y="63499"/>
                  </a:lnTo>
                  <a:lnTo>
                    <a:pt x="1502088" y="63499"/>
                  </a:lnTo>
                  <a:lnTo>
                    <a:pt x="1440399" y="63499"/>
                  </a:lnTo>
                  <a:lnTo>
                    <a:pt x="1395061" y="63499"/>
                  </a:lnTo>
                  <a:lnTo>
                    <a:pt x="1377223" y="63499"/>
                  </a:lnTo>
                  <a:lnTo>
                    <a:pt x="1362358" y="63499"/>
                  </a:lnTo>
                  <a:lnTo>
                    <a:pt x="1342291" y="64432"/>
                  </a:lnTo>
                  <a:lnTo>
                    <a:pt x="1307358" y="64432"/>
                  </a:lnTo>
                  <a:lnTo>
                    <a:pt x="1291750" y="63499"/>
                  </a:lnTo>
                  <a:lnTo>
                    <a:pt x="1255332" y="63499"/>
                  </a:lnTo>
                  <a:lnTo>
                    <a:pt x="1192899" y="63499"/>
                  </a:lnTo>
                  <a:lnTo>
                    <a:pt x="1146075" y="63499"/>
                  </a:lnTo>
                  <a:lnTo>
                    <a:pt x="1120805" y="63499"/>
                  </a:lnTo>
                  <a:lnTo>
                    <a:pt x="1098507" y="63499"/>
                  </a:lnTo>
                  <a:lnTo>
                    <a:pt x="1052428" y="64432"/>
                  </a:lnTo>
                  <a:lnTo>
                    <a:pt x="1012292" y="63499"/>
                  </a:lnTo>
                  <a:lnTo>
                    <a:pt x="993712" y="63499"/>
                  </a:lnTo>
                  <a:lnTo>
                    <a:pt x="940942" y="61630"/>
                  </a:lnTo>
                  <a:lnTo>
                    <a:pt x="839859" y="63499"/>
                  </a:lnTo>
                  <a:lnTo>
                    <a:pt x="757361" y="61630"/>
                  </a:lnTo>
                  <a:lnTo>
                    <a:pt x="693442" y="62564"/>
                  </a:lnTo>
                  <a:lnTo>
                    <a:pt x="589388" y="62564"/>
                  </a:lnTo>
                  <a:lnTo>
                    <a:pt x="496484" y="62564"/>
                  </a:lnTo>
                  <a:lnTo>
                    <a:pt x="422902" y="62564"/>
                  </a:lnTo>
                  <a:lnTo>
                    <a:pt x="335945" y="63499"/>
                  </a:lnTo>
                  <a:lnTo>
                    <a:pt x="255673" y="64432"/>
                  </a:lnTo>
                  <a:lnTo>
                    <a:pt x="256418" y="69101"/>
                  </a:lnTo>
                  <a:lnTo>
                    <a:pt x="251215" y="67233"/>
                  </a:lnTo>
                  <a:lnTo>
                    <a:pt x="248984" y="69101"/>
                  </a:lnTo>
                  <a:lnTo>
                    <a:pt x="248984" y="71902"/>
                  </a:lnTo>
                  <a:lnTo>
                    <a:pt x="255673" y="72836"/>
                  </a:lnTo>
                  <a:lnTo>
                    <a:pt x="256418" y="76571"/>
                  </a:lnTo>
                  <a:lnTo>
                    <a:pt x="251215" y="78439"/>
                  </a:lnTo>
                  <a:lnTo>
                    <a:pt x="251215" y="82174"/>
                  </a:lnTo>
                  <a:lnTo>
                    <a:pt x="256418" y="84975"/>
                  </a:lnTo>
                  <a:lnTo>
                    <a:pt x="260876" y="88710"/>
                  </a:lnTo>
                  <a:lnTo>
                    <a:pt x="260876" y="98049"/>
                  </a:lnTo>
                  <a:lnTo>
                    <a:pt x="268308" y="100850"/>
                  </a:lnTo>
                  <a:lnTo>
                    <a:pt x="267566" y="107387"/>
                  </a:lnTo>
                  <a:lnTo>
                    <a:pt x="271282" y="108321"/>
                  </a:lnTo>
                  <a:lnTo>
                    <a:pt x="276485" y="100850"/>
                  </a:lnTo>
                  <a:lnTo>
                    <a:pt x="282431" y="99916"/>
                  </a:lnTo>
                  <a:lnTo>
                    <a:pt x="289119" y="103651"/>
                  </a:lnTo>
                  <a:lnTo>
                    <a:pt x="290605" y="107387"/>
                  </a:lnTo>
                  <a:lnTo>
                    <a:pt x="285403" y="110188"/>
                  </a:lnTo>
                  <a:lnTo>
                    <a:pt x="290605" y="112990"/>
                  </a:lnTo>
                  <a:lnTo>
                    <a:pt x="289863" y="116725"/>
                  </a:lnTo>
                  <a:lnTo>
                    <a:pt x="289863" y="121393"/>
                  </a:lnTo>
                  <a:lnTo>
                    <a:pt x="292836" y="124195"/>
                  </a:lnTo>
                  <a:lnTo>
                    <a:pt x="295808" y="128864"/>
                  </a:lnTo>
                  <a:lnTo>
                    <a:pt x="295066" y="133534"/>
                  </a:lnTo>
                  <a:lnTo>
                    <a:pt x="289863" y="136334"/>
                  </a:lnTo>
                  <a:lnTo>
                    <a:pt x="290605" y="142871"/>
                  </a:lnTo>
                  <a:lnTo>
                    <a:pt x="290605" y="153143"/>
                  </a:lnTo>
                  <a:lnTo>
                    <a:pt x="288377" y="153143"/>
                  </a:lnTo>
                  <a:lnTo>
                    <a:pt x="282431" y="149408"/>
                  </a:lnTo>
                  <a:lnTo>
                    <a:pt x="277971" y="151275"/>
                  </a:lnTo>
                  <a:lnTo>
                    <a:pt x="276485" y="145673"/>
                  </a:lnTo>
                  <a:lnTo>
                    <a:pt x="269794" y="143805"/>
                  </a:lnTo>
                  <a:lnTo>
                    <a:pt x="264593" y="147540"/>
                  </a:lnTo>
                  <a:lnTo>
                    <a:pt x="269794" y="154077"/>
                  </a:lnTo>
                  <a:lnTo>
                    <a:pt x="268308" y="157812"/>
                  </a:lnTo>
                  <a:lnTo>
                    <a:pt x="274255" y="159680"/>
                  </a:lnTo>
                  <a:lnTo>
                    <a:pt x="280944" y="156878"/>
                  </a:lnTo>
                  <a:lnTo>
                    <a:pt x="282431" y="164349"/>
                  </a:lnTo>
                  <a:lnTo>
                    <a:pt x="289863" y="167150"/>
                  </a:lnTo>
                  <a:lnTo>
                    <a:pt x="293578" y="171819"/>
                  </a:lnTo>
                  <a:lnTo>
                    <a:pt x="301011" y="175554"/>
                  </a:lnTo>
                  <a:lnTo>
                    <a:pt x="303984" y="178356"/>
                  </a:lnTo>
                  <a:lnTo>
                    <a:pt x="303984" y="183025"/>
                  </a:lnTo>
                  <a:lnTo>
                    <a:pt x="303242" y="189561"/>
                  </a:lnTo>
                  <a:lnTo>
                    <a:pt x="306214" y="197966"/>
                  </a:lnTo>
                  <a:lnTo>
                    <a:pt x="307700" y="211039"/>
                  </a:lnTo>
                  <a:lnTo>
                    <a:pt x="317362" y="220377"/>
                  </a:lnTo>
                  <a:lnTo>
                    <a:pt x="326282" y="220377"/>
                  </a:lnTo>
                  <a:lnTo>
                    <a:pt x="323309" y="224112"/>
                  </a:lnTo>
                  <a:lnTo>
                    <a:pt x="323309" y="227847"/>
                  </a:lnTo>
                  <a:lnTo>
                    <a:pt x="314389" y="232516"/>
                  </a:lnTo>
                  <a:lnTo>
                    <a:pt x="312161" y="240921"/>
                  </a:lnTo>
                  <a:lnTo>
                    <a:pt x="307700" y="250258"/>
                  </a:lnTo>
                  <a:lnTo>
                    <a:pt x="301755" y="257729"/>
                  </a:lnTo>
                  <a:lnTo>
                    <a:pt x="303984" y="264266"/>
                  </a:lnTo>
                  <a:lnTo>
                    <a:pt x="303242" y="270802"/>
                  </a:lnTo>
                  <a:lnTo>
                    <a:pt x="303242" y="278273"/>
                  </a:lnTo>
                  <a:lnTo>
                    <a:pt x="298781" y="281074"/>
                  </a:lnTo>
                  <a:lnTo>
                    <a:pt x="303242" y="285743"/>
                  </a:lnTo>
                  <a:lnTo>
                    <a:pt x="308444" y="289478"/>
                  </a:lnTo>
                  <a:lnTo>
                    <a:pt x="307700" y="293213"/>
                  </a:lnTo>
                  <a:lnTo>
                    <a:pt x="300269" y="294147"/>
                  </a:lnTo>
                  <a:lnTo>
                    <a:pt x="301011" y="300684"/>
                  </a:lnTo>
                  <a:lnTo>
                    <a:pt x="304728" y="310956"/>
                  </a:lnTo>
                  <a:lnTo>
                    <a:pt x="308444" y="317492"/>
                  </a:lnTo>
                  <a:lnTo>
                    <a:pt x="308444" y="323095"/>
                  </a:lnTo>
                  <a:lnTo>
                    <a:pt x="311416" y="329632"/>
                  </a:lnTo>
                  <a:lnTo>
                    <a:pt x="306214" y="332433"/>
                  </a:lnTo>
                  <a:lnTo>
                    <a:pt x="297295" y="338036"/>
                  </a:lnTo>
                  <a:lnTo>
                    <a:pt x="298781" y="342705"/>
                  </a:lnTo>
                  <a:lnTo>
                    <a:pt x="300269" y="348308"/>
                  </a:lnTo>
                  <a:lnTo>
                    <a:pt x="293578" y="346440"/>
                  </a:lnTo>
                  <a:lnTo>
                    <a:pt x="287633" y="340838"/>
                  </a:lnTo>
                  <a:lnTo>
                    <a:pt x="284660" y="338969"/>
                  </a:lnTo>
                  <a:lnTo>
                    <a:pt x="284660" y="345507"/>
                  </a:lnTo>
                  <a:lnTo>
                    <a:pt x="280200" y="350175"/>
                  </a:lnTo>
                  <a:lnTo>
                    <a:pt x="276485" y="358579"/>
                  </a:lnTo>
                  <a:lnTo>
                    <a:pt x="271282" y="364182"/>
                  </a:lnTo>
                  <a:lnTo>
                    <a:pt x="265337" y="373521"/>
                  </a:lnTo>
                  <a:lnTo>
                    <a:pt x="260876" y="373521"/>
                  </a:lnTo>
                  <a:lnTo>
                    <a:pt x="254931" y="372586"/>
                  </a:lnTo>
                  <a:lnTo>
                    <a:pt x="253445" y="368851"/>
                  </a:lnTo>
                  <a:lnTo>
                    <a:pt x="251215" y="365116"/>
                  </a:lnTo>
                  <a:lnTo>
                    <a:pt x="246754" y="364182"/>
                  </a:lnTo>
                  <a:lnTo>
                    <a:pt x="246754" y="371653"/>
                  </a:lnTo>
                  <a:lnTo>
                    <a:pt x="243039" y="367918"/>
                  </a:lnTo>
                  <a:lnTo>
                    <a:pt x="237836" y="367918"/>
                  </a:lnTo>
                  <a:lnTo>
                    <a:pt x="237836" y="372586"/>
                  </a:lnTo>
                  <a:lnTo>
                    <a:pt x="238579" y="383792"/>
                  </a:lnTo>
                  <a:lnTo>
                    <a:pt x="234120" y="383792"/>
                  </a:lnTo>
                  <a:lnTo>
                    <a:pt x="232634" y="372586"/>
                  </a:lnTo>
                  <a:lnTo>
                    <a:pt x="231147" y="372586"/>
                  </a:lnTo>
                  <a:lnTo>
                    <a:pt x="228173" y="376321"/>
                  </a:lnTo>
                  <a:lnTo>
                    <a:pt x="223715" y="376321"/>
                  </a:lnTo>
                  <a:lnTo>
                    <a:pt x="227431" y="370719"/>
                  </a:lnTo>
                  <a:lnTo>
                    <a:pt x="232634" y="364182"/>
                  </a:lnTo>
                  <a:lnTo>
                    <a:pt x="228173" y="363249"/>
                  </a:lnTo>
                  <a:lnTo>
                    <a:pt x="222970" y="366984"/>
                  </a:lnTo>
                  <a:lnTo>
                    <a:pt x="217025" y="372586"/>
                  </a:lnTo>
                  <a:lnTo>
                    <a:pt x="217025" y="366984"/>
                  </a:lnTo>
                  <a:lnTo>
                    <a:pt x="223715" y="361381"/>
                  </a:lnTo>
                  <a:lnTo>
                    <a:pt x="225944" y="358579"/>
                  </a:lnTo>
                  <a:lnTo>
                    <a:pt x="212566" y="358579"/>
                  </a:lnTo>
                  <a:lnTo>
                    <a:pt x="215539" y="350175"/>
                  </a:lnTo>
                  <a:lnTo>
                    <a:pt x="220742" y="350175"/>
                  </a:lnTo>
                  <a:lnTo>
                    <a:pt x="218513" y="354844"/>
                  </a:lnTo>
                  <a:lnTo>
                    <a:pt x="229661" y="353910"/>
                  </a:lnTo>
                  <a:lnTo>
                    <a:pt x="231147" y="351109"/>
                  </a:lnTo>
                  <a:lnTo>
                    <a:pt x="233376" y="342705"/>
                  </a:lnTo>
                  <a:lnTo>
                    <a:pt x="241553" y="338036"/>
                  </a:lnTo>
                  <a:lnTo>
                    <a:pt x="243781" y="338036"/>
                  </a:lnTo>
                  <a:lnTo>
                    <a:pt x="245268" y="332433"/>
                  </a:lnTo>
                  <a:lnTo>
                    <a:pt x="246754" y="326830"/>
                  </a:lnTo>
                  <a:lnTo>
                    <a:pt x="249728" y="327764"/>
                  </a:lnTo>
                  <a:lnTo>
                    <a:pt x="250471" y="333367"/>
                  </a:lnTo>
                  <a:lnTo>
                    <a:pt x="250471" y="336168"/>
                  </a:lnTo>
                  <a:lnTo>
                    <a:pt x="248984" y="342705"/>
                  </a:lnTo>
                  <a:lnTo>
                    <a:pt x="248242" y="351109"/>
                  </a:lnTo>
                  <a:lnTo>
                    <a:pt x="250471" y="359513"/>
                  </a:lnTo>
                  <a:lnTo>
                    <a:pt x="254931" y="360447"/>
                  </a:lnTo>
                  <a:lnTo>
                    <a:pt x="256418" y="353910"/>
                  </a:lnTo>
                  <a:lnTo>
                    <a:pt x="258647" y="350175"/>
                  </a:lnTo>
                  <a:lnTo>
                    <a:pt x="254931" y="343638"/>
                  </a:lnTo>
                  <a:lnTo>
                    <a:pt x="255673" y="338969"/>
                  </a:lnTo>
                  <a:lnTo>
                    <a:pt x="262363" y="331499"/>
                  </a:lnTo>
                  <a:lnTo>
                    <a:pt x="271282" y="325896"/>
                  </a:lnTo>
                  <a:lnTo>
                    <a:pt x="271282" y="329632"/>
                  </a:lnTo>
                  <a:lnTo>
                    <a:pt x="266823" y="335235"/>
                  </a:lnTo>
                  <a:lnTo>
                    <a:pt x="266079" y="341771"/>
                  </a:lnTo>
                  <a:lnTo>
                    <a:pt x="272768" y="343638"/>
                  </a:lnTo>
                  <a:lnTo>
                    <a:pt x="277971" y="346440"/>
                  </a:lnTo>
                  <a:lnTo>
                    <a:pt x="279458" y="346440"/>
                  </a:lnTo>
                  <a:lnTo>
                    <a:pt x="278713" y="341771"/>
                  </a:lnTo>
                  <a:lnTo>
                    <a:pt x="276485" y="335235"/>
                  </a:lnTo>
                  <a:lnTo>
                    <a:pt x="279458" y="332433"/>
                  </a:lnTo>
                  <a:lnTo>
                    <a:pt x="280944" y="324963"/>
                  </a:lnTo>
                  <a:lnTo>
                    <a:pt x="282431" y="324029"/>
                  </a:lnTo>
                  <a:lnTo>
                    <a:pt x="283174" y="320294"/>
                  </a:lnTo>
                  <a:lnTo>
                    <a:pt x="285403" y="315624"/>
                  </a:lnTo>
                  <a:lnTo>
                    <a:pt x="287633" y="307221"/>
                  </a:lnTo>
                  <a:lnTo>
                    <a:pt x="285403" y="302551"/>
                  </a:lnTo>
                  <a:lnTo>
                    <a:pt x="280944" y="296949"/>
                  </a:lnTo>
                  <a:lnTo>
                    <a:pt x="276485" y="299750"/>
                  </a:lnTo>
                  <a:lnTo>
                    <a:pt x="270539" y="302551"/>
                  </a:lnTo>
                  <a:lnTo>
                    <a:pt x="263849" y="302551"/>
                  </a:lnTo>
                  <a:lnTo>
                    <a:pt x="263105" y="299750"/>
                  </a:lnTo>
                  <a:lnTo>
                    <a:pt x="266823" y="296949"/>
                  </a:lnTo>
                  <a:lnTo>
                    <a:pt x="263849" y="294147"/>
                  </a:lnTo>
                  <a:lnTo>
                    <a:pt x="263105" y="287611"/>
                  </a:lnTo>
                  <a:lnTo>
                    <a:pt x="267566" y="288544"/>
                  </a:lnTo>
                  <a:lnTo>
                    <a:pt x="271282" y="294147"/>
                  </a:lnTo>
                  <a:lnTo>
                    <a:pt x="274997" y="293213"/>
                  </a:lnTo>
                  <a:lnTo>
                    <a:pt x="274997" y="287611"/>
                  </a:lnTo>
                  <a:lnTo>
                    <a:pt x="272768" y="282941"/>
                  </a:lnTo>
                  <a:lnTo>
                    <a:pt x="270539" y="274538"/>
                  </a:lnTo>
                  <a:lnTo>
                    <a:pt x="267566" y="270802"/>
                  </a:lnTo>
                  <a:lnTo>
                    <a:pt x="270539" y="268001"/>
                  </a:lnTo>
                  <a:lnTo>
                    <a:pt x="276485" y="273603"/>
                  </a:lnTo>
                  <a:lnTo>
                    <a:pt x="279458" y="271736"/>
                  </a:lnTo>
                  <a:lnTo>
                    <a:pt x="282431" y="265199"/>
                  </a:lnTo>
                  <a:lnTo>
                    <a:pt x="286889" y="268934"/>
                  </a:lnTo>
                  <a:lnTo>
                    <a:pt x="292092" y="266133"/>
                  </a:lnTo>
                  <a:lnTo>
                    <a:pt x="287633" y="257729"/>
                  </a:lnTo>
                  <a:lnTo>
                    <a:pt x="289119" y="253060"/>
                  </a:lnTo>
                  <a:lnTo>
                    <a:pt x="285403" y="243722"/>
                  </a:lnTo>
                  <a:lnTo>
                    <a:pt x="279458" y="239986"/>
                  </a:lnTo>
                  <a:lnTo>
                    <a:pt x="273511" y="235317"/>
                  </a:lnTo>
                  <a:lnTo>
                    <a:pt x="273511" y="240921"/>
                  </a:lnTo>
                  <a:lnTo>
                    <a:pt x="278713" y="248391"/>
                  </a:lnTo>
                  <a:lnTo>
                    <a:pt x="278713" y="254928"/>
                  </a:lnTo>
                  <a:lnTo>
                    <a:pt x="272026" y="252126"/>
                  </a:lnTo>
                  <a:lnTo>
                    <a:pt x="267566" y="258662"/>
                  </a:lnTo>
                  <a:lnTo>
                    <a:pt x="260876" y="266133"/>
                  </a:lnTo>
                  <a:lnTo>
                    <a:pt x="254187" y="281074"/>
                  </a:lnTo>
                  <a:lnTo>
                    <a:pt x="241553" y="284809"/>
                  </a:lnTo>
                  <a:lnTo>
                    <a:pt x="234862" y="291346"/>
                  </a:lnTo>
                  <a:lnTo>
                    <a:pt x="225944" y="298816"/>
                  </a:lnTo>
                  <a:lnTo>
                    <a:pt x="222228" y="304419"/>
                  </a:lnTo>
                  <a:lnTo>
                    <a:pt x="218513" y="309088"/>
                  </a:lnTo>
                  <a:lnTo>
                    <a:pt x="217025" y="311890"/>
                  </a:lnTo>
                  <a:lnTo>
                    <a:pt x="210336" y="323095"/>
                  </a:lnTo>
                  <a:lnTo>
                    <a:pt x="211823" y="326830"/>
                  </a:lnTo>
                  <a:lnTo>
                    <a:pt x="218513" y="326830"/>
                  </a:lnTo>
                  <a:lnTo>
                    <a:pt x="225200" y="325896"/>
                  </a:lnTo>
                  <a:lnTo>
                    <a:pt x="237092" y="318427"/>
                  </a:lnTo>
                  <a:lnTo>
                    <a:pt x="243039" y="319360"/>
                  </a:lnTo>
                  <a:lnTo>
                    <a:pt x="235607" y="324963"/>
                  </a:lnTo>
                  <a:lnTo>
                    <a:pt x="231147" y="327764"/>
                  </a:lnTo>
                  <a:lnTo>
                    <a:pt x="217769" y="332433"/>
                  </a:lnTo>
                  <a:lnTo>
                    <a:pt x="212566" y="331499"/>
                  </a:lnTo>
                  <a:lnTo>
                    <a:pt x="208107" y="333367"/>
                  </a:lnTo>
                  <a:lnTo>
                    <a:pt x="202905" y="331499"/>
                  </a:lnTo>
                  <a:lnTo>
                    <a:pt x="205877" y="321227"/>
                  </a:lnTo>
                  <a:lnTo>
                    <a:pt x="208850" y="310022"/>
                  </a:lnTo>
                  <a:lnTo>
                    <a:pt x="215539" y="296949"/>
                  </a:lnTo>
                  <a:lnTo>
                    <a:pt x="217769" y="291346"/>
                  </a:lnTo>
                  <a:lnTo>
                    <a:pt x="220742" y="287611"/>
                  </a:lnTo>
                  <a:lnTo>
                    <a:pt x="224458" y="285743"/>
                  </a:lnTo>
                  <a:lnTo>
                    <a:pt x="234862" y="278273"/>
                  </a:lnTo>
                  <a:lnTo>
                    <a:pt x="237836" y="269868"/>
                  </a:lnTo>
                  <a:lnTo>
                    <a:pt x="242295" y="268934"/>
                  </a:lnTo>
                  <a:lnTo>
                    <a:pt x="240809" y="263332"/>
                  </a:lnTo>
                  <a:lnTo>
                    <a:pt x="240809" y="255861"/>
                  </a:lnTo>
                  <a:lnTo>
                    <a:pt x="246754" y="261464"/>
                  </a:lnTo>
                  <a:lnTo>
                    <a:pt x="248242" y="257729"/>
                  </a:lnTo>
                  <a:lnTo>
                    <a:pt x="248242" y="252126"/>
                  </a:lnTo>
                  <a:lnTo>
                    <a:pt x="251957" y="256795"/>
                  </a:lnTo>
                  <a:lnTo>
                    <a:pt x="250471" y="265199"/>
                  </a:lnTo>
                  <a:lnTo>
                    <a:pt x="255673" y="262397"/>
                  </a:lnTo>
                  <a:lnTo>
                    <a:pt x="256418" y="256795"/>
                  </a:lnTo>
                  <a:lnTo>
                    <a:pt x="263105" y="254928"/>
                  </a:lnTo>
                  <a:lnTo>
                    <a:pt x="263849" y="249325"/>
                  </a:lnTo>
                  <a:lnTo>
                    <a:pt x="269794" y="246523"/>
                  </a:lnTo>
                  <a:lnTo>
                    <a:pt x="268308" y="242788"/>
                  </a:lnTo>
                  <a:lnTo>
                    <a:pt x="263849" y="234384"/>
                  </a:lnTo>
                  <a:lnTo>
                    <a:pt x="268308" y="224112"/>
                  </a:lnTo>
                  <a:lnTo>
                    <a:pt x="266079" y="212906"/>
                  </a:lnTo>
                  <a:lnTo>
                    <a:pt x="260876" y="209171"/>
                  </a:lnTo>
                  <a:lnTo>
                    <a:pt x="260876" y="222244"/>
                  </a:lnTo>
                  <a:lnTo>
                    <a:pt x="257160" y="217575"/>
                  </a:lnTo>
                  <a:lnTo>
                    <a:pt x="251957" y="222244"/>
                  </a:lnTo>
                  <a:lnTo>
                    <a:pt x="249728" y="213840"/>
                  </a:lnTo>
                  <a:lnTo>
                    <a:pt x="254931" y="209171"/>
                  </a:lnTo>
                  <a:lnTo>
                    <a:pt x="252700" y="204503"/>
                  </a:lnTo>
                  <a:lnTo>
                    <a:pt x="243781" y="206370"/>
                  </a:lnTo>
                  <a:lnTo>
                    <a:pt x="241553" y="212906"/>
                  </a:lnTo>
                  <a:lnTo>
                    <a:pt x="248242" y="221311"/>
                  </a:lnTo>
                  <a:lnTo>
                    <a:pt x="240809" y="227847"/>
                  </a:lnTo>
                  <a:lnTo>
                    <a:pt x="237836" y="226914"/>
                  </a:lnTo>
                  <a:lnTo>
                    <a:pt x="240809" y="221311"/>
                  </a:lnTo>
                  <a:lnTo>
                    <a:pt x="234120" y="218509"/>
                  </a:lnTo>
                  <a:lnTo>
                    <a:pt x="234120" y="212906"/>
                  </a:lnTo>
                  <a:lnTo>
                    <a:pt x="225944" y="211039"/>
                  </a:lnTo>
                  <a:lnTo>
                    <a:pt x="225200" y="215708"/>
                  </a:lnTo>
                  <a:lnTo>
                    <a:pt x="222970" y="219443"/>
                  </a:lnTo>
                  <a:lnTo>
                    <a:pt x="219255" y="214774"/>
                  </a:lnTo>
                  <a:lnTo>
                    <a:pt x="217769" y="210105"/>
                  </a:lnTo>
                  <a:lnTo>
                    <a:pt x="211823" y="204503"/>
                  </a:lnTo>
                  <a:lnTo>
                    <a:pt x="204389" y="201700"/>
                  </a:lnTo>
                  <a:lnTo>
                    <a:pt x="199186" y="206370"/>
                  </a:lnTo>
                  <a:lnTo>
                    <a:pt x="188038" y="205436"/>
                  </a:lnTo>
                  <a:lnTo>
                    <a:pt x="181349" y="206370"/>
                  </a:lnTo>
                  <a:lnTo>
                    <a:pt x="169457" y="204503"/>
                  </a:lnTo>
                  <a:lnTo>
                    <a:pt x="158309" y="202634"/>
                  </a:lnTo>
                  <a:lnTo>
                    <a:pt x="152362" y="203569"/>
                  </a:lnTo>
                  <a:lnTo>
                    <a:pt x="143444" y="201700"/>
                  </a:lnTo>
                  <a:lnTo>
                    <a:pt x="136013" y="197032"/>
                  </a:lnTo>
                  <a:lnTo>
                    <a:pt x="118174" y="199833"/>
                  </a:lnTo>
                  <a:lnTo>
                    <a:pt x="99593" y="197032"/>
                  </a:lnTo>
                  <a:lnTo>
                    <a:pt x="82500" y="192363"/>
                  </a:lnTo>
                  <a:lnTo>
                    <a:pt x="78039" y="187694"/>
                  </a:lnTo>
                  <a:lnTo>
                    <a:pt x="68378" y="183959"/>
                  </a:lnTo>
                  <a:lnTo>
                    <a:pt x="59458" y="182091"/>
                  </a:lnTo>
                  <a:lnTo>
                    <a:pt x="52769" y="178356"/>
                  </a:lnTo>
                  <a:lnTo>
                    <a:pt x="45336" y="176488"/>
                  </a:lnTo>
                  <a:lnTo>
                    <a:pt x="34188" y="171819"/>
                  </a:lnTo>
                  <a:lnTo>
                    <a:pt x="23784" y="165282"/>
                  </a:lnTo>
                  <a:lnTo>
                    <a:pt x="11892" y="161547"/>
                  </a:lnTo>
                  <a:lnTo>
                    <a:pt x="5946" y="161547"/>
                  </a:lnTo>
                  <a:lnTo>
                    <a:pt x="0" y="163415"/>
                  </a:lnTo>
                  <a:lnTo>
                    <a:pt x="2228" y="168084"/>
                  </a:lnTo>
                  <a:lnTo>
                    <a:pt x="7431" y="169951"/>
                  </a:lnTo>
                  <a:lnTo>
                    <a:pt x="5946" y="178356"/>
                  </a:lnTo>
                  <a:lnTo>
                    <a:pt x="2973" y="187694"/>
                  </a:lnTo>
                  <a:lnTo>
                    <a:pt x="0" y="199833"/>
                  </a:lnTo>
                  <a:lnTo>
                    <a:pt x="4459" y="212906"/>
                  </a:lnTo>
                  <a:lnTo>
                    <a:pt x="5946" y="227847"/>
                  </a:lnTo>
                  <a:lnTo>
                    <a:pt x="11148" y="234384"/>
                  </a:lnTo>
                  <a:lnTo>
                    <a:pt x="14865" y="241854"/>
                  </a:lnTo>
                  <a:lnTo>
                    <a:pt x="23039" y="248391"/>
                  </a:lnTo>
                  <a:lnTo>
                    <a:pt x="26757" y="251192"/>
                  </a:lnTo>
                  <a:lnTo>
                    <a:pt x="31215" y="253060"/>
                  </a:lnTo>
                  <a:lnTo>
                    <a:pt x="32702" y="260530"/>
                  </a:lnTo>
                  <a:lnTo>
                    <a:pt x="38647" y="265199"/>
                  </a:lnTo>
                  <a:lnTo>
                    <a:pt x="40133" y="272669"/>
                  </a:lnTo>
                  <a:lnTo>
                    <a:pt x="46823" y="291346"/>
                  </a:lnTo>
                  <a:lnTo>
                    <a:pt x="49052" y="300684"/>
                  </a:lnTo>
                  <a:lnTo>
                    <a:pt x="47568" y="304419"/>
                  </a:lnTo>
                  <a:lnTo>
                    <a:pt x="49052" y="309088"/>
                  </a:lnTo>
                  <a:lnTo>
                    <a:pt x="52769" y="322161"/>
                  </a:lnTo>
                  <a:lnTo>
                    <a:pt x="56486" y="334301"/>
                  </a:lnTo>
                  <a:lnTo>
                    <a:pt x="63175" y="339903"/>
                  </a:lnTo>
                  <a:lnTo>
                    <a:pt x="68378" y="346440"/>
                  </a:lnTo>
                  <a:lnTo>
                    <a:pt x="70608" y="357646"/>
                  </a:lnTo>
                  <a:lnTo>
                    <a:pt x="74323" y="376321"/>
                  </a:lnTo>
                  <a:lnTo>
                    <a:pt x="74323" y="390329"/>
                  </a:lnTo>
                  <a:lnTo>
                    <a:pt x="76553" y="394064"/>
                  </a:lnTo>
                  <a:lnTo>
                    <a:pt x="78783" y="392197"/>
                  </a:lnTo>
                  <a:lnTo>
                    <a:pt x="82500" y="380991"/>
                  </a:lnTo>
                  <a:lnTo>
                    <a:pt x="89931" y="380057"/>
                  </a:lnTo>
                  <a:lnTo>
                    <a:pt x="92904" y="384726"/>
                  </a:lnTo>
                  <a:lnTo>
                    <a:pt x="95134" y="388462"/>
                  </a:lnTo>
                  <a:lnTo>
                    <a:pt x="107026" y="388462"/>
                  </a:lnTo>
                  <a:lnTo>
                    <a:pt x="118174" y="392197"/>
                  </a:lnTo>
                  <a:lnTo>
                    <a:pt x="105539" y="398733"/>
                  </a:lnTo>
                  <a:lnTo>
                    <a:pt x="93647" y="401534"/>
                  </a:lnTo>
                  <a:lnTo>
                    <a:pt x="89189" y="405270"/>
                  </a:lnTo>
                  <a:lnTo>
                    <a:pt x="89931" y="410873"/>
                  </a:lnTo>
                  <a:lnTo>
                    <a:pt x="89931" y="413673"/>
                  </a:lnTo>
                  <a:lnTo>
                    <a:pt x="84728" y="410873"/>
                  </a:lnTo>
                  <a:lnTo>
                    <a:pt x="82500" y="404336"/>
                  </a:lnTo>
                  <a:lnTo>
                    <a:pt x="78039" y="403402"/>
                  </a:lnTo>
                  <a:lnTo>
                    <a:pt x="77297" y="407137"/>
                  </a:lnTo>
                  <a:lnTo>
                    <a:pt x="81012" y="416475"/>
                  </a:lnTo>
                  <a:lnTo>
                    <a:pt x="82500" y="423012"/>
                  </a:lnTo>
                  <a:lnTo>
                    <a:pt x="82500" y="431416"/>
                  </a:lnTo>
                  <a:lnTo>
                    <a:pt x="84728" y="435151"/>
                  </a:lnTo>
                  <a:lnTo>
                    <a:pt x="89931" y="434217"/>
                  </a:lnTo>
                  <a:lnTo>
                    <a:pt x="94392" y="436085"/>
                  </a:lnTo>
                  <a:lnTo>
                    <a:pt x="98107" y="431416"/>
                  </a:lnTo>
                  <a:lnTo>
                    <a:pt x="101081" y="433284"/>
                  </a:lnTo>
                  <a:lnTo>
                    <a:pt x="104052" y="432350"/>
                  </a:lnTo>
                  <a:lnTo>
                    <a:pt x="107768" y="429548"/>
                  </a:lnTo>
                  <a:lnTo>
                    <a:pt x="114457" y="436085"/>
                  </a:lnTo>
                  <a:lnTo>
                    <a:pt x="106284" y="440754"/>
                  </a:lnTo>
                  <a:lnTo>
                    <a:pt x="104052" y="448225"/>
                  </a:lnTo>
                  <a:lnTo>
                    <a:pt x="98107" y="449159"/>
                  </a:lnTo>
                  <a:lnTo>
                    <a:pt x="107768" y="465967"/>
                  </a:lnTo>
                  <a:lnTo>
                    <a:pt x="104052" y="470636"/>
                  </a:lnTo>
                  <a:lnTo>
                    <a:pt x="104796" y="479973"/>
                  </a:lnTo>
                  <a:lnTo>
                    <a:pt x="101823" y="489312"/>
                  </a:lnTo>
                  <a:lnTo>
                    <a:pt x="93647" y="491179"/>
                  </a:lnTo>
                  <a:lnTo>
                    <a:pt x="92160" y="458497"/>
                  </a:lnTo>
                  <a:lnTo>
                    <a:pt x="89931" y="451026"/>
                  </a:lnTo>
                  <a:lnTo>
                    <a:pt x="86215" y="448225"/>
                  </a:lnTo>
                  <a:lnTo>
                    <a:pt x="83986" y="451026"/>
                  </a:lnTo>
                  <a:lnTo>
                    <a:pt x="85473" y="465033"/>
                  </a:lnTo>
                  <a:lnTo>
                    <a:pt x="86957" y="477173"/>
                  </a:lnTo>
                  <a:lnTo>
                    <a:pt x="86215" y="491179"/>
                  </a:lnTo>
                  <a:lnTo>
                    <a:pt x="84728" y="500517"/>
                  </a:lnTo>
                  <a:lnTo>
                    <a:pt x="87701" y="503319"/>
                  </a:lnTo>
                  <a:lnTo>
                    <a:pt x="91418" y="499584"/>
                  </a:lnTo>
                  <a:lnTo>
                    <a:pt x="98849" y="501451"/>
                  </a:lnTo>
                  <a:lnTo>
                    <a:pt x="102565" y="507054"/>
                  </a:lnTo>
                  <a:lnTo>
                    <a:pt x="107768" y="508922"/>
                  </a:lnTo>
                  <a:lnTo>
                    <a:pt x="114457" y="507988"/>
                  </a:lnTo>
                  <a:lnTo>
                    <a:pt x="119660" y="505186"/>
                  </a:lnTo>
                  <a:lnTo>
                    <a:pt x="126349" y="505186"/>
                  </a:lnTo>
                  <a:lnTo>
                    <a:pt x="132297" y="501451"/>
                  </a:lnTo>
                  <a:lnTo>
                    <a:pt x="136755" y="505186"/>
                  </a:lnTo>
                  <a:lnTo>
                    <a:pt x="141958" y="507054"/>
                  </a:lnTo>
                  <a:lnTo>
                    <a:pt x="150876" y="507988"/>
                  </a:lnTo>
                  <a:lnTo>
                    <a:pt x="159797" y="507988"/>
                  </a:lnTo>
                  <a:lnTo>
                    <a:pt x="167971" y="509856"/>
                  </a:lnTo>
                  <a:lnTo>
                    <a:pt x="173173" y="514525"/>
                  </a:lnTo>
                  <a:lnTo>
                    <a:pt x="171687" y="520127"/>
                  </a:lnTo>
                  <a:lnTo>
                    <a:pt x="166484" y="518260"/>
                  </a:lnTo>
                  <a:lnTo>
                    <a:pt x="162026" y="514525"/>
                  </a:lnTo>
                  <a:lnTo>
                    <a:pt x="157565" y="514525"/>
                  </a:lnTo>
                  <a:lnTo>
                    <a:pt x="151620" y="514525"/>
                  </a:lnTo>
                  <a:lnTo>
                    <a:pt x="147161" y="519194"/>
                  </a:lnTo>
                  <a:lnTo>
                    <a:pt x="138242" y="523862"/>
                  </a:lnTo>
                  <a:lnTo>
                    <a:pt x="130810" y="523862"/>
                  </a:lnTo>
                  <a:lnTo>
                    <a:pt x="126349" y="517326"/>
                  </a:lnTo>
                  <a:lnTo>
                    <a:pt x="119660" y="518260"/>
                  </a:lnTo>
                  <a:lnTo>
                    <a:pt x="114457" y="519194"/>
                  </a:lnTo>
                  <a:lnTo>
                    <a:pt x="119660" y="523862"/>
                  </a:lnTo>
                  <a:lnTo>
                    <a:pt x="121147" y="526664"/>
                  </a:lnTo>
                  <a:lnTo>
                    <a:pt x="118174" y="527597"/>
                  </a:lnTo>
                  <a:lnTo>
                    <a:pt x="109999" y="523862"/>
                  </a:lnTo>
                  <a:lnTo>
                    <a:pt x="101081" y="515458"/>
                  </a:lnTo>
                  <a:lnTo>
                    <a:pt x="95134" y="514525"/>
                  </a:lnTo>
                  <a:lnTo>
                    <a:pt x="92160" y="516392"/>
                  </a:lnTo>
                  <a:lnTo>
                    <a:pt x="98107" y="521995"/>
                  </a:lnTo>
                  <a:lnTo>
                    <a:pt x="100337" y="529466"/>
                  </a:lnTo>
                  <a:lnTo>
                    <a:pt x="103310" y="536936"/>
                  </a:lnTo>
                  <a:lnTo>
                    <a:pt x="103310" y="545340"/>
                  </a:lnTo>
                  <a:lnTo>
                    <a:pt x="100337" y="551877"/>
                  </a:lnTo>
                  <a:lnTo>
                    <a:pt x="94392" y="557479"/>
                  </a:lnTo>
                  <a:lnTo>
                    <a:pt x="96620" y="564016"/>
                  </a:lnTo>
                  <a:lnTo>
                    <a:pt x="98849" y="570552"/>
                  </a:lnTo>
                  <a:lnTo>
                    <a:pt x="96620" y="581758"/>
                  </a:lnTo>
                  <a:lnTo>
                    <a:pt x="98107" y="590163"/>
                  </a:lnTo>
                  <a:lnTo>
                    <a:pt x="98849" y="593897"/>
                  </a:lnTo>
                  <a:lnTo>
                    <a:pt x="103310" y="604169"/>
                  </a:lnTo>
                  <a:lnTo>
                    <a:pt x="100337" y="612574"/>
                  </a:lnTo>
                  <a:lnTo>
                    <a:pt x="101081" y="618177"/>
                  </a:lnTo>
                  <a:lnTo>
                    <a:pt x="108512" y="630316"/>
                  </a:lnTo>
                  <a:lnTo>
                    <a:pt x="108512" y="636853"/>
                  </a:lnTo>
                  <a:lnTo>
                    <a:pt x="99593" y="632184"/>
                  </a:lnTo>
                  <a:lnTo>
                    <a:pt x="96620" y="634985"/>
                  </a:lnTo>
                  <a:lnTo>
                    <a:pt x="101823" y="646190"/>
                  </a:lnTo>
                  <a:lnTo>
                    <a:pt x="96620" y="655529"/>
                  </a:lnTo>
                  <a:lnTo>
                    <a:pt x="99593" y="665801"/>
                  </a:lnTo>
                  <a:lnTo>
                    <a:pt x="96620" y="679807"/>
                  </a:lnTo>
                  <a:lnTo>
                    <a:pt x="98107" y="684476"/>
                  </a:lnTo>
                  <a:lnTo>
                    <a:pt x="92160" y="703153"/>
                  </a:lnTo>
                  <a:lnTo>
                    <a:pt x="91418" y="708755"/>
                  </a:lnTo>
                  <a:lnTo>
                    <a:pt x="91418" y="713425"/>
                  </a:lnTo>
                  <a:lnTo>
                    <a:pt x="92160" y="719027"/>
                  </a:lnTo>
                  <a:lnTo>
                    <a:pt x="89931" y="727431"/>
                  </a:lnTo>
                  <a:lnTo>
                    <a:pt x="86957" y="742372"/>
                  </a:lnTo>
                  <a:lnTo>
                    <a:pt x="85473" y="749842"/>
                  </a:lnTo>
                  <a:lnTo>
                    <a:pt x="86957" y="759181"/>
                  </a:lnTo>
                  <a:lnTo>
                    <a:pt x="83986" y="764784"/>
                  </a:lnTo>
                  <a:lnTo>
                    <a:pt x="86215" y="771320"/>
                  </a:lnTo>
                  <a:lnTo>
                    <a:pt x="84728" y="782525"/>
                  </a:lnTo>
                  <a:lnTo>
                    <a:pt x="83242" y="793731"/>
                  </a:lnTo>
                  <a:lnTo>
                    <a:pt x="85473" y="806805"/>
                  </a:lnTo>
                  <a:lnTo>
                    <a:pt x="82500" y="813341"/>
                  </a:lnTo>
                  <a:lnTo>
                    <a:pt x="82500" y="826414"/>
                  </a:lnTo>
                  <a:lnTo>
                    <a:pt x="81012" y="834819"/>
                  </a:lnTo>
                  <a:lnTo>
                    <a:pt x="79526" y="839488"/>
                  </a:lnTo>
                  <a:lnTo>
                    <a:pt x="77297" y="850694"/>
                  </a:lnTo>
                  <a:lnTo>
                    <a:pt x="75067" y="862833"/>
                  </a:lnTo>
                  <a:lnTo>
                    <a:pt x="73581" y="888979"/>
                  </a:lnTo>
                  <a:lnTo>
                    <a:pt x="71350" y="902053"/>
                  </a:lnTo>
                  <a:lnTo>
                    <a:pt x="70608" y="906721"/>
                  </a:lnTo>
                  <a:lnTo>
                    <a:pt x="68378" y="924464"/>
                  </a:lnTo>
                  <a:lnTo>
                    <a:pt x="69864" y="929133"/>
                  </a:lnTo>
                  <a:lnTo>
                    <a:pt x="66891" y="931934"/>
                  </a:lnTo>
                  <a:lnTo>
                    <a:pt x="66891" y="936603"/>
                  </a:lnTo>
                  <a:lnTo>
                    <a:pt x="65405" y="942206"/>
                  </a:lnTo>
                  <a:lnTo>
                    <a:pt x="60202" y="959015"/>
                  </a:lnTo>
                  <a:lnTo>
                    <a:pt x="51283" y="978624"/>
                  </a:lnTo>
                  <a:lnTo>
                    <a:pt x="43849" y="985161"/>
                  </a:lnTo>
                  <a:lnTo>
                    <a:pt x="42365" y="988896"/>
                  </a:lnTo>
                  <a:lnTo>
                    <a:pt x="44594" y="996366"/>
                  </a:lnTo>
                  <a:lnTo>
                    <a:pt x="37162" y="1022513"/>
                  </a:lnTo>
                  <a:lnTo>
                    <a:pt x="33444" y="1041189"/>
                  </a:lnTo>
                  <a:lnTo>
                    <a:pt x="30473" y="1047725"/>
                  </a:lnTo>
                  <a:lnTo>
                    <a:pt x="27499" y="1052395"/>
                  </a:lnTo>
                  <a:lnTo>
                    <a:pt x="19323" y="1065468"/>
                  </a:lnTo>
                  <a:lnTo>
                    <a:pt x="25270" y="1072005"/>
                  </a:lnTo>
                  <a:lnTo>
                    <a:pt x="26757" y="1079475"/>
                  </a:lnTo>
                  <a:lnTo>
                    <a:pt x="32702" y="1083211"/>
                  </a:lnTo>
                  <a:lnTo>
                    <a:pt x="34188" y="1089747"/>
                  </a:lnTo>
                  <a:lnTo>
                    <a:pt x="39391" y="1096283"/>
                  </a:lnTo>
                  <a:lnTo>
                    <a:pt x="40133" y="1100952"/>
                  </a:lnTo>
                  <a:lnTo>
                    <a:pt x="43849" y="1111224"/>
                  </a:lnTo>
                  <a:lnTo>
                    <a:pt x="38647" y="1122430"/>
                  </a:lnTo>
                  <a:lnTo>
                    <a:pt x="37162" y="1130834"/>
                  </a:lnTo>
                  <a:lnTo>
                    <a:pt x="38647" y="1141105"/>
                  </a:lnTo>
                  <a:lnTo>
                    <a:pt x="37162" y="1147642"/>
                  </a:lnTo>
                  <a:lnTo>
                    <a:pt x="40133" y="1154179"/>
                  </a:lnTo>
                  <a:lnTo>
                    <a:pt x="39391" y="1160716"/>
                  </a:lnTo>
                  <a:lnTo>
                    <a:pt x="42365" y="1164451"/>
                  </a:lnTo>
                  <a:lnTo>
                    <a:pt x="45336" y="1176590"/>
                  </a:lnTo>
                  <a:lnTo>
                    <a:pt x="49796" y="1186862"/>
                  </a:lnTo>
                  <a:lnTo>
                    <a:pt x="55741" y="1192465"/>
                  </a:lnTo>
                  <a:lnTo>
                    <a:pt x="63917" y="1198068"/>
                  </a:lnTo>
                  <a:lnTo>
                    <a:pt x="64661" y="1202737"/>
                  </a:lnTo>
                  <a:lnTo>
                    <a:pt x="63917" y="1207406"/>
                  </a:lnTo>
                  <a:lnTo>
                    <a:pt x="62431" y="1213009"/>
                  </a:lnTo>
                  <a:lnTo>
                    <a:pt x="59458" y="1220479"/>
                  </a:lnTo>
                  <a:lnTo>
                    <a:pt x="57972" y="1227949"/>
                  </a:lnTo>
                  <a:lnTo>
                    <a:pt x="59458" y="1234486"/>
                  </a:lnTo>
                  <a:lnTo>
                    <a:pt x="63917" y="1239155"/>
                  </a:lnTo>
                  <a:lnTo>
                    <a:pt x="68378" y="1241957"/>
                  </a:lnTo>
                  <a:lnTo>
                    <a:pt x="71350" y="1248493"/>
                  </a:lnTo>
                  <a:lnTo>
                    <a:pt x="74323" y="1255029"/>
                  </a:lnTo>
                  <a:lnTo>
                    <a:pt x="75809" y="1264368"/>
                  </a:lnTo>
                  <a:lnTo>
                    <a:pt x="81012" y="1270905"/>
                  </a:lnTo>
                  <a:lnTo>
                    <a:pt x="83242" y="1276507"/>
                  </a:lnTo>
                  <a:lnTo>
                    <a:pt x="78783" y="1276507"/>
                  </a:lnTo>
                  <a:lnTo>
                    <a:pt x="79526" y="1280242"/>
                  </a:lnTo>
                  <a:lnTo>
                    <a:pt x="81012" y="1283044"/>
                  </a:lnTo>
                  <a:lnTo>
                    <a:pt x="83242" y="1290514"/>
                  </a:lnTo>
                  <a:lnTo>
                    <a:pt x="83242" y="1292381"/>
                  </a:lnTo>
                  <a:lnTo>
                    <a:pt x="82500" y="1299852"/>
                  </a:lnTo>
                  <a:lnTo>
                    <a:pt x="81012" y="1310124"/>
                  </a:lnTo>
                  <a:lnTo>
                    <a:pt x="76553" y="1320396"/>
                  </a:lnTo>
                  <a:lnTo>
                    <a:pt x="78039" y="1331602"/>
                  </a:lnTo>
                  <a:lnTo>
                    <a:pt x="76553" y="1335336"/>
                  </a:lnTo>
                  <a:lnTo>
                    <a:pt x="71350" y="1331602"/>
                  </a:lnTo>
                  <a:lnTo>
                    <a:pt x="69864" y="1336270"/>
                  </a:lnTo>
                  <a:lnTo>
                    <a:pt x="68378" y="1340940"/>
                  </a:lnTo>
                  <a:lnTo>
                    <a:pt x="72094" y="1350278"/>
                  </a:lnTo>
                  <a:lnTo>
                    <a:pt x="76553" y="1359616"/>
                  </a:lnTo>
                  <a:lnTo>
                    <a:pt x="73581" y="1368953"/>
                  </a:lnTo>
                  <a:lnTo>
                    <a:pt x="68378" y="1381093"/>
                  </a:lnTo>
                  <a:lnTo>
                    <a:pt x="60944" y="1396968"/>
                  </a:lnTo>
                  <a:lnTo>
                    <a:pt x="51283" y="1414710"/>
                  </a:lnTo>
                  <a:lnTo>
                    <a:pt x="45336" y="1427783"/>
                  </a:lnTo>
                  <a:lnTo>
                    <a:pt x="39391" y="1444592"/>
                  </a:lnTo>
                  <a:lnTo>
                    <a:pt x="38647" y="1455798"/>
                  </a:lnTo>
                  <a:lnTo>
                    <a:pt x="43849" y="1461400"/>
                  </a:lnTo>
                  <a:lnTo>
                    <a:pt x="45336" y="1468871"/>
                  </a:lnTo>
                  <a:lnTo>
                    <a:pt x="42365" y="1477274"/>
                  </a:lnTo>
                  <a:lnTo>
                    <a:pt x="43107" y="1481010"/>
                  </a:lnTo>
                  <a:lnTo>
                    <a:pt x="49052" y="1486613"/>
                  </a:lnTo>
                  <a:lnTo>
                    <a:pt x="55741" y="1490348"/>
                  </a:lnTo>
                  <a:lnTo>
                    <a:pt x="62431" y="1496885"/>
                  </a:lnTo>
                  <a:lnTo>
                    <a:pt x="68378" y="1502487"/>
                  </a:lnTo>
                  <a:lnTo>
                    <a:pt x="72094" y="1505289"/>
                  </a:lnTo>
                  <a:lnTo>
                    <a:pt x="78039" y="1509024"/>
                  </a:lnTo>
                  <a:lnTo>
                    <a:pt x="78783" y="1514627"/>
                  </a:lnTo>
                  <a:lnTo>
                    <a:pt x="82500" y="1521163"/>
                  </a:lnTo>
                  <a:lnTo>
                    <a:pt x="84728" y="1523965"/>
                  </a:lnTo>
                  <a:lnTo>
                    <a:pt x="88445" y="1527700"/>
                  </a:lnTo>
                  <a:lnTo>
                    <a:pt x="91418" y="1533303"/>
                  </a:lnTo>
                  <a:lnTo>
                    <a:pt x="95134" y="1537038"/>
                  </a:lnTo>
                  <a:lnTo>
                    <a:pt x="99593" y="1542641"/>
                  </a:lnTo>
                  <a:lnTo>
                    <a:pt x="101081" y="1550111"/>
                  </a:lnTo>
                  <a:lnTo>
                    <a:pt x="107026" y="1551979"/>
                  </a:lnTo>
                  <a:lnTo>
                    <a:pt x="113715" y="1560383"/>
                  </a:lnTo>
                  <a:lnTo>
                    <a:pt x="113715" y="1569721"/>
                  </a:lnTo>
                  <a:lnTo>
                    <a:pt x="117431" y="1578125"/>
                  </a:lnTo>
                  <a:lnTo>
                    <a:pt x="119660" y="1583728"/>
                  </a:lnTo>
                  <a:lnTo>
                    <a:pt x="118918" y="1591198"/>
                  </a:lnTo>
                  <a:lnTo>
                    <a:pt x="119660" y="1600536"/>
                  </a:lnTo>
                  <a:lnTo>
                    <a:pt x="115944" y="1610808"/>
                  </a:lnTo>
                  <a:lnTo>
                    <a:pt x="112971" y="1621080"/>
                  </a:lnTo>
                  <a:lnTo>
                    <a:pt x="113715" y="1636021"/>
                  </a:lnTo>
                  <a:lnTo>
                    <a:pt x="115944" y="1647227"/>
                  </a:lnTo>
                  <a:lnTo>
                    <a:pt x="123377" y="1665903"/>
                  </a:lnTo>
                  <a:lnTo>
                    <a:pt x="130810" y="1679910"/>
                  </a:lnTo>
                  <a:lnTo>
                    <a:pt x="129323" y="1685513"/>
                  </a:lnTo>
                  <a:lnTo>
                    <a:pt x="126349" y="1692983"/>
                  </a:lnTo>
                  <a:lnTo>
                    <a:pt x="124863" y="1698586"/>
                  </a:lnTo>
                  <a:lnTo>
                    <a:pt x="128580" y="1703255"/>
                  </a:lnTo>
                  <a:lnTo>
                    <a:pt x="134525" y="1710726"/>
                  </a:lnTo>
                  <a:lnTo>
                    <a:pt x="141958" y="1714460"/>
                  </a:lnTo>
                  <a:lnTo>
                    <a:pt x="144189" y="1720063"/>
                  </a:lnTo>
                  <a:lnTo>
                    <a:pt x="148647" y="1723799"/>
                  </a:lnTo>
                  <a:lnTo>
                    <a:pt x="153850" y="1728468"/>
                  </a:lnTo>
                  <a:lnTo>
                    <a:pt x="156079" y="1732203"/>
                  </a:lnTo>
                  <a:lnTo>
                    <a:pt x="159053" y="1735938"/>
                  </a:lnTo>
                  <a:lnTo>
                    <a:pt x="165000" y="1738739"/>
                  </a:lnTo>
                  <a:lnTo>
                    <a:pt x="171687" y="1748077"/>
                  </a:lnTo>
                  <a:lnTo>
                    <a:pt x="176146" y="1758349"/>
                  </a:lnTo>
                  <a:lnTo>
                    <a:pt x="182837" y="1766754"/>
                  </a:lnTo>
                  <a:lnTo>
                    <a:pt x="191012" y="1770489"/>
                  </a:lnTo>
                  <a:lnTo>
                    <a:pt x="199931" y="1774224"/>
                  </a:lnTo>
                  <a:lnTo>
                    <a:pt x="206621" y="1782628"/>
                  </a:lnTo>
                  <a:lnTo>
                    <a:pt x="211078" y="1792900"/>
                  </a:lnTo>
                  <a:lnTo>
                    <a:pt x="214052" y="1801304"/>
                  </a:lnTo>
                  <a:lnTo>
                    <a:pt x="218513" y="1801304"/>
                  </a:lnTo>
                  <a:lnTo>
                    <a:pt x="222228" y="1804106"/>
                  </a:lnTo>
                  <a:lnTo>
                    <a:pt x="225200" y="1805973"/>
                  </a:lnTo>
                  <a:lnTo>
                    <a:pt x="227431" y="1810642"/>
                  </a:lnTo>
                  <a:lnTo>
                    <a:pt x="232634" y="1816245"/>
                  </a:lnTo>
                  <a:lnTo>
                    <a:pt x="234120" y="1822781"/>
                  </a:lnTo>
                  <a:lnTo>
                    <a:pt x="232634" y="1824649"/>
                  </a:lnTo>
                  <a:lnTo>
                    <a:pt x="228917" y="1822781"/>
                  </a:lnTo>
                  <a:lnTo>
                    <a:pt x="225944" y="1818112"/>
                  </a:lnTo>
                  <a:lnTo>
                    <a:pt x="222970" y="1819046"/>
                  </a:lnTo>
                  <a:lnTo>
                    <a:pt x="225200" y="1824649"/>
                  </a:lnTo>
                  <a:lnTo>
                    <a:pt x="225944" y="1832120"/>
                  </a:lnTo>
                  <a:lnTo>
                    <a:pt x="224458" y="1836789"/>
                  </a:lnTo>
                  <a:lnTo>
                    <a:pt x="220742" y="1846126"/>
                  </a:lnTo>
                  <a:lnTo>
                    <a:pt x="219997" y="1851729"/>
                  </a:lnTo>
                  <a:lnTo>
                    <a:pt x="222228" y="1854531"/>
                  </a:lnTo>
                  <a:lnTo>
                    <a:pt x="225200" y="1853597"/>
                  </a:lnTo>
                  <a:lnTo>
                    <a:pt x="226687" y="1851729"/>
                  </a:lnTo>
                  <a:lnTo>
                    <a:pt x="228173" y="1846126"/>
                  </a:lnTo>
                  <a:lnTo>
                    <a:pt x="232634" y="1843325"/>
                  </a:lnTo>
                  <a:lnTo>
                    <a:pt x="233376" y="1847061"/>
                  </a:lnTo>
                  <a:lnTo>
                    <a:pt x="234120" y="1848928"/>
                  </a:lnTo>
                  <a:lnTo>
                    <a:pt x="240065" y="1850796"/>
                  </a:lnTo>
                  <a:lnTo>
                    <a:pt x="246754" y="1855464"/>
                  </a:lnTo>
                  <a:lnTo>
                    <a:pt x="249728" y="1860134"/>
                  </a:lnTo>
                  <a:lnTo>
                    <a:pt x="254931" y="1862935"/>
                  </a:lnTo>
                  <a:lnTo>
                    <a:pt x="260876" y="1866670"/>
                  </a:lnTo>
                  <a:lnTo>
                    <a:pt x="262363" y="1868537"/>
                  </a:lnTo>
                  <a:lnTo>
                    <a:pt x="263849" y="1866670"/>
                  </a:lnTo>
                  <a:lnTo>
                    <a:pt x="265337" y="1866670"/>
                  </a:lnTo>
                  <a:lnTo>
                    <a:pt x="267566" y="1868537"/>
                  </a:lnTo>
                  <a:lnTo>
                    <a:pt x="270539" y="1872273"/>
                  </a:lnTo>
                  <a:lnTo>
                    <a:pt x="276485" y="1874141"/>
                  </a:lnTo>
                  <a:lnTo>
                    <a:pt x="278713" y="1876942"/>
                  </a:lnTo>
                  <a:lnTo>
                    <a:pt x="282431" y="1879743"/>
                  </a:lnTo>
                  <a:lnTo>
                    <a:pt x="284660" y="1880678"/>
                  </a:lnTo>
                  <a:lnTo>
                    <a:pt x="288377" y="1881611"/>
                  </a:lnTo>
                  <a:lnTo>
                    <a:pt x="289119" y="1879743"/>
                  </a:lnTo>
                  <a:lnTo>
                    <a:pt x="288377" y="1876008"/>
                  </a:lnTo>
                  <a:lnTo>
                    <a:pt x="286889" y="1872273"/>
                  </a:lnTo>
                  <a:lnTo>
                    <a:pt x="288377" y="1871339"/>
                  </a:lnTo>
                  <a:lnTo>
                    <a:pt x="290605" y="1872273"/>
                  </a:lnTo>
                  <a:lnTo>
                    <a:pt x="293578" y="1875075"/>
                  </a:lnTo>
                  <a:lnTo>
                    <a:pt x="295066" y="1874141"/>
                  </a:lnTo>
                  <a:lnTo>
                    <a:pt x="295066" y="1871339"/>
                  </a:lnTo>
                  <a:lnTo>
                    <a:pt x="292836" y="1869472"/>
                  </a:lnTo>
                  <a:lnTo>
                    <a:pt x="289863" y="1866670"/>
                  </a:lnTo>
                  <a:lnTo>
                    <a:pt x="288377" y="1863869"/>
                  </a:lnTo>
                  <a:lnTo>
                    <a:pt x="287633" y="1861067"/>
                  </a:lnTo>
                  <a:lnTo>
                    <a:pt x="288377" y="1858267"/>
                  </a:lnTo>
                  <a:lnTo>
                    <a:pt x="292092" y="1857332"/>
                  </a:lnTo>
                  <a:lnTo>
                    <a:pt x="292092" y="1854531"/>
                  </a:lnTo>
                  <a:lnTo>
                    <a:pt x="290605" y="1853597"/>
                  </a:lnTo>
                  <a:lnTo>
                    <a:pt x="286889" y="1851729"/>
                  </a:lnTo>
                  <a:lnTo>
                    <a:pt x="285403" y="1850796"/>
                  </a:lnTo>
                  <a:lnTo>
                    <a:pt x="285403" y="1846126"/>
                  </a:lnTo>
                  <a:lnTo>
                    <a:pt x="286889" y="1842391"/>
                  </a:lnTo>
                  <a:lnTo>
                    <a:pt x="287633" y="1834920"/>
                  </a:lnTo>
                  <a:lnTo>
                    <a:pt x="285403" y="1834920"/>
                  </a:lnTo>
                  <a:lnTo>
                    <a:pt x="283174" y="1832120"/>
                  </a:lnTo>
                  <a:lnTo>
                    <a:pt x="286889" y="1832120"/>
                  </a:lnTo>
                  <a:lnTo>
                    <a:pt x="290605" y="1833053"/>
                  </a:lnTo>
                  <a:lnTo>
                    <a:pt x="292836" y="1832120"/>
                  </a:lnTo>
                  <a:lnTo>
                    <a:pt x="293578" y="1828384"/>
                  </a:lnTo>
                  <a:lnTo>
                    <a:pt x="296552" y="1825583"/>
                  </a:lnTo>
                  <a:lnTo>
                    <a:pt x="299525" y="1826517"/>
                  </a:lnTo>
                  <a:lnTo>
                    <a:pt x="302497" y="1829318"/>
                  </a:lnTo>
                  <a:lnTo>
                    <a:pt x="307700" y="1832120"/>
                  </a:lnTo>
                  <a:lnTo>
                    <a:pt x="310673" y="1830252"/>
                  </a:lnTo>
                  <a:lnTo>
                    <a:pt x="315134" y="1832120"/>
                  </a:lnTo>
                  <a:lnTo>
                    <a:pt x="315134" y="1836789"/>
                  </a:lnTo>
                  <a:lnTo>
                    <a:pt x="319592" y="1839590"/>
                  </a:lnTo>
                  <a:lnTo>
                    <a:pt x="324795" y="1842391"/>
                  </a:lnTo>
                  <a:lnTo>
                    <a:pt x="329998" y="1844259"/>
                  </a:lnTo>
                  <a:lnTo>
                    <a:pt x="331484" y="1847061"/>
                  </a:lnTo>
                  <a:lnTo>
                    <a:pt x="327768" y="1846126"/>
                  </a:lnTo>
                  <a:lnTo>
                    <a:pt x="317362" y="1845192"/>
                  </a:lnTo>
                  <a:lnTo>
                    <a:pt x="319592" y="1845192"/>
                  </a:lnTo>
                  <a:lnTo>
                    <a:pt x="315876" y="1847061"/>
                  </a:lnTo>
                  <a:lnTo>
                    <a:pt x="313647" y="1850796"/>
                  </a:lnTo>
                  <a:lnTo>
                    <a:pt x="309931" y="1850796"/>
                  </a:lnTo>
                  <a:lnTo>
                    <a:pt x="303984" y="1850796"/>
                  </a:lnTo>
                  <a:lnTo>
                    <a:pt x="303984" y="1852663"/>
                  </a:lnTo>
                  <a:lnTo>
                    <a:pt x="302497" y="1856398"/>
                  </a:lnTo>
                  <a:lnTo>
                    <a:pt x="300269" y="1860134"/>
                  </a:lnTo>
                  <a:lnTo>
                    <a:pt x="298781" y="1861067"/>
                  </a:lnTo>
                  <a:lnTo>
                    <a:pt x="301011" y="1865736"/>
                  </a:lnTo>
                  <a:lnTo>
                    <a:pt x="304728" y="1866670"/>
                  </a:lnTo>
                  <a:lnTo>
                    <a:pt x="308444" y="1868537"/>
                  </a:lnTo>
                  <a:lnTo>
                    <a:pt x="312161" y="1871339"/>
                  </a:lnTo>
                  <a:lnTo>
                    <a:pt x="312161" y="1876008"/>
                  </a:lnTo>
                  <a:lnTo>
                    <a:pt x="312161" y="1879743"/>
                  </a:lnTo>
                  <a:lnTo>
                    <a:pt x="312903" y="1882545"/>
                  </a:lnTo>
                  <a:lnTo>
                    <a:pt x="312161" y="1889081"/>
                  </a:lnTo>
                  <a:lnTo>
                    <a:pt x="316618" y="1893750"/>
                  </a:lnTo>
                  <a:lnTo>
                    <a:pt x="323309" y="1898420"/>
                  </a:lnTo>
                  <a:lnTo>
                    <a:pt x="329255" y="1904022"/>
                  </a:lnTo>
                  <a:lnTo>
                    <a:pt x="332971" y="1912426"/>
                  </a:lnTo>
                  <a:lnTo>
                    <a:pt x="335945" y="1921765"/>
                  </a:lnTo>
                  <a:lnTo>
                    <a:pt x="338174" y="1929235"/>
                  </a:lnTo>
                  <a:lnTo>
                    <a:pt x="341890" y="1932037"/>
                  </a:lnTo>
                  <a:lnTo>
                    <a:pt x="347835" y="1935772"/>
                  </a:lnTo>
                  <a:lnTo>
                    <a:pt x="353782" y="1937639"/>
                  </a:lnTo>
                  <a:lnTo>
                    <a:pt x="353782" y="1940441"/>
                  </a:lnTo>
                  <a:lnTo>
                    <a:pt x="354524" y="1940441"/>
                  </a:lnTo>
                  <a:lnTo>
                    <a:pt x="351552" y="1943242"/>
                  </a:lnTo>
                  <a:lnTo>
                    <a:pt x="347093" y="1943242"/>
                  </a:lnTo>
                  <a:lnTo>
                    <a:pt x="341890" y="1941375"/>
                  </a:lnTo>
                  <a:lnTo>
                    <a:pt x="339660" y="1939507"/>
                  </a:lnTo>
                  <a:lnTo>
                    <a:pt x="337429" y="1936705"/>
                  </a:lnTo>
                  <a:lnTo>
                    <a:pt x="335945" y="1935772"/>
                  </a:lnTo>
                  <a:lnTo>
                    <a:pt x="332971" y="1932970"/>
                  </a:lnTo>
                  <a:lnTo>
                    <a:pt x="327768" y="1931103"/>
                  </a:lnTo>
                  <a:lnTo>
                    <a:pt x="322565" y="1928302"/>
                  </a:lnTo>
                  <a:lnTo>
                    <a:pt x="319592" y="1924566"/>
                  </a:lnTo>
                  <a:lnTo>
                    <a:pt x="315134" y="1921765"/>
                  </a:lnTo>
                  <a:lnTo>
                    <a:pt x="307700" y="1919897"/>
                  </a:lnTo>
                  <a:lnTo>
                    <a:pt x="303242" y="1918030"/>
                  </a:lnTo>
                  <a:lnTo>
                    <a:pt x="303984" y="1914294"/>
                  </a:lnTo>
                  <a:lnTo>
                    <a:pt x="304728" y="1910559"/>
                  </a:lnTo>
                  <a:lnTo>
                    <a:pt x="302497" y="1907758"/>
                  </a:lnTo>
                  <a:lnTo>
                    <a:pt x="301011" y="1904022"/>
                  </a:lnTo>
                  <a:lnTo>
                    <a:pt x="301011" y="1901221"/>
                  </a:lnTo>
                  <a:lnTo>
                    <a:pt x="303242" y="1899353"/>
                  </a:lnTo>
                  <a:lnTo>
                    <a:pt x="306214" y="1898420"/>
                  </a:lnTo>
                  <a:lnTo>
                    <a:pt x="303984" y="1893750"/>
                  </a:lnTo>
                  <a:lnTo>
                    <a:pt x="303242" y="1890015"/>
                  </a:lnTo>
                  <a:lnTo>
                    <a:pt x="303242" y="1887214"/>
                  </a:lnTo>
                  <a:lnTo>
                    <a:pt x="298039" y="1887214"/>
                  </a:lnTo>
                  <a:lnTo>
                    <a:pt x="295808" y="1887214"/>
                  </a:lnTo>
                  <a:lnTo>
                    <a:pt x="294323" y="1885346"/>
                  </a:lnTo>
                  <a:lnTo>
                    <a:pt x="289863" y="1889081"/>
                  </a:lnTo>
                  <a:lnTo>
                    <a:pt x="288377" y="1889081"/>
                  </a:lnTo>
                  <a:lnTo>
                    <a:pt x="285403" y="1890015"/>
                  </a:lnTo>
                  <a:lnTo>
                    <a:pt x="285403" y="1893750"/>
                  </a:lnTo>
                  <a:lnTo>
                    <a:pt x="286889" y="1901221"/>
                  </a:lnTo>
                  <a:lnTo>
                    <a:pt x="288377" y="1904022"/>
                  </a:lnTo>
                  <a:lnTo>
                    <a:pt x="286889" y="1908691"/>
                  </a:lnTo>
                  <a:lnTo>
                    <a:pt x="288377" y="1912426"/>
                  </a:lnTo>
                  <a:lnTo>
                    <a:pt x="288377" y="1915228"/>
                  </a:lnTo>
                  <a:lnTo>
                    <a:pt x="284660" y="1918030"/>
                  </a:lnTo>
                  <a:lnTo>
                    <a:pt x="284660" y="1924566"/>
                  </a:lnTo>
                  <a:lnTo>
                    <a:pt x="284660" y="1928302"/>
                  </a:lnTo>
                  <a:lnTo>
                    <a:pt x="286889" y="1933904"/>
                  </a:lnTo>
                  <a:lnTo>
                    <a:pt x="292092" y="1935772"/>
                  </a:lnTo>
                  <a:lnTo>
                    <a:pt x="293578" y="1938573"/>
                  </a:lnTo>
                  <a:lnTo>
                    <a:pt x="293578" y="1945110"/>
                  </a:lnTo>
                  <a:lnTo>
                    <a:pt x="295808" y="1949778"/>
                  </a:lnTo>
                  <a:lnTo>
                    <a:pt x="298781" y="1951647"/>
                  </a:lnTo>
                  <a:lnTo>
                    <a:pt x="299525" y="1960050"/>
                  </a:lnTo>
                  <a:lnTo>
                    <a:pt x="298039" y="1967521"/>
                  </a:lnTo>
                  <a:lnTo>
                    <a:pt x="297295" y="1975925"/>
                  </a:lnTo>
                  <a:lnTo>
                    <a:pt x="299525" y="1982461"/>
                  </a:lnTo>
                  <a:lnTo>
                    <a:pt x="303984" y="1987131"/>
                  </a:lnTo>
                  <a:lnTo>
                    <a:pt x="306214" y="1992733"/>
                  </a:lnTo>
                  <a:lnTo>
                    <a:pt x="308444" y="1994602"/>
                  </a:lnTo>
                  <a:lnTo>
                    <a:pt x="309931" y="1998337"/>
                  </a:lnTo>
                  <a:lnTo>
                    <a:pt x="314389" y="2000204"/>
                  </a:lnTo>
                  <a:lnTo>
                    <a:pt x="317362" y="2003005"/>
                  </a:lnTo>
                  <a:lnTo>
                    <a:pt x="320336" y="2009542"/>
                  </a:lnTo>
                  <a:lnTo>
                    <a:pt x="327024" y="2015145"/>
                  </a:lnTo>
                  <a:lnTo>
                    <a:pt x="334457" y="2020748"/>
                  </a:lnTo>
                  <a:lnTo>
                    <a:pt x="343376" y="2023549"/>
                  </a:lnTo>
                  <a:lnTo>
                    <a:pt x="346349" y="2023549"/>
                  </a:lnTo>
                  <a:lnTo>
                    <a:pt x="351552" y="2021682"/>
                  </a:lnTo>
                  <a:lnTo>
                    <a:pt x="353782" y="2023549"/>
                  </a:lnTo>
                  <a:lnTo>
                    <a:pt x="357497" y="2023549"/>
                  </a:lnTo>
                  <a:lnTo>
                    <a:pt x="359727" y="2020748"/>
                  </a:lnTo>
                  <a:lnTo>
                    <a:pt x="362700" y="2022615"/>
                  </a:lnTo>
                  <a:lnTo>
                    <a:pt x="369389" y="2026350"/>
                  </a:lnTo>
                  <a:lnTo>
                    <a:pt x="373850" y="2032887"/>
                  </a:lnTo>
                  <a:lnTo>
                    <a:pt x="378308" y="2037556"/>
                  </a:lnTo>
                  <a:lnTo>
                    <a:pt x="377566" y="2042225"/>
                  </a:lnTo>
                  <a:lnTo>
                    <a:pt x="378308" y="2044093"/>
                  </a:lnTo>
                  <a:lnTo>
                    <a:pt x="379052" y="2054365"/>
                  </a:lnTo>
                  <a:lnTo>
                    <a:pt x="377566" y="2063702"/>
                  </a:lnTo>
                  <a:lnTo>
                    <a:pt x="374592" y="2073974"/>
                  </a:lnTo>
                  <a:lnTo>
                    <a:pt x="369389" y="2078643"/>
                  </a:lnTo>
                  <a:lnTo>
                    <a:pt x="367160" y="2077709"/>
                  </a:lnTo>
                  <a:lnTo>
                    <a:pt x="361958" y="2076776"/>
                  </a:lnTo>
                  <a:lnTo>
                    <a:pt x="358985" y="2079578"/>
                  </a:lnTo>
                  <a:lnTo>
                    <a:pt x="356755" y="2086114"/>
                  </a:lnTo>
                  <a:lnTo>
                    <a:pt x="358241" y="2087048"/>
                  </a:lnTo>
                  <a:lnTo>
                    <a:pt x="359727" y="2092651"/>
                  </a:lnTo>
                  <a:lnTo>
                    <a:pt x="356755" y="2093584"/>
                  </a:lnTo>
                  <a:lnTo>
                    <a:pt x="356755" y="2095452"/>
                  </a:lnTo>
                  <a:lnTo>
                    <a:pt x="361213" y="2100121"/>
                  </a:lnTo>
                  <a:lnTo>
                    <a:pt x="361958" y="2105724"/>
                  </a:lnTo>
                  <a:lnTo>
                    <a:pt x="365674" y="2118797"/>
                  </a:lnTo>
                  <a:lnTo>
                    <a:pt x="365674" y="2124400"/>
                  </a:lnTo>
                  <a:lnTo>
                    <a:pt x="365674" y="2129069"/>
                  </a:lnTo>
                  <a:lnTo>
                    <a:pt x="370132" y="2133737"/>
                  </a:lnTo>
                  <a:lnTo>
                    <a:pt x="376078" y="2140274"/>
                  </a:lnTo>
                  <a:lnTo>
                    <a:pt x="382769" y="2144009"/>
                  </a:lnTo>
                  <a:lnTo>
                    <a:pt x="387226" y="2144943"/>
                  </a:lnTo>
                  <a:lnTo>
                    <a:pt x="390943" y="2149613"/>
                  </a:lnTo>
                  <a:lnTo>
                    <a:pt x="396890" y="2154281"/>
                  </a:lnTo>
                  <a:lnTo>
                    <a:pt x="403579" y="2165487"/>
                  </a:lnTo>
                  <a:lnTo>
                    <a:pt x="408037" y="2173891"/>
                  </a:lnTo>
                  <a:lnTo>
                    <a:pt x="413240" y="2177626"/>
                  </a:lnTo>
                  <a:lnTo>
                    <a:pt x="416957" y="2184163"/>
                  </a:lnTo>
                  <a:lnTo>
                    <a:pt x="419929" y="2194435"/>
                  </a:lnTo>
                  <a:lnTo>
                    <a:pt x="424390" y="2200038"/>
                  </a:lnTo>
                  <a:lnTo>
                    <a:pt x="428848" y="2203773"/>
                  </a:lnTo>
                  <a:lnTo>
                    <a:pt x="434050" y="2208442"/>
                  </a:lnTo>
                  <a:lnTo>
                    <a:pt x="437768" y="2214044"/>
                  </a:lnTo>
                  <a:lnTo>
                    <a:pt x="442227" y="2215912"/>
                  </a:lnTo>
                  <a:lnTo>
                    <a:pt x="442227" y="2222449"/>
                  </a:lnTo>
                  <a:lnTo>
                    <a:pt x="445200" y="2228986"/>
                  </a:lnTo>
                  <a:lnTo>
                    <a:pt x="449659" y="2232721"/>
                  </a:lnTo>
                  <a:lnTo>
                    <a:pt x="456348" y="2238324"/>
                  </a:lnTo>
                  <a:lnTo>
                    <a:pt x="461551" y="2241125"/>
                  </a:lnTo>
                  <a:lnTo>
                    <a:pt x="468240" y="2250463"/>
                  </a:lnTo>
                  <a:lnTo>
                    <a:pt x="477159" y="2261669"/>
                  </a:lnTo>
                  <a:lnTo>
                    <a:pt x="481618" y="2267271"/>
                  </a:lnTo>
                  <a:lnTo>
                    <a:pt x="492024" y="2268205"/>
                  </a:lnTo>
                  <a:lnTo>
                    <a:pt x="497227" y="2268205"/>
                  </a:lnTo>
                  <a:lnTo>
                    <a:pt x="497969" y="2271941"/>
                  </a:lnTo>
                  <a:lnTo>
                    <a:pt x="501687" y="2278477"/>
                  </a:lnTo>
                  <a:lnTo>
                    <a:pt x="505402" y="2288749"/>
                  </a:lnTo>
                  <a:lnTo>
                    <a:pt x="503916" y="2289682"/>
                  </a:lnTo>
                  <a:lnTo>
                    <a:pt x="501687" y="2287815"/>
                  </a:lnTo>
                  <a:lnTo>
                    <a:pt x="500201" y="2287815"/>
                  </a:lnTo>
                  <a:lnTo>
                    <a:pt x="496484" y="2293418"/>
                  </a:lnTo>
                  <a:lnTo>
                    <a:pt x="496484" y="2298087"/>
                  </a:lnTo>
                  <a:lnTo>
                    <a:pt x="501687" y="2306491"/>
                  </a:lnTo>
                  <a:lnTo>
                    <a:pt x="508374" y="2310226"/>
                  </a:lnTo>
                  <a:lnTo>
                    <a:pt x="514321" y="2315829"/>
                  </a:lnTo>
                  <a:lnTo>
                    <a:pt x="517295" y="2315829"/>
                  </a:lnTo>
                  <a:lnTo>
                    <a:pt x="518038" y="2313028"/>
                  </a:lnTo>
                  <a:lnTo>
                    <a:pt x="522497" y="2313962"/>
                  </a:lnTo>
                  <a:lnTo>
                    <a:pt x="526956" y="2316763"/>
                  </a:lnTo>
                  <a:lnTo>
                    <a:pt x="529930" y="2323300"/>
                  </a:lnTo>
                  <a:lnTo>
                    <a:pt x="529187" y="2335439"/>
                  </a:lnTo>
                  <a:lnTo>
                    <a:pt x="526956" y="2341976"/>
                  </a:lnTo>
                  <a:lnTo>
                    <a:pt x="526956" y="2350380"/>
                  </a:lnTo>
                  <a:lnTo>
                    <a:pt x="525469" y="2354115"/>
                  </a:lnTo>
                  <a:lnTo>
                    <a:pt x="527700" y="2357851"/>
                  </a:lnTo>
                  <a:lnTo>
                    <a:pt x="529187" y="2360652"/>
                  </a:lnTo>
                  <a:lnTo>
                    <a:pt x="532903" y="2366254"/>
                  </a:lnTo>
                  <a:lnTo>
                    <a:pt x="528442" y="2372791"/>
                  </a:lnTo>
                  <a:lnTo>
                    <a:pt x="527700" y="2379328"/>
                  </a:lnTo>
                  <a:lnTo>
                    <a:pt x="531416" y="2385865"/>
                  </a:lnTo>
                  <a:lnTo>
                    <a:pt x="531416" y="2395202"/>
                  </a:lnTo>
                  <a:lnTo>
                    <a:pt x="526956" y="2404541"/>
                  </a:lnTo>
                  <a:lnTo>
                    <a:pt x="528442" y="2412011"/>
                  </a:lnTo>
                  <a:lnTo>
                    <a:pt x="533645" y="2413878"/>
                  </a:lnTo>
                  <a:lnTo>
                    <a:pt x="542564" y="2416680"/>
                  </a:lnTo>
                  <a:lnTo>
                    <a:pt x="547025" y="2423217"/>
                  </a:lnTo>
                  <a:lnTo>
                    <a:pt x="551482" y="2429753"/>
                  </a:lnTo>
                  <a:lnTo>
                    <a:pt x="555200" y="2431621"/>
                  </a:lnTo>
                  <a:lnTo>
                    <a:pt x="571551" y="2430687"/>
                  </a:lnTo>
                  <a:lnTo>
                    <a:pt x="590875" y="2429753"/>
                  </a:lnTo>
                  <a:lnTo>
                    <a:pt x="599050" y="2430687"/>
                  </a:lnTo>
                  <a:lnTo>
                    <a:pt x="607969" y="2430687"/>
                  </a:lnTo>
                  <a:lnTo>
                    <a:pt x="613916" y="2431621"/>
                  </a:lnTo>
                  <a:lnTo>
                    <a:pt x="622090" y="2435356"/>
                  </a:lnTo>
                  <a:lnTo>
                    <a:pt x="628037" y="2437223"/>
                  </a:lnTo>
                  <a:lnTo>
                    <a:pt x="636212" y="2436289"/>
                  </a:lnTo>
                  <a:lnTo>
                    <a:pt x="642901" y="2437223"/>
                  </a:lnTo>
                  <a:lnTo>
                    <a:pt x="650335" y="2439091"/>
                  </a:lnTo>
                  <a:lnTo>
                    <a:pt x="661483" y="2435356"/>
                  </a:lnTo>
                  <a:lnTo>
                    <a:pt x="667430" y="2436289"/>
                  </a:lnTo>
                  <a:lnTo>
                    <a:pt x="673375" y="2439091"/>
                  </a:lnTo>
                  <a:lnTo>
                    <a:pt x="680064" y="2440959"/>
                  </a:lnTo>
                  <a:lnTo>
                    <a:pt x="686009" y="2447495"/>
                  </a:lnTo>
                  <a:lnTo>
                    <a:pt x="694186" y="2454966"/>
                  </a:lnTo>
                  <a:lnTo>
                    <a:pt x="706078" y="2459635"/>
                  </a:lnTo>
                  <a:lnTo>
                    <a:pt x="707564" y="2463370"/>
                  </a:lnTo>
                  <a:lnTo>
                    <a:pt x="711281" y="2469906"/>
                  </a:lnTo>
                  <a:lnTo>
                    <a:pt x="716482" y="2482047"/>
                  </a:lnTo>
                  <a:lnTo>
                    <a:pt x="723915" y="2488583"/>
                  </a:lnTo>
                  <a:lnTo>
                    <a:pt x="729862" y="2487649"/>
                  </a:lnTo>
                  <a:lnTo>
                    <a:pt x="733577" y="2487649"/>
                  </a:lnTo>
                  <a:lnTo>
                    <a:pt x="738036" y="2492317"/>
                  </a:lnTo>
                  <a:lnTo>
                    <a:pt x="743983" y="2494186"/>
                  </a:lnTo>
                  <a:lnTo>
                    <a:pt x="746211" y="2496053"/>
                  </a:lnTo>
                  <a:lnTo>
                    <a:pt x="761820" y="2500722"/>
                  </a:lnTo>
                  <a:lnTo>
                    <a:pt x="766280" y="2501656"/>
                  </a:lnTo>
                  <a:lnTo>
                    <a:pt x="772225" y="2500722"/>
                  </a:lnTo>
                  <a:lnTo>
                    <a:pt x="781143" y="2498855"/>
                  </a:lnTo>
                  <a:lnTo>
                    <a:pt x="797496" y="2500722"/>
                  </a:lnTo>
                  <a:lnTo>
                    <a:pt x="804185" y="2502589"/>
                  </a:lnTo>
                  <a:lnTo>
                    <a:pt x="807901" y="2505391"/>
                  </a:lnTo>
                  <a:lnTo>
                    <a:pt x="809388" y="2510060"/>
                  </a:lnTo>
                  <a:lnTo>
                    <a:pt x="816077" y="2521266"/>
                  </a:lnTo>
                  <a:lnTo>
                    <a:pt x="819049" y="2530604"/>
                  </a:lnTo>
                  <a:lnTo>
                    <a:pt x="818307" y="2535273"/>
                  </a:lnTo>
                  <a:lnTo>
                    <a:pt x="816077" y="2539008"/>
                  </a:lnTo>
                  <a:lnTo>
                    <a:pt x="816077" y="2542743"/>
                  </a:lnTo>
                  <a:lnTo>
                    <a:pt x="819049" y="2545545"/>
                  </a:lnTo>
                  <a:lnTo>
                    <a:pt x="824252" y="2547412"/>
                  </a:lnTo>
                  <a:lnTo>
                    <a:pt x="827225" y="2548346"/>
                  </a:lnTo>
                  <a:lnTo>
                    <a:pt x="830199" y="2550213"/>
                  </a:lnTo>
                  <a:lnTo>
                    <a:pt x="834657" y="2550213"/>
                  </a:lnTo>
                  <a:lnTo>
                    <a:pt x="836144" y="2547412"/>
                  </a:lnTo>
                  <a:lnTo>
                    <a:pt x="836144" y="2543677"/>
                  </a:lnTo>
                  <a:lnTo>
                    <a:pt x="839859" y="2543677"/>
                  </a:lnTo>
                  <a:lnTo>
                    <a:pt x="844320" y="2540875"/>
                  </a:lnTo>
                  <a:lnTo>
                    <a:pt x="848780" y="2541810"/>
                  </a:lnTo>
                  <a:lnTo>
                    <a:pt x="854725" y="2543677"/>
                  </a:lnTo>
                  <a:lnTo>
                    <a:pt x="856212" y="2545545"/>
                  </a:lnTo>
                  <a:lnTo>
                    <a:pt x="859186" y="2547412"/>
                  </a:lnTo>
                  <a:lnTo>
                    <a:pt x="865873" y="2552081"/>
                  </a:lnTo>
                  <a:lnTo>
                    <a:pt x="875535" y="2562353"/>
                  </a:lnTo>
                  <a:lnTo>
                    <a:pt x="880738" y="2567022"/>
                  </a:lnTo>
                  <a:lnTo>
                    <a:pt x="883712" y="2567022"/>
                  </a:lnTo>
                  <a:lnTo>
                    <a:pt x="888171" y="2568890"/>
                  </a:lnTo>
                  <a:lnTo>
                    <a:pt x="894118" y="2574493"/>
                  </a:lnTo>
                  <a:lnTo>
                    <a:pt x="900063" y="2581963"/>
                  </a:lnTo>
                  <a:lnTo>
                    <a:pt x="903778" y="2587566"/>
                  </a:lnTo>
                  <a:lnTo>
                    <a:pt x="908239" y="2591301"/>
                  </a:lnTo>
                  <a:lnTo>
                    <a:pt x="912699" y="2595036"/>
                  </a:lnTo>
                  <a:lnTo>
                    <a:pt x="920873" y="2599705"/>
                  </a:lnTo>
                  <a:lnTo>
                    <a:pt x="923104" y="2604374"/>
                  </a:lnTo>
                  <a:lnTo>
                    <a:pt x="928306" y="2609043"/>
                  </a:lnTo>
                  <a:lnTo>
                    <a:pt x="934996" y="2614646"/>
                  </a:lnTo>
                  <a:lnTo>
                    <a:pt x="940198" y="2619315"/>
                  </a:lnTo>
                  <a:lnTo>
                    <a:pt x="943915" y="2626785"/>
                  </a:lnTo>
                  <a:lnTo>
                    <a:pt x="950604" y="2635190"/>
                  </a:lnTo>
                  <a:lnTo>
                    <a:pt x="955062" y="2645462"/>
                  </a:lnTo>
                  <a:lnTo>
                    <a:pt x="959523" y="2652932"/>
                  </a:lnTo>
                  <a:lnTo>
                    <a:pt x="963981" y="2665071"/>
                  </a:lnTo>
                  <a:lnTo>
                    <a:pt x="964726" y="2671608"/>
                  </a:lnTo>
                  <a:lnTo>
                    <a:pt x="966955" y="2683747"/>
                  </a:lnTo>
                  <a:lnTo>
                    <a:pt x="966212" y="2690284"/>
                  </a:lnTo>
                  <a:lnTo>
                    <a:pt x="963238" y="2694019"/>
                  </a:lnTo>
                  <a:lnTo>
                    <a:pt x="963981" y="2698688"/>
                  </a:lnTo>
                  <a:lnTo>
                    <a:pt x="966955" y="2701489"/>
                  </a:lnTo>
                  <a:lnTo>
                    <a:pt x="969183" y="2703357"/>
                  </a:lnTo>
                  <a:lnTo>
                    <a:pt x="969928" y="2705225"/>
                  </a:lnTo>
                  <a:lnTo>
                    <a:pt x="969183" y="2708026"/>
                  </a:lnTo>
                  <a:lnTo>
                    <a:pt x="966212" y="2710828"/>
                  </a:lnTo>
                  <a:lnTo>
                    <a:pt x="966955" y="2717364"/>
                  </a:lnTo>
                  <a:lnTo>
                    <a:pt x="969183" y="2719232"/>
                  </a:lnTo>
                  <a:lnTo>
                    <a:pt x="970671" y="2718298"/>
                  </a:lnTo>
                  <a:lnTo>
                    <a:pt x="972900" y="2713628"/>
                  </a:lnTo>
                  <a:lnTo>
                    <a:pt x="975874" y="2713628"/>
                  </a:lnTo>
                  <a:lnTo>
                    <a:pt x="977360" y="2715497"/>
                  </a:lnTo>
                  <a:lnTo>
                    <a:pt x="980333" y="2718298"/>
                  </a:lnTo>
                  <a:lnTo>
                    <a:pt x="984049" y="2721099"/>
                  </a:lnTo>
                  <a:lnTo>
                    <a:pt x="985536" y="2726703"/>
                  </a:lnTo>
                  <a:lnTo>
                    <a:pt x="985536" y="2730437"/>
                  </a:lnTo>
                  <a:lnTo>
                    <a:pt x="983305" y="2728570"/>
                  </a:lnTo>
                  <a:lnTo>
                    <a:pt x="976618" y="2721099"/>
                  </a:lnTo>
                  <a:lnTo>
                    <a:pt x="975130" y="2722033"/>
                  </a:lnTo>
                  <a:lnTo>
                    <a:pt x="975874" y="2724834"/>
                  </a:lnTo>
                  <a:lnTo>
                    <a:pt x="980333" y="2728570"/>
                  </a:lnTo>
                  <a:lnTo>
                    <a:pt x="981820" y="2732305"/>
                  </a:lnTo>
                  <a:lnTo>
                    <a:pt x="981820" y="2736040"/>
                  </a:lnTo>
                  <a:lnTo>
                    <a:pt x="981820" y="2745378"/>
                  </a:lnTo>
                  <a:lnTo>
                    <a:pt x="1112629" y="2731371"/>
                  </a:lnTo>
                  <a:lnTo>
                    <a:pt x="1290264" y="2713628"/>
                  </a:lnTo>
                  <a:lnTo>
                    <a:pt x="1285805" y="2723900"/>
                  </a:lnTo>
                  <a:lnTo>
                    <a:pt x="1282090" y="2738842"/>
                  </a:lnTo>
                  <a:lnTo>
                    <a:pt x="1280602" y="2749114"/>
                  </a:lnTo>
                  <a:lnTo>
                    <a:pt x="1294724" y="2754716"/>
                  </a:lnTo>
                  <a:lnTo>
                    <a:pt x="1344520" y="2774326"/>
                  </a:lnTo>
                  <a:lnTo>
                    <a:pt x="1380938" y="2788333"/>
                  </a:lnTo>
                  <a:lnTo>
                    <a:pt x="1418844" y="2802340"/>
                  </a:lnTo>
                  <a:lnTo>
                    <a:pt x="1454520" y="2817281"/>
                  </a:lnTo>
                  <a:lnTo>
                    <a:pt x="1470129" y="2823818"/>
                  </a:lnTo>
                  <a:lnTo>
                    <a:pt x="1490939" y="2832222"/>
                  </a:lnTo>
                  <a:lnTo>
                    <a:pt x="1524385" y="2845295"/>
                  </a:lnTo>
                  <a:lnTo>
                    <a:pt x="1558574" y="2859302"/>
                  </a:lnTo>
                  <a:lnTo>
                    <a:pt x="1602425" y="2875177"/>
                  </a:lnTo>
                  <a:lnTo>
                    <a:pt x="1640331" y="2890118"/>
                  </a:lnTo>
                  <a:lnTo>
                    <a:pt x="1693101" y="2911595"/>
                  </a:lnTo>
                  <a:lnTo>
                    <a:pt x="1724316" y="2923734"/>
                  </a:lnTo>
                  <a:lnTo>
                    <a:pt x="1736208" y="2928403"/>
                  </a:lnTo>
                  <a:lnTo>
                    <a:pt x="1759249" y="2937742"/>
                  </a:lnTo>
                  <a:lnTo>
                    <a:pt x="1776343" y="2939609"/>
                  </a:lnTo>
                  <a:lnTo>
                    <a:pt x="1822425" y="2938675"/>
                  </a:lnTo>
                  <a:lnTo>
                    <a:pt x="1842491" y="2938675"/>
                  </a:lnTo>
                  <a:lnTo>
                    <a:pt x="1858843" y="2938675"/>
                  </a:lnTo>
                  <a:lnTo>
                    <a:pt x="1904924" y="2938675"/>
                  </a:lnTo>
                  <a:lnTo>
                    <a:pt x="1953234" y="2939609"/>
                  </a:lnTo>
                  <a:lnTo>
                    <a:pt x="2003774" y="2938675"/>
                  </a:lnTo>
                  <a:lnTo>
                    <a:pt x="2026815" y="2938675"/>
                  </a:lnTo>
                  <a:lnTo>
                    <a:pt x="2046883" y="2939609"/>
                  </a:lnTo>
                  <a:lnTo>
                    <a:pt x="2098165" y="2939609"/>
                  </a:lnTo>
                  <a:lnTo>
                    <a:pt x="2133842" y="2938675"/>
                  </a:lnTo>
                  <a:lnTo>
                    <a:pt x="2134585" y="2886382"/>
                  </a:lnTo>
                  <a:lnTo>
                    <a:pt x="2135328" y="2867707"/>
                  </a:lnTo>
                  <a:lnTo>
                    <a:pt x="2252760" y="2867707"/>
                  </a:lnTo>
                  <a:lnTo>
                    <a:pt x="2352355" y="2868640"/>
                  </a:lnTo>
                  <a:lnTo>
                    <a:pt x="2356813" y="2873309"/>
                  </a:lnTo>
                  <a:lnTo>
                    <a:pt x="2362016" y="2875177"/>
                  </a:lnTo>
                  <a:lnTo>
                    <a:pt x="2372422" y="2874243"/>
                  </a:lnTo>
                  <a:lnTo>
                    <a:pt x="2379111" y="2886382"/>
                  </a:lnTo>
                  <a:lnTo>
                    <a:pt x="2382827" y="2896654"/>
                  </a:lnTo>
                  <a:lnTo>
                    <a:pt x="2386544" y="2905058"/>
                  </a:lnTo>
                  <a:lnTo>
                    <a:pt x="2392490" y="2912529"/>
                  </a:lnTo>
                  <a:lnTo>
                    <a:pt x="2395462" y="2920933"/>
                  </a:lnTo>
                  <a:lnTo>
                    <a:pt x="2402151" y="2924669"/>
                  </a:lnTo>
                  <a:lnTo>
                    <a:pt x="2408097" y="2929337"/>
                  </a:lnTo>
                  <a:lnTo>
                    <a:pt x="2412556" y="2934006"/>
                  </a:lnTo>
                  <a:lnTo>
                    <a:pt x="2419989" y="2934006"/>
                  </a:lnTo>
                  <a:lnTo>
                    <a:pt x="2423705" y="2934006"/>
                  </a:lnTo>
                  <a:lnTo>
                    <a:pt x="2428908" y="2939609"/>
                  </a:lnTo>
                  <a:lnTo>
                    <a:pt x="2433367" y="2947080"/>
                  </a:lnTo>
                  <a:lnTo>
                    <a:pt x="2440057" y="2952682"/>
                  </a:lnTo>
                  <a:lnTo>
                    <a:pt x="2448975" y="2964822"/>
                  </a:lnTo>
                  <a:lnTo>
                    <a:pt x="2454178" y="2971359"/>
                  </a:lnTo>
                  <a:lnTo>
                    <a:pt x="2463841" y="2975094"/>
                  </a:lnTo>
                  <a:lnTo>
                    <a:pt x="2475732" y="2985365"/>
                  </a:lnTo>
                  <a:lnTo>
                    <a:pt x="2477962" y="2992836"/>
                  </a:lnTo>
                  <a:lnTo>
                    <a:pt x="2482421" y="3001240"/>
                  </a:lnTo>
                  <a:lnTo>
                    <a:pt x="2491340" y="3009644"/>
                  </a:lnTo>
                  <a:lnTo>
                    <a:pt x="2502488" y="3020850"/>
                  </a:lnTo>
                  <a:lnTo>
                    <a:pt x="2515868" y="3029254"/>
                  </a:lnTo>
                  <a:lnTo>
                    <a:pt x="2524042" y="3032056"/>
                  </a:lnTo>
                  <a:lnTo>
                    <a:pt x="2531475" y="3036725"/>
                  </a:lnTo>
                  <a:lnTo>
                    <a:pt x="2538164" y="3042327"/>
                  </a:lnTo>
                  <a:lnTo>
                    <a:pt x="2544110" y="3048864"/>
                  </a:lnTo>
                  <a:lnTo>
                    <a:pt x="2550799" y="3050732"/>
                  </a:lnTo>
                  <a:lnTo>
                    <a:pt x="2553772" y="3052599"/>
                  </a:lnTo>
                  <a:lnTo>
                    <a:pt x="2556744" y="3059136"/>
                  </a:lnTo>
                  <a:lnTo>
                    <a:pt x="2560462" y="3063805"/>
                  </a:lnTo>
                  <a:lnTo>
                    <a:pt x="2567893" y="3069407"/>
                  </a:lnTo>
                  <a:lnTo>
                    <a:pt x="2570124" y="3079679"/>
                  </a:lnTo>
                  <a:lnTo>
                    <a:pt x="2572353" y="3093686"/>
                  </a:lnTo>
                  <a:lnTo>
                    <a:pt x="2572353" y="3098356"/>
                  </a:lnTo>
                  <a:lnTo>
                    <a:pt x="2576813" y="3100223"/>
                  </a:lnTo>
                  <a:lnTo>
                    <a:pt x="2587219" y="3117966"/>
                  </a:lnTo>
                  <a:lnTo>
                    <a:pt x="2591677" y="3124502"/>
                  </a:lnTo>
                  <a:lnTo>
                    <a:pt x="2593907" y="3135708"/>
                  </a:lnTo>
                  <a:lnTo>
                    <a:pt x="2592421" y="3145980"/>
                  </a:lnTo>
                  <a:lnTo>
                    <a:pt x="2592421" y="3159986"/>
                  </a:lnTo>
                  <a:lnTo>
                    <a:pt x="2595394" y="3173993"/>
                  </a:lnTo>
                  <a:lnTo>
                    <a:pt x="2599853" y="3181464"/>
                  </a:lnTo>
                  <a:lnTo>
                    <a:pt x="2603569" y="3192670"/>
                  </a:lnTo>
                  <a:lnTo>
                    <a:pt x="2608029" y="3194537"/>
                  </a:lnTo>
                  <a:lnTo>
                    <a:pt x="2613232" y="3216015"/>
                  </a:lnTo>
                  <a:lnTo>
                    <a:pt x="2616205" y="3219750"/>
                  </a:lnTo>
                  <a:lnTo>
                    <a:pt x="2621406" y="3225353"/>
                  </a:lnTo>
                  <a:lnTo>
                    <a:pt x="2626609" y="3226287"/>
                  </a:lnTo>
                  <a:lnTo>
                    <a:pt x="2633298" y="3235624"/>
                  </a:lnTo>
                  <a:lnTo>
                    <a:pt x="2637758" y="3237492"/>
                  </a:lnTo>
                  <a:lnTo>
                    <a:pt x="2645935" y="3239360"/>
                  </a:lnTo>
                  <a:lnTo>
                    <a:pt x="2651880" y="3244028"/>
                  </a:lnTo>
                  <a:lnTo>
                    <a:pt x="2654110" y="3248698"/>
                  </a:lnTo>
                  <a:lnTo>
                    <a:pt x="2658569" y="3257102"/>
                  </a:lnTo>
                  <a:lnTo>
                    <a:pt x="2663772" y="3259903"/>
                  </a:lnTo>
                  <a:lnTo>
                    <a:pt x="2672691" y="3266440"/>
                  </a:lnTo>
                  <a:lnTo>
                    <a:pt x="2681610" y="3273910"/>
                  </a:lnTo>
                  <a:lnTo>
                    <a:pt x="2693502" y="3276712"/>
                  </a:lnTo>
                  <a:lnTo>
                    <a:pt x="2702420" y="3277645"/>
                  </a:lnTo>
                  <a:lnTo>
                    <a:pt x="2709109" y="3279513"/>
                  </a:lnTo>
                  <a:lnTo>
                    <a:pt x="2712082" y="3282315"/>
                  </a:lnTo>
                  <a:lnTo>
                    <a:pt x="2709853" y="3286984"/>
                  </a:lnTo>
                  <a:lnTo>
                    <a:pt x="2714312" y="3286984"/>
                  </a:lnTo>
                  <a:lnTo>
                    <a:pt x="2716542" y="3289785"/>
                  </a:lnTo>
                  <a:lnTo>
                    <a:pt x="2721745" y="3295388"/>
                  </a:lnTo>
                  <a:lnTo>
                    <a:pt x="2729177" y="3297255"/>
                  </a:lnTo>
                  <a:lnTo>
                    <a:pt x="2738095" y="3297255"/>
                  </a:lnTo>
                  <a:lnTo>
                    <a:pt x="2741812" y="3299123"/>
                  </a:lnTo>
                  <a:lnTo>
                    <a:pt x="2748501" y="3301924"/>
                  </a:lnTo>
                  <a:lnTo>
                    <a:pt x="2751475" y="3312196"/>
                  </a:lnTo>
                  <a:lnTo>
                    <a:pt x="2755190" y="3313130"/>
                  </a:lnTo>
                  <a:lnTo>
                    <a:pt x="2761879" y="3319667"/>
                  </a:lnTo>
                  <a:lnTo>
                    <a:pt x="2764109" y="3319667"/>
                  </a:lnTo>
                  <a:lnTo>
                    <a:pt x="2767082" y="3315932"/>
                  </a:lnTo>
                  <a:lnTo>
                    <a:pt x="2768569" y="3315932"/>
                  </a:lnTo>
                  <a:lnTo>
                    <a:pt x="2775258" y="3326203"/>
                  </a:lnTo>
                  <a:lnTo>
                    <a:pt x="2778974" y="3326203"/>
                  </a:lnTo>
                  <a:lnTo>
                    <a:pt x="2787150" y="3324335"/>
                  </a:lnTo>
                  <a:lnTo>
                    <a:pt x="2791608" y="3324335"/>
                  </a:lnTo>
                  <a:lnTo>
                    <a:pt x="2795326" y="3326203"/>
                  </a:lnTo>
                  <a:lnTo>
                    <a:pt x="2797554" y="3323402"/>
                  </a:lnTo>
                  <a:lnTo>
                    <a:pt x="2799042" y="3314064"/>
                  </a:lnTo>
                  <a:lnTo>
                    <a:pt x="2802757" y="3307527"/>
                  </a:lnTo>
                  <a:lnTo>
                    <a:pt x="2807960" y="3303792"/>
                  </a:lnTo>
                  <a:lnTo>
                    <a:pt x="2810934" y="3295388"/>
                  </a:lnTo>
                  <a:lnTo>
                    <a:pt x="2813906" y="3294454"/>
                  </a:lnTo>
                  <a:lnTo>
                    <a:pt x="2820595" y="3291653"/>
                  </a:lnTo>
                  <a:lnTo>
                    <a:pt x="2824311" y="3286984"/>
                  </a:lnTo>
                  <a:lnTo>
                    <a:pt x="2828028" y="3286984"/>
                  </a:lnTo>
                  <a:lnTo>
                    <a:pt x="2825055" y="3278579"/>
                  </a:lnTo>
                  <a:lnTo>
                    <a:pt x="2825798" y="3273910"/>
                  </a:lnTo>
                  <a:lnTo>
                    <a:pt x="2828028" y="3265506"/>
                  </a:lnTo>
                  <a:lnTo>
                    <a:pt x="2833974" y="3262705"/>
                  </a:lnTo>
                  <a:lnTo>
                    <a:pt x="2834717" y="3254300"/>
                  </a:lnTo>
                  <a:lnTo>
                    <a:pt x="2834717" y="3248698"/>
                  </a:lnTo>
                  <a:lnTo>
                    <a:pt x="2836947" y="3244028"/>
                  </a:lnTo>
                  <a:lnTo>
                    <a:pt x="2836947" y="3236559"/>
                  </a:lnTo>
                  <a:lnTo>
                    <a:pt x="2840663" y="3234691"/>
                  </a:lnTo>
                  <a:lnTo>
                    <a:pt x="2842150" y="3228154"/>
                  </a:lnTo>
                  <a:lnTo>
                    <a:pt x="2842893" y="3223485"/>
                  </a:lnTo>
                  <a:lnTo>
                    <a:pt x="2845866" y="3225353"/>
                  </a:lnTo>
                  <a:lnTo>
                    <a:pt x="2845866" y="3218816"/>
                  </a:lnTo>
                  <a:lnTo>
                    <a:pt x="2850324" y="3214147"/>
                  </a:lnTo>
                  <a:lnTo>
                    <a:pt x="2854784" y="3202008"/>
                  </a:lnTo>
                  <a:lnTo>
                    <a:pt x="2857758" y="3202008"/>
                  </a:lnTo>
                  <a:lnTo>
                    <a:pt x="2861473" y="3202008"/>
                  </a:lnTo>
                  <a:lnTo>
                    <a:pt x="2867419" y="3198272"/>
                  </a:lnTo>
                  <a:lnTo>
                    <a:pt x="2871135" y="3201074"/>
                  </a:lnTo>
                  <a:lnTo>
                    <a:pt x="2874108" y="3199206"/>
                  </a:lnTo>
                  <a:lnTo>
                    <a:pt x="2877081" y="3194537"/>
                  </a:lnTo>
                  <a:lnTo>
                    <a:pt x="2882284" y="3198272"/>
                  </a:lnTo>
                  <a:lnTo>
                    <a:pt x="2890460" y="3199206"/>
                  </a:lnTo>
                  <a:lnTo>
                    <a:pt x="2892690" y="3197339"/>
                  </a:lnTo>
                  <a:lnTo>
                    <a:pt x="2894919" y="3183331"/>
                  </a:lnTo>
                  <a:lnTo>
                    <a:pt x="2900122" y="3180530"/>
                  </a:lnTo>
                  <a:lnTo>
                    <a:pt x="2906812" y="3181464"/>
                  </a:lnTo>
                  <a:lnTo>
                    <a:pt x="2913500" y="3185199"/>
                  </a:lnTo>
                  <a:lnTo>
                    <a:pt x="2935797" y="3195471"/>
                  </a:lnTo>
                  <a:lnTo>
                    <a:pt x="2946946" y="3190802"/>
                  </a:lnTo>
                  <a:lnTo>
                    <a:pt x="2950662" y="3197339"/>
                  </a:lnTo>
                  <a:lnTo>
                    <a:pt x="2965528" y="3194537"/>
                  </a:lnTo>
                  <a:lnTo>
                    <a:pt x="2968501" y="3194537"/>
                  </a:lnTo>
                  <a:lnTo>
                    <a:pt x="2974447" y="3197339"/>
                  </a:lnTo>
                  <a:lnTo>
                    <a:pt x="2977419" y="3198272"/>
                  </a:lnTo>
                  <a:lnTo>
                    <a:pt x="2986339" y="3199206"/>
                  </a:lnTo>
                  <a:lnTo>
                    <a:pt x="2992285" y="3199206"/>
                  </a:lnTo>
                  <a:lnTo>
                    <a:pt x="2996743" y="3195471"/>
                  </a:lnTo>
                  <a:lnTo>
                    <a:pt x="3000459" y="3192670"/>
                  </a:lnTo>
                  <a:lnTo>
                    <a:pt x="3002689" y="3194537"/>
                  </a:lnTo>
                  <a:lnTo>
                    <a:pt x="3001946" y="3198272"/>
                  </a:lnTo>
                  <a:lnTo>
                    <a:pt x="3004919" y="3198272"/>
                  </a:lnTo>
                  <a:lnTo>
                    <a:pt x="3011608" y="3197339"/>
                  </a:lnTo>
                  <a:lnTo>
                    <a:pt x="3012351" y="3202008"/>
                  </a:lnTo>
                  <a:lnTo>
                    <a:pt x="3015324" y="3202942"/>
                  </a:lnTo>
                  <a:lnTo>
                    <a:pt x="3019041" y="3201074"/>
                  </a:lnTo>
                  <a:lnTo>
                    <a:pt x="3019041" y="3201074"/>
                  </a:lnTo>
                </a:path>
              </a:pathLst>
            </a:custGeom>
            <a:ln w="8130" cap="rnd">
              <a:solidFill>
                <a:srgbClr val="99999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5" name="pl235"/>
            <p:cNvSpPr/>
            <p:nvPr/>
          </p:nvSpPr>
          <p:spPr>
            <a:xfrm>
              <a:off x="7816986" y="2741254"/>
              <a:ext cx="49053" cy="28014"/>
            </a:xfrm>
            <a:custGeom>
              <a:avLst/>
              <a:pathLst>
                <a:path w="49053" h="28014">
                  <a:moveTo>
                    <a:pt x="49053" y="12140"/>
                  </a:moveTo>
                  <a:lnTo>
                    <a:pt x="48310" y="9338"/>
                  </a:lnTo>
                  <a:lnTo>
                    <a:pt x="46823" y="9338"/>
                  </a:lnTo>
                  <a:lnTo>
                    <a:pt x="44594" y="12140"/>
                  </a:lnTo>
                  <a:lnTo>
                    <a:pt x="43107" y="14007"/>
                  </a:lnTo>
                  <a:lnTo>
                    <a:pt x="38648" y="14007"/>
                  </a:lnTo>
                  <a:lnTo>
                    <a:pt x="36418" y="12140"/>
                  </a:lnTo>
                  <a:lnTo>
                    <a:pt x="36418" y="5603"/>
                  </a:lnTo>
                  <a:lnTo>
                    <a:pt x="34188" y="3735"/>
                  </a:lnTo>
                  <a:lnTo>
                    <a:pt x="30472" y="4669"/>
                  </a:lnTo>
                  <a:lnTo>
                    <a:pt x="28243" y="4669"/>
                  </a:lnTo>
                  <a:lnTo>
                    <a:pt x="27500" y="4669"/>
                  </a:lnTo>
                  <a:lnTo>
                    <a:pt x="28243" y="934"/>
                  </a:lnTo>
                  <a:lnTo>
                    <a:pt x="27500" y="0"/>
                  </a:lnTo>
                  <a:lnTo>
                    <a:pt x="24526" y="934"/>
                  </a:lnTo>
                  <a:lnTo>
                    <a:pt x="17094" y="7470"/>
                  </a:lnTo>
                  <a:lnTo>
                    <a:pt x="11148" y="16808"/>
                  </a:lnTo>
                  <a:lnTo>
                    <a:pt x="6689" y="21477"/>
                  </a:lnTo>
                  <a:lnTo>
                    <a:pt x="2972" y="20543"/>
                  </a:lnTo>
                  <a:lnTo>
                    <a:pt x="743" y="19610"/>
                  </a:lnTo>
                  <a:lnTo>
                    <a:pt x="0" y="21477"/>
                  </a:lnTo>
                  <a:lnTo>
                    <a:pt x="0" y="24279"/>
                  </a:lnTo>
                  <a:lnTo>
                    <a:pt x="1486" y="27080"/>
                  </a:lnTo>
                  <a:lnTo>
                    <a:pt x="3716" y="28014"/>
                  </a:lnTo>
                  <a:lnTo>
                    <a:pt x="6689" y="27080"/>
                  </a:lnTo>
                  <a:lnTo>
                    <a:pt x="11148" y="24279"/>
                  </a:lnTo>
                  <a:lnTo>
                    <a:pt x="11892" y="22411"/>
                  </a:lnTo>
                  <a:lnTo>
                    <a:pt x="15608" y="22411"/>
                  </a:lnTo>
                  <a:lnTo>
                    <a:pt x="19323" y="21477"/>
                  </a:lnTo>
                  <a:lnTo>
                    <a:pt x="27500" y="21477"/>
                  </a:lnTo>
                  <a:lnTo>
                    <a:pt x="34188" y="21477"/>
                  </a:lnTo>
                  <a:lnTo>
                    <a:pt x="41621" y="19610"/>
                  </a:lnTo>
                  <a:lnTo>
                    <a:pt x="46823" y="19610"/>
                  </a:lnTo>
                  <a:lnTo>
                    <a:pt x="48310" y="16808"/>
                  </a:lnTo>
                  <a:lnTo>
                    <a:pt x="48310" y="14007"/>
                  </a:lnTo>
                  <a:lnTo>
                    <a:pt x="49053" y="12140"/>
                  </a:lnTo>
                  <a:lnTo>
                    <a:pt x="49053" y="12140"/>
                  </a:lnTo>
                </a:path>
              </a:pathLst>
            </a:custGeom>
            <a:ln w="8130" cap="rnd">
              <a:solidFill>
                <a:srgbClr val="99999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6" name="pl236"/>
            <p:cNvSpPr/>
            <p:nvPr/>
          </p:nvSpPr>
          <p:spPr>
            <a:xfrm>
              <a:off x="7897256" y="2756195"/>
              <a:ext cx="33444" cy="23345"/>
            </a:xfrm>
            <a:custGeom>
              <a:avLst/>
              <a:pathLst>
                <a:path w="33444" h="23345">
                  <a:moveTo>
                    <a:pt x="19323" y="17742"/>
                  </a:moveTo>
                  <a:lnTo>
                    <a:pt x="15607" y="17742"/>
                  </a:lnTo>
                  <a:lnTo>
                    <a:pt x="10404" y="14941"/>
                  </a:lnTo>
                  <a:lnTo>
                    <a:pt x="7431" y="14941"/>
                  </a:lnTo>
                  <a:lnTo>
                    <a:pt x="3715" y="15874"/>
                  </a:lnTo>
                  <a:lnTo>
                    <a:pt x="0" y="16808"/>
                  </a:lnTo>
                  <a:lnTo>
                    <a:pt x="0" y="17742"/>
                  </a:lnTo>
                  <a:lnTo>
                    <a:pt x="3715" y="20543"/>
                  </a:lnTo>
                  <a:lnTo>
                    <a:pt x="7431" y="20543"/>
                  </a:lnTo>
                  <a:lnTo>
                    <a:pt x="14864" y="21477"/>
                  </a:lnTo>
                  <a:lnTo>
                    <a:pt x="20810" y="23345"/>
                  </a:lnTo>
                  <a:lnTo>
                    <a:pt x="24526" y="23345"/>
                  </a:lnTo>
                  <a:lnTo>
                    <a:pt x="30472" y="21477"/>
                  </a:lnTo>
                  <a:lnTo>
                    <a:pt x="33444" y="20543"/>
                  </a:lnTo>
                  <a:lnTo>
                    <a:pt x="33444" y="17742"/>
                  </a:lnTo>
                  <a:lnTo>
                    <a:pt x="31215" y="15874"/>
                  </a:lnTo>
                  <a:lnTo>
                    <a:pt x="28985" y="12139"/>
                  </a:lnTo>
                  <a:lnTo>
                    <a:pt x="28985" y="11205"/>
                  </a:lnTo>
                  <a:lnTo>
                    <a:pt x="28241" y="6536"/>
                  </a:lnTo>
                  <a:lnTo>
                    <a:pt x="25269" y="1867"/>
                  </a:lnTo>
                  <a:lnTo>
                    <a:pt x="23783" y="0"/>
                  </a:lnTo>
                  <a:lnTo>
                    <a:pt x="21553" y="0"/>
                  </a:lnTo>
                  <a:lnTo>
                    <a:pt x="20810" y="1867"/>
                  </a:lnTo>
                  <a:lnTo>
                    <a:pt x="23039" y="5602"/>
                  </a:lnTo>
                  <a:lnTo>
                    <a:pt x="20810" y="9338"/>
                  </a:lnTo>
                  <a:lnTo>
                    <a:pt x="21553" y="11205"/>
                  </a:lnTo>
                  <a:lnTo>
                    <a:pt x="25269" y="11205"/>
                  </a:lnTo>
                  <a:lnTo>
                    <a:pt x="24526" y="14007"/>
                  </a:lnTo>
                  <a:lnTo>
                    <a:pt x="22296" y="16808"/>
                  </a:lnTo>
                  <a:lnTo>
                    <a:pt x="19323" y="17742"/>
                  </a:lnTo>
                  <a:lnTo>
                    <a:pt x="19323" y="17742"/>
                  </a:lnTo>
                </a:path>
              </a:pathLst>
            </a:custGeom>
            <a:ln w="8130" cap="rnd">
              <a:solidFill>
                <a:srgbClr val="99999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7" name="pl237"/>
            <p:cNvSpPr/>
            <p:nvPr/>
          </p:nvSpPr>
          <p:spPr>
            <a:xfrm>
              <a:off x="7402257" y="2844906"/>
              <a:ext cx="12636" cy="21477"/>
            </a:xfrm>
            <a:custGeom>
              <a:avLst/>
              <a:pathLst>
                <a:path w="12636" h="21477">
                  <a:moveTo>
                    <a:pt x="12636" y="5603"/>
                  </a:moveTo>
                  <a:lnTo>
                    <a:pt x="11892" y="2802"/>
                  </a:lnTo>
                  <a:lnTo>
                    <a:pt x="12636" y="934"/>
                  </a:lnTo>
                  <a:lnTo>
                    <a:pt x="11892" y="0"/>
                  </a:lnTo>
                  <a:lnTo>
                    <a:pt x="9663" y="934"/>
                  </a:lnTo>
                  <a:lnTo>
                    <a:pt x="6690" y="7470"/>
                  </a:lnTo>
                  <a:lnTo>
                    <a:pt x="2974" y="12140"/>
                  </a:lnTo>
                  <a:lnTo>
                    <a:pt x="0" y="19610"/>
                  </a:lnTo>
                  <a:lnTo>
                    <a:pt x="744" y="21477"/>
                  </a:lnTo>
                  <a:lnTo>
                    <a:pt x="2974" y="20543"/>
                  </a:lnTo>
                  <a:lnTo>
                    <a:pt x="6690" y="18676"/>
                  </a:lnTo>
                  <a:lnTo>
                    <a:pt x="7433" y="16808"/>
                  </a:lnTo>
                  <a:lnTo>
                    <a:pt x="8176" y="14007"/>
                  </a:lnTo>
                  <a:lnTo>
                    <a:pt x="9663" y="10271"/>
                  </a:lnTo>
                  <a:lnTo>
                    <a:pt x="11892" y="8404"/>
                  </a:lnTo>
                  <a:lnTo>
                    <a:pt x="12636" y="5603"/>
                  </a:lnTo>
                  <a:lnTo>
                    <a:pt x="12636" y="5603"/>
                  </a:lnTo>
                </a:path>
              </a:pathLst>
            </a:custGeom>
            <a:ln w="8130" cap="rnd">
              <a:solidFill>
                <a:srgbClr val="99999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8" name="pl238"/>
            <p:cNvSpPr/>
            <p:nvPr/>
          </p:nvSpPr>
          <p:spPr>
            <a:xfrm>
              <a:off x="7369556" y="2873854"/>
              <a:ext cx="28242" cy="28947"/>
            </a:xfrm>
            <a:custGeom>
              <a:avLst/>
              <a:pathLst>
                <a:path w="28242" h="28947">
                  <a:moveTo>
                    <a:pt x="0" y="28947"/>
                  </a:moveTo>
                  <a:lnTo>
                    <a:pt x="5945" y="28013"/>
                  </a:lnTo>
                  <a:lnTo>
                    <a:pt x="11891" y="25212"/>
                  </a:lnTo>
                  <a:lnTo>
                    <a:pt x="14864" y="21477"/>
                  </a:lnTo>
                  <a:lnTo>
                    <a:pt x="19323" y="17742"/>
                  </a:lnTo>
                  <a:lnTo>
                    <a:pt x="25269" y="12139"/>
                  </a:lnTo>
                  <a:lnTo>
                    <a:pt x="28242" y="8404"/>
                  </a:lnTo>
                  <a:lnTo>
                    <a:pt x="23783" y="0"/>
                  </a:lnTo>
                  <a:lnTo>
                    <a:pt x="9661" y="5602"/>
                  </a:lnTo>
                  <a:lnTo>
                    <a:pt x="0" y="28947"/>
                  </a:lnTo>
                  <a:lnTo>
                    <a:pt x="0" y="28947"/>
                  </a:lnTo>
                </a:path>
              </a:pathLst>
            </a:custGeom>
            <a:ln w="8130" cap="rnd">
              <a:solidFill>
                <a:srgbClr val="99999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9" name="pl239"/>
            <p:cNvSpPr/>
            <p:nvPr/>
          </p:nvSpPr>
          <p:spPr>
            <a:xfrm>
              <a:off x="7402257" y="2793547"/>
              <a:ext cx="278715" cy="98982"/>
            </a:xfrm>
            <a:custGeom>
              <a:avLst/>
              <a:pathLst>
                <a:path w="278715" h="98982">
                  <a:moveTo>
                    <a:pt x="198445" y="42020"/>
                  </a:moveTo>
                  <a:lnTo>
                    <a:pt x="202162" y="46689"/>
                  </a:lnTo>
                  <a:lnTo>
                    <a:pt x="196960" y="49491"/>
                  </a:lnTo>
                  <a:lnTo>
                    <a:pt x="191013" y="49491"/>
                  </a:lnTo>
                  <a:lnTo>
                    <a:pt x="193242" y="45755"/>
                  </a:lnTo>
                  <a:lnTo>
                    <a:pt x="192499" y="42020"/>
                  </a:lnTo>
                  <a:lnTo>
                    <a:pt x="188784" y="40152"/>
                  </a:lnTo>
                  <a:lnTo>
                    <a:pt x="182838" y="40152"/>
                  </a:lnTo>
                  <a:lnTo>
                    <a:pt x="180608" y="39219"/>
                  </a:lnTo>
                  <a:lnTo>
                    <a:pt x="180608" y="36417"/>
                  </a:lnTo>
                  <a:lnTo>
                    <a:pt x="186554" y="35483"/>
                  </a:lnTo>
                  <a:lnTo>
                    <a:pt x="189527" y="33616"/>
                  </a:lnTo>
                  <a:lnTo>
                    <a:pt x="191757" y="29881"/>
                  </a:lnTo>
                  <a:lnTo>
                    <a:pt x="193985" y="28013"/>
                  </a:lnTo>
                  <a:lnTo>
                    <a:pt x="197702" y="28013"/>
                  </a:lnTo>
                  <a:lnTo>
                    <a:pt x="201419" y="26146"/>
                  </a:lnTo>
                  <a:lnTo>
                    <a:pt x="204391" y="21476"/>
                  </a:lnTo>
                  <a:lnTo>
                    <a:pt x="208851" y="20543"/>
                  </a:lnTo>
                  <a:lnTo>
                    <a:pt x="208107" y="14006"/>
                  </a:lnTo>
                  <a:lnTo>
                    <a:pt x="211824" y="12139"/>
                  </a:lnTo>
                  <a:lnTo>
                    <a:pt x="216283" y="9337"/>
                  </a:lnTo>
                  <a:lnTo>
                    <a:pt x="218514" y="4668"/>
                  </a:lnTo>
                  <a:lnTo>
                    <a:pt x="225202" y="5602"/>
                  </a:lnTo>
                  <a:lnTo>
                    <a:pt x="228175" y="3735"/>
                  </a:lnTo>
                  <a:lnTo>
                    <a:pt x="228918" y="1867"/>
                  </a:lnTo>
                  <a:lnTo>
                    <a:pt x="222972" y="0"/>
                  </a:lnTo>
                  <a:lnTo>
                    <a:pt x="218514" y="1867"/>
                  </a:lnTo>
                  <a:lnTo>
                    <a:pt x="208107" y="7470"/>
                  </a:lnTo>
                  <a:lnTo>
                    <a:pt x="197702" y="15874"/>
                  </a:lnTo>
                  <a:lnTo>
                    <a:pt x="188039" y="23344"/>
                  </a:lnTo>
                  <a:lnTo>
                    <a:pt x="180608" y="27080"/>
                  </a:lnTo>
                  <a:lnTo>
                    <a:pt x="171689" y="29881"/>
                  </a:lnTo>
                  <a:lnTo>
                    <a:pt x="156824" y="30815"/>
                  </a:lnTo>
                  <a:lnTo>
                    <a:pt x="137500" y="32682"/>
                  </a:lnTo>
                  <a:lnTo>
                    <a:pt x="121149" y="32682"/>
                  </a:lnTo>
                  <a:lnTo>
                    <a:pt x="115946" y="29881"/>
                  </a:lnTo>
                  <a:lnTo>
                    <a:pt x="111486" y="31748"/>
                  </a:lnTo>
                  <a:lnTo>
                    <a:pt x="110743" y="37352"/>
                  </a:lnTo>
                  <a:lnTo>
                    <a:pt x="107027" y="39219"/>
                  </a:lnTo>
                  <a:lnTo>
                    <a:pt x="102567" y="40152"/>
                  </a:lnTo>
                  <a:lnTo>
                    <a:pt x="87702" y="36417"/>
                  </a:lnTo>
                  <a:lnTo>
                    <a:pt x="84730" y="36417"/>
                  </a:lnTo>
                  <a:lnTo>
                    <a:pt x="82500" y="40152"/>
                  </a:lnTo>
                  <a:lnTo>
                    <a:pt x="78784" y="40152"/>
                  </a:lnTo>
                  <a:lnTo>
                    <a:pt x="72838" y="35483"/>
                  </a:lnTo>
                  <a:lnTo>
                    <a:pt x="70608" y="36417"/>
                  </a:lnTo>
                  <a:lnTo>
                    <a:pt x="69122" y="39219"/>
                  </a:lnTo>
                  <a:lnTo>
                    <a:pt x="70608" y="42954"/>
                  </a:lnTo>
                  <a:lnTo>
                    <a:pt x="66892" y="45755"/>
                  </a:lnTo>
                  <a:lnTo>
                    <a:pt x="63918" y="41086"/>
                  </a:lnTo>
                  <a:lnTo>
                    <a:pt x="60203" y="40152"/>
                  </a:lnTo>
                  <a:lnTo>
                    <a:pt x="51284" y="44822"/>
                  </a:lnTo>
                  <a:lnTo>
                    <a:pt x="46824" y="49491"/>
                  </a:lnTo>
                  <a:lnTo>
                    <a:pt x="47568" y="52292"/>
                  </a:lnTo>
                  <a:lnTo>
                    <a:pt x="47568" y="54160"/>
                  </a:lnTo>
                  <a:lnTo>
                    <a:pt x="46824" y="55093"/>
                  </a:lnTo>
                  <a:lnTo>
                    <a:pt x="44595" y="51358"/>
                  </a:lnTo>
                  <a:lnTo>
                    <a:pt x="41622" y="50424"/>
                  </a:lnTo>
                  <a:lnTo>
                    <a:pt x="39392" y="52292"/>
                  </a:lnTo>
                  <a:lnTo>
                    <a:pt x="39392" y="56961"/>
                  </a:lnTo>
                  <a:lnTo>
                    <a:pt x="37905" y="57894"/>
                  </a:lnTo>
                  <a:lnTo>
                    <a:pt x="34932" y="57894"/>
                  </a:lnTo>
                  <a:lnTo>
                    <a:pt x="34189" y="61630"/>
                  </a:lnTo>
                  <a:lnTo>
                    <a:pt x="32703" y="62563"/>
                  </a:lnTo>
                  <a:lnTo>
                    <a:pt x="28243" y="60696"/>
                  </a:lnTo>
                  <a:lnTo>
                    <a:pt x="27500" y="57894"/>
                  </a:lnTo>
                  <a:lnTo>
                    <a:pt x="25271" y="61630"/>
                  </a:lnTo>
                  <a:lnTo>
                    <a:pt x="23040" y="64432"/>
                  </a:lnTo>
                  <a:lnTo>
                    <a:pt x="20812" y="65365"/>
                  </a:lnTo>
                  <a:lnTo>
                    <a:pt x="17838" y="63498"/>
                  </a:lnTo>
                  <a:lnTo>
                    <a:pt x="14866" y="62563"/>
                  </a:lnTo>
                  <a:lnTo>
                    <a:pt x="10406" y="70968"/>
                  </a:lnTo>
                  <a:lnTo>
                    <a:pt x="7433" y="74703"/>
                  </a:lnTo>
                  <a:lnTo>
                    <a:pt x="4460" y="77505"/>
                  </a:lnTo>
                  <a:lnTo>
                    <a:pt x="1487" y="78438"/>
                  </a:lnTo>
                  <a:lnTo>
                    <a:pt x="0" y="80306"/>
                  </a:lnTo>
                  <a:lnTo>
                    <a:pt x="744" y="83107"/>
                  </a:lnTo>
                  <a:lnTo>
                    <a:pt x="2230" y="86843"/>
                  </a:lnTo>
                  <a:lnTo>
                    <a:pt x="2974" y="89644"/>
                  </a:lnTo>
                  <a:lnTo>
                    <a:pt x="2974" y="93379"/>
                  </a:lnTo>
                  <a:lnTo>
                    <a:pt x="8920" y="96181"/>
                  </a:lnTo>
                  <a:lnTo>
                    <a:pt x="10406" y="93379"/>
                  </a:lnTo>
                  <a:lnTo>
                    <a:pt x="13379" y="88710"/>
                  </a:lnTo>
                  <a:lnTo>
                    <a:pt x="17094" y="86843"/>
                  </a:lnTo>
                  <a:lnTo>
                    <a:pt x="20812" y="84975"/>
                  </a:lnTo>
                  <a:lnTo>
                    <a:pt x="25271" y="84975"/>
                  </a:lnTo>
                  <a:lnTo>
                    <a:pt x="29730" y="84041"/>
                  </a:lnTo>
                  <a:lnTo>
                    <a:pt x="31959" y="86843"/>
                  </a:lnTo>
                  <a:lnTo>
                    <a:pt x="31959" y="88710"/>
                  </a:lnTo>
                  <a:lnTo>
                    <a:pt x="30474" y="91511"/>
                  </a:lnTo>
                  <a:lnTo>
                    <a:pt x="26014" y="92446"/>
                  </a:lnTo>
                  <a:lnTo>
                    <a:pt x="20812" y="94313"/>
                  </a:lnTo>
                  <a:lnTo>
                    <a:pt x="16351" y="96181"/>
                  </a:lnTo>
                  <a:lnTo>
                    <a:pt x="14866" y="98049"/>
                  </a:lnTo>
                  <a:lnTo>
                    <a:pt x="18582" y="98982"/>
                  </a:lnTo>
                  <a:lnTo>
                    <a:pt x="22297" y="98049"/>
                  </a:lnTo>
                  <a:lnTo>
                    <a:pt x="27500" y="96181"/>
                  </a:lnTo>
                  <a:lnTo>
                    <a:pt x="33446" y="96181"/>
                  </a:lnTo>
                  <a:lnTo>
                    <a:pt x="40135" y="94313"/>
                  </a:lnTo>
                  <a:lnTo>
                    <a:pt x="43851" y="88710"/>
                  </a:lnTo>
                  <a:lnTo>
                    <a:pt x="48311" y="88710"/>
                  </a:lnTo>
                  <a:lnTo>
                    <a:pt x="63176" y="84975"/>
                  </a:lnTo>
                  <a:lnTo>
                    <a:pt x="68379" y="83107"/>
                  </a:lnTo>
                  <a:lnTo>
                    <a:pt x="72838" y="84041"/>
                  </a:lnTo>
                  <a:lnTo>
                    <a:pt x="81013" y="82174"/>
                  </a:lnTo>
                  <a:lnTo>
                    <a:pt x="85473" y="80306"/>
                  </a:lnTo>
                  <a:lnTo>
                    <a:pt x="87702" y="77505"/>
                  </a:lnTo>
                  <a:lnTo>
                    <a:pt x="94392" y="77505"/>
                  </a:lnTo>
                  <a:lnTo>
                    <a:pt x="98108" y="77505"/>
                  </a:lnTo>
                  <a:lnTo>
                    <a:pt x="100338" y="73769"/>
                  </a:lnTo>
                  <a:lnTo>
                    <a:pt x="109257" y="74703"/>
                  </a:lnTo>
                  <a:lnTo>
                    <a:pt x="112230" y="72835"/>
                  </a:lnTo>
                  <a:lnTo>
                    <a:pt x="112973" y="70034"/>
                  </a:lnTo>
                  <a:lnTo>
                    <a:pt x="117431" y="70968"/>
                  </a:lnTo>
                  <a:lnTo>
                    <a:pt x="121892" y="70968"/>
                  </a:lnTo>
                  <a:lnTo>
                    <a:pt x="127095" y="68166"/>
                  </a:lnTo>
                  <a:lnTo>
                    <a:pt x="130811" y="68166"/>
                  </a:lnTo>
                  <a:lnTo>
                    <a:pt x="136014" y="68166"/>
                  </a:lnTo>
                  <a:lnTo>
                    <a:pt x="147906" y="65365"/>
                  </a:lnTo>
                  <a:lnTo>
                    <a:pt x="154595" y="61630"/>
                  </a:lnTo>
                  <a:lnTo>
                    <a:pt x="158310" y="59763"/>
                  </a:lnTo>
                  <a:lnTo>
                    <a:pt x="163513" y="58828"/>
                  </a:lnTo>
                  <a:lnTo>
                    <a:pt x="174662" y="55093"/>
                  </a:lnTo>
                  <a:lnTo>
                    <a:pt x="177635" y="56027"/>
                  </a:lnTo>
                  <a:lnTo>
                    <a:pt x="177635" y="57894"/>
                  </a:lnTo>
                  <a:lnTo>
                    <a:pt x="175405" y="59763"/>
                  </a:lnTo>
                  <a:lnTo>
                    <a:pt x="163513" y="63498"/>
                  </a:lnTo>
                  <a:lnTo>
                    <a:pt x="139729" y="72835"/>
                  </a:lnTo>
                  <a:lnTo>
                    <a:pt x="115203" y="83107"/>
                  </a:lnTo>
                  <a:lnTo>
                    <a:pt x="110743" y="83107"/>
                  </a:lnTo>
                  <a:lnTo>
                    <a:pt x="104797" y="84041"/>
                  </a:lnTo>
                  <a:lnTo>
                    <a:pt x="104054" y="86843"/>
                  </a:lnTo>
                  <a:lnTo>
                    <a:pt x="106284" y="87777"/>
                  </a:lnTo>
                  <a:lnTo>
                    <a:pt x="111486" y="87777"/>
                  </a:lnTo>
                  <a:lnTo>
                    <a:pt x="126351" y="83107"/>
                  </a:lnTo>
                  <a:lnTo>
                    <a:pt x="156081" y="72835"/>
                  </a:lnTo>
                  <a:lnTo>
                    <a:pt x="191013" y="56961"/>
                  </a:lnTo>
                  <a:lnTo>
                    <a:pt x="217770" y="48557"/>
                  </a:lnTo>
                  <a:lnTo>
                    <a:pt x="231148" y="39219"/>
                  </a:lnTo>
                  <a:lnTo>
                    <a:pt x="247499" y="32682"/>
                  </a:lnTo>
                  <a:lnTo>
                    <a:pt x="259391" y="27080"/>
                  </a:lnTo>
                  <a:lnTo>
                    <a:pt x="275742" y="20543"/>
                  </a:lnTo>
                  <a:lnTo>
                    <a:pt x="277972" y="17741"/>
                  </a:lnTo>
                  <a:lnTo>
                    <a:pt x="278715" y="14006"/>
                  </a:lnTo>
                  <a:lnTo>
                    <a:pt x="277229" y="13072"/>
                  </a:lnTo>
                  <a:lnTo>
                    <a:pt x="272027" y="13072"/>
                  </a:lnTo>
                  <a:lnTo>
                    <a:pt x="265337" y="15874"/>
                  </a:lnTo>
                  <a:lnTo>
                    <a:pt x="261621" y="18675"/>
                  </a:lnTo>
                  <a:lnTo>
                    <a:pt x="257161" y="22411"/>
                  </a:lnTo>
                  <a:lnTo>
                    <a:pt x="249729" y="24278"/>
                  </a:lnTo>
                  <a:lnTo>
                    <a:pt x="243783" y="23344"/>
                  </a:lnTo>
                  <a:lnTo>
                    <a:pt x="241553" y="18675"/>
                  </a:lnTo>
                  <a:lnTo>
                    <a:pt x="239324" y="18675"/>
                  </a:lnTo>
                  <a:lnTo>
                    <a:pt x="237094" y="21476"/>
                  </a:lnTo>
                  <a:lnTo>
                    <a:pt x="234863" y="22411"/>
                  </a:lnTo>
                  <a:lnTo>
                    <a:pt x="231148" y="20543"/>
                  </a:lnTo>
                  <a:lnTo>
                    <a:pt x="228175" y="23344"/>
                  </a:lnTo>
                  <a:lnTo>
                    <a:pt x="225945" y="25211"/>
                  </a:lnTo>
                  <a:lnTo>
                    <a:pt x="222229" y="25211"/>
                  </a:lnTo>
                  <a:lnTo>
                    <a:pt x="219256" y="21476"/>
                  </a:lnTo>
                  <a:lnTo>
                    <a:pt x="217770" y="25211"/>
                  </a:lnTo>
                  <a:lnTo>
                    <a:pt x="214053" y="25211"/>
                  </a:lnTo>
                  <a:lnTo>
                    <a:pt x="211824" y="28013"/>
                  </a:lnTo>
                  <a:lnTo>
                    <a:pt x="211080" y="31748"/>
                  </a:lnTo>
                  <a:lnTo>
                    <a:pt x="208851" y="34550"/>
                  </a:lnTo>
                  <a:lnTo>
                    <a:pt x="205878" y="35483"/>
                  </a:lnTo>
                  <a:lnTo>
                    <a:pt x="203648" y="40152"/>
                  </a:lnTo>
                  <a:lnTo>
                    <a:pt x="198445" y="42020"/>
                  </a:lnTo>
                  <a:lnTo>
                    <a:pt x="198445" y="42020"/>
                  </a:lnTo>
                </a:path>
              </a:pathLst>
            </a:custGeom>
            <a:ln w="8130" cap="rnd">
              <a:solidFill>
                <a:srgbClr val="99999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0" name="pl240"/>
            <p:cNvSpPr/>
            <p:nvPr/>
          </p:nvSpPr>
          <p:spPr>
            <a:xfrm>
              <a:off x="1034177" y="1577736"/>
              <a:ext cx="23039" cy="28948"/>
            </a:xfrm>
            <a:custGeom>
              <a:avLst/>
              <a:pathLst>
                <a:path w="23039" h="28948">
                  <a:moveTo>
                    <a:pt x="12634" y="7470"/>
                  </a:moveTo>
                  <a:lnTo>
                    <a:pt x="17092" y="11205"/>
                  </a:lnTo>
                  <a:lnTo>
                    <a:pt x="19323" y="13073"/>
                  </a:lnTo>
                  <a:lnTo>
                    <a:pt x="23039" y="15874"/>
                  </a:lnTo>
                  <a:lnTo>
                    <a:pt x="19323" y="19610"/>
                  </a:lnTo>
                  <a:lnTo>
                    <a:pt x="23039" y="26146"/>
                  </a:lnTo>
                  <a:lnTo>
                    <a:pt x="20065" y="28948"/>
                  </a:lnTo>
                  <a:lnTo>
                    <a:pt x="14120" y="22411"/>
                  </a:lnTo>
                  <a:lnTo>
                    <a:pt x="9661" y="22411"/>
                  </a:lnTo>
                  <a:lnTo>
                    <a:pt x="6687" y="21477"/>
                  </a:lnTo>
                  <a:lnTo>
                    <a:pt x="3716" y="18676"/>
                  </a:lnTo>
                  <a:lnTo>
                    <a:pt x="742" y="13073"/>
                  </a:lnTo>
                  <a:lnTo>
                    <a:pt x="0" y="8404"/>
                  </a:lnTo>
                  <a:lnTo>
                    <a:pt x="2972" y="5603"/>
                  </a:lnTo>
                  <a:lnTo>
                    <a:pt x="2972" y="934"/>
                  </a:lnTo>
                  <a:lnTo>
                    <a:pt x="8173" y="0"/>
                  </a:lnTo>
                  <a:lnTo>
                    <a:pt x="12634" y="7470"/>
                  </a:lnTo>
                  <a:lnTo>
                    <a:pt x="12634" y="7470"/>
                  </a:lnTo>
                </a:path>
              </a:pathLst>
            </a:custGeom>
            <a:ln w="8130" cap="rnd">
              <a:solidFill>
                <a:srgbClr val="99999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1" name="pl241"/>
            <p:cNvSpPr/>
            <p:nvPr/>
          </p:nvSpPr>
          <p:spPr>
            <a:xfrm>
              <a:off x="1063906" y="1589876"/>
              <a:ext cx="17094" cy="22411"/>
            </a:xfrm>
            <a:custGeom>
              <a:avLst/>
              <a:pathLst>
                <a:path w="17094" h="22411">
                  <a:moveTo>
                    <a:pt x="8175" y="22411"/>
                  </a:moveTo>
                  <a:lnTo>
                    <a:pt x="5945" y="20542"/>
                  </a:lnTo>
                  <a:lnTo>
                    <a:pt x="6689" y="17741"/>
                  </a:lnTo>
                  <a:lnTo>
                    <a:pt x="2228" y="15874"/>
                  </a:lnTo>
                  <a:lnTo>
                    <a:pt x="0" y="13072"/>
                  </a:lnTo>
                  <a:lnTo>
                    <a:pt x="0" y="7469"/>
                  </a:lnTo>
                  <a:lnTo>
                    <a:pt x="3716" y="6536"/>
                  </a:lnTo>
                  <a:lnTo>
                    <a:pt x="3716" y="3734"/>
                  </a:lnTo>
                  <a:lnTo>
                    <a:pt x="6689" y="0"/>
                  </a:lnTo>
                  <a:lnTo>
                    <a:pt x="8919" y="2800"/>
                  </a:lnTo>
                  <a:lnTo>
                    <a:pt x="8919" y="10271"/>
                  </a:lnTo>
                  <a:lnTo>
                    <a:pt x="11147" y="14006"/>
                  </a:lnTo>
                  <a:lnTo>
                    <a:pt x="14120" y="14006"/>
                  </a:lnTo>
                  <a:lnTo>
                    <a:pt x="17094" y="16808"/>
                  </a:lnTo>
                  <a:lnTo>
                    <a:pt x="15608" y="21476"/>
                  </a:lnTo>
                  <a:lnTo>
                    <a:pt x="11892" y="21476"/>
                  </a:lnTo>
                  <a:lnTo>
                    <a:pt x="8175" y="22411"/>
                  </a:lnTo>
                  <a:lnTo>
                    <a:pt x="8175" y="22411"/>
                  </a:lnTo>
                </a:path>
              </a:pathLst>
            </a:custGeom>
            <a:ln w="8130" cap="rnd">
              <a:solidFill>
                <a:srgbClr val="99999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2" name="pl242"/>
            <p:cNvSpPr/>
            <p:nvPr/>
          </p:nvSpPr>
          <p:spPr>
            <a:xfrm>
              <a:off x="1055731" y="1560928"/>
              <a:ext cx="30473" cy="20543"/>
            </a:xfrm>
            <a:custGeom>
              <a:avLst/>
              <a:pathLst>
                <a:path w="30473" h="20543">
                  <a:moveTo>
                    <a:pt x="23784" y="17742"/>
                  </a:moveTo>
                  <a:lnTo>
                    <a:pt x="19323" y="16808"/>
                  </a:lnTo>
                  <a:lnTo>
                    <a:pt x="16351" y="8404"/>
                  </a:lnTo>
                  <a:lnTo>
                    <a:pt x="11148" y="7470"/>
                  </a:lnTo>
                  <a:lnTo>
                    <a:pt x="12634" y="13072"/>
                  </a:lnTo>
                  <a:lnTo>
                    <a:pt x="16351" y="20543"/>
                  </a:lnTo>
                  <a:lnTo>
                    <a:pt x="11148" y="20543"/>
                  </a:lnTo>
                  <a:lnTo>
                    <a:pt x="6689" y="15874"/>
                  </a:lnTo>
                  <a:lnTo>
                    <a:pt x="742" y="19609"/>
                  </a:lnTo>
                  <a:lnTo>
                    <a:pt x="0" y="12139"/>
                  </a:lnTo>
                  <a:lnTo>
                    <a:pt x="2973" y="8404"/>
                  </a:lnTo>
                  <a:lnTo>
                    <a:pt x="8175" y="6536"/>
                  </a:lnTo>
                  <a:lnTo>
                    <a:pt x="8918" y="0"/>
                  </a:lnTo>
                  <a:lnTo>
                    <a:pt x="14865" y="933"/>
                  </a:lnTo>
                  <a:lnTo>
                    <a:pt x="23784" y="5602"/>
                  </a:lnTo>
                  <a:lnTo>
                    <a:pt x="28986" y="6536"/>
                  </a:lnTo>
                  <a:lnTo>
                    <a:pt x="30473" y="10271"/>
                  </a:lnTo>
                  <a:lnTo>
                    <a:pt x="26012" y="13072"/>
                  </a:lnTo>
                  <a:lnTo>
                    <a:pt x="23784" y="17742"/>
                  </a:lnTo>
                  <a:lnTo>
                    <a:pt x="23784" y="17742"/>
                  </a:lnTo>
                </a:path>
              </a:pathLst>
            </a:custGeom>
            <a:ln w="8130" cap="rnd">
              <a:solidFill>
                <a:srgbClr val="99999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3" name="pl243"/>
            <p:cNvSpPr/>
            <p:nvPr/>
          </p:nvSpPr>
          <p:spPr>
            <a:xfrm>
              <a:off x="1085460" y="1616956"/>
              <a:ext cx="53513" cy="77505"/>
            </a:xfrm>
            <a:custGeom>
              <a:avLst/>
              <a:pathLst>
                <a:path w="53513" h="77505">
                  <a:moveTo>
                    <a:pt x="6689" y="32683"/>
                  </a:moveTo>
                  <a:lnTo>
                    <a:pt x="11892" y="37351"/>
                  </a:lnTo>
                  <a:lnTo>
                    <a:pt x="19323" y="36418"/>
                  </a:lnTo>
                  <a:lnTo>
                    <a:pt x="20067" y="42955"/>
                  </a:lnTo>
                  <a:lnTo>
                    <a:pt x="20810" y="53226"/>
                  </a:lnTo>
                  <a:lnTo>
                    <a:pt x="23784" y="58829"/>
                  </a:lnTo>
                  <a:lnTo>
                    <a:pt x="28986" y="61630"/>
                  </a:lnTo>
                  <a:lnTo>
                    <a:pt x="28243" y="64431"/>
                  </a:lnTo>
                  <a:lnTo>
                    <a:pt x="31215" y="67233"/>
                  </a:lnTo>
                  <a:lnTo>
                    <a:pt x="34931" y="64431"/>
                  </a:lnTo>
                  <a:lnTo>
                    <a:pt x="40135" y="64431"/>
                  </a:lnTo>
                  <a:lnTo>
                    <a:pt x="41621" y="68166"/>
                  </a:lnTo>
                  <a:lnTo>
                    <a:pt x="42365" y="74703"/>
                  </a:lnTo>
                  <a:lnTo>
                    <a:pt x="48310" y="77505"/>
                  </a:lnTo>
                  <a:lnTo>
                    <a:pt x="52026" y="72836"/>
                  </a:lnTo>
                  <a:lnTo>
                    <a:pt x="52026" y="70035"/>
                  </a:lnTo>
                  <a:lnTo>
                    <a:pt x="53513" y="63498"/>
                  </a:lnTo>
                  <a:lnTo>
                    <a:pt x="49796" y="58829"/>
                  </a:lnTo>
                  <a:lnTo>
                    <a:pt x="41621" y="52292"/>
                  </a:lnTo>
                  <a:lnTo>
                    <a:pt x="36418" y="47623"/>
                  </a:lnTo>
                  <a:lnTo>
                    <a:pt x="32702" y="47623"/>
                  </a:lnTo>
                  <a:lnTo>
                    <a:pt x="32702" y="56027"/>
                  </a:lnTo>
                  <a:lnTo>
                    <a:pt x="29729" y="56027"/>
                  </a:lnTo>
                  <a:lnTo>
                    <a:pt x="26757" y="45755"/>
                  </a:lnTo>
                  <a:lnTo>
                    <a:pt x="23784" y="31749"/>
                  </a:lnTo>
                  <a:lnTo>
                    <a:pt x="14865" y="26146"/>
                  </a:lnTo>
                  <a:lnTo>
                    <a:pt x="6689" y="26146"/>
                  </a:lnTo>
                  <a:lnTo>
                    <a:pt x="8175" y="23344"/>
                  </a:lnTo>
                  <a:lnTo>
                    <a:pt x="14865" y="21477"/>
                  </a:lnTo>
                  <a:lnTo>
                    <a:pt x="14865" y="16808"/>
                  </a:lnTo>
                  <a:lnTo>
                    <a:pt x="19323" y="17741"/>
                  </a:lnTo>
                  <a:lnTo>
                    <a:pt x="22297" y="14940"/>
                  </a:lnTo>
                  <a:lnTo>
                    <a:pt x="27499" y="15874"/>
                  </a:lnTo>
                  <a:lnTo>
                    <a:pt x="33446" y="14006"/>
                  </a:lnTo>
                  <a:lnTo>
                    <a:pt x="29729" y="7469"/>
                  </a:lnTo>
                  <a:lnTo>
                    <a:pt x="26012" y="5602"/>
                  </a:lnTo>
                  <a:lnTo>
                    <a:pt x="22297" y="4668"/>
                  </a:lnTo>
                  <a:lnTo>
                    <a:pt x="22297" y="0"/>
                  </a:lnTo>
                  <a:lnTo>
                    <a:pt x="13378" y="0"/>
                  </a:lnTo>
                  <a:lnTo>
                    <a:pt x="11149" y="2801"/>
                  </a:lnTo>
                  <a:lnTo>
                    <a:pt x="6689" y="10271"/>
                  </a:lnTo>
                  <a:lnTo>
                    <a:pt x="0" y="22411"/>
                  </a:lnTo>
                  <a:lnTo>
                    <a:pt x="1486" y="26146"/>
                  </a:lnTo>
                  <a:lnTo>
                    <a:pt x="6689" y="32683"/>
                  </a:lnTo>
                  <a:lnTo>
                    <a:pt x="6689" y="32683"/>
                  </a:lnTo>
                </a:path>
              </a:pathLst>
            </a:custGeom>
            <a:ln w="8130" cap="rnd">
              <a:solidFill>
                <a:srgbClr val="99999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</p:grp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p2"/>
          <p:cNvGrpSpPr/>
          <p:nvPr/>
        </p:nvGrpSpPr>
        <p:grpSpPr>
          <a:xfrm>
            <a:off x="0" y="1508760"/>
            <a:ext cx="4572000" cy="4572000"/>
            <a:chOff x="0" y="1508760"/>
            <a:chExt cx="4572000" cy="4572000"/>
          </a:xfrm>
        </p:grpSpPr>
        <p:sp>
          <p:nvSpPr>
            <p:cNvPr id="4" name="rc4"/>
            <p:cNvSpPr/>
            <p:nvPr/>
          </p:nvSpPr>
          <p:spPr>
            <a:xfrm>
              <a:off x="0" y="1508760"/>
              <a:ext cx="4571999" cy="45720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1052616" y="1578349"/>
              <a:ext cx="3449794" cy="3649365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pl6"/>
            <p:cNvSpPr/>
            <p:nvPr/>
          </p:nvSpPr>
          <p:spPr>
            <a:xfrm>
              <a:off x="1052616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7" name="pl7"/>
            <p:cNvSpPr/>
            <p:nvPr/>
          </p:nvSpPr>
          <p:spPr>
            <a:xfrm>
              <a:off x="1397596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8" name="pl8"/>
            <p:cNvSpPr/>
            <p:nvPr/>
          </p:nvSpPr>
          <p:spPr>
            <a:xfrm>
              <a:off x="1742575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9" name="pl9"/>
            <p:cNvSpPr/>
            <p:nvPr/>
          </p:nvSpPr>
          <p:spPr>
            <a:xfrm>
              <a:off x="2087554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0" name="pl10"/>
            <p:cNvSpPr/>
            <p:nvPr/>
          </p:nvSpPr>
          <p:spPr>
            <a:xfrm>
              <a:off x="2432534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1" name="pl11"/>
            <p:cNvSpPr/>
            <p:nvPr/>
          </p:nvSpPr>
          <p:spPr>
            <a:xfrm>
              <a:off x="2777513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2" name="pl12"/>
            <p:cNvSpPr/>
            <p:nvPr/>
          </p:nvSpPr>
          <p:spPr>
            <a:xfrm>
              <a:off x="3122493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3" name="pl13"/>
            <p:cNvSpPr/>
            <p:nvPr/>
          </p:nvSpPr>
          <p:spPr>
            <a:xfrm>
              <a:off x="3467472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4" name="pl14"/>
            <p:cNvSpPr/>
            <p:nvPr/>
          </p:nvSpPr>
          <p:spPr>
            <a:xfrm>
              <a:off x="3812452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5" name="pl15"/>
            <p:cNvSpPr/>
            <p:nvPr/>
          </p:nvSpPr>
          <p:spPr>
            <a:xfrm>
              <a:off x="4157431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6" name="pl16"/>
            <p:cNvSpPr/>
            <p:nvPr/>
          </p:nvSpPr>
          <p:spPr>
            <a:xfrm>
              <a:off x="4502410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1052616" y="3734792"/>
              <a:ext cx="3295395" cy="49764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1052616" y="4232433"/>
              <a:ext cx="2892957" cy="49764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1052616" y="2075989"/>
              <a:ext cx="135683" cy="49764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1052616" y="2573630"/>
              <a:ext cx="556844" cy="49764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pl21"/>
            <p:cNvSpPr/>
            <p:nvPr/>
          </p:nvSpPr>
          <p:spPr>
            <a:xfrm>
              <a:off x="1052616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</a:path>
              </a:pathLst>
            </a:custGeom>
            <a:ln w="5420" cap="flat">
              <a:solidFill>
                <a:srgbClr val="80808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tx22"/>
            <p:cNvSpPr/>
            <p:nvPr/>
          </p:nvSpPr>
          <p:spPr>
            <a:xfrm>
              <a:off x="335525" y="4163575"/>
              <a:ext cx="676609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New England</a:t>
              </a:r>
            </a:p>
          </p:txBody>
        </p:sp>
        <p:sp>
          <p:nvSpPr>
            <p:cNvPr id="23" name="tx23"/>
            <p:cNvSpPr/>
            <p:nvPr/>
          </p:nvSpPr>
          <p:spPr>
            <a:xfrm>
              <a:off x="227482" y="2526204"/>
              <a:ext cx="790339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Middle Atlantic</a:t>
              </a:r>
            </a:p>
          </p:txBody>
        </p:sp>
        <p:sp>
          <p:nvSpPr>
            <p:cNvPr id="24" name="tx24"/>
            <p:cNvSpPr/>
            <p:nvPr/>
          </p:nvSpPr>
          <p:spPr>
            <a:xfrm>
              <a:off x="1014516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25" name="tx25"/>
            <p:cNvSpPr/>
            <p:nvPr/>
          </p:nvSpPr>
          <p:spPr>
            <a:xfrm>
              <a:off x="1321396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26" name="tx26"/>
            <p:cNvSpPr/>
            <p:nvPr/>
          </p:nvSpPr>
          <p:spPr>
            <a:xfrm>
              <a:off x="1666375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</a:t>
              </a:r>
            </a:p>
          </p:txBody>
        </p:sp>
        <p:sp>
          <p:nvSpPr>
            <p:cNvPr id="27" name="tx27"/>
            <p:cNvSpPr/>
            <p:nvPr/>
          </p:nvSpPr>
          <p:spPr>
            <a:xfrm>
              <a:off x="2011354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30</a:t>
              </a:r>
            </a:p>
          </p:txBody>
        </p:sp>
        <p:sp>
          <p:nvSpPr>
            <p:cNvPr id="28" name="tx28"/>
            <p:cNvSpPr/>
            <p:nvPr/>
          </p:nvSpPr>
          <p:spPr>
            <a:xfrm>
              <a:off x="2356334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40</a:t>
              </a:r>
            </a:p>
          </p:txBody>
        </p:sp>
        <p:sp>
          <p:nvSpPr>
            <p:cNvPr id="29" name="tx29"/>
            <p:cNvSpPr/>
            <p:nvPr/>
          </p:nvSpPr>
          <p:spPr>
            <a:xfrm>
              <a:off x="2701313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50</a:t>
              </a:r>
            </a:p>
          </p:txBody>
        </p:sp>
        <p:sp>
          <p:nvSpPr>
            <p:cNvPr id="30" name="tx30"/>
            <p:cNvSpPr/>
            <p:nvPr/>
          </p:nvSpPr>
          <p:spPr>
            <a:xfrm>
              <a:off x="3046293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60</a:t>
              </a:r>
            </a:p>
          </p:txBody>
        </p:sp>
        <p:sp>
          <p:nvSpPr>
            <p:cNvPr id="31" name="tx31"/>
            <p:cNvSpPr/>
            <p:nvPr/>
          </p:nvSpPr>
          <p:spPr>
            <a:xfrm>
              <a:off x="3391272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70</a:t>
              </a:r>
            </a:p>
          </p:txBody>
        </p:sp>
        <p:sp>
          <p:nvSpPr>
            <p:cNvPr id="32" name="tx32"/>
            <p:cNvSpPr/>
            <p:nvPr/>
          </p:nvSpPr>
          <p:spPr>
            <a:xfrm>
              <a:off x="3736252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80</a:t>
              </a:r>
            </a:p>
          </p:txBody>
        </p:sp>
        <p:sp>
          <p:nvSpPr>
            <p:cNvPr id="33" name="tx33"/>
            <p:cNvSpPr/>
            <p:nvPr/>
          </p:nvSpPr>
          <p:spPr>
            <a:xfrm>
              <a:off x="4081231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90</a:t>
              </a:r>
            </a:p>
          </p:txBody>
        </p:sp>
        <p:sp>
          <p:nvSpPr>
            <p:cNvPr id="34" name="tx34"/>
            <p:cNvSpPr/>
            <p:nvPr/>
          </p:nvSpPr>
          <p:spPr>
            <a:xfrm>
              <a:off x="4388110" y="5262509"/>
              <a:ext cx="2286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100</a:t>
              </a:r>
            </a:p>
          </p:txBody>
        </p:sp>
        <p:sp>
          <p:nvSpPr>
            <p:cNvPr id="35" name="rc35"/>
            <p:cNvSpPr/>
            <p:nvPr/>
          </p:nvSpPr>
          <p:spPr>
            <a:xfrm>
              <a:off x="1270377" y="5666002"/>
              <a:ext cx="3014273" cy="345168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36" name="rc36"/>
            <p:cNvSpPr/>
            <p:nvPr/>
          </p:nvSpPr>
          <p:spPr>
            <a:xfrm>
              <a:off x="1401669" y="5747002"/>
              <a:ext cx="183167" cy="18316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37" name="rc37"/>
            <p:cNvSpPr/>
            <p:nvPr/>
          </p:nvSpPr>
          <p:spPr>
            <a:xfrm>
              <a:off x="2805182" y="5747002"/>
              <a:ext cx="183167" cy="18316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38" name="tx38"/>
            <p:cNvSpPr/>
            <p:nvPr/>
          </p:nvSpPr>
          <p:spPr>
            <a:xfrm>
              <a:off x="1618983" y="5787786"/>
              <a:ext cx="11520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Universe Percent</a:t>
              </a:r>
            </a:p>
          </p:txBody>
        </p:sp>
        <p:sp>
          <p:nvSpPr>
            <p:cNvPr id="39" name="tx39"/>
            <p:cNvSpPr/>
            <p:nvPr/>
          </p:nvSpPr>
          <p:spPr>
            <a:xfrm>
              <a:off x="3022496" y="5787786"/>
              <a:ext cx="11901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Customer Percent</a:t>
              </a:r>
            </a:p>
          </p:txBody>
        </p:sp>
      </p:grpSp>
      <p:grpSp>
        <p:nvGrpSpPr>
          <p:cNvPr id="2" name="grp2"/>
          <p:cNvGrpSpPr/>
          <p:nvPr/>
        </p:nvGrpSpPr>
        <p:grpSpPr>
          <a:xfrm>
            <a:off x="5029200" y="1508760"/>
            <a:ext cx="3429000" cy="4800600"/>
            <a:chOff x="5029200" y="1508760"/>
            <a:chExt cx="3429000" cy="4800600"/>
          </a:xfrm>
        </p:grpSpPr>
        <p:sp>
          <p:nvSpPr>
            <p:cNvPr id="4" name="rc4"/>
            <p:cNvSpPr/>
            <p:nvPr/>
          </p:nvSpPr>
          <p:spPr>
            <a:xfrm>
              <a:off x="5029200" y="1508760"/>
              <a:ext cx="3428999" cy="48006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5291477" y="1578349"/>
              <a:ext cx="3097133" cy="3853191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rc6"/>
            <p:cNvSpPr/>
            <p:nvPr/>
          </p:nvSpPr>
          <p:spPr>
            <a:xfrm>
              <a:off x="5291477" y="1578349"/>
              <a:ext cx="3097133" cy="108371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rc7"/>
            <p:cNvSpPr/>
            <p:nvPr/>
          </p:nvSpPr>
          <p:spPr>
            <a:xfrm>
              <a:off x="5291477" y="1578349"/>
              <a:ext cx="3097133" cy="108371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rc8"/>
            <p:cNvSpPr/>
            <p:nvPr/>
          </p:nvSpPr>
          <p:spPr>
            <a:xfrm>
              <a:off x="5291477" y="2662059"/>
              <a:ext cx="3097133" cy="722473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rc9"/>
            <p:cNvSpPr/>
            <p:nvPr/>
          </p:nvSpPr>
          <p:spPr>
            <a:xfrm>
              <a:off x="5291477" y="2662059"/>
              <a:ext cx="3097133" cy="722473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0" name="rc10"/>
            <p:cNvSpPr/>
            <p:nvPr/>
          </p:nvSpPr>
          <p:spPr>
            <a:xfrm>
              <a:off x="5291477" y="3384532"/>
              <a:ext cx="3097133" cy="2047007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1" name="rc11"/>
            <p:cNvSpPr/>
            <p:nvPr/>
          </p:nvSpPr>
          <p:spPr>
            <a:xfrm>
              <a:off x="5291477" y="3384532"/>
              <a:ext cx="3097133" cy="2047007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2" name="rc12"/>
            <p:cNvSpPr/>
            <p:nvPr/>
          </p:nvSpPr>
          <p:spPr>
            <a:xfrm>
              <a:off x="5924981" y="4853561"/>
              <a:ext cx="422336" cy="57797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7332769" y="2686141"/>
              <a:ext cx="422336" cy="274539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tx14"/>
            <p:cNvSpPr/>
            <p:nvPr/>
          </p:nvSpPr>
          <p:spPr>
            <a:xfrm>
              <a:off x="6065345" y="4675364"/>
              <a:ext cx="141609" cy="8989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24</a:t>
              </a:r>
            </a:p>
          </p:txBody>
        </p:sp>
        <p:sp>
          <p:nvSpPr>
            <p:cNvPr id="15" name="tx15"/>
            <p:cNvSpPr/>
            <p:nvPr/>
          </p:nvSpPr>
          <p:spPr>
            <a:xfrm>
              <a:off x="7437730" y="2508540"/>
              <a:ext cx="212414" cy="89296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114</a:t>
              </a:r>
            </a:p>
          </p:txBody>
        </p:sp>
        <p:sp>
          <p:nvSpPr>
            <p:cNvPr id="16" name="tx16"/>
            <p:cNvSpPr/>
            <p:nvPr/>
          </p:nvSpPr>
          <p:spPr>
            <a:xfrm rot="-2700000">
              <a:off x="5484466" y="5755697"/>
              <a:ext cx="790339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Middle Atlantic</a:t>
              </a:r>
            </a:p>
          </p:txBody>
        </p:sp>
        <p:sp>
          <p:nvSpPr>
            <p:cNvPr id="17" name="tx17"/>
            <p:cNvSpPr/>
            <p:nvPr/>
          </p:nvSpPr>
          <p:spPr>
            <a:xfrm rot="-2700000">
              <a:off x="6981752" y="5697195"/>
              <a:ext cx="676609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New England</a:t>
              </a:r>
            </a:p>
          </p:txBody>
        </p:sp>
      </p:grp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p2"/>
          <p:cNvGrpSpPr/>
          <p:nvPr/>
        </p:nvGrpSpPr>
        <p:grpSpPr>
          <a:xfrm>
            <a:off x="0" y="1508760"/>
            <a:ext cx="4572000" cy="4572000"/>
            <a:chOff x="0" y="1508760"/>
            <a:chExt cx="4572000" cy="4572000"/>
          </a:xfrm>
        </p:grpSpPr>
        <p:sp>
          <p:nvSpPr>
            <p:cNvPr id="4" name="rc4"/>
            <p:cNvSpPr/>
            <p:nvPr/>
          </p:nvSpPr>
          <p:spPr>
            <a:xfrm>
              <a:off x="0" y="1508760"/>
              <a:ext cx="4572000" cy="45720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1306988" y="1578349"/>
              <a:ext cx="3195422" cy="3649365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pl6"/>
            <p:cNvSpPr/>
            <p:nvPr/>
          </p:nvSpPr>
          <p:spPr>
            <a:xfrm>
              <a:off x="1306988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7" name="pl7"/>
            <p:cNvSpPr/>
            <p:nvPr/>
          </p:nvSpPr>
          <p:spPr>
            <a:xfrm>
              <a:off x="1687396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8" name="pl8"/>
            <p:cNvSpPr/>
            <p:nvPr/>
          </p:nvSpPr>
          <p:spPr>
            <a:xfrm>
              <a:off x="2067803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9" name="pl9"/>
            <p:cNvSpPr/>
            <p:nvPr/>
          </p:nvSpPr>
          <p:spPr>
            <a:xfrm>
              <a:off x="2448210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0" name="pl10"/>
            <p:cNvSpPr/>
            <p:nvPr/>
          </p:nvSpPr>
          <p:spPr>
            <a:xfrm>
              <a:off x="2828618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1" name="pl11"/>
            <p:cNvSpPr/>
            <p:nvPr/>
          </p:nvSpPr>
          <p:spPr>
            <a:xfrm>
              <a:off x="3209025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2" name="pl12"/>
            <p:cNvSpPr/>
            <p:nvPr/>
          </p:nvSpPr>
          <p:spPr>
            <a:xfrm>
              <a:off x="3589433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3" name="pl13"/>
            <p:cNvSpPr/>
            <p:nvPr/>
          </p:nvSpPr>
          <p:spPr>
            <a:xfrm>
              <a:off x="3969840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4" name="pl14"/>
            <p:cNvSpPr/>
            <p:nvPr/>
          </p:nvSpPr>
          <p:spPr>
            <a:xfrm>
              <a:off x="4350247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1306988" y="4852044"/>
              <a:ext cx="705095" cy="16100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1306988" y="5013046"/>
              <a:ext cx="396044" cy="16100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1306988" y="4494263"/>
              <a:ext cx="199490" cy="16100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1306988" y="4655265"/>
              <a:ext cx="364735" cy="16100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1306988" y="4136482"/>
              <a:ext cx="182292" cy="16100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1306988" y="4297484"/>
              <a:ext cx="316486" cy="16100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rc21"/>
            <p:cNvSpPr/>
            <p:nvPr/>
          </p:nvSpPr>
          <p:spPr>
            <a:xfrm>
              <a:off x="1306988" y="3778701"/>
              <a:ext cx="374904" cy="16100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rc22"/>
            <p:cNvSpPr/>
            <p:nvPr/>
          </p:nvSpPr>
          <p:spPr>
            <a:xfrm>
              <a:off x="1306988" y="3939703"/>
              <a:ext cx="258991" cy="16100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" name="rc23"/>
            <p:cNvSpPr/>
            <p:nvPr/>
          </p:nvSpPr>
          <p:spPr>
            <a:xfrm>
              <a:off x="1306988" y="3420920"/>
              <a:ext cx="443693" cy="16100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" name="rc24"/>
            <p:cNvSpPr/>
            <p:nvPr/>
          </p:nvSpPr>
          <p:spPr>
            <a:xfrm>
              <a:off x="1306988" y="3581922"/>
              <a:ext cx="351478" cy="16100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5" name="rc25"/>
            <p:cNvSpPr/>
            <p:nvPr/>
          </p:nvSpPr>
          <p:spPr>
            <a:xfrm>
              <a:off x="1306988" y="3063139"/>
              <a:ext cx="192611" cy="16100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6" name="rc26"/>
            <p:cNvSpPr/>
            <p:nvPr/>
          </p:nvSpPr>
          <p:spPr>
            <a:xfrm>
              <a:off x="1306988" y="3224141"/>
              <a:ext cx="443380" cy="16100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7" name="rc27"/>
            <p:cNvSpPr/>
            <p:nvPr/>
          </p:nvSpPr>
          <p:spPr>
            <a:xfrm>
              <a:off x="1306988" y="2705359"/>
              <a:ext cx="2242546" cy="16100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8" name="rc28"/>
            <p:cNvSpPr/>
            <p:nvPr/>
          </p:nvSpPr>
          <p:spPr>
            <a:xfrm>
              <a:off x="1306988" y="2866360"/>
              <a:ext cx="772253" cy="16100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9" name="rc29"/>
            <p:cNvSpPr/>
            <p:nvPr/>
          </p:nvSpPr>
          <p:spPr>
            <a:xfrm>
              <a:off x="1306988" y="2347578"/>
              <a:ext cx="323311" cy="16100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0" name="rc30"/>
            <p:cNvSpPr/>
            <p:nvPr/>
          </p:nvSpPr>
          <p:spPr>
            <a:xfrm>
              <a:off x="1306988" y="2508579"/>
              <a:ext cx="193114" cy="16100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1" name="rc31"/>
            <p:cNvSpPr/>
            <p:nvPr/>
          </p:nvSpPr>
          <p:spPr>
            <a:xfrm>
              <a:off x="1306988" y="1989797"/>
              <a:ext cx="646623" cy="16100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2" name="rc32"/>
            <p:cNvSpPr/>
            <p:nvPr/>
          </p:nvSpPr>
          <p:spPr>
            <a:xfrm>
              <a:off x="1306988" y="2150798"/>
              <a:ext cx="454374" cy="16100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3" name="rc33"/>
            <p:cNvSpPr/>
            <p:nvPr/>
          </p:nvSpPr>
          <p:spPr>
            <a:xfrm>
              <a:off x="1306988" y="1632016"/>
              <a:ext cx="715413" cy="161001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4" name="rc34"/>
            <p:cNvSpPr/>
            <p:nvPr/>
          </p:nvSpPr>
          <p:spPr>
            <a:xfrm>
              <a:off x="1306988" y="1793017"/>
              <a:ext cx="385260" cy="16100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5" name="pl35"/>
            <p:cNvSpPr/>
            <p:nvPr/>
          </p:nvSpPr>
          <p:spPr>
            <a:xfrm>
              <a:off x="1306988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</a:path>
              </a:pathLst>
            </a:custGeom>
            <a:ln w="5420" cap="flat">
              <a:solidFill>
                <a:srgbClr val="80808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6" name="tx36"/>
            <p:cNvSpPr/>
            <p:nvPr/>
          </p:nvSpPr>
          <p:spPr>
            <a:xfrm>
              <a:off x="374996" y="4953713"/>
              <a:ext cx="889434" cy="99417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WORCESTER, MA</a:t>
              </a:r>
            </a:p>
          </p:txBody>
        </p:sp>
        <p:sp>
          <p:nvSpPr>
            <p:cNvPr id="37" name="tx37"/>
            <p:cNvSpPr/>
            <p:nvPr/>
          </p:nvSpPr>
          <p:spPr>
            <a:xfrm>
              <a:off x="552613" y="4595932"/>
              <a:ext cx="702468" cy="99417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SUFFOLK, MA</a:t>
              </a:r>
            </a:p>
          </p:txBody>
        </p:sp>
        <p:sp>
          <p:nvSpPr>
            <p:cNvPr id="38" name="tx38"/>
            <p:cNvSpPr/>
            <p:nvPr/>
          </p:nvSpPr>
          <p:spPr>
            <a:xfrm>
              <a:off x="425836" y="4238151"/>
              <a:ext cx="835917" cy="99417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PROVIDENCE, RI</a:t>
              </a:r>
            </a:p>
          </p:txBody>
        </p:sp>
        <p:sp>
          <p:nvSpPr>
            <p:cNvPr id="39" name="tx39"/>
            <p:cNvSpPr/>
            <p:nvPr/>
          </p:nvSpPr>
          <p:spPr>
            <a:xfrm>
              <a:off x="423362" y="3880370"/>
              <a:ext cx="838522" cy="99417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PLYMOUTH, MA</a:t>
              </a:r>
            </a:p>
          </p:txBody>
        </p:sp>
        <p:sp>
          <p:nvSpPr>
            <p:cNvPr id="40" name="tx40"/>
            <p:cNvSpPr/>
            <p:nvPr/>
          </p:nvSpPr>
          <p:spPr>
            <a:xfrm>
              <a:off x="517620" y="3522589"/>
              <a:ext cx="739303" cy="99417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NORFOLK, MA</a:t>
              </a:r>
            </a:p>
          </p:txBody>
        </p:sp>
        <p:sp>
          <p:nvSpPr>
            <p:cNvPr id="41" name="tx41"/>
            <p:cNvSpPr/>
            <p:nvPr/>
          </p:nvSpPr>
          <p:spPr>
            <a:xfrm>
              <a:off x="417824" y="3165007"/>
              <a:ext cx="844351" cy="99218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NEW HAVEN, CT</a:t>
              </a:r>
            </a:p>
          </p:txBody>
        </p:sp>
        <p:sp>
          <p:nvSpPr>
            <p:cNvPr id="42" name="tx42"/>
            <p:cNvSpPr/>
            <p:nvPr/>
          </p:nvSpPr>
          <p:spPr>
            <a:xfrm>
              <a:off x="421005" y="2807027"/>
              <a:ext cx="841002" cy="99417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MIDDLESEX, MA</a:t>
              </a:r>
            </a:p>
          </p:txBody>
        </p:sp>
        <p:sp>
          <p:nvSpPr>
            <p:cNvPr id="43" name="tx43"/>
            <p:cNvSpPr/>
            <p:nvPr/>
          </p:nvSpPr>
          <p:spPr>
            <a:xfrm>
              <a:off x="227482" y="2449246"/>
              <a:ext cx="1044711" cy="99417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HILLSBOROUGH, NH</a:t>
              </a:r>
            </a:p>
          </p:txBody>
        </p:sp>
        <p:sp>
          <p:nvSpPr>
            <p:cNvPr id="44" name="tx44"/>
            <p:cNvSpPr/>
            <p:nvPr/>
          </p:nvSpPr>
          <p:spPr>
            <a:xfrm>
              <a:off x="548607" y="2091664"/>
              <a:ext cx="706685" cy="99218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FAIRFIELD, CT</a:t>
              </a:r>
            </a:p>
          </p:txBody>
        </p:sp>
        <p:sp>
          <p:nvSpPr>
            <p:cNvPr id="45" name="tx45"/>
            <p:cNvSpPr/>
            <p:nvPr/>
          </p:nvSpPr>
          <p:spPr>
            <a:xfrm>
              <a:off x="698300" y="1733684"/>
              <a:ext cx="549113" cy="99417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ESSEX, MA</a:t>
              </a:r>
            </a:p>
          </p:txBody>
        </p:sp>
        <p:sp>
          <p:nvSpPr>
            <p:cNvPr id="46" name="tx46"/>
            <p:cNvSpPr/>
            <p:nvPr/>
          </p:nvSpPr>
          <p:spPr>
            <a:xfrm>
              <a:off x="1268888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47" name="tx47"/>
            <p:cNvSpPr/>
            <p:nvPr/>
          </p:nvSpPr>
          <p:spPr>
            <a:xfrm>
              <a:off x="1649296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</a:t>
              </a:r>
            </a:p>
          </p:txBody>
        </p:sp>
        <p:sp>
          <p:nvSpPr>
            <p:cNvPr id="48" name="tx48"/>
            <p:cNvSpPr/>
            <p:nvPr/>
          </p:nvSpPr>
          <p:spPr>
            <a:xfrm>
              <a:off x="1991603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49" name="tx49"/>
            <p:cNvSpPr/>
            <p:nvPr/>
          </p:nvSpPr>
          <p:spPr>
            <a:xfrm>
              <a:off x="2372010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15</a:t>
              </a:r>
            </a:p>
          </p:txBody>
        </p:sp>
        <p:sp>
          <p:nvSpPr>
            <p:cNvPr id="50" name="tx50"/>
            <p:cNvSpPr/>
            <p:nvPr/>
          </p:nvSpPr>
          <p:spPr>
            <a:xfrm>
              <a:off x="2752418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</a:t>
              </a:r>
            </a:p>
          </p:txBody>
        </p:sp>
        <p:sp>
          <p:nvSpPr>
            <p:cNvPr id="51" name="tx51"/>
            <p:cNvSpPr/>
            <p:nvPr/>
          </p:nvSpPr>
          <p:spPr>
            <a:xfrm>
              <a:off x="3132825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25</a:t>
              </a:r>
            </a:p>
          </p:txBody>
        </p:sp>
        <p:sp>
          <p:nvSpPr>
            <p:cNvPr id="52" name="tx52"/>
            <p:cNvSpPr/>
            <p:nvPr/>
          </p:nvSpPr>
          <p:spPr>
            <a:xfrm>
              <a:off x="3513233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30</a:t>
              </a:r>
            </a:p>
          </p:txBody>
        </p:sp>
        <p:sp>
          <p:nvSpPr>
            <p:cNvPr id="53" name="tx53"/>
            <p:cNvSpPr/>
            <p:nvPr/>
          </p:nvSpPr>
          <p:spPr>
            <a:xfrm>
              <a:off x="3893640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35</a:t>
              </a:r>
            </a:p>
          </p:txBody>
        </p:sp>
        <p:sp>
          <p:nvSpPr>
            <p:cNvPr id="54" name="tx54"/>
            <p:cNvSpPr/>
            <p:nvPr/>
          </p:nvSpPr>
          <p:spPr>
            <a:xfrm>
              <a:off x="4274047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40</a:t>
              </a:r>
            </a:p>
          </p:txBody>
        </p:sp>
        <p:sp>
          <p:nvSpPr>
            <p:cNvPr id="55" name="rc55"/>
            <p:cNvSpPr/>
            <p:nvPr/>
          </p:nvSpPr>
          <p:spPr>
            <a:xfrm>
              <a:off x="1397563" y="5666002"/>
              <a:ext cx="3014273" cy="345168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56" name="rc56"/>
            <p:cNvSpPr/>
            <p:nvPr/>
          </p:nvSpPr>
          <p:spPr>
            <a:xfrm>
              <a:off x="1528855" y="5747002"/>
              <a:ext cx="183167" cy="18316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57" name="rc57"/>
            <p:cNvSpPr/>
            <p:nvPr/>
          </p:nvSpPr>
          <p:spPr>
            <a:xfrm>
              <a:off x="2932368" y="5747002"/>
              <a:ext cx="183168" cy="18316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58" name="tx58"/>
            <p:cNvSpPr/>
            <p:nvPr/>
          </p:nvSpPr>
          <p:spPr>
            <a:xfrm>
              <a:off x="1746169" y="5787786"/>
              <a:ext cx="11520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Universe Percent</a:t>
              </a:r>
            </a:p>
          </p:txBody>
        </p:sp>
        <p:sp>
          <p:nvSpPr>
            <p:cNvPr id="59" name="tx59"/>
            <p:cNvSpPr/>
            <p:nvPr/>
          </p:nvSpPr>
          <p:spPr>
            <a:xfrm>
              <a:off x="3149682" y="5787786"/>
              <a:ext cx="11901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Customer Percent</a:t>
              </a:r>
            </a:p>
          </p:txBody>
        </p:sp>
      </p:grpSp>
      <p:grpSp>
        <p:nvGrpSpPr>
          <p:cNvPr id="2" name="grp2"/>
          <p:cNvGrpSpPr/>
          <p:nvPr/>
        </p:nvGrpSpPr>
        <p:grpSpPr>
          <a:xfrm>
            <a:off x="5029200" y="1508760"/>
            <a:ext cx="3429000" cy="4800600"/>
            <a:chOff x="5029200" y="1508760"/>
            <a:chExt cx="3429000" cy="4800600"/>
          </a:xfrm>
        </p:grpSpPr>
        <p:sp>
          <p:nvSpPr>
            <p:cNvPr id="4" name="rc4"/>
            <p:cNvSpPr/>
            <p:nvPr/>
          </p:nvSpPr>
          <p:spPr>
            <a:xfrm>
              <a:off x="5029200" y="1508760"/>
              <a:ext cx="3428999" cy="48006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5291477" y="1578349"/>
              <a:ext cx="3097133" cy="3673323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rc6"/>
            <p:cNvSpPr/>
            <p:nvPr/>
          </p:nvSpPr>
          <p:spPr>
            <a:xfrm>
              <a:off x="5291477" y="1578349"/>
              <a:ext cx="3097133" cy="243087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rc7"/>
            <p:cNvSpPr/>
            <p:nvPr/>
          </p:nvSpPr>
          <p:spPr>
            <a:xfrm>
              <a:off x="5291477" y="1578349"/>
              <a:ext cx="3097133" cy="243087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rc8"/>
            <p:cNvSpPr/>
            <p:nvPr/>
          </p:nvSpPr>
          <p:spPr>
            <a:xfrm>
              <a:off x="5291477" y="1578349"/>
              <a:ext cx="3097133" cy="243087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rc9"/>
            <p:cNvSpPr/>
            <p:nvPr/>
          </p:nvSpPr>
          <p:spPr>
            <a:xfrm>
              <a:off x="5291477" y="1578349"/>
              <a:ext cx="3097133" cy="243087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0" name="rc10"/>
            <p:cNvSpPr/>
            <p:nvPr/>
          </p:nvSpPr>
          <p:spPr>
            <a:xfrm>
              <a:off x="5291477" y="1578349"/>
              <a:ext cx="3097133" cy="243087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1" name="rc11"/>
            <p:cNvSpPr/>
            <p:nvPr/>
          </p:nvSpPr>
          <p:spPr>
            <a:xfrm>
              <a:off x="5291477" y="1578349"/>
              <a:ext cx="3097133" cy="243087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2" name="rc12"/>
            <p:cNvSpPr/>
            <p:nvPr/>
          </p:nvSpPr>
          <p:spPr>
            <a:xfrm>
              <a:off x="5291477" y="1578349"/>
              <a:ext cx="3097133" cy="243087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5291477" y="1578349"/>
              <a:ext cx="3097133" cy="243087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rc14"/>
            <p:cNvSpPr/>
            <p:nvPr/>
          </p:nvSpPr>
          <p:spPr>
            <a:xfrm>
              <a:off x="5291477" y="1578349"/>
              <a:ext cx="3097133" cy="243087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5291477" y="1578349"/>
              <a:ext cx="3097133" cy="2430875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5291477" y="4009224"/>
              <a:ext cx="3097133" cy="324116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5291477" y="4009224"/>
              <a:ext cx="3097133" cy="324116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5291477" y="4009224"/>
              <a:ext cx="3097133" cy="324116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5291477" y="4009224"/>
              <a:ext cx="3097133" cy="324116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5291477" y="4009224"/>
              <a:ext cx="3097133" cy="324116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rc21"/>
            <p:cNvSpPr/>
            <p:nvPr/>
          </p:nvSpPr>
          <p:spPr>
            <a:xfrm>
              <a:off x="5291477" y="4009224"/>
              <a:ext cx="3097133" cy="324116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rc22"/>
            <p:cNvSpPr/>
            <p:nvPr/>
          </p:nvSpPr>
          <p:spPr>
            <a:xfrm>
              <a:off x="5291477" y="4009224"/>
              <a:ext cx="3097133" cy="324116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" name="rc23"/>
            <p:cNvSpPr/>
            <p:nvPr/>
          </p:nvSpPr>
          <p:spPr>
            <a:xfrm>
              <a:off x="5291477" y="4009224"/>
              <a:ext cx="3097133" cy="324116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" name="rc24"/>
            <p:cNvSpPr/>
            <p:nvPr/>
          </p:nvSpPr>
          <p:spPr>
            <a:xfrm>
              <a:off x="5291477" y="4009224"/>
              <a:ext cx="3097133" cy="324116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5" name="rc25"/>
            <p:cNvSpPr/>
            <p:nvPr/>
          </p:nvSpPr>
          <p:spPr>
            <a:xfrm>
              <a:off x="5291477" y="4009224"/>
              <a:ext cx="3097133" cy="324116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6" name="rc26"/>
            <p:cNvSpPr/>
            <p:nvPr/>
          </p:nvSpPr>
          <p:spPr>
            <a:xfrm>
              <a:off x="5291477" y="4333341"/>
              <a:ext cx="3097133" cy="918330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7" name="rc27"/>
            <p:cNvSpPr/>
            <p:nvPr/>
          </p:nvSpPr>
          <p:spPr>
            <a:xfrm>
              <a:off x="5291477" y="4333341"/>
              <a:ext cx="3097133" cy="918330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8" name="rc28"/>
            <p:cNvSpPr/>
            <p:nvPr/>
          </p:nvSpPr>
          <p:spPr>
            <a:xfrm>
              <a:off x="5291477" y="4333341"/>
              <a:ext cx="3097133" cy="918330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9" name="rc29"/>
            <p:cNvSpPr/>
            <p:nvPr/>
          </p:nvSpPr>
          <p:spPr>
            <a:xfrm>
              <a:off x="5291477" y="4333341"/>
              <a:ext cx="3097133" cy="918330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0" name="rc30"/>
            <p:cNvSpPr/>
            <p:nvPr/>
          </p:nvSpPr>
          <p:spPr>
            <a:xfrm>
              <a:off x="5291477" y="4333341"/>
              <a:ext cx="3097133" cy="918330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1" name="rc31"/>
            <p:cNvSpPr/>
            <p:nvPr/>
          </p:nvSpPr>
          <p:spPr>
            <a:xfrm>
              <a:off x="5291477" y="4333341"/>
              <a:ext cx="3097133" cy="918330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2" name="rc32"/>
            <p:cNvSpPr/>
            <p:nvPr/>
          </p:nvSpPr>
          <p:spPr>
            <a:xfrm>
              <a:off x="5291477" y="4333341"/>
              <a:ext cx="3097133" cy="918330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3" name="rc33"/>
            <p:cNvSpPr/>
            <p:nvPr/>
          </p:nvSpPr>
          <p:spPr>
            <a:xfrm>
              <a:off x="5291477" y="4333341"/>
              <a:ext cx="3097133" cy="918330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4" name="rc34"/>
            <p:cNvSpPr/>
            <p:nvPr/>
          </p:nvSpPr>
          <p:spPr>
            <a:xfrm>
              <a:off x="5291477" y="4333341"/>
              <a:ext cx="3097133" cy="918330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5" name="rc35"/>
            <p:cNvSpPr/>
            <p:nvPr/>
          </p:nvSpPr>
          <p:spPr>
            <a:xfrm>
              <a:off x="5291477" y="4333341"/>
              <a:ext cx="3097133" cy="918330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6" name="rc36"/>
            <p:cNvSpPr/>
            <p:nvPr/>
          </p:nvSpPr>
          <p:spPr>
            <a:xfrm>
              <a:off x="5397751" y="3242148"/>
              <a:ext cx="151820" cy="2009523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7" name="rc37"/>
            <p:cNvSpPr/>
            <p:nvPr/>
          </p:nvSpPr>
          <p:spPr>
            <a:xfrm>
              <a:off x="5701392" y="3717519"/>
              <a:ext cx="151820" cy="1534152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8" name="rc38"/>
            <p:cNvSpPr/>
            <p:nvPr/>
          </p:nvSpPr>
          <p:spPr>
            <a:xfrm>
              <a:off x="6005032" y="3447422"/>
              <a:ext cx="151820" cy="1804249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9" name="rc39"/>
            <p:cNvSpPr/>
            <p:nvPr/>
          </p:nvSpPr>
          <p:spPr>
            <a:xfrm>
              <a:off x="6308673" y="2118543"/>
              <a:ext cx="151820" cy="313312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0" name="rc40"/>
            <p:cNvSpPr/>
            <p:nvPr/>
          </p:nvSpPr>
          <p:spPr>
            <a:xfrm>
              <a:off x="6612313" y="4787104"/>
              <a:ext cx="151820" cy="464567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1" name="rc41"/>
            <p:cNvSpPr/>
            <p:nvPr/>
          </p:nvSpPr>
          <p:spPr>
            <a:xfrm>
              <a:off x="6915954" y="3890381"/>
              <a:ext cx="151820" cy="136129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2" name="rc42"/>
            <p:cNvSpPr/>
            <p:nvPr/>
          </p:nvSpPr>
          <p:spPr>
            <a:xfrm>
              <a:off x="7219594" y="3685107"/>
              <a:ext cx="151820" cy="156656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3" name="rc43"/>
            <p:cNvSpPr/>
            <p:nvPr/>
          </p:nvSpPr>
          <p:spPr>
            <a:xfrm>
              <a:off x="7523235" y="4625046"/>
              <a:ext cx="151820" cy="62662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4" name="rc44"/>
            <p:cNvSpPr/>
            <p:nvPr/>
          </p:nvSpPr>
          <p:spPr>
            <a:xfrm>
              <a:off x="7826875" y="4657458"/>
              <a:ext cx="151820" cy="59421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5" name="rc45"/>
            <p:cNvSpPr/>
            <p:nvPr/>
          </p:nvSpPr>
          <p:spPr>
            <a:xfrm>
              <a:off x="8130516" y="3328579"/>
              <a:ext cx="151820" cy="1923092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46" name="tx46"/>
            <p:cNvSpPr/>
            <p:nvPr/>
          </p:nvSpPr>
          <p:spPr>
            <a:xfrm>
              <a:off x="6278375" y="1939354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290</a:t>
              </a:r>
            </a:p>
          </p:txBody>
        </p:sp>
        <p:sp>
          <p:nvSpPr>
            <p:cNvPr id="47" name="tx47"/>
            <p:cNvSpPr/>
            <p:nvPr/>
          </p:nvSpPr>
          <p:spPr>
            <a:xfrm>
              <a:off x="5367454" y="3062959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186</a:t>
              </a:r>
            </a:p>
          </p:txBody>
        </p:sp>
        <p:sp>
          <p:nvSpPr>
            <p:cNvPr id="48" name="tx48"/>
            <p:cNvSpPr/>
            <p:nvPr/>
          </p:nvSpPr>
          <p:spPr>
            <a:xfrm>
              <a:off x="8100219" y="3149390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178</a:t>
              </a:r>
            </a:p>
          </p:txBody>
        </p:sp>
        <p:sp>
          <p:nvSpPr>
            <p:cNvPr id="49" name="tx49"/>
            <p:cNvSpPr/>
            <p:nvPr/>
          </p:nvSpPr>
          <p:spPr>
            <a:xfrm>
              <a:off x="5671094" y="3539322"/>
              <a:ext cx="212414" cy="8989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142</a:t>
              </a:r>
            </a:p>
          </p:txBody>
        </p:sp>
        <p:sp>
          <p:nvSpPr>
            <p:cNvPr id="50" name="tx50"/>
            <p:cNvSpPr/>
            <p:nvPr/>
          </p:nvSpPr>
          <p:spPr>
            <a:xfrm>
              <a:off x="6885656" y="3711192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126</a:t>
              </a:r>
            </a:p>
          </p:txBody>
        </p:sp>
        <p:sp>
          <p:nvSpPr>
            <p:cNvPr id="51" name="tx51"/>
            <p:cNvSpPr/>
            <p:nvPr/>
          </p:nvSpPr>
          <p:spPr>
            <a:xfrm>
              <a:off x="7189297" y="3506514"/>
              <a:ext cx="212414" cy="90289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145</a:t>
              </a:r>
            </a:p>
          </p:txBody>
        </p:sp>
        <p:sp>
          <p:nvSpPr>
            <p:cNvPr id="52" name="tx52"/>
            <p:cNvSpPr/>
            <p:nvPr/>
          </p:nvSpPr>
          <p:spPr>
            <a:xfrm>
              <a:off x="5974735" y="3268233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167</a:t>
              </a:r>
            </a:p>
          </p:txBody>
        </p:sp>
        <p:sp>
          <p:nvSpPr>
            <p:cNvPr id="53" name="tx53"/>
            <p:cNvSpPr/>
            <p:nvPr/>
          </p:nvSpPr>
          <p:spPr>
            <a:xfrm>
              <a:off x="7831981" y="4479459"/>
              <a:ext cx="141609" cy="89693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55</a:t>
              </a:r>
            </a:p>
          </p:txBody>
        </p:sp>
        <p:sp>
          <p:nvSpPr>
            <p:cNvPr id="54" name="tx54"/>
            <p:cNvSpPr/>
            <p:nvPr/>
          </p:nvSpPr>
          <p:spPr>
            <a:xfrm>
              <a:off x="6617418" y="4607915"/>
              <a:ext cx="141609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43</a:t>
              </a:r>
            </a:p>
          </p:txBody>
        </p:sp>
        <p:sp>
          <p:nvSpPr>
            <p:cNvPr id="55" name="tx55"/>
            <p:cNvSpPr/>
            <p:nvPr/>
          </p:nvSpPr>
          <p:spPr>
            <a:xfrm>
              <a:off x="7528340" y="4445857"/>
              <a:ext cx="141609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58</a:t>
              </a:r>
            </a:p>
          </p:txBody>
        </p:sp>
        <p:sp>
          <p:nvSpPr>
            <p:cNvPr id="56" name="tx56"/>
            <p:cNvSpPr/>
            <p:nvPr/>
          </p:nvSpPr>
          <p:spPr>
            <a:xfrm rot="-2700000">
              <a:off x="5023667" y="5489373"/>
              <a:ext cx="549113" cy="99417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ESSEX, MA</a:t>
              </a:r>
            </a:p>
          </p:txBody>
        </p:sp>
        <p:sp>
          <p:nvSpPr>
            <p:cNvPr id="57" name="tx57"/>
            <p:cNvSpPr/>
            <p:nvPr/>
          </p:nvSpPr>
          <p:spPr>
            <a:xfrm rot="-2700000">
              <a:off x="5192882" y="5545253"/>
              <a:ext cx="706685" cy="99218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FAIRFIELD, CT</a:t>
              </a:r>
            </a:p>
          </p:txBody>
        </p:sp>
        <p:sp>
          <p:nvSpPr>
            <p:cNvPr id="58" name="tx58"/>
            <p:cNvSpPr/>
            <p:nvPr/>
          </p:nvSpPr>
          <p:spPr>
            <a:xfrm rot="-2700000">
              <a:off x="5207929" y="5664594"/>
              <a:ext cx="1044711" cy="99417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HILLSBOROUGH, NH</a:t>
              </a:r>
            </a:p>
          </p:txBody>
        </p:sp>
        <p:sp>
          <p:nvSpPr>
            <p:cNvPr id="59" name="tx59"/>
            <p:cNvSpPr/>
            <p:nvPr/>
          </p:nvSpPr>
          <p:spPr>
            <a:xfrm rot="-2700000">
              <a:off x="5685446" y="5592572"/>
              <a:ext cx="841002" cy="99417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MIDDLESEX, MA</a:t>
              </a:r>
            </a:p>
          </p:txBody>
        </p:sp>
        <p:sp>
          <p:nvSpPr>
            <p:cNvPr id="60" name="tx60"/>
            <p:cNvSpPr/>
            <p:nvPr/>
          </p:nvSpPr>
          <p:spPr>
            <a:xfrm rot="-2700000">
              <a:off x="5986299" y="5593925"/>
              <a:ext cx="844351" cy="99218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NEW HAVEN, CT</a:t>
              </a:r>
            </a:p>
          </p:txBody>
        </p:sp>
        <p:sp>
          <p:nvSpPr>
            <p:cNvPr id="61" name="tx61"/>
            <p:cNvSpPr/>
            <p:nvPr/>
          </p:nvSpPr>
          <p:spPr>
            <a:xfrm rot="-2700000">
              <a:off x="6379533" y="5556616"/>
              <a:ext cx="739303" cy="99417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NORFOLK, MA</a:t>
              </a:r>
            </a:p>
          </p:txBody>
        </p:sp>
        <p:sp>
          <p:nvSpPr>
            <p:cNvPr id="62" name="tx62"/>
            <p:cNvSpPr/>
            <p:nvPr/>
          </p:nvSpPr>
          <p:spPr>
            <a:xfrm rot="-2700000">
              <a:off x="6598485" y="5591695"/>
              <a:ext cx="838522" cy="99417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PLYMOUTH, MA</a:t>
              </a:r>
            </a:p>
          </p:txBody>
        </p:sp>
        <p:sp>
          <p:nvSpPr>
            <p:cNvPr id="63" name="tx63"/>
            <p:cNvSpPr/>
            <p:nvPr/>
          </p:nvSpPr>
          <p:spPr>
            <a:xfrm rot="-2700000">
              <a:off x="6904349" y="5590774"/>
              <a:ext cx="835917" cy="99417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PROVIDENCE, RI</a:t>
              </a:r>
            </a:p>
          </p:txBody>
        </p:sp>
        <p:sp>
          <p:nvSpPr>
            <p:cNvPr id="64" name="tx64"/>
            <p:cNvSpPr/>
            <p:nvPr/>
          </p:nvSpPr>
          <p:spPr>
            <a:xfrm rot="-2700000">
              <a:off x="7321895" y="5543593"/>
              <a:ext cx="702468" cy="99417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SUFFOLK, MA</a:t>
              </a:r>
            </a:p>
          </p:txBody>
        </p:sp>
        <p:sp>
          <p:nvSpPr>
            <p:cNvPr id="65" name="tx65"/>
            <p:cNvSpPr/>
            <p:nvPr/>
          </p:nvSpPr>
          <p:spPr>
            <a:xfrm rot="-2700000">
              <a:off x="7465951" y="5609695"/>
              <a:ext cx="889434" cy="99417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WORCESTER, MA</a:t>
              </a:r>
            </a:p>
          </p:txBody>
        </p:sp>
      </p:grp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p2"/>
          <p:cNvGrpSpPr/>
          <p:nvPr/>
        </p:nvGrpSpPr>
        <p:grpSpPr>
          <a:xfrm>
            <a:off x="0" y="1508760"/>
            <a:ext cx="4572000" cy="4572000"/>
            <a:chOff x="0" y="1508760"/>
            <a:chExt cx="4572000" cy="4572000"/>
          </a:xfrm>
        </p:grpSpPr>
        <p:sp>
          <p:nvSpPr>
            <p:cNvPr id="4" name="rc4"/>
            <p:cNvSpPr/>
            <p:nvPr/>
          </p:nvSpPr>
          <p:spPr>
            <a:xfrm>
              <a:off x="0" y="1508760"/>
              <a:ext cx="4572000" cy="45720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889215" y="1578349"/>
              <a:ext cx="3613195" cy="3649365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pl6"/>
            <p:cNvSpPr/>
            <p:nvPr/>
          </p:nvSpPr>
          <p:spPr>
            <a:xfrm>
              <a:off x="889215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7" name="pl7"/>
            <p:cNvSpPr/>
            <p:nvPr/>
          </p:nvSpPr>
          <p:spPr>
            <a:xfrm>
              <a:off x="1250535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8" name="pl8"/>
            <p:cNvSpPr/>
            <p:nvPr/>
          </p:nvSpPr>
          <p:spPr>
            <a:xfrm>
              <a:off x="1611854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9" name="pl9"/>
            <p:cNvSpPr/>
            <p:nvPr/>
          </p:nvSpPr>
          <p:spPr>
            <a:xfrm>
              <a:off x="1973174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0" name="pl10"/>
            <p:cNvSpPr/>
            <p:nvPr/>
          </p:nvSpPr>
          <p:spPr>
            <a:xfrm>
              <a:off x="2334493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1" name="pl11"/>
            <p:cNvSpPr/>
            <p:nvPr/>
          </p:nvSpPr>
          <p:spPr>
            <a:xfrm>
              <a:off x="2695813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2" name="pl12"/>
            <p:cNvSpPr/>
            <p:nvPr/>
          </p:nvSpPr>
          <p:spPr>
            <a:xfrm>
              <a:off x="3057132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3" name="pl13"/>
            <p:cNvSpPr/>
            <p:nvPr/>
          </p:nvSpPr>
          <p:spPr>
            <a:xfrm>
              <a:off x="3418452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4" name="pl14"/>
            <p:cNvSpPr/>
            <p:nvPr/>
          </p:nvSpPr>
          <p:spPr>
            <a:xfrm>
              <a:off x="3779771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5" name="pl15"/>
            <p:cNvSpPr/>
            <p:nvPr/>
          </p:nvSpPr>
          <p:spPr>
            <a:xfrm>
              <a:off x="4141091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6" name="pl16"/>
            <p:cNvSpPr/>
            <p:nvPr/>
          </p:nvSpPr>
          <p:spPr>
            <a:xfrm>
              <a:off x="4502410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889215" y="4030266"/>
              <a:ext cx="153544" cy="513192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889215" y="4543458"/>
              <a:ext cx="158666" cy="513192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889215" y="2889839"/>
              <a:ext cx="3371444" cy="513192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889215" y="3403031"/>
              <a:ext cx="3262151" cy="513192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rc21"/>
            <p:cNvSpPr/>
            <p:nvPr/>
          </p:nvSpPr>
          <p:spPr>
            <a:xfrm>
              <a:off x="889215" y="1749413"/>
              <a:ext cx="88206" cy="513192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rc22"/>
            <p:cNvSpPr/>
            <p:nvPr/>
          </p:nvSpPr>
          <p:spPr>
            <a:xfrm>
              <a:off x="889215" y="2262605"/>
              <a:ext cx="192377" cy="513192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" name="pl23"/>
            <p:cNvSpPr/>
            <p:nvPr/>
          </p:nvSpPr>
          <p:spPr>
            <a:xfrm>
              <a:off x="889215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</a:path>
              </a:pathLst>
            </a:custGeom>
            <a:ln w="5420" cap="flat">
              <a:solidFill>
                <a:srgbClr val="80808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" name="tx24"/>
            <p:cNvSpPr/>
            <p:nvPr/>
          </p:nvSpPr>
          <p:spPr>
            <a:xfrm>
              <a:off x="444570" y="4496032"/>
              <a:ext cx="398425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C. Rural</a:t>
              </a:r>
            </a:p>
          </p:txBody>
        </p:sp>
        <p:sp>
          <p:nvSpPr>
            <p:cNvPr id="25" name="tx25"/>
            <p:cNvSpPr/>
            <p:nvPr/>
          </p:nvSpPr>
          <p:spPr>
            <a:xfrm>
              <a:off x="227482" y="3355605"/>
              <a:ext cx="626938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B. Suburban</a:t>
              </a:r>
            </a:p>
          </p:txBody>
        </p:sp>
        <p:sp>
          <p:nvSpPr>
            <p:cNvPr id="26" name="tx26"/>
            <p:cNvSpPr/>
            <p:nvPr/>
          </p:nvSpPr>
          <p:spPr>
            <a:xfrm>
              <a:off x="391491" y="2215178"/>
              <a:ext cx="454297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A. Urban</a:t>
              </a:r>
            </a:p>
          </p:txBody>
        </p:sp>
        <p:sp>
          <p:nvSpPr>
            <p:cNvPr id="27" name="tx27"/>
            <p:cNvSpPr/>
            <p:nvPr/>
          </p:nvSpPr>
          <p:spPr>
            <a:xfrm>
              <a:off x="851115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28" name="tx28"/>
            <p:cNvSpPr/>
            <p:nvPr/>
          </p:nvSpPr>
          <p:spPr>
            <a:xfrm>
              <a:off x="1174335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29" name="tx29"/>
            <p:cNvSpPr/>
            <p:nvPr/>
          </p:nvSpPr>
          <p:spPr>
            <a:xfrm>
              <a:off x="1535654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</a:t>
              </a:r>
            </a:p>
          </p:txBody>
        </p:sp>
        <p:sp>
          <p:nvSpPr>
            <p:cNvPr id="30" name="tx30"/>
            <p:cNvSpPr/>
            <p:nvPr/>
          </p:nvSpPr>
          <p:spPr>
            <a:xfrm>
              <a:off x="1896974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30</a:t>
              </a:r>
            </a:p>
          </p:txBody>
        </p:sp>
        <p:sp>
          <p:nvSpPr>
            <p:cNvPr id="31" name="tx31"/>
            <p:cNvSpPr/>
            <p:nvPr/>
          </p:nvSpPr>
          <p:spPr>
            <a:xfrm>
              <a:off x="2258293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40</a:t>
              </a:r>
            </a:p>
          </p:txBody>
        </p:sp>
        <p:sp>
          <p:nvSpPr>
            <p:cNvPr id="32" name="tx32"/>
            <p:cNvSpPr/>
            <p:nvPr/>
          </p:nvSpPr>
          <p:spPr>
            <a:xfrm>
              <a:off x="2619613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50</a:t>
              </a:r>
            </a:p>
          </p:txBody>
        </p:sp>
        <p:sp>
          <p:nvSpPr>
            <p:cNvPr id="33" name="tx33"/>
            <p:cNvSpPr/>
            <p:nvPr/>
          </p:nvSpPr>
          <p:spPr>
            <a:xfrm>
              <a:off x="2980932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60</a:t>
              </a:r>
            </a:p>
          </p:txBody>
        </p:sp>
        <p:sp>
          <p:nvSpPr>
            <p:cNvPr id="34" name="tx34"/>
            <p:cNvSpPr/>
            <p:nvPr/>
          </p:nvSpPr>
          <p:spPr>
            <a:xfrm>
              <a:off x="3342252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70</a:t>
              </a:r>
            </a:p>
          </p:txBody>
        </p:sp>
        <p:sp>
          <p:nvSpPr>
            <p:cNvPr id="35" name="tx35"/>
            <p:cNvSpPr/>
            <p:nvPr/>
          </p:nvSpPr>
          <p:spPr>
            <a:xfrm>
              <a:off x="3703571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80</a:t>
              </a:r>
            </a:p>
          </p:txBody>
        </p:sp>
        <p:sp>
          <p:nvSpPr>
            <p:cNvPr id="36" name="tx36"/>
            <p:cNvSpPr/>
            <p:nvPr/>
          </p:nvSpPr>
          <p:spPr>
            <a:xfrm>
              <a:off x="4064891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90</a:t>
              </a:r>
            </a:p>
          </p:txBody>
        </p:sp>
        <p:sp>
          <p:nvSpPr>
            <p:cNvPr id="37" name="tx37"/>
            <p:cNvSpPr/>
            <p:nvPr/>
          </p:nvSpPr>
          <p:spPr>
            <a:xfrm>
              <a:off x="4388110" y="5262509"/>
              <a:ext cx="2286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100</a:t>
              </a:r>
            </a:p>
          </p:txBody>
        </p:sp>
        <p:sp>
          <p:nvSpPr>
            <p:cNvPr id="38" name="rc38"/>
            <p:cNvSpPr/>
            <p:nvPr/>
          </p:nvSpPr>
          <p:spPr>
            <a:xfrm>
              <a:off x="1188676" y="5666002"/>
              <a:ext cx="3014273" cy="345168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39" name="rc39"/>
            <p:cNvSpPr/>
            <p:nvPr/>
          </p:nvSpPr>
          <p:spPr>
            <a:xfrm>
              <a:off x="1319968" y="5747002"/>
              <a:ext cx="183167" cy="18316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40" name="rc40"/>
            <p:cNvSpPr/>
            <p:nvPr/>
          </p:nvSpPr>
          <p:spPr>
            <a:xfrm>
              <a:off x="2723482" y="5747002"/>
              <a:ext cx="183168" cy="18316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41" name="tx41"/>
            <p:cNvSpPr/>
            <p:nvPr/>
          </p:nvSpPr>
          <p:spPr>
            <a:xfrm>
              <a:off x="1537282" y="5787786"/>
              <a:ext cx="11520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Universe Percent</a:t>
              </a:r>
            </a:p>
          </p:txBody>
        </p:sp>
        <p:sp>
          <p:nvSpPr>
            <p:cNvPr id="42" name="tx42"/>
            <p:cNvSpPr/>
            <p:nvPr/>
          </p:nvSpPr>
          <p:spPr>
            <a:xfrm>
              <a:off x="2940796" y="5787786"/>
              <a:ext cx="11901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Customer Percent</a:t>
              </a:r>
            </a:p>
          </p:txBody>
        </p:sp>
      </p:grpSp>
      <p:grpSp>
        <p:nvGrpSpPr>
          <p:cNvPr id="2" name="grp2"/>
          <p:cNvGrpSpPr/>
          <p:nvPr/>
        </p:nvGrpSpPr>
        <p:grpSpPr>
          <a:xfrm>
            <a:off x="5029200" y="1508760"/>
            <a:ext cx="3429000" cy="4800600"/>
            <a:chOff x="5029200" y="1508760"/>
            <a:chExt cx="3429000" cy="4800600"/>
          </a:xfrm>
        </p:grpSpPr>
        <p:sp>
          <p:nvSpPr>
            <p:cNvPr id="4" name="rc4"/>
            <p:cNvSpPr/>
            <p:nvPr/>
          </p:nvSpPr>
          <p:spPr>
            <a:xfrm>
              <a:off x="5029200" y="1508760"/>
              <a:ext cx="3428999" cy="48006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5291477" y="1578349"/>
              <a:ext cx="3097133" cy="3968733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rc6"/>
            <p:cNvSpPr/>
            <p:nvPr/>
          </p:nvSpPr>
          <p:spPr>
            <a:xfrm>
              <a:off x="5291477" y="1578349"/>
              <a:ext cx="3097133" cy="926037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rc7"/>
            <p:cNvSpPr/>
            <p:nvPr/>
          </p:nvSpPr>
          <p:spPr>
            <a:xfrm>
              <a:off x="5291477" y="1578349"/>
              <a:ext cx="3097133" cy="926037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rc8"/>
            <p:cNvSpPr/>
            <p:nvPr/>
          </p:nvSpPr>
          <p:spPr>
            <a:xfrm>
              <a:off x="5291477" y="1578349"/>
              <a:ext cx="3097133" cy="926037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rc9"/>
            <p:cNvSpPr/>
            <p:nvPr/>
          </p:nvSpPr>
          <p:spPr>
            <a:xfrm>
              <a:off x="5291477" y="2504386"/>
              <a:ext cx="3097133" cy="793746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0" name="rc10"/>
            <p:cNvSpPr/>
            <p:nvPr/>
          </p:nvSpPr>
          <p:spPr>
            <a:xfrm>
              <a:off x="5291477" y="2504386"/>
              <a:ext cx="3097133" cy="793746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1" name="rc11"/>
            <p:cNvSpPr/>
            <p:nvPr/>
          </p:nvSpPr>
          <p:spPr>
            <a:xfrm>
              <a:off x="5291477" y="2504386"/>
              <a:ext cx="3097133" cy="793746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2" name="rc12"/>
            <p:cNvSpPr/>
            <p:nvPr/>
          </p:nvSpPr>
          <p:spPr>
            <a:xfrm>
              <a:off x="5291477" y="3298133"/>
              <a:ext cx="3097133" cy="2248948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5291477" y="3298133"/>
              <a:ext cx="3097133" cy="2248948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rc14"/>
            <p:cNvSpPr/>
            <p:nvPr/>
          </p:nvSpPr>
          <p:spPr>
            <a:xfrm>
              <a:off x="5291477" y="3298133"/>
              <a:ext cx="3097133" cy="2248948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5630226" y="4330004"/>
              <a:ext cx="483927" cy="121707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6598080" y="2821885"/>
              <a:ext cx="483927" cy="2725196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7565934" y="2980634"/>
              <a:ext cx="483927" cy="2566447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tx18"/>
            <p:cNvSpPr/>
            <p:nvPr/>
          </p:nvSpPr>
          <p:spPr>
            <a:xfrm>
              <a:off x="5801384" y="4150815"/>
              <a:ext cx="141609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46</a:t>
              </a:r>
            </a:p>
          </p:txBody>
        </p:sp>
        <p:sp>
          <p:nvSpPr>
            <p:cNvPr id="19" name="tx19"/>
            <p:cNvSpPr/>
            <p:nvPr/>
          </p:nvSpPr>
          <p:spPr>
            <a:xfrm>
              <a:off x="6733836" y="2642696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103</a:t>
              </a:r>
            </a:p>
          </p:txBody>
        </p:sp>
        <p:sp>
          <p:nvSpPr>
            <p:cNvPr id="20" name="tx20"/>
            <p:cNvSpPr/>
            <p:nvPr/>
          </p:nvSpPr>
          <p:spPr>
            <a:xfrm>
              <a:off x="7737093" y="2801445"/>
              <a:ext cx="141609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97</a:t>
              </a:r>
            </a:p>
          </p:txBody>
        </p:sp>
        <p:sp>
          <p:nvSpPr>
            <p:cNvPr id="21" name="tx21"/>
            <p:cNvSpPr/>
            <p:nvPr/>
          </p:nvSpPr>
          <p:spPr>
            <a:xfrm rot="-2700000">
              <a:off x="5507336" y="5746653"/>
              <a:ext cx="454297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A. Urban</a:t>
              </a:r>
            </a:p>
          </p:txBody>
        </p:sp>
        <p:sp>
          <p:nvSpPr>
            <p:cNvPr id="22" name="tx22"/>
            <p:cNvSpPr/>
            <p:nvPr/>
          </p:nvSpPr>
          <p:spPr>
            <a:xfrm rot="-2700000">
              <a:off x="6327832" y="5807691"/>
              <a:ext cx="626938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B. Suburban</a:t>
              </a:r>
            </a:p>
          </p:txBody>
        </p:sp>
        <p:sp>
          <p:nvSpPr>
            <p:cNvPr id="23" name="tx23"/>
            <p:cNvSpPr/>
            <p:nvPr/>
          </p:nvSpPr>
          <p:spPr>
            <a:xfrm rot="-2700000">
              <a:off x="7490734" y="5726899"/>
              <a:ext cx="398425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C. Rural</a:t>
              </a:r>
            </a:p>
          </p:txBody>
        </p:sp>
      </p:grp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p2"/>
          <p:cNvGrpSpPr/>
          <p:nvPr/>
        </p:nvGrpSpPr>
        <p:grpSpPr>
          <a:xfrm>
            <a:off x="0" y="1508760"/>
            <a:ext cx="4572000" cy="4572000"/>
            <a:chOff x="0" y="1508760"/>
            <a:chExt cx="4572000" cy="4572000"/>
          </a:xfrm>
        </p:grpSpPr>
        <p:sp>
          <p:nvSpPr>
            <p:cNvPr id="4" name="rc4"/>
            <p:cNvSpPr/>
            <p:nvPr/>
          </p:nvSpPr>
          <p:spPr>
            <a:xfrm>
              <a:off x="0" y="1508760"/>
              <a:ext cx="4571999" cy="45720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1195181" y="1578349"/>
              <a:ext cx="3307229" cy="3649365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pl6"/>
            <p:cNvSpPr/>
            <p:nvPr/>
          </p:nvSpPr>
          <p:spPr>
            <a:xfrm>
              <a:off x="1195181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7" name="pl7"/>
            <p:cNvSpPr/>
            <p:nvPr/>
          </p:nvSpPr>
          <p:spPr>
            <a:xfrm>
              <a:off x="1588899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8" name="pl8"/>
            <p:cNvSpPr/>
            <p:nvPr/>
          </p:nvSpPr>
          <p:spPr>
            <a:xfrm>
              <a:off x="1982617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9" name="pl9"/>
            <p:cNvSpPr/>
            <p:nvPr/>
          </p:nvSpPr>
          <p:spPr>
            <a:xfrm>
              <a:off x="2376334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0" name="pl10"/>
            <p:cNvSpPr/>
            <p:nvPr/>
          </p:nvSpPr>
          <p:spPr>
            <a:xfrm>
              <a:off x="2770052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1" name="pl11"/>
            <p:cNvSpPr/>
            <p:nvPr/>
          </p:nvSpPr>
          <p:spPr>
            <a:xfrm>
              <a:off x="3163770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2" name="pl12"/>
            <p:cNvSpPr/>
            <p:nvPr/>
          </p:nvSpPr>
          <p:spPr>
            <a:xfrm>
              <a:off x="3557488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3" name="pl13"/>
            <p:cNvSpPr/>
            <p:nvPr/>
          </p:nvSpPr>
          <p:spPr>
            <a:xfrm>
              <a:off x="3951206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4" name="pl14"/>
            <p:cNvSpPr/>
            <p:nvPr/>
          </p:nvSpPr>
          <p:spPr>
            <a:xfrm>
              <a:off x="4344923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1195181" y="4760417"/>
              <a:ext cx="424657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1195181" y="4960687"/>
              <a:ext cx="1073345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1195181" y="4315373"/>
              <a:ext cx="792693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1195181" y="4515643"/>
              <a:ext cx="751603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1195181" y="3870328"/>
              <a:ext cx="1629874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1195181" y="4070598"/>
              <a:ext cx="983530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rc21"/>
            <p:cNvSpPr/>
            <p:nvPr/>
          </p:nvSpPr>
          <p:spPr>
            <a:xfrm>
              <a:off x="1195181" y="3425284"/>
              <a:ext cx="2066664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rc22"/>
            <p:cNvSpPr/>
            <p:nvPr/>
          </p:nvSpPr>
          <p:spPr>
            <a:xfrm>
              <a:off x="1195181" y="3625554"/>
              <a:ext cx="1589494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" name="rc23"/>
            <p:cNvSpPr/>
            <p:nvPr/>
          </p:nvSpPr>
          <p:spPr>
            <a:xfrm>
              <a:off x="1195181" y="2980239"/>
              <a:ext cx="1807825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" name="rc24"/>
            <p:cNvSpPr/>
            <p:nvPr/>
          </p:nvSpPr>
          <p:spPr>
            <a:xfrm>
              <a:off x="1195181" y="3180509"/>
              <a:ext cx="1532788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5" name="rc25"/>
            <p:cNvSpPr/>
            <p:nvPr/>
          </p:nvSpPr>
          <p:spPr>
            <a:xfrm>
              <a:off x="1195181" y="2535194"/>
              <a:ext cx="655185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6" name="rc26"/>
            <p:cNvSpPr/>
            <p:nvPr/>
          </p:nvSpPr>
          <p:spPr>
            <a:xfrm>
              <a:off x="1195181" y="2735464"/>
              <a:ext cx="1064609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7" name="rc27"/>
            <p:cNvSpPr/>
            <p:nvPr/>
          </p:nvSpPr>
          <p:spPr>
            <a:xfrm>
              <a:off x="1195181" y="2090150"/>
              <a:ext cx="355903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8" name="rc28"/>
            <p:cNvSpPr/>
            <p:nvPr/>
          </p:nvSpPr>
          <p:spPr>
            <a:xfrm>
              <a:off x="1195181" y="2290420"/>
              <a:ext cx="721605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9" name="rc29"/>
            <p:cNvSpPr/>
            <p:nvPr/>
          </p:nvSpPr>
          <p:spPr>
            <a:xfrm>
              <a:off x="1195181" y="1645105"/>
              <a:ext cx="141552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0" name="rc30"/>
            <p:cNvSpPr/>
            <p:nvPr/>
          </p:nvSpPr>
          <p:spPr>
            <a:xfrm>
              <a:off x="1195181" y="1845375"/>
              <a:ext cx="157376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1" name="pl31"/>
            <p:cNvSpPr/>
            <p:nvPr/>
          </p:nvSpPr>
          <p:spPr>
            <a:xfrm>
              <a:off x="1195181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</a:path>
              </a:pathLst>
            </a:custGeom>
            <a:ln w="5420" cap="flat">
              <a:solidFill>
                <a:srgbClr val="80808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2" name="tx32"/>
            <p:cNvSpPr/>
            <p:nvPr/>
          </p:nvSpPr>
          <p:spPr>
            <a:xfrm>
              <a:off x="506721" y="4913261"/>
              <a:ext cx="638968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H: Unknown</a:t>
              </a:r>
            </a:p>
          </p:txBody>
        </p:sp>
        <p:sp>
          <p:nvSpPr>
            <p:cNvPr id="33" name="tx33"/>
            <p:cNvSpPr/>
            <p:nvPr/>
          </p:nvSpPr>
          <p:spPr>
            <a:xfrm>
              <a:off x="324745" y="4446785"/>
              <a:ext cx="830522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G: 75+ years old</a:t>
              </a:r>
            </a:p>
          </p:txBody>
        </p:sp>
        <p:sp>
          <p:nvSpPr>
            <p:cNvPr id="34" name="tx34"/>
            <p:cNvSpPr/>
            <p:nvPr/>
          </p:nvSpPr>
          <p:spPr>
            <a:xfrm>
              <a:off x="246275" y="4001740"/>
              <a:ext cx="913122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F: 65-74 years old</a:t>
              </a:r>
            </a:p>
          </p:txBody>
        </p:sp>
        <p:sp>
          <p:nvSpPr>
            <p:cNvPr id="35" name="tx35"/>
            <p:cNvSpPr/>
            <p:nvPr/>
          </p:nvSpPr>
          <p:spPr>
            <a:xfrm>
              <a:off x="242799" y="3556696"/>
              <a:ext cx="916781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E: 55-64 years old</a:t>
              </a:r>
            </a:p>
          </p:txBody>
        </p:sp>
        <p:sp>
          <p:nvSpPr>
            <p:cNvPr id="36" name="tx36"/>
            <p:cNvSpPr/>
            <p:nvPr/>
          </p:nvSpPr>
          <p:spPr>
            <a:xfrm>
              <a:off x="227482" y="3111651"/>
              <a:ext cx="932904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D: 45-54 years old</a:t>
              </a:r>
            </a:p>
          </p:txBody>
        </p:sp>
        <p:sp>
          <p:nvSpPr>
            <p:cNvPr id="37" name="tx37"/>
            <p:cNvSpPr/>
            <p:nvPr/>
          </p:nvSpPr>
          <p:spPr>
            <a:xfrm>
              <a:off x="237379" y="2666607"/>
              <a:ext cx="922486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C: 35-44 years old</a:t>
              </a:r>
            </a:p>
          </p:txBody>
        </p:sp>
        <p:sp>
          <p:nvSpPr>
            <p:cNvPr id="38" name="tx38"/>
            <p:cNvSpPr/>
            <p:nvPr/>
          </p:nvSpPr>
          <p:spPr>
            <a:xfrm>
              <a:off x="236083" y="2221562"/>
              <a:ext cx="923850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B: 25-34 years old</a:t>
              </a:r>
            </a:p>
          </p:txBody>
        </p:sp>
        <p:sp>
          <p:nvSpPr>
            <p:cNvPr id="39" name="tx39"/>
            <p:cNvSpPr/>
            <p:nvPr/>
          </p:nvSpPr>
          <p:spPr>
            <a:xfrm>
              <a:off x="231901" y="1776517"/>
              <a:ext cx="928253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A: 18-24 years old</a:t>
              </a:r>
            </a:p>
          </p:txBody>
        </p:sp>
        <p:sp>
          <p:nvSpPr>
            <p:cNvPr id="40" name="tx40"/>
            <p:cNvSpPr/>
            <p:nvPr/>
          </p:nvSpPr>
          <p:spPr>
            <a:xfrm>
              <a:off x="1157081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41" name="tx41"/>
            <p:cNvSpPr/>
            <p:nvPr/>
          </p:nvSpPr>
          <p:spPr>
            <a:xfrm>
              <a:off x="1550799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</a:t>
              </a:r>
            </a:p>
          </p:txBody>
        </p:sp>
        <p:sp>
          <p:nvSpPr>
            <p:cNvPr id="42" name="tx42"/>
            <p:cNvSpPr/>
            <p:nvPr/>
          </p:nvSpPr>
          <p:spPr>
            <a:xfrm>
              <a:off x="1906417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43" name="tx43"/>
            <p:cNvSpPr/>
            <p:nvPr/>
          </p:nvSpPr>
          <p:spPr>
            <a:xfrm>
              <a:off x="2300134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15</a:t>
              </a:r>
            </a:p>
          </p:txBody>
        </p:sp>
        <p:sp>
          <p:nvSpPr>
            <p:cNvPr id="44" name="tx44"/>
            <p:cNvSpPr/>
            <p:nvPr/>
          </p:nvSpPr>
          <p:spPr>
            <a:xfrm>
              <a:off x="2693852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</a:t>
              </a:r>
            </a:p>
          </p:txBody>
        </p:sp>
        <p:sp>
          <p:nvSpPr>
            <p:cNvPr id="45" name="tx45"/>
            <p:cNvSpPr/>
            <p:nvPr/>
          </p:nvSpPr>
          <p:spPr>
            <a:xfrm>
              <a:off x="3087570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25</a:t>
              </a:r>
            </a:p>
          </p:txBody>
        </p:sp>
        <p:sp>
          <p:nvSpPr>
            <p:cNvPr id="46" name="tx46"/>
            <p:cNvSpPr/>
            <p:nvPr/>
          </p:nvSpPr>
          <p:spPr>
            <a:xfrm>
              <a:off x="3481288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30</a:t>
              </a:r>
            </a:p>
          </p:txBody>
        </p:sp>
        <p:sp>
          <p:nvSpPr>
            <p:cNvPr id="47" name="tx47"/>
            <p:cNvSpPr/>
            <p:nvPr/>
          </p:nvSpPr>
          <p:spPr>
            <a:xfrm>
              <a:off x="3875006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35</a:t>
              </a:r>
            </a:p>
          </p:txBody>
        </p:sp>
        <p:sp>
          <p:nvSpPr>
            <p:cNvPr id="48" name="tx48"/>
            <p:cNvSpPr/>
            <p:nvPr/>
          </p:nvSpPr>
          <p:spPr>
            <a:xfrm>
              <a:off x="4268723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40</a:t>
              </a:r>
            </a:p>
          </p:txBody>
        </p:sp>
        <p:sp>
          <p:nvSpPr>
            <p:cNvPr id="49" name="rc49"/>
            <p:cNvSpPr/>
            <p:nvPr/>
          </p:nvSpPr>
          <p:spPr>
            <a:xfrm>
              <a:off x="1341659" y="5666002"/>
              <a:ext cx="3014273" cy="345168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50" name="rc50"/>
            <p:cNvSpPr/>
            <p:nvPr/>
          </p:nvSpPr>
          <p:spPr>
            <a:xfrm>
              <a:off x="1472951" y="5747002"/>
              <a:ext cx="183167" cy="18316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51" name="rc51"/>
            <p:cNvSpPr/>
            <p:nvPr/>
          </p:nvSpPr>
          <p:spPr>
            <a:xfrm>
              <a:off x="2876465" y="5747002"/>
              <a:ext cx="183168" cy="18316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52" name="tx52"/>
            <p:cNvSpPr/>
            <p:nvPr/>
          </p:nvSpPr>
          <p:spPr>
            <a:xfrm>
              <a:off x="1690265" y="5787786"/>
              <a:ext cx="11520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Universe Percent</a:t>
              </a:r>
            </a:p>
          </p:txBody>
        </p:sp>
        <p:sp>
          <p:nvSpPr>
            <p:cNvPr id="53" name="tx53"/>
            <p:cNvSpPr/>
            <p:nvPr/>
          </p:nvSpPr>
          <p:spPr>
            <a:xfrm>
              <a:off x="3093779" y="5787786"/>
              <a:ext cx="11901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Customer Percent</a:t>
              </a:r>
            </a:p>
          </p:txBody>
        </p:sp>
      </p:grpSp>
      <p:grpSp>
        <p:nvGrpSpPr>
          <p:cNvPr id="2" name="grp2"/>
          <p:cNvGrpSpPr/>
          <p:nvPr/>
        </p:nvGrpSpPr>
        <p:grpSpPr>
          <a:xfrm>
            <a:off x="5029200" y="1508760"/>
            <a:ext cx="3429000" cy="4800600"/>
            <a:chOff x="5029200" y="1508760"/>
            <a:chExt cx="3429000" cy="4800600"/>
          </a:xfrm>
        </p:grpSpPr>
        <p:sp>
          <p:nvSpPr>
            <p:cNvPr id="4" name="rc4"/>
            <p:cNvSpPr/>
            <p:nvPr/>
          </p:nvSpPr>
          <p:spPr>
            <a:xfrm>
              <a:off x="5029200" y="1508760"/>
              <a:ext cx="3428999" cy="4800599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5291477" y="1578349"/>
              <a:ext cx="3097133" cy="3752382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rc6"/>
            <p:cNvSpPr/>
            <p:nvPr/>
          </p:nvSpPr>
          <p:spPr>
            <a:xfrm>
              <a:off x="5291477" y="1578349"/>
              <a:ext cx="3097133" cy="1790909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rc7"/>
            <p:cNvSpPr/>
            <p:nvPr/>
          </p:nvSpPr>
          <p:spPr>
            <a:xfrm>
              <a:off x="5291477" y="1578349"/>
              <a:ext cx="3097133" cy="1790909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rc8"/>
            <p:cNvSpPr/>
            <p:nvPr/>
          </p:nvSpPr>
          <p:spPr>
            <a:xfrm>
              <a:off x="5291477" y="1578349"/>
              <a:ext cx="3097133" cy="1790909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rc9"/>
            <p:cNvSpPr/>
            <p:nvPr/>
          </p:nvSpPr>
          <p:spPr>
            <a:xfrm>
              <a:off x="5291477" y="1578349"/>
              <a:ext cx="3097133" cy="1790909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0" name="rc10"/>
            <p:cNvSpPr/>
            <p:nvPr/>
          </p:nvSpPr>
          <p:spPr>
            <a:xfrm>
              <a:off x="5291477" y="1578349"/>
              <a:ext cx="3097133" cy="1790909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1" name="rc11"/>
            <p:cNvSpPr/>
            <p:nvPr/>
          </p:nvSpPr>
          <p:spPr>
            <a:xfrm>
              <a:off x="5291477" y="1578349"/>
              <a:ext cx="3097133" cy="1790909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2" name="rc12"/>
            <p:cNvSpPr/>
            <p:nvPr/>
          </p:nvSpPr>
          <p:spPr>
            <a:xfrm>
              <a:off x="5291477" y="1578349"/>
              <a:ext cx="3097133" cy="1790909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5291477" y="3369259"/>
              <a:ext cx="3097133" cy="511688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rc14"/>
            <p:cNvSpPr/>
            <p:nvPr/>
          </p:nvSpPr>
          <p:spPr>
            <a:xfrm>
              <a:off x="5291477" y="3369259"/>
              <a:ext cx="3097133" cy="511688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5291477" y="3369259"/>
              <a:ext cx="3097133" cy="511688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5291477" y="3369259"/>
              <a:ext cx="3097133" cy="511688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5291477" y="3369259"/>
              <a:ext cx="3097133" cy="511688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5291477" y="3369259"/>
              <a:ext cx="3097133" cy="511688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5291477" y="3369259"/>
              <a:ext cx="3097133" cy="511688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5291477" y="3880947"/>
              <a:ext cx="3097133" cy="1449784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rc21"/>
            <p:cNvSpPr/>
            <p:nvPr/>
          </p:nvSpPr>
          <p:spPr>
            <a:xfrm>
              <a:off x="5291477" y="3880947"/>
              <a:ext cx="3097133" cy="1449784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rc22"/>
            <p:cNvSpPr/>
            <p:nvPr/>
          </p:nvSpPr>
          <p:spPr>
            <a:xfrm>
              <a:off x="5291477" y="3880947"/>
              <a:ext cx="3097133" cy="1449784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" name="rc23"/>
            <p:cNvSpPr/>
            <p:nvPr/>
          </p:nvSpPr>
          <p:spPr>
            <a:xfrm>
              <a:off x="5291477" y="3880947"/>
              <a:ext cx="3097133" cy="1449784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" name="rc24"/>
            <p:cNvSpPr/>
            <p:nvPr/>
          </p:nvSpPr>
          <p:spPr>
            <a:xfrm>
              <a:off x="5291477" y="3880947"/>
              <a:ext cx="3097133" cy="1449784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5" name="rc25"/>
            <p:cNvSpPr/>
            <p:nvPr/>
          </p:nvSpPr>
          <p:spPr>
            <a:xfrm>
              <a:off x="5291477" y="3880947"/>
              <a:ext cx="3097133" cy="1449784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6" name="rc26"/>
            <p:cNvSpPr/>
            <p:nvPr/>
          </p:nvSpPr>
          <p:spPr>
            <a:xfrm>
              <a:off x="5291477" y="3880947"/>
              <a:ext cx="3097133" cy="1449784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7" name="rc27"/>
            <p:cNvSpPr/>
            <p:nvPr/>
          </p:nvSpPr>
          <p:spPr>
            <a:xfrm>
              <a:off x="5442032" y="3795666"/>
              <a:ext cx="215078" cy="153506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8" name="rc28"/>
            <p:cNvSpPr/>
            <p:nvPr/>
          </p:nvSpPr>
          <p:spPr>
            <a:xfrm>
              <a:off x="5872189" y="4494973"/>
              <a:ext cx="215078" cy="835757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9" name="rc29"/>
            <p:cNvSpPr/>
            <p:nvPr/>
          </p:nvSpPr>
          <p:spPr>
            <a:xfrm>
              <a:off x="6302347" y="4273242"/>
              <a:ext cx="215078" cy="1057489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0" name="rc30"/>
            <p:cNvSpPr/>
            <p:nvPr/>
          </p:nvSpPr>
          <p:spPr>
            <a:xfrm>
              <a:off x="6732504" y="3318090"/>
              <a:ext cx="215078" cy="2012641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1" name="rc31"/>
            <p:cNvSpPr/>
            <p:nvPr/>
          </p:nvSpPr>
          <p:spPr>
            <a:xfrm>
              <a:off x="7162662" y="3113414"/>
              <a:ext cx="215078" cy="2217317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2" name="rc32"/>
            <p:cNvSpPr/>
            <p:nvPr/>
          </p:nvSpPr>
          <p:spPr>
            <a:xfrm>
              <a:off x="7592819" y="2499388"/>
              <a:ext cx="215078" cy="2831343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3" name="rc33"/>
            <p:cNvSpPr/>
            <p:nvPr/>
          </p:nvSpPr>
          <p:spPr>
            <a:xfrm>
              <a:off x="8022977" y="3539821"/>
              <a:ext cx="215078" cy="1790909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4" name="tx34"/>
            <p:cNvSpPr/>
            <p:nvPr/>
          </p:nvSpPr>
          <p:spPr>
            <a:xfrm>
              <a:off x="5478766" y="3616477"/>
              <a:ext cx="141609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90</a:t>
              </a:r>
            </a:p>
          </p:txBody>
        </p:sp>
        <p:sp>
          <p:nvSpPr>
            <p:cNvPr id="35" name="tx35"/>
            <p:cNvSpPr/>
            <p:nvPr/>
          </p:nvSpPr>
          <p:spPr>
            <a:xfrm>
              <a:off x="5908924" y="4315784"/>
              <a:ext cx="141609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49</a:t>
              </a:r>
            </a:p>
          </p:txBody>
        </p:sp>
        <p:sp>
          <p:nvSpPr>
            <p:cNvPr id="36" name="tx36"/>
            <p:cNvSpPr/>
            <p:nvPr/>
          </p:nvSpPr>
          <p:spPr>
            <a:xfrm>
              <a:off x="6339081" y="4094053"/>
              <a:ext cx="141609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62</a:t>
              </a:r>
            </a:p>
          </p:txBody>
        </p:sp>
        <p:sp>
          <p:nvSpPr>
            <p:cNvPr id="37" name="tx37"/>
            <p:cNvSpPr/>
            <p:nvPr/>
          </p:nvSpPr>
          <p:spPr>
            <a:xfrm>
              <a:off x="6733836" y="3138901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118</a:t>
              </a:r>
            </a:p>
          </p:txBody>
        </p:sp>
        <p:sp>
          <p:nvSpPr>
            <p:cNvPr id="38" name="tx38"/>
            <p:cNvSpPr/>
            <p:nvPr/>
          </p:nvSpPr>
          <p:spPr>
            <a:xfrm>
              <a:off x="7163994" y="2934225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130</a:t>
              </a:r>
            </a:p>
          </p:txBody>
        </p:sp>
        <p:sp>
          <p:nvSpPr>
            <p:cNvPr id="39" name="tx39"/>
            <p:cNvSpPr/>
            <p:nvPr/>
          </p:nvSpPr>
          <p:spPr>
            <a:xfrm>
              <a:off x="7594151" y="2320199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166</a:t>
              </a:r>
            </a:p>
          </p:txBody>
        </p:sp>
        <p:sp>
          <p:nvSpPr>
            <p:cNvPr id="40" name="tx40"/>
            <p:cNvSpPr/>
            <p:nvPr/>
          </p:nvSpPr>
          <p:spPr>
            <a:xfrm>
              <a:off x="8024309" y="3360632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105</a:t>
              </a:r>
            </a:p>
          </p:txBody>
        </p:sp>
        <p:sp>
          <p:nvSpPr>
            <p:cNvPr id="41" name="tx41"/>
            <p:cNvSpPr/>
            <p:nvPr/>
          </p:nvSpPr>
          <p:spPr>
            <a:xfrm rot="-2700000">
              <a:off x="4772594" y="5690396"/>
              <a:ext cx="928253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A: 18-24 years old</a:t>
              </a:r>
            </a:p>
          </p:txBody>
        </p:sp>
        <p:sp>
          <p:nvSpPr>
            <p:cNvPr id="42" name="tx42"/>
            <p:cNvSpPr/>
            <p:nvPr/>
          </p:nvSpPr>
          <p:spPr>
            <a:xfrm rot="-2700000">
              <a:off x="5206510" y="5688839"/>
              <a:ext cx="923850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B: 25-34 years old</a:t>
              </a:r>
            </a:p>
          </p:txBody>
        </p:sp>
        <p:sp>
          <p:nvSpPr>
            <p:cNvPr id="43" name="tx43"/>
            <p:cNvSpPr/>
            <p:nvPr/>
          </p:nvSpPr>
          <p:spPr>
            <a:xfrm rot="-2700000">
              <a:off x="5637831" y="5688357"/>
              <a:ext cx="922486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C: 35-44 years old</a:t>
              </a:r>
            </a:p>
          </p:txBody>
        </p:sp>
        <p:sp>
          <p:nvSpPr>
            <p:cNvPr id="44" name="tx44"/>
            <p:cNvSpPr/>
            <p:nvPr/>
          </p:nvSpPr>
          <p:spPr>
            <a:xfrm rot="-2700000">
              <a:off x="6059097" y="5692040"/>
              <a:ext cx="932904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D: 45-54 years old</a:t>
              </a:r>
            </a:p>
          </p:txBody>
        </p:sp>
        <p:sp>
          <p:nvSpPr>
            <p:cNvPr id="45" name="tx45"/>
            <p:cNvSpPr/>
            <p:nvPr/>
          </p:nvSpPr>
          <p:spPr>
            <a:xfrm rot="-2700000">
              <a:off x="6503016" y="5686340"/>
              <a:ext cx="916781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E: 55-64 years old</a:t>
              </a:r>
            </a:p>
          </p:txBody>
        </p:sp>
        <p:sp>
          <p:nvSpPr>
            <p:cNvPr id="46" name="tx46"/>
            <p:cNvSpPr/>
            <p:nvPr/>
          </p:nvSpPr>
          <p:spPr>
            <a:xfrm rot="-2700000">
              <a:off x="6936296" y="5685047"/>
              <a:ext cx="913122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F: 65-74 years old</a:t>
              </a:r>
            </a:p>
          </p:txBody>
        </p:sp>
        <p:sp>
          <p:nvSpPr>
            <p:cNvPr id="47" name="tx47"/>
            <p:cNvSpPr/>
            <p:nvPr/>
          </p:nvSpPr>
          <p:spPr>
            <a:xfrm rot="-2700000">
              <a:off x="7436957" y="5655843"/>
              <a:ext cx="830522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G: 75+ years old</a:t>
              </a:r>
            </a:p>
          </p:txBody>
        </p:sp>
      </p:grp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p2"/>
          <p:cNvGrpSpPr/>
          <p:nvPr/>
        </p:nvGrpSpPr>
        <p:grpSpPr>
          <a:xfrm>
            <a:off x="0" y="1508760"/>
            <a:ext cx="4572000" cy="4572000"/>
            <a:chOff x="0" y="1508760"/>
            <a:chExt cx="4572000" cy="4572000"/>
          </a:xfrm>
        </p:grpSpPr>
        <p:sp>
          <p:nvSpPr>
            <p:cNvPr id="4" name="rc4"/>
            <p:cNvSpPr/>
            <p:nvPr/>
          </p:nvSpPr>
          <p:spPr>
            <a:xfrm>
              <a:off x="0" y="1508760"/>
              <a:ext cx="4571999" cy="45720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1195181" y="1578349"/>
              <a:ext cx="3307229" cy="3649365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pl6"/>
            <p:cNvSpPr/>
            <p:nvPr/>
          </p:nvSpPr>
          <p:spPr>
            <a:xfrm>
              <a:off x="1195181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7" name="pl7"/>
            <p:cNvSpPr/>
            <p:nvPr/>
          </p:nvSpPr>
          <p:spPr>
            <a:xfrm>
              <a:off x="1588899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8" name="pl8"/>
            <p:cNvSpPr/>
            <p:nvPr/>
          </p:nvSpPr>
          <p:spPr>
            <a:xfrm>
              <a:off x="1982617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9" name="pl9"/>
            <p:cNvSpPr/>
            <p:nvPr/>
          </p:nvSpPr>
          <p:spPr>
            <a:xfrm>
              <a:off x="2376334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0" name="pl10"/>
            <p:cNvSpPr/>
            <p:nvPr/>
          </p:nvSpPr>
          <p:spPr>
            <a:xfrm>
              <a:off x="2770052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1" name="pl11"/>
            <p:cNvSpPr/>
            <p:nvPr/>
          </p:nvSpPr>
          <p:spPr>
            <a:xfrm>
              <a:off x="3163770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2" name="pl12"/>
            <p:cNvSpPr/>
            <p:nvPr/>
          </p:nvSpPr>
          <p:spPr>
            <a:xfrm>
              <a:off x="3557488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3" name="pl13"/>
            <p:cNvSpPr/>
            <p:nvPr/>
          </p:nvSpPr>
          <p:spPr>
            <a:xfrm>
              <a:off x="3951206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4" name="pl14"/>
            <p:cNvSpPr/>
            <p:nvPr/>
          </p:nvSpPr>
          <p:spPr>
            <a:xfrm>
              <a:off x="4344923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9525" cap="rnd">
              <a:solidFill>
                <a:srgbClr val="6699CC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1195181" y="4760417"/>
              <a:ext cx="405821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1195181" y="4960687"/>
              <a:ext cx="1073385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1195181" y="4315373"/>
              <a:ext cx="772484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1195181" y="4515643"/>
              <a:ext cx="751609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1195181" y="3870328"/>
              <a:ext cx="1455972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1195181" y="4070598"/>
              <a:ext cx="983570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rc21"/>
            <p:cNvSpPr/>
            <p:nvPr/>
          </p:nvSpPr>
          <p:spPr>
            <a:xfrm>
              <a:off x="1195181" y="3425284"/>
              <a:ext cx="2107422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rc22"/>
            <p:cNvSpPr/>
            <p:nvPr/>
          </p:nvSpPr>
          <p:spPr>
            <a:xfrm>
              <a:off x="1195181" y="3625554"/>
              <a:ext cx="1589454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" name="rc23"/>
            <p:cNvSpPr/>
            <p:nvPr/>
          </p:nvSpPr>
          <p:spPr>
            <a:xfrm>
              <a:off x="1195181" y="2980239"/>
              <a:ext cx="1961469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" name="rc24"/>
            <p:cNvSpPr/>
            <p:nvPr/>
          </p:nvSpPr>
          <p:spPr>
            <a:xfrm>
              <a:off x="1195181" y="3180509"/>
              <a:ext cx="1532710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5" name="rc25"/>
            <p:cNvSpPr/>
            <p:nvPr/>
          </p:nvSpPr>
          <p:spPr>
            <a:xfrm>
              <a:off x="1195181" y="2535194"/>
              <a:ext cx="800962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6" name="rc26"/>
            <p:cNvSpPr/>
            <p:nvPr/>
          </p:nvSpPr>
          <p:spPr>
            <a:xfrm>
              <a:off x="1195181" y="2735464"/>
              <a:ext cx="1064569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7" name="rc27"/>
            <p:cNvSpPr/>
            <p:nvPr/>
          </p:nvSpPr>
          <p:spPr>
            <a:xfrm>
              <a:off x="1195181" y="2090150"/>
              <a:ext cx="299026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8" name="rc28"/>
            <p:cNvSpPr/>
            <p:nvPr/>
          </p:nvSpPr>
          <p:spPr>
            <a:xfrm>
              <a:off x="1195181" y="2290420"/>
              <a:ext cx="721647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9" name="rc29"/>
            <p:cNvSpPr/>
            <p:nvPr/>
          </p:nvSpPr>
          <p:spPr>
            <a:xfrm>
              <a:off x="1195181" y="1645105"/>
              <a:ext cx="71196" cy="200270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0" name="rc30"/>
            <p:cNvSpPr/>
            <p:nvPr/>
          </p:nvSpPr>
          <p:spPr>
            <a:xfrm>
              <a:off x="1195181" y="1845375"/>
              <a:ext cx="157406" cy="200270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1" name="pl31"/>
            <p:cNvSpPr/>
            <p:nvPr/>
          </p:nvSpPr>
          <p:spPr>
            <a:xfrm>
              <a:off x="1195181" y="1578349"/>
              <a:ext cx="0" cy="3649365"/>
            </a:xfrm>
            <a:custGeom>
              <a:avLst/>
              <a:pathLst>
                <a:path w="0" h="3649365">
                  <a:moveTo>
                    <a:pt x="0" y="3649365"/>
                  </a:moveTo>
                  <a:lnTo>
                    <a:pt x="0" y="0"/>
                  </a:lnTo>
                </a:path>
              </a:pathLst>
            </a:custGeom>
            <a:ln w="5420" cap="flat">
              <a:solidFill>
                <a:srgbClr val="80808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2" name="tx32"/>
            <p:cNvSpPr/>
            <p:nvPr/>
          </p:nvSpPr>
          <p:spPr>
            <a:xfrm>
              <a:off x="506721" y="4913261"/>
              <a:ext cx="638968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H: Unknown</a:t>
              </a:r>
            </a:p>
          </p:txBody>
        </p:sp>
        <p:sp>
          <p:nvSpPr>
            <p:cNvPr id="33" name="tx33"/>
            <p:cNvSpPr/>
            <p:nvPr/>
          </p:nvSpPr>
          <p:spPr>
            <a:xfrm>
              <a:off x="324745" y="4446785"/>
              <a:ext cx="830522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G: 75+ years old</a:t>
              </a:r>
            </a:p>
          </p:txBody>
        </p:sp>
        <p:sp>
          <p:nvSpPr>
            <p:cNvPr id="34" name="tx34"/>
            <p:cNvSpPr/>
            <p:nvPr/>
          </p:nvSpPr>
          <p:spPr>
            <a:xfrm>
              <a:off x="246275" y="4001740"/>
              <a:ext cx="913122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F: 65-74 years old</a:t>
              </a:r>
            </a:p>
          </p:txBody>
        </p:sp>
        <p:sp>
          <p:nvSpPr>
            <p:cNvPr id="35" name="tx35"/>
            <p:cNvSpPr/>
            <p:nvPr/>
          </p:nvSpPr>
          <p:spPr>
            <a:xfrm>
              <a:off x="242799" y="3556696"/>
              <a:ext cx="916781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E: 55-64 years old</a:t>
              </a:r>
            </a:p>
          </p:txBody>
        </p:sp>
        <p:sp>
          <p:nvSpPr>
            <p:cNvPr id="36" name="tx36"/>
            <p:cNvSpPr/>
            <p:nvPr/>
          </p:nvSpPr>
          <p:spPr>
            <a:xfrm>
              <a:off x="227482" y="3111651"/>
              <a:ext cx="932904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D: 45-54 years old</a:t>
              </a:r>
            </a:p>
          </p:txBody>
        </p:sp>
        <p:sp>
          <p:nvSpPr>
            <p:cNvPr id="37" name="tx37"/>
            <p:cNvSpPr/>
            <p:nvPr/>
          </p:nvSpPr>
          <p:spPr>
            <a:xfrm>
              <a:off x="237379" y="2666607"/>
              <a:ext cx="922486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C: 35-44 years old</a:t>
              </a:r>
            </a:p>
          </p:txBody>
        </p:sp>
        <p:sp>
          <p:nvSpPr>
            <p:cNvPr id="38" name="tx38"/>
            <p:cNvSpPr/>
            <p:nvPr/>
          </p:nvSpPr>
          <p:spPr>
            <a:xfrm>
              <a:off x="236083" y="2221562"/>
              <a:ext cx="923850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B: 25-34 years old</a:t>
              </a:r>
            </a:p>
          </p:txBody>
        </p:sp>
        <p:sp>
          <p:nvSpPr>
            <p:cNvPr id="39" name="tx39"/>
            <p:cNvSpPr/>
            <p:nvPr/>
          </p:nvSpPr>
          <p:spPr>
            <a:xfrm>
              <a:off x="231901" y="1776517"/>
              <a:ext cx="928253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A: 18-24 years old</a:t>
              </a:r>
            </a:p>
          </p:txBody>
        </p:sp>
        <p:sp>
          <p:nvSpPr>
            <p:cNvPr id="40" name="tx40"/>
            <p:cNvSpPr/>
            <p:nvPr/>
          </p:nvSpPr>
          <p:spPr>
            <a:xfrm>
              <a:off x="1157081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41" name="tx41"/>
            <p:cNvSpPr/>
            <p:nvPr/>
          </p:nvSpPr>
          <p:spPr>
            <a:xfrm>
              <a:off x="1550799" y="5262509"/>
              <a:ext cx="762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5</a:t>
              </a:r>
            </a:p>
          </p:txBody>
        </p:sp>
        <p:sp>
          <p:nvSpPr>
            <p:cNvPr id="42" name="tx42"/>
            <p:cNvSpPr/>
            <p:nvPr/>
          </p:nvSpPr>
          <p:spPr>
            <a:xfrm>
              <a:off x="1906417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43" name="tx43"/>
            <p:cNvSpPr/>
            <p:nvPr/>
          </p:nvSpPr>
          <p:spPr>
            <a:xfrm>
              <a:off x="2300134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15</a:t>
              </a:r>
            </a:p>
          </p:txBody>
        </p:sp>
        <p:sp>
          <p:nvSpPr>
            <p:cNvPr id="44" name="tx44"/>
            <p:cNvSpPr/>
            <p:nvPr/>
          </p:nvSpPr>
          <p:spPr>
            <a:xfrm>
              <a:off x="2693852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20</a:t>
              </a:r>
            </a:p>
          </p:txBody>
        </p:sp>
        <p:sp>
          <p:nvSpPr>
            <p:cNvPr id="45" name="tx45"/>
            <p:cNvSpPr/>
            <p:nvPr/>
          </p:nvSpPr>
          <p:spPr>
            <a:xfrm>
              <a:off x="3087570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25</a:t>
              </a:r>
            </a:p>
          </p:txBody>
        </p:sp>
        <p:sp>
          <p:nvSpPr>
            <p:cNvPr id="46" name="tx46"/>
            <p:cNvSpPr/>
            <p:nvPr/>
          </p:nvSpPr>
          <p:spPr>
            <a:xfrm>
              <a:off x="3481288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30</a:t>
              </a:r>
            </a:p>
          </p:txBody>
        </p:sp>
        <p:sp>
          <p:nvSpPr>
            <p:cNvPr id="47" name="tx47"/>
            <p:cNvSpPr/>
            <p:nvPr/>
          </p:nvSpPr>
          <p:spPr>
            <a:xfrm>
              <a:off x="3875006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35</a:t>
              </a:r>
            </a:p>
          </p:txBody>
        </p:sp>
        <p:sp>
          <p:nvSpPr>
            <p:cNvPr id="48" name="tx48"/>
            <p:cNvSpPr/>
            <p:nvPr/>
          </p:nvSpPr>
          <p:spPr>
            <a:xfrm>
              <a:off x="4268723" y="5262509"/>
              <a:ext cx="152400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40</a:t>
              </a:r>
            </a:p>
          </p:txBody>
        </p:sp>
        <p:sp>
          <p:nvSpPr>
            <p:cNvPr id="49" name="rc49"/>
            <p:cNvSpPr/>
            <p:nvPr/>
          </p:nvSpPr>
          <p:spPr>
            <a:xfrm>
              <a:off x="1341659" y="5666002"/>
              <a:ext cx="3014273" cy="345168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50" name="rc50"/>
            <p:cNvSpPr/>
            <p:nvPr/>
          </p:nvSpPr>
          <p:spPr>
            <a:xfrm>
              <a:off x="1472951" y="5747002"/>
              <a:ext cx="183167" cy="18316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51" name="rc51"/>
            <p:cNvSpPr/>
            <p:nvPr/>
          </p:nvSpPr>
          <p:spPr>
            <a:xfrm>
              <a:off x="2876465" y="5747002"/>
              <a:ext cx="183168" cy="183168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miter/>
            </a:ln>
          </p:spPr>
          <p:txBody>
            <a:bodyPr/>
            <a:lstStyle/>
            <a:p/>
          </p:txBody>
        </p:sp>
        <p:sp>
          <p:nvSpPr>
            <p:cNvPr id="52" name="tx52"/>
            <p:cNvSpPr/>
            <p:nvPr/>
          </p:nvSpPr>
          <p:spPr>
            <a:xfrm>
              <a:off x="1690265" y="5787786"/>
              <a:ext cx="11520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Universe Percent</a:t>
              </a:r>
            </a:p>
          </p:txBody>
        </p:sp>
        <p:sp>
          <p:nvSpPr>
            <p:cNvPr id="53" name="tx53"/>
            <p:cNvSpPr/>
            <p:nvPr/>
          </p:nvSpPr>
          <p:spPr>
            <a:xfrm>
              <a:off x="3093779" y="5787786"/>
              <a:ext cx="1190153" cy="10160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Customer Percent</a:t>
              </a:r>
            </a:p>
          </p:txBody>
        </p:sp>
      </p:grpSp>
      <p:grpSp>
        <p:nvGrpSpPr>
          <p:cNvPr id="2" name="grp2"/>
          <p:cNvGrpSpPr/>
          <p:nvPr/>
        </p:nvGrpSpPr>
        <p:grpSpPr>
          <a:xfrm>
            <a:off x="5029200" y="1508760"/>
            <a:ext cx="3429000" cy="4800600"/>
            <a:chOff x="5029200" y="1508760"/>
            <a:chExt cx="3429000" cy="4800600"/>
          </a:xfrm>
        </p:grpSpPr>
        <p:sp>
          <p:nvSpPr>
            <p:cNvPr id="4" name="rc4"/>
            <p:cNvSpPr/>
            <p:nvPr/>
          </p:nvSpPr>
          <p:spPr>
            <a:xfrm>
              <a:off x="5029200" y="1508760"/>
              <a:ext cx="3428999" cy="4800599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rc5"/>
            <p:cNvSpPr/>
            <p:nvPr/>
          </p:nvSpPr>
          <p:spPr>
            <a:xfrm>
              <a:off x="5291477" y="1578349"/>
              <a:ext cx="3097133" cy="3752382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6" name="rc6"/>
            <p:cNvSpPr/>
            <p:nvPr/>
          </p:nvSpPr>
          <p:spPr>
            <a:xfrm>
              <a:off x="5291477" y="1578349"/>
              <a:ext cx="3097133" cy="1594762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rc7"/>
            <p:cNvSpPr/>
            <p:nvPr/>
          </p:nvSpPr>
          <p:spPr>
            <a:xfrm>
              <a:off x="5291477" y="1578349"/>
              <a:ext cx="3097133" cy="1594762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rc8"/>
            <p:cNvSpPr/>
            <p:nvPr/>
          </p:nvSpPr>
          <p:spPr>
            <a:xfrm>
              <a:off x="5291477" y="1578349"/>
              <a:ext cx="3097133" cy="1594762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rc9"/>
            <p:cNvSpPr/>
            <p:nvPr/>
          </p:nvSpPr>
          <p:spPr>
            <a:xfrm>
              <a:off x="5291477" y="1578349"/>
              <a:ext cx="3097133" cy="1594762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0" name="rc10"/>
            <p:cNvSpPr/>
            <p:nvPr/>
          </p:nvSpPr>
          <p:spPr>
            <a:xfrm>
              <a:off x="5291477" y="1578349"/>
              <a:ext cx="3097133" cy="1594762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1" name="rc11"/>
            <p:cNvSpPr/>
            <p:nvPr/>
          </p:nvSpPr>
          <p:spPr>
            <a:xfrm>
              <a:off x="5291477" y="1578349"/>
              <a:ext cx="3097133" cy="1594762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2" name="rc12"/>
            <p:cNvSpPr/>
            <p:nvPr/>
          </p:nvSpPr>
          <p:spPr>
            <a:xfrm>
              <a:off x="5291477" y="1578349"/>
              <a:ext cx="3097133" cy="1594762"/>
            </a:xfrm>
            <a:prstGeom prst="rect">
              <a:avLst/>
            </a:prstGeom>
            <a:solidFill>
              <a:srgbClr val="6699CC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5291477" y="3173111"/>
              <a:ext cx="3097133" cy="562857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rc14"/>
            <p:cNvSpPr/>
            <p:nvPr/>
          </p:nvSpPr>
          <p:spPr>
            <a:xfrm>
              <a:off x="5291477" y="3173111"/>
              <a:ext cx="3097133" cy="562857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5291477" y="3173111"/>
              <a:ext cx="3097133" cy="562857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5291477" y="3173111"/>
              <a:ext cx="3097133" cy="562857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5291477" y="3173111"/>
              <a:ext cx="3097133" cy="562857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5291477" y="3173111"/>
              <a:ext cx="3097133" cy="562857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5291477" y="3173111"/>
              <a:ext cx="3097133" cy="562857"/>
            </a:xfrm>
            <a:prstGeom prst="rect">
              <a:avLst/>
            </a:prstGeom>
            <a:solidFill>
              <a:srgbClr val="D9D9D9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5291477" y="3735969"/>
              <a:ext cx="3097133" cy="1594762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rc21"/>
            <p:cNvSpPr/>
            <p:nvPr/>
          </p:nvSpPr>
          <p:spPr>
            <a:xfrm>
              <a:off x="5291477" y="3735969"/>
              <a:ext cx="3097133" cy="1594762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2" name="rc22"/>
            <p:cNvSpPr/>
            <p:nvPr/>
          </p:nvSpPr>
          <p:spPr>
            <a:xfrm>
              <a:off x="5291477" y="3735969"/>
              <a:ext cx="3097133" cy="1594762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3" name="rc23"/>
            <p:cNvSpPr/>
            <p:nvPr/>
          </p:nvSpPr>
          <p:spPr>
            <a:xfrm>
              <a:off x="5291477" y="3735969"/>
              <a:ext cx="3097133" cy="1594762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4" name="rc24"/>
            <p:cNvSpPr/>
            <p:nvPr/>
          </p:nvSpPr>
          <p:spPr>
            <a:xfrm>
              <a:off x="5291477" y="3735969"/>
              <a:ext cx="3097133" cy="1594762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5" name="rc25"/>
            <p:cNvSpPr/>
            <p:nvPr/>
          </p:nvSpPr>
          <p:spPr>
            <a:xfrm>
              <a:off x="5291477" y="3735969"/>
              <a:ext cx="3097133" cy="1594762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6" name="rc26"/>
            <p:cNvSpPr/>
            <p:nvPr/>
          </p:nvSpPr>
          <p:spPr>
            <a:xfrm>
              <a:off x="5291477" y="3735969"/>
              <a:ext cx="3097133" cy="1594762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7" name="rc27"/>
            <p:cNvSpPr/>
            <p:nvPr/>
          </p:nvSpPr>
          <p:spPr>
            <a:xfrm>
              <a:off x="5442032" y="4486445"/>
              <a:ext cx="215078" cy="844286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8" name="rc28"/>
            <p:cNvSpPr/>
            <p:nvPr/>
          </p:nvSpPr>
          <p:spPr>
            <a:xfrm>
              <a:off x="5872189" y="4561493"/>
              <a:ext cx="215078" cy="769238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9" name="rc29"/>
            <p:cNvSpPr/>
            <p:nvPr/>
          </p:nvSpPr>
          <p:spPr>
            <a:xfrm>
              <a:off x="6302347" y="3923588"/>
              <a:ext cx="215078" cy="1407143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0" name="rc30"/>
            <p:cNvSpPr/>
            <p:nvPr/>
          </p:nvSpPr>
          <p:spPr>
            <a:xfrm>
              <a:off x="6732504" y="2929206"/>
              <a:ext cx="215078" cy="2401525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1" name="rc31"/>
            <p:cNvSpPr/>
            <p:nvPr/>
          </p:nvSpPr>
          <p:spPr>
            <a:xfrm>
              <a:off x="7162662" y="2835397"/>
              <a:ext cx="215078" cy="2495334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2" name="rc32"/>
            <p:cNvSpPr/>
            <p:nvPr/>
          </p:nvSpPr>
          <p:spPr>
            <a:xfrm>
              <a:off x="7592819" y="2553968"/>
              <a:ext cx="215078" cy="2776763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3" name="rc33"/>
            <p:cNvSpPr/>
            <p:nvPr/>
          </p:nvSpPr>
          <p:spPr>
            <a:xfrm>
              <a:off x="8022977" y="3398254"/>
              <a:ext cx="215078" cy="1932477"/>
            </a:xfrm>
            <a:prstGeom prst="rect">
              <a:avLst/>
            </a:prstGeom>
            <a:solidFill>
              <a:srgbClr val="000000">
                <a:alpha val="100000"/>
              </a:srgbClr>
            </a:solidFill>
            <a:ln w="13550" cap="flat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34" name="tx34"/>
            <p:cNvSpPr/>
            <p:nvPr/>
          </p:nvSpPr>
          <p:spPr>
            <a:xfrm>
              <a:off x="5478766" y="4308050"/>
              <a:ext cx="141609" cy="90090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45</a:t>
              </a:r>
            </a:p>
          </p:txBody>
        </p:sp>
        <p:sp>
          <p:nvSpPr>
            <p:cNvPr id="35" name="tx35"/>
            <p:cNvSpPr/>
            <p:nvPr/>
          </p:nvSpPr>
          <p:spPr>
            <a:xfrm>
              <a:off x="5908924" y="4383891"/>
              <a:ext cx="141609" cy="89296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41</a:t>
              </a:r>
            </a:p>
          </p:txBody>
        </p:sp>
        <p:sp>
          <p:nvSpPr>
            <p:cNvPr id="36" name="tx36"/>
            <p:cNvSpPr/>
            <p:nvPr/>
          </p:nvSpPr>
          <p:spPr>
            <a:xfrm>
              <a:off x="6339081" y="3745589"/>
              <a:ext cx="141609" cy="89693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75</a:t>
              </a:r>
            </a:p>
          </p:txBody>
        </p:sp>
        <p:sp>
          <p:nvSpPr>
            <p:cNvPr id="37" name="tx37"/>
            <p:cNvSpPr/>
            <p:nvPr/>
          </p:nvSpPr>
          <p:spPr>
            <a:xfrm>
              <a:off x="6733836" y="2750017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128</a:t>
              </a:r>
            </a:p>
          </p:txBody>
        </p:sp>
        <p:sp>
          <p:nvSpPr>
            <p:cNvPr id="38" name="tx38"/>
            <p:cNvSpPr/>
            <p:nvPr/>
          </p:nvSpPr>
          <p:spPr>
            <a:xfrm>
              <a:off x="7163994" y="2656208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133</a:t>
              </a:r>
            </a:p>
          </p:txBody>
        </p:sp>
        <p:sp>
          <p:nvSpPr>
            <p:cNvPr id="39" name="tx39"/>
            <p:cNvSpPr/>
            <p:nvPr/>
          </p:nvSpPr>
          <p:spPr>
            <a:xfrm>
              <a:off x="7594151" y="2374779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148</a:t>
              </a:r>
            </a:p>
          </p:txBody>
        </p:sp>
        <p:sp>
          <p:nvSpPr>
            <p:cNvPr id="40" name="tx40"/>
            <p:cNvSpPr/>
            <p:nvPr/>
          </p:nvSpPr>
          <p:spPr>
            <a:xfrm>
              <a:off x="8024309" y="3219065"/>
              <a:ext cx="212414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103</a:t>
              </a:r>
            </a:p>
          </p:txBody>
        </p:sp>
        <p:sp>
          <p:nvSpPr>
            <p:cNvPr id="41" name="tx41"/>
            <p:cNvSpPr/>
            <p:nvPr/>
          </p:nvSpPr>
          <p:spPr>
            <a:xfrm rot="-2700000">
              <a:off x="4772594" y="5690396"/>
              <a:ext cx="928253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A: 18-24 years old</a:t>
              </a:r>
            </a:p>
          </p:txBody>
        </p:sp>
        <p:sp>
          <p:nvSpPr>
            <p:cNvPr id="42" name="tx42"/>
            <p:cNvSpPr/>
            <p:nvPr/>
          </p:nvSpPr>
          <p:spPr>
            <a:xfrm rot="-2700000">
              <a:off x="5206510" y="5688839"/>
              <a:ext cx="923850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B: 25-34 years old</a:t>
              </a:r>
            </a:p>
          </p:txBody>
        </p:sp>
        <p:sp>
          <p:nvSpPr>
            <p:cNvPr id="43" name="tx43"/>
            <p:cNvSpPr/>
            <p:nvPr/>
          </p:nvSpPr>
          <p:spPr>
            <a:xfrm rot="-2700000">
              <a:off x="5637831" y="5688357"/>
              <a:ext cx="922486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C: 35-44 years old</a:t>
              </a:r>
            </a:p>
          </p:txBody>
        </p:sp>
        <p:sp>
          <p:nvSpPr>
            <p:cNvPr id="44" name="tx44"/>
            <p:cNvSpPr/>
            <p:nvPr/>
          </p:nvSpPr>
          <p:spPr>
            <a:xfrm rot="-2700000">
              <a:off x="6059097" y="5692040"/>
              <a:ext cx="932904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D: 45-54 years old</a:t>
              </a:r>
            </a:p>
          </p:txBody>
        </p:sp>
        <p:sp>
          <p:nvSpPr>
            <p:cNvPr id="45" name="tx45"/>
            <p:cNvSpPr/>
            <p:nvPr/>
          </p:nvSpPr>
          <p:spPr>
            <a:xfrm rot="-2700000">
              <a:off x="6503016" y="5686340"/>
              <a:ext cx="916781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E: 55-64 years old</a:t>
              </a:r>
            </a:p>
          </p:txBody>
        </p:sp>
        <p:sp>
          <p:nvSpPr>
            <p:cNvPr id="46" name="tx46"/>
            <p:cNvSpPr/>
            <p:nvPr/>
          </p:nvSpPr>
          <p:spPr>
            <a:xfrm rot="-2700000">
              <a:off x="6936296" y="5685047"/>
              <a:ext cx="913122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F: 65-74 years old</a:t>
              </a:r>
            </a:p>
          </p:txBody>
        </p:sp>
        <p:sp>
          <p:nvSpPr>
            <p:cNvPr id="47" name="tx47"/>
            <p:cNvSpPr/>
            <p:nvPr/>
          </p:nvSpPr>
          <p:spPr>
            <a:xfrm rot="-2700000">
              <a:off x="7436957" y="5655843"/>
              <a:ext cx="830522" cy="108942"/>
            </a:xfrm>
            <a:prstGeom prst="rect">
              <a:avLst/>
            </a:prstGeom>
            <a:noFill/>
          </p:spPr>
          <p:txBody>
            <a:bodyPr wrap="none" lIns="0" tIns="0" rIns="0" bIns="0" anchor="ctr" anchorCtr="true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G: 75+ years old</a:t>
              </a:r>
            </a:p>
          </p:txBody>
        </p:sp>
      </p:grpSp>
    </p:spTree>
  </p:cSld>
</p:sld>
</file>

<file path=ppt/theme/theme1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Company>Microsoft</properties:Company>
  <properties:Words>0</properties:Words>
  <properties:PresentationFormat>On-screen Show (4:3)</properties:PresentationFormat>
  <properties:Paragraphs>0</properties:Paragraphs>
  <properties:Slides>0</properties:Slides>
  <properties:Notes>0</properties:Notes>
  <properties:TotalTime>1735</properties:TotalTime>
  <properties:HiddenSlides>0</properties:HiddenSlides>
  <properties:MMClips>0</properties:MMClips>
  <properties:ScaleCrop>false</properties:ScaleCrop>
  <properties:HeadingPairs>
    <vt:vector baseType="variant" size="4">
      <vt:variant>
        <vt:lpstr>Theme</vt:lpstr>
      </vt:variant>
      <vt:variant>
        <vt:i4>5</vt:i4>
      </vt:variant>
      <vt:variant>
        <vt:lpstr>Slide Titles</vt:lpstr>
      </vt:variant>
      <vt:variant>
        <vt:i4>0</vt:i4>
      </vt:variant>
    </vt:vector>
  </properties:HeadingPairs>
  <properties:TitlesOfParts>
    <vt:vector baseType="lpstr" size="5">
      <vt:lpstr>2_Custom Design</vt:lpstr>
      <vt:lpstr>Office Theme</vt:lpstr>
      <vt:lpstr>Custom Design</vt:lpstr>
      <vt:lpstr>3_Custom Design</vt:lpstr>
      <vt:lpstr>1_Custom Design</vt:lpstr>
    </vt:vector>
  </properties:TitlesOfParts>
  <properties:LinksUpToDate>false</properties:LinksUpToDate>
  <properties:SharedDoc>false</properties:SharedDoc>
  <properties:HyperlinksChanged>false</properties:HyperlinksChanged>
  <properties:Application>docx4j</properties:Application>
  <properties:AppVersion>3.0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2017-02-24T19:46:43Z</dcterms:created>
  <dc:creator>Sara Szwaja</dc:creator>
  <cp:lastModifiedBy>docx4j</cp:lastModifiedBy>
  <dcterms:modified xmlns:xsi="http://www.w3.org/2001/XMLSchema-instance" xsi:type="dcterms:W3CDTF">2017-05-12T13:21:18Z</dcterms:modified>
  <cp:revision>150</cp:revision>
  <dc:title>PowerPoint Presentation</dc:title>
</cp:coreProperties>
</file>