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Lst>
  <p:sldSz cy="10058400" cx="7772400"/>
  <p:notesSz cx="6858000" cy="9144000"/>
  <p:embeddedFontLst>
    <p:embeddedFont>
      <p:font typeface="Lato"/>
      <p:regular r:id="rId10"/>
      <p:bold r:id="rId11"/>
      <p:italic r:id="rId12"/>
      <p:boldItalic r:id="rId13"/>
    </p:embeddedFont>
    <p:embeddedFont>
      <p:font typeface="Lato Black"/>
      <p:bold r:id="rId14"/>
      <p:boldItalic r:id="rId15"/>
    </p:embeddedFont>
    <p:embeddedFont>
      <p:font typeface="Quicksan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7D4529-A790-4718-AB88-C685D3B99FAF}">
  <a:tblStyle styleId="{9F7D4529-A790-4718-AB88-C685D3B99FA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6"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ato-bold.fntdata"/><Relationship Id="rId10" Type="http://schemas.openxmlformats.org/officeDocument/2006/relationships/font" Target="fonts/Lato-regular.fntdata"/><Relationship Id="rId13" Type="http://schemas.openxmlformats.org/officeDocument/2006/relationships/font" Target="fonts/Lato-boldItalic.fntdata"/><Relationship Id="rId12"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LatoBlack-boldItalic.fntdata"/><Relationship Id="rId14" Type="http://schemas.openxmlformats.org/officeDocument/2006/relationships/font" Target="fonts/LatoBlack-bold.fntdata"/><Relationship Id="rId17" Type="http://schemas.openxmlformats.org/officeDocument/2006/relationships/font" Target="fonts/Quicksand-bold.fntdata"/><Relationship Id="rId16" Type="http://schemas.openxmlformats.org/officeDocument/2006/relationships/font" Target="fonts/Quicksa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62f2bc44f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62f2bc44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e0ae2775f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e0ae2775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62f2bc44f_0_4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62f2bc44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jpg"/><Relationship Id="rId5" Type="http://schemas.openxmlformats.org/officeDocument/2006/relationships/image" Target="../media/image3.png"/><Relationship Id="rId6" Type="http://schemas.openxmlformats.org/officeDocument/2006/relationships/hyperlink" Target="https://drive.google.com/file/d/1YQzEm6UVAnjLS0bhSjFcx8O2VBFPJ66q/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048950" y="4260825"/>
            <a:ext cx="1767600" cy="309900"/>
          </a:xfrm>
          <a:prstGeom prst="round2SameRect">
            <a:avLst>
              <a:gd fmla="val 16667" name="adj1"/>
              <a:gd fmla="val 0" name="adj2"/>
            </a:avLst>
          </a:prstGeom>
          <a:solidFill>
            <a:srgbClr val="34AC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rotWithShape="1">
          <a:blip r:embed="rId3">
            <a:alphaModFix/>
          </a:blip>
          <a:srcRect b="14295" l="0" r="0" t="30955"/>
          <a:stretch/>
        </p:blipFill>
        <p:spPr>
          <a:xfrm>
            <a:off x="-350" y="959675"/>
            <a:ext cx="7772401" cy="3191401"/>
          </a:xfrm>
          <a:prstGeom prst="rect">
            <a:avLst/>
          </a:prstGeom>
          <a:noFill/>
          <a:ln>
            <a:noFill/>
          </a:ln>
        </p:spPr>
      </p:pic>
      <p:sp>
        <p:nvSpPr>
          <p:cNvPr id="56" name="Google Shape;56;p13"/>
          <p:cNvSpPr/>
          <p:nvPr/>
        </p:nvSpPr>
        <p:spPr>
          <a:xfrm>
            <a:off x="-15725" y="3809175"/>
            <a:ext cx="7814400" cy="6249000"/>
          </a:xfrm>
          <a:prstGeom prst="rect">
            <a:avLst/>
          </a:prstGeom>
          <a:solidFill>
            <a:srgbClr val="F4F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26350" y="236475"/>
            <a:ext cx="7772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36434E"/>
                </a:solidFill>
                <a:latin typeface="Lato"/>
                <a:ea typeface="Lato"/>
                <a:cs typeface="Lato"/>
                <a:sym typeface="Lato"/>
              </a:rPr>
              <a:t>Hidden Lake</a:t>
            </a:r>
            <a:r>
              <a:rPr b="1" lang="en" sz="2600">
                <a:solidFill>
                  <a:srgbClr val="36434E"/>
                </a:solidFill>
                <a:latin typeface="Lato"/>
                <a:ea typeface="Lato"/>
                <a:cs typeface="Lato"/>
                <a:sym typeface="Lato"/>
              </a:rPr>
              <a:t> Golf Club</a:t>
            </a:r>
            <a:endParaRPr b="1" sz="2600">
              <a:solidFill>
                <a:srgbClr val="36434E"/>
              </a:solidFill>
              <a:latin typeface="Lato"/>
              <a:ea typeface="Lato"/>
              <a:cs typeface="Lato"/>
              <a:sym typeface="Lato"/>
            </a:endParaRPr>
          </a:p>
        </p:txBody>
      </p:sp>
      <p:pic>
        <p:nvPicPr>
          <p:cNvPr id="58" name="Google Shape;58;p13"/>
          <p:cNvPicPr preferRelativeResize="0"/>
          <p:nvPr/>
        </p:nvPicPr>
        <p:blipFill rotWithShape="1">
          <a:blip r:embed="rId4">
            <a:alphaModFix/>
          </a:blip>
          <a:srcRect b="4685" l="0" r="0" t="4685"/>
          <a:stretch/>
        </p:blipFill>
        <p:spPr>
          <a:xfrm>
            <a:off x="714775" y="199837"/>
            <a:ext cx="619125" cy="561083"/>
          </a:xfrm>
          <a:prstGeom prst="rect">
            <a:avLst/>
          </a:prstGeom>
          <a:noFill/>
          <a:ln>
            <a:noFill/>
          </a:ln>
        </p:spPr>
      </p:pic>
      <p:sp>
        <p:nvSpPr>
          <p:cNvPr id="59" name="Google Shape;59;p13"/>
          <p:cNvSpPr/>
          <p:nvPr/>
        </p:nvSpPr>
        <p:spPr>
          <a:xfrm>
            <a:off x="-15450" y="3326500"/>
            <a:ext cx="7772750" cy="1181750"/>
          </a:xfrm>
          <a:custGeom>
            <a:rect b="b" l="l" r="r" t="t"/>
            <a:pathLst>
              <a:path extrusionOk="0" h="47270" w="310910">
                <a:moveTo>
                  <a:pt x="0" y="15425"/>
                </a:moveTo>
                <a:lnTo>
                  <a:pt x="4134" y="13337"/>
                </a:lnTo>
                <a:lnTo>
                  <a:pt x="8726" y="10926"/>
                </a:lnTo>
                <a:lnTo>
                  <a:pt x="12859" y="9320"/>
                </a:lnTo>
                <a:lnTo>
                  <a:pt x="16532" y="7713"/>
                </a:lnTo>
                <a:lnTo>
                  <a:pt x="23421" y="5785"/>
                </a:lnTo>
                <a:lnTo>
                  <a:pt x="30768" y="3535"/>
                </a:lnTo>
                <a:lnTo>
                  <a:pt x="43321" y="1286"/>
                </a:lnTo>
                <a:lnTo>
                  <a:pt x="61231" y="0"/>
                </a:lnTo>
                <a:lnTo>
                  <a:pt x="87407" y="643"/>
                </a:lnTo>
                <a:lnTo>
                  <a:pt x="111594" y="3375"/>
                </a:lnTo>
                <a:lnTo>
                  <a:pt x="121544" y="5624"/>
                </a:lnTo>
                <a:lnTo>
                  <a:pt x="144506" y="10605"/>
                </a:lnTo>
                <a:lnTo>
                  <a:pt x="152006" y="14461"/>
                </a:lnTo>
                <a:lnTo>
                  <a:pt x="163180" y="17514"/>
                </a:lnTo>
                <a:lnTo>
                  <a:pt x="209104" y="22977"/>
                </a:lnTo>
                <a:lnTo>
                  <a:pt x="271253" y="26030"/>
                </a:lnTo>
                <a:lnTo>
                  <a:pt x="310910" y="25096"/>
                </a:lnTo>
                <a:lnTo>
                  <a:pt x="297439" y="47270"/>
                </a:lnTo>
                <a:lnTo>
                  <a:pt x="237" y="43724"/>
                </a:lnTo>
                <a:lnTo>
                  <a:pt x="316" y="17544"/>
                </a:lnTo>
                <a:close/>
              </a:path>
            </a:pathLst>
          </a:custGeom>
          <a:solidFill>
            <a:srgbClr val="F4F4F5"/>
          </a:solidFill>
          <a:ln>
            <a:noFill/>
          </a:ln>
        </p:spPr>
      </p:sp>
      <p:sp>
        <p:nvSpPr>
          <p:cNvPr id="60" name="Google Shape;60;p13"/>
          <p:cNvSpPr/>
          <p:nvPr/>
        </p:nvSpPr>
        <p:spPr>
          <a:xfrm>
            <a:off x="390525" y="4621500"/>
            <a:ext cx="4368900" cy="1564800"/>
          </a:xfrm>
          <a:prstGeom prst="roundRect">
            <a:avLst>
              <a:gd fmla="val 16667" name="adj"/>
            </a:avLst>
          </a:prstGeom>
          <a:solidFill>
            <a:srgbClr val="FFFFFF"/>
          </a:solidFill>
          <a:ln cap="flat" cmpd="sng" w="19050">
            <a:solidFill>
              <a:srgbClr val="F586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3"/>
          <p:cNvPicPr preferRelativeResize="0"/>
          <p:nvPr/>
        </p:nvPicPr>
        <p:blipFill>
          <a:blip r:embed="rId5">
            <a:alphaModFix/>
          </a:blip>
          <a:stretch>
            <a:fillRect/>
          </a:stretch>
        </p:blipFill>
        <p:spPr>
          <a:xfrm>
            <a:off x="-351" y="3241150"/>
            <a:ext cx="7772400" cy="1028700"/>
          </a:xfrm>
          <a:prstGeom prst="rect">
            <a:avLst/>
          </a:prstGeom>
          <a:noFill/>
          <a:ln>
            <a:noFill/>
          </a:ln>
        </p:spPr>
      </p:pic>
      <p:sp>
        <p:nvSpPr>
          <p:cNvPr id="62" name="Google Shape;62;p13"/>
          <p:cNvSpPr txBox="1"/>
          <p:nvPr/>
        </p:nvSpPr>
        <p:spPr>
          <a:xfrm>
            <a:off x="26350" y="1333500"/>
            <a:ext cx="7772400" cy="1132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FFFFFF"/>
                </a:solidFill>
                <a:latin typeface="Lato Black"/>
                <a:ea typeface="Lato Black"/>
                <a:cs typeface="Lato Black"/>
                <a:sym typeface="Lato Black"/>
              </a:rPr>
              <a:t>JUNIOR </a:t>
            </a:r>
            <a:r>
              <a:rPr lang="en" sz="3400">
                <a:solidFill>
                  <a:srgbClr val="FFFFFF"/>
                </a:solidFill>
                <a:latin typeface="Lato Black"/>
                <a:ea typeface="Lato Black"/>
                <a:cs typeface="Lato Black"/>
                <a:sym typeface="Lato Black"/>
              </a:rPr>
              <a:t>ACADEMY </a:t>
            </a:r>
            <a:endParaRPr sz="3400">
              <a:solidFill>
                <a:srgbClr val="FFFFFF"/>
              </a:solidFill>
              <a:latin typeface="Lato Black"/>
              <a:ea typeface="Lato Black"/>
              <a:cs typeface="Lato Black"/>
              <a:sym typeface="Lato Black"/>
            </a:endParaRPr>
          </a:p>
          <a:p>
            <a:pPr indent="0" lvl="0" marL="0" rtl="0" algn="ctr">
              <a:spcBef>
                <a:spcPts val="0"/>
              </a:spcBef>
              <a:spcAft>
                <a:spcPts val="0"/>
              </a:spcAft>
              <a:buNone/>
            </a:pPr>
            <a:r>
              <a:rPr lang="en" sz="3400">
                <a:solidFill>
                  <a:srgbClr val="FFFFFF"/>
                </a:solidFill>
                <a:latin typeface="Lato Black"/>
                <a:ea typeface="Lato Black"/>
                <a:cs typeface="Lato Black"/>
                <a:sym typeface="Lato Black"/>
              </a:rPr>
              <a:t>TUITION &amp; SCHEDULE</a:t>
            </a:r>
            <a:endParaRPr b="1" sz="3400">
              <a:solidFill>
                <a:srgbClr val="FFFFFF"/>
              </a:solidFill>
              <a:latin typeface="Lato"/>
              <a:ea typeface="Lato"/>
              <a:cs typeface="Lato"/>
              <a:sym typeface="Lato"/>
            </a:endParaRPr>
          </a:p>
        </p:txBody>
      </p:sp>
      <p:cxnSp>
        <p:nvCxnSpPr>
          <p:cNvPr id="63" name="Google Shape;63;p13"/>
          <p:cNvCxnSpPr/>
          <p:nvPr/>
        </p:nvCxnSpPr>
        <p:spPr>
          <a:xfrm flipH="1" rot="10800000">
            <a:off x="0" y="935975"/>
            <a:ext cx="7772700" cy="23700"/>
          </a:xfrm>
          <a:prstGeom prst="straightConnector1">
            <a:avLst/>
          </a:prstGeom>
          <a:noFill/>
          <a:ln cap="flat" cmpd="sng" w="38100">
            <a:solidFill>
              <a:srgbClr val="F48E03"/>
            </a:solidFill>
            <a:prstDash val="solid"/>
            <a:round/>
            <a:headEnd len="med" w="med" type="none"/>
            <a:tailEnd len="med" w="med" type="none"/>
          </a:ln>
        </p:spPr>
      </p:cxnSp>
      <p:pic>
        <p:nvPicPr>
          <p:cNvPr id="64" name="Google Shape;64;p13"/>
          <p:cNvPicPr preferRelativeResize="0"/>
          <p:nvPr/>
        </p:nvPicPr>
        <p:blipFill>
          <a:blip r:embed="rId6">
            <a:alphaModFix/>
          </a:blip>
          <a:stretch>
            <a:fillRect/>
          </a:stretch>
        </p:blipFill>
        <p:spPr>
          <a:xfrm>
            <a:off x="714772" y="3942065"/>
            <a:ext cx="2816774" cy="411700"/>
          </a:xfrm>
          <a:prstGeom prst="rect">
            <a:avLst/>
          </a:prstGeom>
          <a:noFill/>
          <a:ln>
            <a:noFill/>
          </a:ln>
        </p:spPr>
      </p:pic>
      <p:cxnSp>
        <p:nvCxnSpPr>
          <p:cNvPr id="65" name="Google Shape;65;p13"/>
          <p:cNvCxnSpPr/>
          <p:nvPr/>
        </p:nvCxnSpPr>
        <p:spPr>
          <a:xfrm>
            <a:off x="393088" y="6510975"/>
            <a:ext cx="7038900" cy="0"/>
          </a:xfrm>
          <a:prstGeom prst="straightConnector1">
            <a:avLst/>
          </a:prstGeom>
          <a:noFill/>
          <a:ln cap="flat" cmpd="sng" w="19050">
            <a:solidFill>
              <a:schemeClr val="accent3"/>
            </a:solidFill>
            <a:prstDash val="solid"/>
            <a:round/>
            <a:headEnd len="med" w="med" type="none"/>
            <a:tailEnd len="med" w="med" type="none"/>
          </a:ln>
        </p:spPr>
      </p:cxnSp>
      <p:sp>
        <p:nvSpPr>
          <p:cNvPr id="66" name="Google Shape;66;p13"/>
          <p:cNvSpPr txBox="1"/>
          <p:nvPr/>
        </p:nvSpPr>
        <p:spPr>
          <a:xfrm>
            <a:off x="1106038" y="7010775"/>
            <a:ext cx="3653400" cy="126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F58620"/>
                </a:solidFill>
                <a:latin typeface="Lato Black"/>
                <a:ea typeface="Lato Black"/>
                <a:cs typeface="Lato Black"/>
                <a:sym typeface="Lato Black"/>
              </a:rPr>
              <a:t>ADDITIONAL SERVICES &amp; FEES</a:t>
            </a:r>
            <a:endParaRPr sz="1800">
              <a:solidFill>
                <a:srgbClr val="F58620"/>
              </a:solidFill>
              <a:latin typeface="Lato Black"/>
              <a:ea typeface="Lato Black"/>
              <a:cs typeface="Lato Black"/>
              <a:sym typeface="Lato Black"/>
            </a:endParaRPr>
          </a:p>
          <a:p>
            <a:pPr indent="0" lvl="0" marL="0" rtl="0" algn="ctr">
              <a:lnSpc>
                <a:spcPct val="115000"/>
              </a:lnSpc>
              <a:spcBef>
                <a:spcPts val="0"/>
              </a:spcBef>
              <a:spcAft>
                <a:spcPts val="0"/>
              </a:spcAft>
              <a:buClr>
                <a:schemeClr val="dk1"/>
              </a:buClr>
              <a:buSzPts val="1100"/>
              <a:buFont typeface="Arial"/>
              <a:buNone/>
            </a:pPr>
            <a:r>
              <a:rPr b="1" lang="en">
                <a:solidFill>
                  <a:srgbClr val="36434E"/>
                </a:solidFill>
                <a:latin typeface="Lato"/>
                <a:ea typeface="Lato"/>
                <a:cs typeface="Lato"/>
                <a:sym typeface="Lato"/>
              </a:rPr>
              <a:t>Annual Enrollment Fee </a:t>
            </a:r>
            <a:r>
              <a:rPr lang="en">
                <a:solidFill>
                  <a:srgbClr val="36434E"/>
                </a:solidFill>
                <a:latin typeface="Lato"/>
                <a:ea typeface="Lato"/>
                <a:cs typeface="Lato"/>
                <a:sym typeface="Lato"/>
              </a:rPr>
              <a:t>- $50/student</a:t>
            </a:r>
            <a:endParaRPr>
              <a:solidFill>
                <a:srgbClr val="36434E"/>
              </a:solidFill>
              <a:latin typeface="Lato"/>
              <a:ea typeface="Lato"/>
              <a:cs typeface="Lato"/>
              <a:sym typeface="Lato"/>
            </a:endParaRPr>
          </a:p>
          <a:p>
            <a:pPr indent="0" lvl="0" marL="0" rtl="0" algn="ctr">
              <a:lnSpc>
                <a:spcPct val="115000"/>
              </a:lnSpc>
              <a:spcBef>
                <a:spcPts val="0"/>
              </a:spcBef>
              <a:spcAft>
                <a:spcPts val="0"/>
              </a:spcAft>
              <a:buNone/>
            </a:pPr>
            <a:r>
              <a:rPr i="1" lang="en" sz="1200">
                <a:solidFill>
                  <a:srgbClr val="36434E"/>
                </a:solidFill>
                <a:latin typeface="Lato"/>
                <a:ea typeface="Lato"/>
                <a:cs typeface="Lato"/>
                <a:sym typeface="Lato"/>
              </a:rPr>
              <a:t>(Annually for Registration App Access &amp; Special Events)</a:t>
            </a:r>
            <a:endParaRPr i="1" sz="1200">
              <a:solidFill>
                <a:srgbClr val="36434E"/>
              </a:solidFill>
              <a:latin typeface="Lato"/>
              <a:ea typeface="Lato"/>
              <a:cs typeface="Lato"/>
              <a:sym typeface="Lato"/>
            </a:endParaRPr>
          </a:p>
          <a:p>
            <a:pPr indent="0" lvl="0" marL="0" rtl="0" algn="ctr">
              <a:lnSpc>
                <a:spcPct val="115000"/>
              </a:lnSpc>
              <a:spcBef>
                <a:spcPts val="0"/>
              </a:spcBef>
              <a:spcAft>
                <a:spcPts val="0"/>
              </a:spcAft>
              <a:buClr>
                <a:schemeClr val="dk1"/>
              </a:buClr>
              <a:buSzPts val="1100"/>
              <a:buFont typeface="Arial"/>
              <a:buNone/>
            </a:pPr>
            <a:r>
              <a:rPr b="1" lang="en">
                <a:solidFill>
                  <a:srgbClr val="36434E"/>
                </a:solidFill>
                <a:latin typeface="Lato"/>
                <a:ea typeface="Lato"/>
                <a:cs typeface="Lato"/>
                <a:sym typeface="Lato"/>
              </a:rPr>
              <a:t>Op 36 Starter Kit  </a:t>
            </a:r>
            <a:r>
              <a:rPr lang="en">
                <a:solidFill>
                  <a:srgbClr val="36434E"/>
                </a:solidFill>
                <a:latin typeface="Lato"/>
                <a:ea typeface="Lato"/>
                <a:cs typeface="Lato"/>
                <a:sym typeface="Lato"/>
              </a:rPr>
              <a:t>- $75</a:t>
            </a:r>
            <a:endParaRPr i="1" sz="1200">
              <a:solidFill>
                <a:srgbClr val="36434E"/>
              </a:solidFill>
              <a:latin typeface="Lato"/>
              <a:ea typeface="Lato"/>
              <a:cs typeface="Lato"/>
              <a:sym typeface="Lato"/>
            </a:endParaRPr>
          </a:p>
        </p:txBody>
      </p:sp>
      <p:sp>
        <p:nvSpPr>
          <p:cNvPr id="67" name="Google Shape;67;p13"/>
          <p:cNvSpPr txBox="1"/>
          <p:nvPr/>
        </p:nvSpPr>
        <p:spPr>
          <a:xfrm>
            <a:off x="4718350" y="4835850"/>
            <a:ext cx="2949300" cy="113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58620"/>
                </a:solidFill>
                <a:latin typeface="Lato Black"/>
                <a:ea typeface="Lato Black"/>
                <a:cs typeface="Lato Black"/>
                <a:sym typeface="Lato Black"/>
              </a:rPr>
              <a:t>FAMILY DISCOUNTS</a:t>
            </a:r>
            <a:endParaRPr sz="1800">
              <a:solidFill>
                <a:srgbClr val="F58620"/>
              </a:solidFill>
              <a:latin typeface="Lato Black"/>
              <a:ea typeface="Lato Black"/>
              <a:cs typeface="Lato Black"/>
              <a:sym typeface="Lato Black"/>
            </a:endParaRPr>
          </a:p>
          <a:p>
            <a:pPr indent="0" lvl="0" marL="0" rtl="0" algn="ctr">
              <a:lnSpc>
                <a:spcPct val="115000"/>
              </a:lnSpc>
              <a:spcBef>
                <a:spcPts val="0"/>
              </a:spcBef>
              <a:spcAft>
                <a:spcPts val="0"/>
              </a:spcAft>
              <a:buNone/>
            </a:pPr>
            <a:r>
              <a:rPr b="1" lang="en">
                <a:solidFill>
                  <a:srgbClr val="36434E"/>
                </a:solidFill>
                <a:latin typeface="Lato"/>
                <a:ea typeface="Lato"/>
                <a:cs typeface="Lato"/>
                <a:sym typeface="Lato"/>
              </a:rPr>
              <a:t>10% off </a:t>
            </a:r>
            <a:r>
              <a:rPr lang="en">
                <a:solidFill>
                  <a:srgbClr val="36434E"/>
                </a:solidFill>
                <a:latin typeface="Lato"/>
                <a:ea typeface="Lato"/>
                <a:cs typeface="Lato"/>
                <a:sym typeface="Lato"/>
              </a:rPr>
              <a:t>2nd Juniors Tuition</a:t>
            </a:r>
            <a:endParaRPr>
              <a:solidFill>
                <a:srgbClr val="36434E"/>
              </a:solidFill>
              <a:latin typeface="Lato"/>
              <a:ea typeface="Lato"/>
              <a:cs typeface="Lato"/>
              <a:sym typeface="Lato"/>
            </a:endParaRPr>
          </a:p>
          <a:p>
            <a:pPr indent="0" lvl="0" marL="0" rtl="0" algn="ctr">
              <a:lnSpc>
                <a:spcPct val="115000"/>
              </a:lnSpc>
              <a:spcBef>
                <a:spcPts val="0"/>
              </a:spcBef>
              <a:spcAft>
                <a:spcPts val="0"/>
              </a:spcAft>
              <a:buNone/>
            </a:pPr>
            <a:r>
              <a:rPr b="1" lang="en">
                <a:solidFill>
                  <a:srgbClr val="36434E"/>
                </a:solidFill>
                <a:latin typeface="Lato"/>
                <a:ea typeface="Lato"/>
                <a:cs typeface="Lato"/>
                <a:sym typeface="Lato"/>
              </a:rPr>
              <a:t>20% off </a:t>
            </a:r>
            <a:r>
              <a:rPr lang="en">
                <a:solidFill>
                  <a:srgbClr val="36434E"/>
                </a:solidFill>
                <a:latin typeface="Lato"/>
                <a:ea typeface="Lato"/>
                <a:cs typeface="Lato"/>
                <a:sym typeface="Lato"/>
              </a:rPr>
              <a:t>3rd Juniors Tuition</a:t>
            </a:r>
            <a:endParaRPr i="1" sz="1200">
              <a:solidFill>
                <a:srgbClr val="36434E"/>
              </a:solidFill>
              <a:latin typeface="Lato"/>
              <a:ea typeface="Lato"/>
              <a:cs typeface="Lato"/>
              <a:sym typeface="Lato"/>
            </a:endParaRPr>
          </a:p>
        </p:txBody>
      </p:sp>
      <p:sp>
        <p:nvSpPr>
          <p:cNvPr id="68" name="Google Shape;68;p13"/>
          <p:cNvSpPr txBox="1"/>
          <p:nvPr/>
        </p:nvSpPr>
        <p:spPr>
          <a:xfrm>
            <a:off x="510100" y="4799325"/>
            <a:ext cx="2042700" cy="41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D2933"/>
                </a:solidFill>
                <a:latin typeface="Lato Black"/>
                <a:ea typeface="Lato Black"/>
                <a:cs typeface="Lato Black"/>
                <a:sym typeface="Lato Black"/>
              </a:rPr>
              <a:t>STANDARD</a:t>
            </a:r>
            <a:r>
              <a:rPr lang="en" sz="1200">
                <a:solidFill>
                  <a:srgbClr val="1D2933"/>
                </a:solidFill>
                <a:latin typeface="Lato Black"/>
                <a:ea typeface="Lato Black"/>
                <a:cs typeface="Lato Black"/>
                <a:sym typeface="Lato Black"/>
              </a:rPr>
              <a:t>  </a:t>
            </a:r>
            <a:endParaRPr sz="1200">
              <a:solidFill>
                <a:srgbClr val="1D2933"/>
              </a:solidFill>
              <a:latin typeface="Lato Black"/>
              <a:ea typeface="Lato Black"/>
              <a:cs typeface="Lato Black"/>
              <a:sym typeface="Lato Black"/>
            </a:endParaRPr>
          </a:p>
          <a:p>
            <a:pPr indent="0" lvl="0" marL="0" rtl="0" algn="ctr">
              <a:spcBef>
                <a:spcPts val="0"/>
              </a:spcBef>
              <a:spcAft>
                <a:spcPts val="0"/>
              </a:spcAft>
              <a:buNone/>
            </a:pPr>
            <a:r>
              <a:rPr lang="en" sz="1200">
                <a:solidFill>
                  <a:srgbClr val="1D2933"/>
                </a:solidFill>
                <a:latin typeface="Lato Black"/>
                <a:ea typeface="Lato Black"/>
                <a:cs typeface="Lato Black"/>
                <a:sym typeface="Lato Black"/>
              </a:rPr>
              <a:t>PROGRAM  TUITION</a:t>
            </a:r>
            <a:endParaRPr sz="1200">
              <a:solidFill>
                <a:srgbClr val="1D2933"/>
              </a:solidFill>
              <a:latin typeface="Lato Black"/>
              <a:ea typeface="Lato Black"/>
              <a:cs typeface="Lato Black"/>
              <a:sym typeface="Lato Black"/>
            </a:endParaRPr>
          </a:p>
        </p:txBody>
      </p:sp>
      <p:sp>
        <p:nvSpPr>
          <p:cNvPr id="69" name="Google Shape;69;p13"/>
          <p:cNvSpPr txBox="1"/>
          <p:nvPr/>
        </p:nvSpPr>
        <p:spPr>
          <a:xfrm>
            <a:off x="590550" y="5327850"/>
            <a:ext cx="1962300" cy="640200"/>
          </a:xfrm>
          <a:prstGeom prst="rect">
            <a:avLst/>
          </a:prstGeom>
          <a:no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lang="en" sz="4000">
                <a:solidFill>
                  <a:srgbClr val="F48E03"/>
                </a:solidFill>
                <a:latin typeface="Lato Black"/>
                <a:ea typeface="Lato Black"/>
                <a:cs typeface="Lato Black"/>
                <a:sym typeface="Lato Black"/>
              </a:rPr>
              <a:t>$185</a:t>
            </a:r>
            <a:r>
              <a:rPr lang="en" sz="2200">
                <a:solidFill>
                  <a:srgbClr val="F48E03"/>
                </a:solidFill>
                <a:latin typeface="Lato Black"/>
                <a:ea typeface="Lato Black"/>
                <a:cs typeface="Lato Black"/>
                <a:sym typeface="Lato Black"/>
              </a:rPr>
              <a:t>/mo</a:t>
            </a:r>
            <a:endParaRPr sz="2200">
              <a:solidFill>
                <a:srgbClr val="F48E03"/>
              </a:solidFill>
              <a:latin typeface="Lato Black"/>
              <a:ea typeface="Lato Black"/>
              <a:cs typeface="Lato Black"/>
              <a:sym typeface="Lato Black"/>
            </a:endParaRPr>
          </a:p>
        </p:txBody>
      </p:sp>
      <p:sp>
        <p:nvSpPr>
          <p:cNvPr id="70" name="Google Shape;70;p13"/>
          <p:cNvSpPr txBox="1"/>
          <p:nvPr/>
        </p:nvSpPr>
        <p:spPr>
          <a:xfrm>
            <a:off x="2609850" y="4721550"/>
            <a:ext cx="2214000" cy="1464600"/>
          </a:xfrm>
          <a:prstGeom prst="rect">
            <a:avLst/>
          </a:prstGeom>
          <a:noFill/>
          <a:ln>
            <a:noFill/>
          </a:ln>
        </p:spPr>
        <p:txBody>
          <a:bodyPr anchorCtr="0" anchor="ctr" bIns="91425" lIns="91425" spcFirstLastPara="1" rIns="91425" wrap="square" tIns="91425">
            <a:noAutofit/>
          </a:bodyPr>
          <a:lstStyle/>
          <a:p>
            <a:pPr indent="0" lvl="0" marL="0" rtl="0" algn="l">
              <a:lnSpc>
                <a:spcPct val="175000"/>
              </a:lnSpc>
              <a:spcBef>
                <a:spcPts val="0"/>
              </a:spcBef>
              <a:spcAft>
                <a:spcPts val="0"/>
              </a:spcAft>
              <a:buNone/>
            </a:pPr>
            <a:r>
              <a:rPr b="1" lang="en">
                <a:solidFill>
                  <a:srgbClr val="36434E"/>
                </a:solidFill>
                <a:latin typeface="Lato"/>
                <a:ea typeface="Lato"/>
                <a:cs typeface="Lato"/>
                <a:sym typeface="Lato"/>
              </a:rPr>
              <a:t>$370 per semester</a:t>
            </a:r>
            <a:endParaRPr b="1">
              <a:solidFill>
                <a:srgbClr val="36434E"/>
              </a:solidFill>
              <a:latin typeface="Lato"/>
              <a:ea typeface="Lato"/>
              <a:cs typeface="Lato"/>
              <a:sym typeface="Lato"/>
            </a:endParaRPr>
          </a:p>
          <a:p>
            <a:pPr indent="0" lvl="0" marL="0" rtl="0" algn="l">
              <a:lnSpc>
                <a:spcPct val="175000"/>
              </a:lnSpc>
              <a:spcBef>
                <a:spcPts val="0"/>
              </a:spcBef>
              <a:spcAft>
                <a:spcPts val="0"/>
              </a:spcAft>
              <a:buNone/>
            </a:pPr>
            <a:r>
              <a:rPr lang="en" sz="1200">
                <a:solidFill>
                  <a:srgbClr val="36434E"/>
                </a:solidFill>
                <a:latin typeface="Lato"/>
                <a:ea typeface="Lato"/>
                <a:cs typeface="Lato"/>
                <a:sym typeface="Lato"/>
              </a:rPr>
              <a:t>• </a:t>
            </a:r>
            <a:r>
              <a:rPr lang="en" sz="1200">
                <a:solidFill>
                  <a:srgbClr val="36434E"/>
                </a:solidFill>
                <a:latin typeface="Lato"/>
                <a:ea typeface="Lato"/>
                <a:cs typeface="Lato"/>
                <a:sym typeface="Lato"/>
              </a:rPr>
              <a:t>(8) Academy Classes</a:t>
            </a:r>
            <a:endParaRPr sz="1200">
              <a:solidFill>
                <a:srgbClr val="36434E"/>
              </a:solidFill>
              <a:latin typeface="Lato"/>
              <a:ea typeface="Lato"/>
              <a:cs typeface="Lato"/>
              <a:sym typeface="Lato"/>
            </a:endParaRPr>
          </a:p>
          <a:p>
            <a:pPr indent="0" lvl="0" marL="0" rtl="0" algn="l">
              <a:lnSpc>
                <a:spcPct val="175000"/>
              </a:lnSpc>
              <a:spcBef>
                <a:spcPts val="0"/>
              </a:spcBef>
              <a:spcAft>
                <a:spcPts val="0"/>
              </a:spcAft>
              <a:buNone/>
            </a:pPr>
            <a:r>
              <a:rPr lang="en" sz="1200">
                <a:solidFill>
                  <a:srgbClr val="36434E"/>
                </a:solidFill>
                <a:latin typeface="Lato"/>
                <a:ea typeface="Lato"/>
                <a:cs typeface="Lato"/>
                <a:sym typeface="Lato"/>
              </a:rPr>
              <a:t>• (4) Op 36 9-Hole Events</a:t>
            </a:r>
            <a:endParaRPr sz="1200">
              <a:solidFill>
                <a:srgbClr val="36434E"/>
              </a:solidFill>
              <a:latin typeface="Lato"/>
              <a:ea typeface="Lato"/>
              <a:cs typeface="Lato"/>
              <a:sym typeface="Lato"/>
            </a:endParaRPr>
          </a:p>
          <a:p>
            <a:pPr indent="0" lvl="0" marL="0" rtl="0" algn="l">
              <a:lnSpc>
                <a:spcPct val="175000"/>
              </a:lnSpc>
              <a:spcBef>
                <a:spcPts val="0"/>
              </a:spcBef>
              <a:spcAft>
                <a:spcPts val="0"/>
              </a:spcAft>
              <a:buClr>
                <a:schemeClr val="dk1"/>
              </a:buClr>
              <a:buSzPts val="1100"/>
              <a:buFont typeface="Arial"/>
              <a:buNone/>
            </a:pPr>
            <a:r>
              <a:rPr lang="en" sz="1200">
                <a:solidFill>
                  <a:srgbClr val="36434E"/>
                </a:solidFill>
                <a:latin typeface="Lato"/>
                <a:ea typeface="Lato"/>
                <a:cs typeface="Lato"/>
                <a:sym typeface="Lato"/>
              </a:rPr>
              <a:t>• Op 36 Mobile App</a:t>
            </a:r>
            <a:endParaRPr sz="1200">
              <a:solidFill>
                <a:srgbClr val="36434E"/>
              </a:solidFill>
              <a:latin typeface="Lato"/>
              <a:ea typeface="Lato"/>
              <a:cs typeface="Lato"/>
              <a:sym typeface="Lato"/>
            </a:endParaRPr>
          </a:p>
        </p:txBody>
      </p:sp>
      <p:pic>
        <p:nvPicPr>
          <p:cNvPr id="71" name="Google Shape;71;p13"/>
          <p:cNvPicPr preferRelativeResize="0"/>
          <p:nvPr/>
        </p:nvPicPr>
        <p:blipFill>
          <a:blip r:embed="rId7">
            <a:alphaModFix/>
          </a:blip>
          <a:stretch>
            <a:fillRect/>
          </a:stretch>
        </p:blipFill>
        <p:spPr>
          <a:xfrm>
            <a:off x="322488" y="8313025"/>
            <a:ext cx="7137977" cy="1745374"/>
          </a:xfrm>
          <a:prstGeom prst="rect">
            <a:avLst/>
          </a:prstGeom>
          <a:noFill/>
          <a:ln>
            <a:noFill/>
          </a:ln>
        </p:spPr>
      </p:pic>
      <p:pic>
        <p:nvPicPr>
          <p:cNvPr id="72" name="Google Shape;72;p13"/>
          <p:cNvPicPr preferRelativeResize="0"/>
          <p:nvPr/>
        </p:nvPicPr>
        <p:blipFill>
          <a:blip r:embed="rId8">
            <a:alphaModFix/>
          </a:blip>
          <a:stretch>
            <a:fillRect/>
          </a:stretch>
        </p:blipFill>
        <p:spPr>
          <a:xfrm>
            <a:off x="4635238" y="6610249"/>
            <a:ext cx="1713961" cy="2067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4"/>
          <p:cNvPicPr preferRelativeResize="0"/>
          <p:nvPr/>
        </p:nvPicPr>
        <p:blipFill rotWithShape="1">
          <a:blip r:embed="rId3">
            <a:alphaModFix/>
          </a:blip>
          <a:srcRect b="14807" l="0" r="0" t="37489"/>
          <a:stretch/>
        </p:blipFill>
        <p:spPr>
          <a:xfrm>
            <a:off x="-350" y="959675"/>
            <a:ext cx="7772401" cy="2780700"/>
          </a:xfrm>
          <a:prstGeom prst="rect">
            <a:avLst/>
          </a:prstGeom>
          <a:noFill/>
          <a:ln>
            <a:noFill/>
          </a:ln>
        </p:spPr>
      </p:pic>
      <p:sp>
        <p:nvSpPr>
          <p:cNvPr id="78" name="Google Shape;78;p14"/>
          <p:cNvSpPr/>
          <p:nvPr/>
        </p:nvSpPr>
        <p:spPr>
          <a:xfrm>
            <a:off x="-15450" y="2945500"/>
            <a:ext cx="7772750" cy="1181750"/>
          </a:xfrm>
          <a:custGeom>
            <a:rect b="b" l="l" r="r" t="t"/>
            <a:pathLst>
              <a:path extrusionOk="0" h="47270" w="310910">
                <a:moveTo>
                  <a:pt x="0" y="15425"/>
                </a:moveTo>
                <a:lnTo>
                  <a:pt x="4134" y="13337"/>
                </a:lnTo>
                <a:lnTo>
                  <a:pt x="8726" y="10926"/>
                </a:lnTo>
                <a:lnTo>
                  <a:pt x="12859" y="9320"/>
                </a:lnTo>
                <a:lnTo>
                  <a:pt x="16532" y="7713"/>
                </a:lnTo>
                <a:lnTo>
                  <a:pt x="23421" y="5785"/>
                </a:lnTo>
                <a:lnTo>
                  <a:pt x="30768" y="3535"/>
                </a:lnTo>
                <a:lnTo>
                  <a:pt x="43321" y="1286"/>
                </a:lnTo>
                <a:lnTo>
                  <a:pt x="61231" y="0"/>
                </a:lnTo>
                <a:lnTo>
                  <a:pt x="87407" y="643"/>
                </a:lnTo>
                <a:lnTo>
                  <a:pt x="111594" y="3375"/>
                </a:lnTo>
                <a:lnTo>
                  <a:pt x="121544" y="5624"/>
                </a:lnTo>
                <a:lnTo>
                  <a:pt x="144506" y="10605"/>
                </a:lnTo>
                <a:lnTo>
                  <a:pt x="152006" y="14461"/>
                </a:lnTo>
                <a:lnTo>
                  <a:pt x="163180" y="17514"/>
                </a:lnTo>
                <a:lnTo>
                  <a:pt x="209104" y="22977"/>
                </a:lnTo>
                <a:lnTo>
                  <a:pt x="271253" y="26030"/>
                </a:lnTo>
                <a:lnTo>
                  <a:pt x="310910" y="25096"/>
                </a:lnTo>
                <a:lnTo>
                  <a:pt x="297439" y="47270"/>
                </a:lnTo>
                <a:lnTo>
                  <a:pt x="237" y="43724"/>
                </a:lnTo>
                <a:lnTo>
                  <a:pt x="316" y="17544"/>
                </a:lnTo>
                <a:close/>
              </a:path>
            </a:pathLst>
          </a:custGeom>
          <a:solidFill>
            <a:schemeClr val="lt2"/>
          </a:solidFill>
          <a:ln>
            <a:noFill/>
          </a:ln>
        </p:spPr>
      </p:sp>
      <p:sp>
        <p:nvSpPr>
          <p:cNvPr id="79" name="Google Shape;79;p14"/>
          <p:cNvSpPr txBox="1"/>
          <p:nvPr/>
        </p:nvSpPr>
        <p:spPr>
          <a:xfrm>
            <a:off x="26350" y="1282525"/>
            <a:ext cx="7772400" cy="1263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FFFFFF"/>
                </a:solidFill>
                <a:latin typeface="Lato Black"/>
                <a:ea typeface="Lato Black"/>
                <a:cs typeface="Lato Black"/>
                <a:sym typeface="Lato Black"/>
              </a:rPr>
              <a:t>JUNIOR </a:t>
            </a:r>
            <a:r>
              <a:rPr lang="en" sz="3400">
                <a:solidFill>
                  <a:srgbClr val="FFFFFF"/>
                </a:solidFill>
                <a:latin typeface="Lato Black"/>
                <a:ea typeface="Lato Black"/>
                <a:cs typeface="Lato Black"/>
                <a:sym typeface="Lato Black"/>
              </a:rPr>
              <a:t>ACADEMY </a:t>
            </a:r>
            <a:endParaRPr sz="3400">
              <a:solidFill>
                <a:srgbClr val="FFFFFF"/>
              </a:solidFill>
              <a:latin typeface="Lato Black"/>
              <a:ea typeface="Lato Black"/>
              <a:cs typeface="Lato Black"/>
              <a:sym typeface="Lato Black"/>
            </a:endParaRPr>
          </a:p>
          <a:p>
            <a:pPr indent="0" lvl="0" marL="0" rtl="0" algn="ctr">
              <a:spcBef>
                <a:spcPts val="0"/>
              </a:spcBef>
              <a:spcAft>
                <a:spcPts val="0"/>
              </a:spcAft>
              <a:buNone/>
            </a:pPr>
            <a:r>
              <a:rPr lang="en" sz="3400">
                <a:solidFill>
                  <a:srgbClr val="FFFFFF"/>
                </a:solidFill>
                <a:latin typeface="Lato Black"/>
                <a:ea typeface="Lato Black"/>
                <a:cs typeface="Lato Black"/>
                <a:sym typeface="Lato Black"/>
              </a:rPr>
              <a:t>TUITION &amp; SCHEDULE</a:t>
            </a:r>
            <a:endParaRPr sz="3400">
              <a:solidFill>
                <a:srgbClr val="FFFFFF"/>
              </a:solidFill>
              <a:latin typeface="Lato Black"/>
              <a:ea typeface="Lato Black"/>
              <a:cs typeface="Lato Black"/>
              <a:sym typeface="Lato Black"/>
            </a:endParaRPr>
          </a:p>
        </p:txBody>
      </p:sp>
      <p:cxnSp>
        <p:nvCxnSpPr>
          <p:cNvPr id="80" name="Google Shape;80;p14"/>
          <p:cNvCxnSpPr/>
          <p:nvPr/>
        </p:nvCxnSpPr>
        <p:spPr>
          <a:xfrm flipH="1" rot="10800000">
            <a:off x="0" y="935975"/>
            <a:ext cx="7772700" cy="23700"/>
          </a:xfrm>
          <a:prstGeom prst="straightConnector1">
            <a:avLst/>
          </a:prstGeom>
          <a:noFill/>
          <a:ln cap="flat" cmpd="sng" w="38100">
            <a:solidFill>
              <a:srgbClr val="F48E03"/>
            </a:solidFill>
            <a:prstDash val="solid"/>
            <a:round/>
            <a:headEnd len="med" w="med" type="none"/>
            <a:tailEnd len="med" w="med" type="none"/>
          </a:ln>
        </p:spPr>
      </p:cxnSp>
      <p:graphicFrame>
        <p:nvGraphicFramePr>
          <p:cNvPr id="81" name="Google Shape;81;p14"/>
          <p:cNvGraphicFramePr/>
          <p:nvPr/>
        </p:nvGraphicFramePr>
        <p:xfrm>
          <a:off x="152400" y="152400"/>
          <a:ext cx="3000000" cy="3000000"/>
        </p:xfrm>
        <a:graphic>
          <a:graphicData uri="http://schemas.openxmlformats.org/drawingml/2006/table">
            <a:tbl>
              <a:tblPr>
                <a:noFill/>
                <a:tableStyleId>{9F7D4529-A790-4718-AB88-C685D3B99FAF}</a:tableStyleId>
              </a:tblPr>
              <a:tblGrid>
                <a:gridCol w="828675"/>
                <a:gridCol w="828675"/>
                <a:gridCol w="828675"/>
                <a:gridCol w="828675"/>
                <a:gridCol w="828675"/>
                <a:gridCol w="828675"/>
                <a:gridCol w="828675"/>
              </a:tblGrid>
              <a:tr h="219075">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19075">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19075">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bl>
          </a:graphicData>
        </a:graphic>
      </p:graphicFrame>
      <p:sp>
        <p:nvSpPr>
          <p:cNvPr id="82" name="Google Shape;82;p14"/>
          <p:cNvSpPr/>
          <p:nvPr/>
        </p:nvSpPr>
        <p:spPr>
          <a:xfrm>
            <a:off x="-15725" y="3809175"/>
            <a:ext cx="7814400" cy="62490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nvSpPr>
        <p:spPr>
          <a:xfrm>
            <a:off x="508788" y="8735900"/>
            <a:ext cx="3653400" cy="126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1800">
                <a:solidFill>
                  <a:srgbClr val="F58620"/>
                </a:solidFill>
                <a:latin typeface="Lato Black"/>
                <a:ea typeface="Lato Black"/>
                <a:cs typeface="Lato Black"/>
                <a:sym typeface="Lato Black"/>
              </a:rPr>
              <a:t>ADDITIONAL SERVICES &amp; FEES</a:t>
            </a:r>
            <a:endParaRPr sz="1800">
              <a:solidFill>
                <a:srgbClr val="F58620"/>
              </a:solidFill>
              <a:latin typeface="Lato Black"/>
              <a:ea typeface="Lato Black"/>
              <a:cs typeface="Lato Black"/>
              <a:sym typeface="Lato Black"/>
            </a:endParaRPr>
          </a:p>
          <a:p>
            <a:pPr indent="0" lvl="0" marL="0" rtl="0" algn="ctr">
              <a:lnSpc>
                <a:spcPct val="115000"/>
              </a:lnSpc>
              <a:spcBef>
                <a:spcPts val="0"/>
              </a:spcBef>
              <a:spcAft>
                <a:spcPts val="0"/>
              </a:spcAft>
              <a:buClr>
                <a:srgbClr val="000000"/>
              </a:buClr>
              <a:buSzPts val="1100"/>
              <a:buFont typeface="Arial"/>
              <a:buNone/>
            </a:pPr>
            <a:r>
              <a:rPr b="1" lang="en">
                <a:solidFill>
                  <a:srgbClr val="36434E"/>
                </a:solidFill>
                <a:latin typeface="Lato"/>
                <a:ea typeface="Lato"/>
                <a:cs typeface="Lato"/>
                <a:sym typeface="Lato"/>
              </a:rPr>
              <a:t>Annual Enrollment Fee </a:t>
            </a:r>
            <a:r>
              <a:rPr lang="en">
                <a:solidFill>
                  <a:srgbClr val="36434E"/>
                </a:solidFill>
                <a:latin typeface="Lato"/>
                <a:ea typeface="Lato"/>
                <a:cs typeface="Lato"/>
                <a:sym typeface="Lato"/>
              </a:rPr>
              <a:t>- $50/student</a:t>
            </a:r>
            <a:endParaRPr>
              <a:solidFill>
                <a:srgbClr val="36434E"/>
              </a:solidFill>
              <a:latin typeface="Lato"/>
              <a:ea typeface="Lato"/>
              <a:cs typeface="Lato"/>
              <a:sym typeface="Lato"/>
            </a:endParaRPr>
          </a:p>
          <a:p>
            <a:pPr indent="0" lvl="0" marL="0" rtl="0" algn="ctr">
              <a:lnSpc>
                <a:spcPct val="115000"/>
              </a:lnSpc>
              <a:spcBef>
                <a:spcPts val="0"/>
              </a:spcBef>
              <a:spcAft>
                <a:spcPts val="0"/>
              </a:spcAft>
              <a:buNone/>
            </a:pPr>
            <a:r>
              <a:rPr i="1" lang="en" sz="1200">
                <a:solidFill>
                  <a:srgbClr val="36434E"/>
                </a:solidFill>
                <a:latin typeface="Lato"/>
                <a:ea typeface="Lato"/>
                <a:cs typeface="Lato"/>
                <a:sym typeface="Lato"/>
              </a:rPr>
              <a:t>(Annually for Registration App Access &amp; Special Events)</a:t>
            </a:r>
            <a:br>
              <a:rPr i="1" lang="en" sz="1200">
                <a:solidFill>
                  <a:srgbClr val="36434E"/>
                </a:solidFill>
                <a:latin typeface="Lato"/>
                <a:ea typeface="Lato"/>
                <a:cs typeface="Lato"/>
                <a:sym typeface="Lato"/>
              </a:rPr>
            </a:br>
            <a:r>
              <a:rPr b="1" lang="en">
                <a:solidFill>
                  <a:srgbClr val="36434E"/>
                </a:solidFill>
                <a:latin typeface="Lato"/>
                <a:ea typeface="Lato"/>
                <a:cs typeface="Lato"/>
                <a:sym typeface="Lato"/>
              </a:rPr>
              <a:t>Op36 Starter Kit </a:t>
            </a:r>
            <a:r>
              <a:rPr lang="en">
                <a:solidFill>
                  <a:srgbClr val="36434E"/>
                </a:solidFill>
                <a:latin typeface="Lato"/>
                <a:ea typeface="Lato"/>
                <a:cs typeface="Lato"/>
                <a:sym typeface="Lato"/>
              </a:rPr>
              <a:t>- $75</a:t>
            </a:r>
            <a:endParaRPr i="1" sz="1200">
              <a:solidFill>
                <a:srgbClr val="36434E"/>
              </a:solidFill>
              <a:latin typeface="Lato"/>
              <a:ea typeface="Lato"/>
              <a:cs typeface="Lato"/>
              <a:sym typeface="Lato"/>
            </a:endParaRPr>
          </a:p>
        </p:txBody>
      </p:sp>
      <p:sp>
        <p:nvSpPr>
          <p:cNvPr id="84" name="Google Shape;84;p14"/>
          <p:cNvSpPr txBox="1"/>
          <p:nvPr/>
        </p:nvSpPr>
        <p:spPr>
          <a:xfrm>
            <a:off x="4099713" y="8735900"/>
            <a:ext cx="3673800" cy="113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58620"/>
                </a:solidFill>
                <a:latin typeface="Lato Black"/>
                <a:ea typeface="Lato Black"/>
                <a:cs typeface="Lato Black"/>
                <a:sym typeface="Lato Black"/>
              </a:rPr>
              <a:t>FAMILY DISCOUNTS</a:t>
            </a:r>
            <a:endParaRPr sz="1800">
              <a:solidFill>
                <a:srgbClr val="F58620"/>
              </a:solidFill>
              <a:latin typeface="Lato Black"/>
              <a:ea typeface="Lato Black"/>
              <a:cs typeface="Lato Black"/>
              <a:sym typeface="Lato Black"/>
            </a:endParaRPr>
          </a:p>
          <a:p>
            <a:pPr indent="0" lvl="0" marL="0" rtl="0" algn="ctr">
              <a:lnSpc>
                <a:spcPct val="115000"/>
              </a:lnSpc>
              <a:spcBef>
                <a:spcPts val="0"/>
              </a:spcBef>
              <a:spcAft>
                <a:spcPts val="0"/>
              </a:spcAft>
              <a:buNone/>
            </a:pPr>
            <a:r>
              <a:rPr b="1" lang="en">
                <a:solidFill>
                  <a:srgbClr val="36434E"/>
                </a:solidFill>
                <a:latin typeface="Lato"/>
                <a:ea typeface="Lato"/>
                <a:cs typeface="Lato"/>
                <a:sym typeface="Lato"/>
              </a:rPr>
              <a:t>10% off </a:t>
            </a:r>
            <a:r>
              <a:rPr lang="en">
                <a:solidFill>
                  <a:srgbClr val="36434E"/>
                </a:solidFill>
                <a:latin typeface="Lato"/>
                <a:ea typeface="Lato"/>
                <a:cs typeface="Lato"/>
                <a:sym typeface="Lato"/>
              </a:rPr>
              <a:t>2nd Student Tuition</a:t>
            </a:r>
            <a:endParaRPr>
              <a:solidFill>
                <a:srgbClr val="36434E"/>
              </a:solidFill>
              <a:latin typeface="Lato"/>
              <a:ea typeface="Lato"/>
              <a:cs typeface="Lato"/>
              <a:sym typeface="Lato"/>
            </a:endParaRPr>
          </a:p>
          <a:p>
            <a:pPr indent="0" lvl="0" marL="0" rtl="0" algn="ctr">
              <a:lnSpc>
                <a:spcPct val="115000"/>
              </a:lnSpc>
              <a:spcBef>
                <a:spcPts val="0"/>
              </a:spcBef>
              <a:spcAft>
                <a:spcPts val="0"/>
              </a:spcAft>
              <a:buNone/>
            </a:pPr>
            <a:r>
              <a:rPr b="1" lang="en">
                <a:solidFill>
                  <a:srgbClr val="36434E"/>
                </a:solidFill>
                <a:latin typeface="Lato"/>
                <a:ea typeface="Lato"/>
                <a:cs typeface="Lato"/>
                <a:sym typeface="Lato"/>
              </a:rPr>
              <a:t>20% off </a:t>
            </a:r>
            <a:r>
              <a:rPr lang="en">
                <a:solidFill>
                  <a:srgbClr val="36434E"/>
                </a:solidFill>
                <a:latin typeface="Lato"/>
                <a:ea typeface="Lato"/>
                <a:cs typeface="Lato"/>
                <a:sym typeface="Lato"/>
              </a:rPr>
              <a:t>3rd Student Tuition</a:t>
            </a:r>
            <a:endParaRPr i="1" sz="1200">
              <a:solidFill>
                <a:srgbClr val="36434E"/>
              </a:solidFill>
              <a:latin typeface="Lato"/>
              <a:ea typeface="Lato"/>
              <a:cs typeface="Lato"/>
              <a:sym typeface="Lato"/>
            </a:endParaRPr>
          </a:p>
        </p:txBody>
      </p:sp>
      <p:sp>
        <p:nvSpPr>
          <p:cNvPr id="85" name="Google Shape;85;p14"/>
          <p:cNvSpPr/>
          <p:nvPr/>
        </p:nvSpPr>
        <p:spPr>
          <a:xfrm>
            <a:off x="2048950" y="3956025"/>
            <a:ext cx="1767600" cy="309900"/>
          </a:xfrm>
          <a:prstGeom prst="round2SameRect">
            <a:avLst>
              <a:gd fmla="val 16667" name="adj1"/>
              <a:gd fmla="val 0" name="adj2"/>
            </a:avLst>
          </a:prstGeom>
          <a:solidFill>
            <a:srgbClr val="34AC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3944950" y="4162425"/>
            <a:ext cx="1767600" cy="103500"/>
          </a:xfrm>
          <a:prstGeom prst="round2SameRect">
            <a:avLst>
              <a:gd fmla="val 16667" name="adj1"/>
              <a:gd fmla="val 0" name="adj2"/>
            </a:avLst>
          </a:prstGeom>
          <a:solidFill>
            <a:srgbClr val="F48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840950" y="4162425"/>
            <a:ext cx="1767600" cy="103500"/>
          </a:xfrm>
          <a:prstGeom prst="round2SameRect">
            <a:avLst>
              <a:gd fmla="val 16667" name="adj1"/>
              <a:gd fmla="val 0" name="adj2"/>
            </a:avLst>
          </a:prstGeom>
          <a:solidFill>
            <a:srgbClr val="667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4"/>
          <p:cNvGrpSpPr/>
          <p:nvPr/>
        </p:nvGrpSpPr>
        <p:grpSpPr>
          <a:xfrm>
            <a:off x="163000" y="4143323"/>
            <a:ext cx="1767600" cy="3067980"/>
            <a:chOff x="163000" y="4543425"/>
            <a:chExt cx="1767600" cy="3384050"/>
          </a:xfrm>
        </p:grpSpPr>
        <p:sp>
          <p:nvSpPr>
            <p:cNvPr id="89" name="Google Shape;89;p14"/>
            <p:cNvSpPr/>
            <p:nvPr/>
          </p:nvSpPr>
          <p:spPr>
            <a:xfrm>
              <a:off x="163000" y="4543425"/>
              <a:ext cx="1767600" cy="103500"/>
            </a:xfrm>
            <a:prstGeom prst="round2SameRect">
              <a:avLst>
                <a:gd fmla="val 16667" name="adj1"/>
                <a:gd fmla="val 0" name="adj2"/>
              </a:avLst>
            </a:prstGeom>
            <a:solidFill>
              <a:srgbClr val="33D9B2"/>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10800000">
              <a:off x="163025" y="4646975"/>
              <a:ext cx="1765800" cy="3280500"/>
            </a:xfrm>
            <a:prstGeom prst="round2SameRect">
              <a:avLst>
                <a:gd fmla="val 16667" name="adj1"/>
                <a:gd fmla="val 0" name="adj2"/>
              </a:avLst>
            </a:prstGeom>
            <a:solidFill>
              <a:srgbClr val="FFFFFF"/>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nvSpPr>
        <p:spPr>
          <a:xfrm>
            <a:off x="163000" y="4254200"/>
            <a:ext cx="1767600" cy="5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D2933"/>
                </a:solidFill>
                <a:latin typeface="Lato"/>
                <a:ea typeface="Lato"/>
                <a:cs typeface="Lato"/>
                <a:sym typeface="Lato"/>
              </a:rPr>
              <a:t>RECREATION PACKAGE</a:t>
            </a:r>
            <a:endParaRPr b="1" sz="1100">
              <a:solidFill>
                <a:srgbClr val="1D2933"/>
              </a:solidFill>
              <a:latin typeface="Lato"/>
              <a:ea typeface="Lato"/>
              <a:cs typeface="Lato"/>
              <a:sym typeface="Lato"/>
            </a:endParaRPr>
          </a:p>
        </p:txBody>
      </p:sp>
      <p:grpSp>
        <p:nvGrpSpPr>
          <p:cNvPr id="92" name="Google Shape;92;p14"/>
          <p:cNvGrpSpPr/>
          <p:nvPr/>
        </p:nvGrpSpPr>
        <p:grpSpPr>
          <a:xfrm>
            <a:off x="2048950" y="3956167"/>
            <a:ext cx="1767600" cy="3479505"/>
            <a:chOff x="163000" y="4337025"/>
            <a:chExt cx="1767600" cy="3590450"/>
          </a:xfrm>
        </p:grpSpPr>
        <p:sp>
          <p:nvSpPr>
            <p:cNvPr id="93" name="Google Shape;93;p14"/>
            <p:cNvSpPr/>
            <p:nvPr/>
          </p:nvSpPr>
          <p:spPr>
            <a:xfrm>
              <a:off x="163000" y="4337025"/>
              <a:ext cx="1767600" cy="309900"/>
            </a:xfrm>
            <a:prstGeom prst="round2SameRect">
              <a:avLst>
                <a:gd fmla="val 16667" name="adj1"/>
                <a:gd fmla="val 0" name="adj2"/>
              </a:avLst>
            </a:prstGeom>
            <a:solidFill>
              <a:srgbClr val="34ACE0"/>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rot="10800000">
              <a:off x="163025" y="4646975"/>
              <a:ext cx="1765800" cy="3280500"/>
            </a:xfrm>
            <a:prstGeom prst="round2SameRect">
              <a:avLst>
                <a:gd fmla="val 16667" name="adj1"/>
                <a:gd fmla="val 0" name="adj2"/>
              </a:avLst>
            </a:prstGeom>
            <a:solidFill>
              <a:srgbClr val="FFFFFF"/>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4"/>
          <p:cNvSpPr txBox="1"/>
          <p:nvPr/>
        </p:nvSpPr>
        <p:spPr>
          <a:xfrm>
            <a:off x="2048950" y="4254200"/>
            <a:ext cx="1767600" cy="5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D2933"/>
                </a:solidFill>
                <a:latin typeface="Lato"/>
                <a:ea typeface="Lato"/>
                <a:cs typeface="Lato"/>
                <a:sym typeface="Lato"/>
              </a:rPr>
              <a:t>CHALLENGE  PACKAGE</a:t>
            </a:r>
            <a:endParaRPr b="1" sz="1100">
              <a:solidFill>
                <a:srgbClr val="1D2933"/>
              </a:solidFill>
              <a:latin typeface="Lato"/>
              <a:ea typeface="Lato"/>
              <a:cs typeface="Lato"/>
              <a:sym typeface="Lato"/>
            </a:endParaRPr>
          </a:p>
        </p:txBody>
      </p:sp>
      <p:grpSp>
        <p:nvGrpSpPr>
          <p:cNvPr id="96" name="Google Shape;96;p14"/>
          <p:cNvGrpSpPr/>
          <p:nvPr/>
        </p:nvGrpSpPr>
        <p:grpSpPr>
          <a:xfrm>
            <a:off x="3924400" y="4143323"/>
            <a:ext cx="1767600" cy="3067980"/>
            <a:chOff x="163000" y="4543425"/>
            <a:chExt cx="1767600" cy="3384050"/>
          </a:xfrm>
        </p:grpSpPr>
        <p:sp>
          <p:nvSpPr>
            <p:cNvPr id="97" name="Google Shape;97;p14"/>
            <p:cNvSpPr/>
            <p:nvPr/>
          </p:nvSpPr>
          <p:spPr>
            <a:xfrm>
              <a:off x="163000" y="4543425"/>
              <a:ext cx="1767600" cy="103500"/>
            </a:xfrm>
            <a:prstGeom prst="round2SameRect">
              <a:avLst>
                <a:gd fmla="val 16667" name="adj1"/>
                <a:gd fmla="val 0" name="adj2"/>
              </a:avLst>
            </a:prstGeom>
            <a:solidFill>
              <a:srgbClr val="F58620"/>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rot="10800000">
              <a:off x="163025" y="4646975"/>
              <a:ext cx="1765800" cy="3280500"/>
            </a:xfrm>
            <a:prstGeom prst="round2SameRect">
              <a:avLst>
                <a:gd fmla="val 16667" name="adj1"/>
                <a:gd fmla="val 0" name="adj2"/>
              </a:avLst>
            </a:prstGeom>
            <a:solidFill>
              <a:srgbClr val="FFFFFF"/>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14"/>
          <p:cNvSpPr txBox="1"/>
          <p:nvPr/>
        </p:nvSpPr>
        <p:spPr>
          <a:xfrm>
            <a:off x="3934900" y="4254200"/>
            <a:ext cx="1767600" cy="5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D2933"/>
                </a:solidFill>
                <a:latin typeface="Lato"/>
                <a:ea typeface="Lato"/>
                <a:cs typeface="Lato"/>
                <a:sym typeface="Lato"/>
              </a:rPr>
              <a:t>PLAYERS  PACKAGE</a:t>
            </a:r>
            <a:endParaRPr b="1" sz="1100">
              <a:solidFill>
                <a:srgbClr val="1D2933"/>
              </a:solidFill>
              <a:latin typeface="Lato"/>
              <a:ea typeface="Lato"/>
              <a:cs typeface="Lato"/>
              <a:sym typeface="Lato"/>
            </a:endParaRPr>
          </a:p>
        </p:txBody>
      </p:sp>
      <p:grpSp>
        <p:nvGrpSpPr>
          <p:cNvPr id="100" name="Google Shape;100;p14"/>
          <p:cNvGrpSpPr/>
          <p:nvPr/>
        </p:nvGrpSpPr>
        <p:grpSpPr>
          <a:xfrm>
            <a:off x="5840950" y="4143323"/>
            <a:ext cx="1767600" cy="3067980"/>
            <a:chOff x="163000" y="4543425"/>
            <a:chExt cx="1767600" cy="3384050"/>
          </a:xfrm>
        </p:grpSpPr>
        <p:sp>
          <p:nvSpPr>
            <p:cNvPr id="101" name="Google Shape;101;p14"/>
            <p:cNvSpPr/>
            <p:nvPr/>
          </p:nvSpPr>
          <p:spPr>
            <a:xfrm>
              <a:off x="163000" y="4543425"/>
              <a:ext cx="1767600" cy="103500"/>
            </a:xfrm>
            <a:prstGeom prst="round2SameRect">
              <a:avLst>
                <a:gd fmla="val 16667" name="adj1"/>
                <a:gd fmla="val 0" name="adj2"/>
              </a:avLst>
            </a:prstGeom>
            <a:solidFill>
              <a:srgbClr val="6677DE"/>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rot="10800000">
              <a:off x="163025" y="4646975"/>
              <a:ext cx="1765800" cy="3280500"/>
            </a:xfrm>
            <a:prstGeom prst="round2SameRect">
              <a:avLst>
                <a:gd fmla="val 16667" name="adj1"/>
                <a:gd fmla="val 0" name="adj2"/>
              </a:avLst>
            </a:prstGeom>
            <a:solidFill>
              <a:srgbClr val="FFFFFF"/>
            </a:solidFill>
            <a:ln>
              <a:noFill/>
            </a:ln>
            <a:effectLst>
              <a:outerShdw blurRad="57150" rotWithShape="0" algn="bl" dir="5400000" dist="19050">
                <a:srgbClr val="000000">
                  <a:alpha val="2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4"/>
          <p:cNvSpPr txBox="1"/>
          <p:nvPr/>
        </p:nvSpPr>
        <p:spPr>
          <a:xfrm>
            <a:off x="5841100" y="4254200"/>
            <a:ext cx="1767600" cy="5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D2933"/>
                </a:solidFill>
                <a:latin typeface="Lato"/>
                <a:ea typeface="Lato"/>
                <a:cs typeface="Lato"/>
                <a:sym typeface="Lato"/>
              </a:rPr>
              <a:t>ACADEMY  PACKAGE</a:t>
            </a:r>
            <a:endParaRPr b="1" sz="1100">
              <a:solidFill>
                <a:srgbClr val="1D2933"/>
              </a:solidFill>
              <a:latin typeface="Lato"/>
              <a:ea typeface="Lato"/>
              <a:cs typeface="Lato"/>
              <a:sym typeface="Lato"/>
            </a:endParaRPr>
          </a:p>
        </p:txBody>
      </p:sp>
      <p:sp>
        <p:nvSpPr>
          <p:cNvPr id="104" name="Google Shape;104;p14"/>
          <p:cNvSpPr txBox="1"/>
          <p:nvPr/>
        </p:nvSpPr>
        <p:spPr>
          <a:xfrm>
            <a:off x="163000" y="4815425"/>
            <a:ext cx="1767600" cy="721800"/>
          </a:xfrm>
          <a:prstGeom prst="rect">
            <a:avLst/>
          </a:prstGeom>
          <a:no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 sz="2600">
                <a:solidFill>
                  <a:srgbClr val="33D9B2"/>
                </a:solidFill>
                <a:latin typeface="Lato"/>
                <a:ea typeface="Lato"/>
                <a:cs typeface="Lato"/>
                <a:sym typeface="Lato"/>
              </a:rPr>
              <a:t>$130</a:t>
            </a:r>
            <a:r>
              <a:rPr b="1" lang="en" sz="2000">
                <a:solidFill>
                  <a:srgbClr val="33D9B2"/>
                </a:solidFill>
                <a:latin typeface="Lato"/>
                <a:ea typeface="Lato"/>
                <a:cs typeface="Lato"/>
                <a:sym typeface="Lato"/>
              </a:rPr>
              <a:t>/</a:t>
            </a:r>
            <a:r>
              <a:rPr b="1" lang="en" sz="1800">
                <a:solidFill>
                  <a:srgbClr val="33D9B2"/>
                </a:solidFill>
                <a:latin typeface="Lato"/>
                <a:ea typeface="Lato"/>
                <a:cs typeface="Lato"/>
                <a:sym typeface="Lato"/>
              </a:rPr>
              <a:t>mo</a:t>
            </a:r>
            <a:endParaRPr b="1" sz="1800">
              <a:solidFill>
                <a:srgbClr val="33D9B2"/>
              </a:solidFill>
              <a:latin typeface="Lato"/>
              <a:ea typeface="Lato"/>
              <a:cs typeface="Lato"/>
              <a:sym typeface="Lato"/>
            </a:endParaRPr>
          </a:p>
        </p:txBody>
      </p:sp>
      <p:sp>
        <p:nvSpPr>
          <p:cNvPr id="105" name="Google Shape;105;p14"/>
          <p:cNvSpPr txBox="1"/>
          <p:nvPr/>
        </p:nvSpPr>
        <p:spPr>
          <a:xfrm>
            <a:off x="2048950" y="4815425"/>
            <a:ext cx="1767600" cy="721800"/>
          </a:xfrm>
          <a:prstGeom prst="rect">
            <a:avLst/>
          </a:prstGeom>
          <a:no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lang="en" sz="2800">
                <a:solidFill>
                  <a:srgbClr val="34ACE0"/>
                </a:solidFill>
                <a:latin typeface="Lato Black"/>
                <a:ea typeface="Lato Black"/>
                <a:cs typeface="Lato Black"/>
                <a:sym typeface="Lato Black"/>
              </a:rPr>
              <a:t>$185</a:t>
            </a:r>
            <a:r>
              <a:rPr lang="en" sz="2000">
                <a:solidFill>
                  <a:srgbClr val="34ACE0"/>
                </a:solidFill>
                <a:latin typeface="Lato Black"/>
                <a:ea typeface="Lato Black"/>
                <a:cs typeface="Lato Black"/>
                <a:sym typeface="Lato Black"/>
              </a:rPr>
              <a:t>/mo</a:t>
            </a:r>
            <a:endParaRPr sz="2000">
              <a:solidFill>
                <a:srgbClr val="34ACE0"/>
              </a:solidFill>
              <a:latin typeface="Lato Black"/>
              <a:ea typeface="Lato Black"/>
              <a:cs typeface="Lato Black"/>
              <a:sym typeface="Lato Black"/>
            </a:endParaRPr>
          </a:p>
        </p:txBody>
      </p:sp>
      <p:sp>
        <p:nvSpPr>
          <p:cNvPr id="106" name="Google Shape;106;p14"/>
          <p:cNvSpPr txBox="1"/>
          <p:nvPr/>
        </p:nvSpPr>
        <p:spPr>
          <a:xfrm>
            <a:off x="3934900" y="4815425"/>
            <a:ext cx="1767600" cy="721800"/>
          </a:xfrm>
          <a:prstGeom prst="rect">
            <a:avLst/>
          </a:prstGeom>
          <a:no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 sz="2600">
                <a:solidFill>
                  <a:srgbClr val="F48E03"/>
                </a:solidFill>
                <a:latin typeface="Lato"/>
                <a:ea typeface="Lato"/>
                <a:cs typeface="Lato"/>
                <a:sym typeface="Lato"/>
              </a:rPr>
              <a:t>$285</a:t>
            </a:r>
            <a:r>
              <a:rPr b="1" lang="en" sz="2000">
                <a:solidFill>
                  <a:srgbClr val="F48E03"/>
                </a:solidFill>
                <a:latin typeface="Lato"/>
                <a:ea typeface="Lato"/>
                <a:cs typeface="Lato"/>
                <a:sym typeface="Lato"/>
              </a:rPr>
              <a:t>/</a:t>
            </a:r>
            <a:r>
              <a:rPr b="1" lang="en" sz="1800">
                <a:solidFill>
                  <a:srgbClr val="F48E03"/>
                </a:solidFill>
                <a:latin typeface="Lato"/>
                <a:ea typeface="Lato"/>
                <a:cs typeface="Lato"/>
                <a:sym typeface="Lato"/>
              </a:rPr>
              <a:t>mo</a:t>
            </a:r>
            <a:endParaRPr b="1" sz="1800">
              <a:solidFill>
                <a:srgbClr val="F48E03"/>
              </a:solidFill>
              <a:latin typeface="Lato"/>
              <a:ea typeface="Lato"/>
              <a:cs typeface="Lato"/>
              <a:sym typeface="Lato"/>
            </a:endParaRPr>
          </a:p>
        </p:txBody>
      </p:sp>
      <p:sp>
        <p:nvSpPr>
          <p:cNvPr id="107" name="Google Shape;107;p14"/>
          <p:cNvSpPr txBox="1"/>
          <p:nvPr/>
        </p:nvSpPr>
        <p:spPr>
          <a:xfrm>
            <a:off x="5841100" y="4815425"/>
            <a:ext cx="1767600" cy="721800"/>
          </a:xfrm>
          <a:prstGeom prst="rect">
            <a:avLst/>
          </a:prstGeom>
          <a:noFill/>
          <a:ln>
            <a:noFill/>
          </a:ln>
        </p:spPr>
        <p:txBody>
          <a:bodyPr anchorCtr="0" anchor="ctr" bIns="91425" lIns="91425" spcFirstLastPara="1" rIns="91425" wrap="square" tIns="91425">
            <a:noAutofit/>
          </a:bodyPr>
          <a:lstStyle/>
          <a:p>
            <a:pPr indent="0" lvl="0" marL="0" rtl="0" algn="ctr">
              <a:lnSpc>
                <a:spcPct val="125000"/>
              </a:lnSpc>
              <a:spcBef>
                <a:spcPts val="0"/>
              </a:spcBef>
              <a:spcAft>
                <a:spcPts val="0"/>
              </a:spcAft>
              <a:buNone/>
            </a:pPr>
            <a:r>
              <a:rPr b="1" lang="en" sz="2600">
                <a:solidFill>
                  <a:srgbClr val="6677DE"/>
                </a:solidFill>
                <a:latin typeface="Lato"/>
                <a:ea typeface="Lato"/>
                <a:cs typeface="Lato"/>
                <a:sym typeface="Lato"/>
              </a:rPr>
              <a:t>$385</a:t>
            </a:r>
            <a:r>
              <a:rPr b="1" lang="en" sz="2000">
                <a:solidFill>
                  <a:srgbClr val="6677DE"/>
                </a:solidFill>
                <a:latin typeface="Lato"/>
                <a:ea typeface="Lato"/>
                <a:cs typeface="Lato"/>
                <a:sym typeface="Lato"/>
              </a:rPr>
              <a:t>/</a:t>
            </a:r>
            <a:r>
              <a:rPr b="1" lang="en" sz="1800">
                <a:solidFill>
                  <a:srgbClr val="6677DE"/>
                </a:solidFill>
                <a:latin typeface="Lato"/>
                <a:ea typeface="Lato"/>
                <a:cs typeface="Lato"/>
                <a:sym typeface="Lato"/>
              </a:rPr>
              <a:t>mo</a:t>
            </a:r>
            <a:endParaRPr b="1" sz="1800">
              <a:solidFill>
                <a:srgbClr val="6677DE"/>
              </a:solidFill>
              <a:latin typeface="Lato"/>
              <a:ea typeface="Lato"/>
              <a:cs typeface="Lato"/>
              <a:sym typeface="Lato"/>
            </a:endParaRPr>
          </a:p>
        </p:txBody>
      </p:sp>
      <p:sp>
        <p:nvSpPr>
          <p:cNvPr id="108" name="Google Shape;108;p14"/>
          <p:cNvSpPr txBox="1"/>
          <p:nvPr/>
        </p:nvSpPr>
        <p:spPr>
          <a:xfrm>
            <a:off x="2048800" y="5603450"/>
            <a:ext cx="1767600" cy="1832100"/>
          </a:xfrm>
          <a:prstGeom prst="rect">
            <a:avLst/>
          </a:prstGeom>
          <a:noFill/>
          <a:ln>
            <a:noFill/>
          </a:ln>
        </p:spPr>
        <p:txBody>
          <a:bodyPr anchorCtr="0" anchor="t" bIns="91425" lIns="91425" spcFirstLastPara="1" rIns="91425" wrap="square" tIns="91425">
            <a:noAutofit/>
          </a:bodyPr>
          <a:lstStyle/>
          <a:p>
            <a:pPr indent="0" lvl="0" marL="0" rtl="0" algn="ctr">
              <a:lnSpc>
                <a:spcPct val="175000"/>
              </a:lnSpc>
              <a:spcBef>
                <a:spcPts val="0"/>
              </a:spcBef>
              <a:spcAft>
                <a:spcPts val="0"/>
              </a:spcAft>
              <a:buNone/>
            </a:pPr>
            <a:r>
              <a:rPr b="1" lang="en" sz="1100">
                <a:solidFill>
                  <a:srgbClr val="36434E"/>
                </a:solidFill>
                <a:latin typeface="Lato"/>
                <a:ea typeface="Lato"/>
                <a:cs typeface="Lato"/>
                <a:sym typeface="Lato"/>
              </a:rPr>
              <a:t>$370 per semester</a:t>
            </a:r>
            <a:endParaRPr b="1"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(4) Academy Classes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(2) Op 36 9-Hole Events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Clr>
                <a:srgbClr val="000000"/>
              </a:buClr>
              <a:buSzPts val="1100"/>
              <a:buFont typeface="Arial"/>
              <a:buNone/>
            </a:pPr>
            <a:r>
              <a:rPr lang="en" sz="1100">
                <a:solidFill>
                  <a:srgbClr val="36434E"/>
                </a:solidFill>
                <a:latin typeface="Lato"/>
                <a:ea typeface="Lato"/>
                <a:cs typeface="Lato"/>
                <a:sym typeface="Lato"/>
              </a:rPr>
              <a:t>Op 36 Mobile App</a:t>
            </a:r>
            <a:endParaRPr sz="1100">
              <a:solidFill>
                <a:srgbClr val="36434E"/>
              </a:solidFill>
              <a:latin typeface="Lato"/>
              <a:ea typeface="Lato"/>
              <a:cs typeface="Lato"/>
              <a:sym typeface="Lato"/>
            </a:endParaRPr>
          </a:p>
        </p:txBody>
      </p:sp>
      <p:sp>
        <p:nvSpPr>
          <p:cNvPr id="109" name="Google Shape;109;p14"/>
          <p:cNvSpPr txBox="1"/>
          <p:nvPr/>
        </p:nvSpPr>
        <p:spPr>
          <a:xfrm>
            <a:off x="163000" y="5603450"/>
            <a:ext cx="1767600" cy="1832100"/>
          </a:xfrm>
          <a:prstGeom prst="rect">
            <a:avLst/>
          </a:prstGeom>
          <a:noFill/>
          <a:ln>
            <a:noFill/>
          </a:ln>
        </p:spPr>
        <p:txBody>
          <a:bodyPr anchorCtr="0" anchor="t" bIns="91425" lIns="91425" spcFirstLastPara="1" rIns="91425" wrap="square" tIns="91425">
            <a:noAutofit/>
          </a:bodyPr>
          <a:lstStyle/>
          <a:p>
            <a:pPr indent="0" lvl="0" marL="0" rtl="0" algn="ctr">
              <a:lnSpc>
                <a:spcPct val="175000"/>
              </a:lnSpc>
              <a:spcBef>
                <a:spcPts val="0"/>
              </a:spcBef>
              <a:spcAft>
                <a:spcPts val="0"/>
              </a:spcAft>
              <a:buNone/>
            </a:pPr>
            <a:r>
              <a:rPr b="1" lang="en" sz="1100">
                <a:solidFill>
                  <a:srgbClr val="36434E"/>
                </a:solidFill>
                <a:latin typeface="Lato"/>
                <a:ea typeface="Lato"/>
                <a:cs typeface="Lato"/>
                <a:sym typeface="Lato"/>
              </a:rPr>
              <a:t>$260 per semester</a:t>
            </a:r>
            <a:endParaRPr b="1"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(4) Academy Classes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Op 36 Mobile App</a:t>
            </a:r>
            <a:endParaRPr sz="1100">
              <a:solidFill>
                <a:srgbClr val="36434E"/>
              </a:solidFill>
              <a:latin typeface="Lato"/>
              <a:ea typeface="Lato"/>
              <a:cs typeface="Lato"/>
              <a:sym typeface="Lato"/>
            </a:endParaRPr>
          </a:p>
        </p:txBody>
      </p:sp>
      <p:sp>
        <p:nvSpPr>
          <p:cNvPr id="110" name="Google Shape;110;p14"/>
          <p:cNvSpPr txBox="1"/>
          <p:nvPr/>
        </p:nvSpPr>
        <p:spPr>
          <a:xfrm>
            <a:off x="3934900" y="5603450"/>
            <a:ext cx="1767600" cy="1832100"/>
          </a:xfrm>
          <a:prstGeom prst="rect">
            <a:avLst/>
          </a:prstGeom>
          <a:noFill/>
          <a:ln>
            <a:noFill/>
          </a:ln>
        </p:spPr>
        <p:txBody>
          <a:bodyPr anchorCtr="0" anchor="t" bIns="91425" lIns="91425" spcFirstLastPara="1" rIns="91425" wrap="square" tIns="91425">
            <a:noAutofit/>
          </a:bodyPr>
          <a:lstStyle/>
          <a:p>
            <a:pPr indent="0" lvl="0" marL="0" rtl="0" algn="ctr">
              <a:lnSpc>
                <a:spcPct val="175000"/>
              </a:lnSpc>
              <a:spcBef>
                <a:spcPts val="0"/>
              </a:spcBef>
              <a:spcAft>
                <a:spcPts val="0"/>
              </a:spcAft>
              <a:buNone/>
            </a:pPr>
            <a:r>
              <a:rPr b="1" lang="en" sz="1100">
                <a:solidFill>
                  <a:srgbClr val="36434E"/>
                </a:solidFill>
                <a:latin typeface="Lato"/>
                <a:ea typeface="Lato"/>
                <a:cs typeface="Lato"/>
                <a:sym typeface="Lato"/>
              </a:rPr>
              <a:t>$570 per semester</a:t>
            </a:r>
            <a:endParaRPr b="1"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(4) Academy Classes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(2) Op 36 9-Hole Events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(4) Supervised Practices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Clr>
                <a:srgbClr val="000000"/>
              </a:buClr>
              <a:buSzPts val="1100"/>
              <a:buFont typeface="Arial"/>
              <a:buNone/>
            </a:pPr>
            <a:r>
              <a:rPr lang="en" sz="1100">
                <a:solidFill>
                  <a:srgbClr val="36434E"/>
                </a:solidFill>
                <a:latin typeface="Lato"/>
                <a:ea typeface="Lato"/>
                <a:cs typeface="Lato"/>
                <a:sym typeface="Lato"/>
              </a:rPr>
              <a:t>Op 36 Mobile App</a:t>
            </a:r>
            <a:endParaRPr sz="1100">
              <a:solidFill>
                <a:srgbClr val="36434E"/>
              </a:solidFill>
              <a:latin typeface="Lato"/>
              <a:ea typeface="Lato"/>
              <a:cs typeface="Lato"/>
              <a:sym typeface="Lato"/>
            </a:endParaRPr>
          </a:p>
        </p:txBody>
      </p:sp>
      <p:sp>
        <p:nvSpPr>
          <p:cNvPr id="111" name="Google Shape;111;p14"/>
          <p:cNvSpPr txBox="1"/>
          <p:nvPr/>
        </p:nvSpPr>
        <p:spPr>
          <a:xfrm>
            <a:off x="5800000" y="5603450"/>
            <a:ext cx="1808700" cy="1871100"/>
          </a:xfrm>
          <a:prstGeom prst="rect">
            <a:avLst/>
          </a:prstGeom>
          <a:noFill/>
          <a:ln>
            <a:noFill/>
          </a:ln>
        </p:spPr>
        <p:txBody>
          <a:bodyPr anchorCtr="0" anchor="t" bIns="91425" lIns="91425" spcFirstLastPara="1" rIns="91425" wrap="square" tIns="91425">
            <a:noAutofit/>
          </a:bodyPr>
          <a:lstStyle/>
          <a:p>
            <a:pPr indent="0" lvl="0" marL="0" rtl="0" algn="ctr">
              <a:lnSpc>
                <a:spcPct val="175000"/>
              </a:lnSpc>
              <a:spcBef>
                <a:spcPts val="0"/>
              </a:spcBef>
              <a:spcAft>
                <a:spcPts val="0"/>
              </a:spcAft>
              <a:buNone/>
            </a:pPr>
            <a:r>
              <a:rPr b="1" lang="en" sz="1100">
                <a:solidFill>
                  <a:srgbClr val="36434E"/>
                </a:solidFill>
                <a:latin typeface="Lato"/>
                <a:ea typeface="Lato"/>
                <a:cs typeface="Lato"/>
                <a:sym typeface="Lato"/>
              </a:rPr>
              <a:t>$670 per semester</a:t>
            </a:r>
            <a:endParaRPr b="1"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(4) Academy Classes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(2) Op 36 9-Hole Events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(4) Supervised Practices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None/>
            </a:pPr>
            <a:r>
              <a:rPr lang="en" sz="1100">
                <a:solidFill>
                  <a:srgbClr val="36434E"/>
                </a:solidFill>
                <a:latin typeface="Lato"/>
                <a:ea typeface="Lato"/>
                <a:cs typeface="Lato"/>
                <a:sym typeface="Lato"/>
              </a:rPr>
              <a:t>(2) 40 Min Private Lessons</a:t>
            </a:r>
            <a:endParaRPr sz="1100">
              <a:solidFill>
                <a:srgbClr val="36434E"/>
              </a:solidFill>
              <a:latin typeface="Lato"/>
              <a:ea typeface="Lato"/>
              <a:cs typeface="Lato"/>
              <a:sym typeface="Lato"/>
            </a:endParaRPr>
          </a:p>
          <a:p>
            <a:pPr indent="0" lvl="0" marL="0" rtl="0" algn="ctr">
              <a:lnSpc>
                <a:spcPct val="175000"/>
              </a:lnSpc>
              <a:spcBef>
                <a:spcPts val="0"/>
              </a:spcBef>
              <a:spcAft>
                <a:spcPts val="0"/>
              </a:spcAft>
              <a:buClr>
                <a:srgbClr val="000000"/>
              </a:buClr>
              <a:buSzPts val="1100"/>
              <a:buFont typeface="Arial"/>
              <a:buNone/>
            </a:pPr>
            <a:r>
              <a:rPr lang="en" sz="1100">
                <a:solidFill>
                  <a:srgbClr val="36434E"/>
                </a:solidFill>
                <a:latin typeface="Lato"/>
                <a:ea typeface="Lato"/>
                <a:cs typeface="Lato"/>
                <a:sym typeface="Lato"/>
              </a:rPr>
              <a:t>Op 36 Mobile App</a:t>
            </a:r>
            <a:endParaRPr sz="1100">
              <a:solidFill>
                <a:srgbClr val="36434E"/>
              </a:solidFill>
              <a:latin typeface="Lato"/>
              <a:ea typeface="Lato"/>
              <a:cs typeface="Lato"/>
              <a:sym typeface="Lato"/>
            </a:endParaRPr>
          </a:p>
        </p:txBody>
      </p:sp>
      <p:cxnSp>
        <p:nvCxnSpPr>
          <p:cNvPr id="112" name="Google Shape;112;p14"/>
          <p:cNvCxnSpPr/>
          <p:nvPr/>
        </p:nvCxnSpPr>
        <p:spPr>
          <a:xfrm>
            <a:off x="285750" y="4776800"/>
            <a:ext cx="1547700" cy="0"/>
          </a:xfrm>
          <a:prstGeom prst="straightConnector1">
            <a:avLst/>
          </a:prstGeom>
          <a:noFill/>
          <a:ln cap="flat" cmpd="sng" w="9525">
            <a:solidFill>
              <a:srgbClr val="33D9B2"/>
            </a:solidFill>
            <a:prstDash val="solid"/>
            <a:round/>
            <a:headEnd len="med" w="med" type="none"/>
            <a:tailEnd len="med" w="med" type="none"/>
          </a:ln>
        </p:spPr>
      </p:cxnSp>
      <p:cxnSp>
        <p:nvCxnSpPr>
          <p:cNvPr id="113" name="Google Shape;113;p14"/>
          <p:cNvCxnSpPr/>
          <p:nvPr/>
        </p:nvCxnSpPr>
        <p:spPr>
          <a:xfrm>
            <a:off x="285750" y="5537225"/>
            <a:ext cx="1547700" cy="0"/>
          </a:xfrm>
          <a:prstGeom prst="straightConnector1">
            <a:avLst/>
          </a:prstGeom>
          <a:noFill/>
          <a:ln cap="flat" cmpd="sng" w="9525">
            <a:solidFill>
              <a:srgbClr val="33D9B2"/>
            </a:solidFill>
            <a:prstDash val="solid"/>
            <a:round/>
            <a:headEnd len="med" w="med" type="none"/>
            <a:tailEnd len="med" w="med" type="none"/>
          </a:ln>
        </p:spPr>
      </p:cxnSp>
      <p:cxnSp>
        <p:nvCxnSpPr>
          <p:cNvPr id="114" name="Google Shape;114;p14"/>
          <p:cNvCxnSpPr/>
          <p:nvPr/>
        </p:nvCxnSpPr>
        <p:spPr>
          <a:xfrm>
            <a:off x="2163050" y="4776800"/>
            <a:ext cx="1547700" cy="0"/>
          </a:xfrm>
          <a:prstGeom prst="straightConnector1">
            <a:avLst/>
          </a:prstGeom>
          <a:noFill/>
          <a:ln cap="flat" cmpd="sng" w="9525">
            <a:solidFill>
              <a:srgbClr val="34ACE0"/>
            </a:solidFill>
            <a:prstDash val="solid"/>
            <a:round/>
            <a:headEnd len="med" w="med" type="none"/>
            <a:tailEnd len="med" w="med" type="none"/>
          </a:ln>
        </p:spPr>
      </p:cxnSp>
      <p:cxnSp>
        <p:nvCxnSpPr>
          <p:cNvPr id="115" name="Google Shape;115;p14"/>
          <p:cNvCxnSpPr/>
          <p:nvPr/>
        </p:nvCxnSpPr>
        <p:spPr>
          <a:xfrm>
            <a:off x="2158013" y="5537225"/>
            <a:ext cx="1547700" cy="0"/>
          </a:xfrm>
          <a:prstGeom prst="straightConnector1">
            <a:avLst/>
          </a:prstGeom>
          <a:noFill/>
          <a:ln cap="flat" cmpd="sng" w="9525">
            <a:solidFill>
              <a:srgbClr val="34ACE0"/>
            </a:solidFill>
            <a:prstDash val="solid"/>
            <a:round/>
            <a:headEnd len="med" w="med" type="none"/>
            <a:tailEnd len="med" w="med" type="none"/>
          </a:ln>
        </p:spPr>
      </p:cxnSp>
      <p:cxnSp>
        <p:nvCxnSpPr>
          <p:cNvPr id="116" name="Google Shape;116;p14"/>
          <p:cNvCxnSpPr/>
          <p:nvPr/>
        </p:nvCxnSpPr>
        <p:spPr>
          <a:xfrm>
            <a:off x="4054025" y="4776800"/>
            <a:ext cx="1547700" cy="0"/>
          </a:xfrm>
          <a:prstGeom prst="straightConnector1">
            <a:avLst/>
          </a:prstGeom>
          <a:noFill/>
          <a:ln cap="flat" cmpd="sng" w="9525">
            <a:solidFill>
              <a:srgbClr val="F58620"/>
            </a:solidFill>
            <a:prstDash val="solid"/>
            <a:round/>
            <a:headEnd len="med" w="med" type="none"/>
            <a:tailEnd len="med" w="med" type="none"/>
          </a:ln>
        </p:spPr>
      </p:cxnSp>
      <p:cxnSp>
        <p:nvCxnSpPr>
          <p:cNvPr id="117" name="Google Shape;117;p14"/>
          <p:cNvCxnSpPr/>
          <p:nvPr/>
        </p:nvCxnSpPr>
        <p:spPr>
          <a:xfrm>
            <a:off x="4032038" y="5537225"/>
            <a:ext cx="1547700" cy="0"/>
          </a:xfrm>
          <a:prstGeom prst="straightConnector1">
            <a:avLst/>
          </a:prstGeom>
          <a:noFill/>
          <a:ln cap="flat" cmpd="sng" w="9525">
            <a:solidFill>
              <a:srgbClr val="F58620"/>
            </a:solidFill>
            <a:prstDash val="solid"/>
            <a:round/>
            <a:headEnd len="med" w="med" type="none"/>
            <a:tailEnd len="med" w="med" type="none"/>
          </a:ln>
        </p:spPr>
      </p:cxnSp>
      <p:cxnSp>
        <p:nvCxnSpPr>
          <p:cNvPr id="118" name="Google Shape;118;p14"/>
          <p:cNvCxnSpPr/>
          <p:nvPr/>
        </p:nvCxnSpPr>
        <p:spPr>
          <a:xfrm>
            <a:off x="5945000" y="4776800"/>
            <a:ext cx="1547700" cy="0"/>
          </a:xfrm>
          <a:prstGeom prst="straightConnector1">
            <a:avLst/>
          </a:prstGeom>
          <a:noFill/>
          <a:ln cap="flat" cmpd="sng" w="9525">
            <a:solidFill>
              <a:srgbClr val="6677DE"/>
            </a:solidFill>
            <a:prstDash val="solid"/>
            <a:round/>
            <a:headEnd len="med" w="med" type="none"/>
            <a:tailEnd len="med" w="med" type="none"/>
          </a:ln>
        </p:spPr>
      </p:cxnSp>
      <p:cxnSp>
        <p:nvCxnSpPr>
          <p:cNvPr id="119" name="Google Shape;119;p14"/>
          <p:cNvCxnSpPr/>
          <p:nvPr/>
        </p:nvCxnSpPr>
        <p:spPr>
          <a:xfrm>
            <a:off x="5950013" y="5537225"/>
            <a:ext cx="1547700" cy="0"/>
          </a:xfrm>
          <a:prstGeom prst="straightConnector1">
            <a:avLst/>
          </a:prstGeom>
          <a:noFill/>
          <a:ln cap="flat" cmpd="sng" w="9525">
            <a:solidFill>
              <a:srgbClr val="6677DE"/>
            </a:solidFill>
            <a:prstDash val="solid"/>
            <a:round/>
            <a:headEnd len="med" w="med" type="none"/>
            <a:tailEnd len="med" w="med" type="none"/>
          </a:ln>
        </p:spPr>
      </p:cxnSp>
      <p:sp>
        <p:nvSpPr>
          <p:cNvPr id="120" name="Google Shape;120;p14"/>
          <p:cNvSpPr txBox="1"/>
          <p:nvPr/>
        </p:nvSpPr>
        <p:spPr>
          <a:xfrm>
            <a:off x="2043700" y="3956250"/>
            <a:ext cx="17676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D2933"/>
                </a:solidFill>
                <a:latin typeface="Lato Black"/>
                <a:ea typeface="Lato Black"/>
                <a:cs typeface="Lato Black"/>
                <a:sym typeface="Lato Black"/>
              </a:rPr>
              <a:t>MOST POPULAR</a:t>
            </a:r>
            <a:endParaRPr sz="1100">
              <a:solidFill>
                <a:srgbClr val="1D2933"/>
              </a:solidFill>
              <a:latin typeface="Lato Black"/>
              <a:ea typeface="Lato Black"/>
              <a:cs typeface="Lato Black"/>
              <a:sym typeface="Lato Black"/>
            </a:endParaRPr>
          </a:p>
        </p:txBody>
      </p:sp>
      <p:pic>
        <p:nvPicPr>
          <p:cNvPr id="121" name="Google Shape;121;p14"/>
          <p:cNvPicPr preferRelativeResize="0"/>
          <p:nvPr/>
        </p:nvPicPr>
        <p:blipFill>
          <a:blip r:embed="rId4">
            <a:alphaModFix/>
          </a:blip>
          <a:stretch>
            <a:fillRect/>
          </a:stretch>
        </p:blipFill>
        <p:spPr>
          <a:xfrm>
            <a:off x="512097" y="3248552"/>
            <a:ext cx="2816774" cy="411700"/>
          </a:xfrm>
          <a:prstGeom prst="rect">
            <a:avLst/>
          </a:prstGeom>
          <a:noFill/>
          <a:ln>
            <a:noFill/>
          </a:ln>
        </p:spPr>
      </p:pic>
      <p:pic>
        <p:nvPicPr>
          <p:cNvPr id="122" name="Google Shape;122;p14"/>
          <p:cNvPicPr preferRelativeResize="0"/>
          <p:nvPr/>
        </p:nvPicPr>
        <p:blipFill>
          <a:blip r:embed="rId5">
            <a:alphaModFix/>
          </a:blip>
          <a:stretch>
            <a:fillRect/>
          </a:stretch>
        </p:blipFill>
        <p:spPr>
          <a:xfrm>
            <a:off x="-351" y="2860150"/>
            <a:ext cx="7772400" cy="1028700"/>
          </a:xfrm>
          <a:prstGeom prst="rect">
            <a:avLst/>
          </a:prstGeom>
          <a:noFill/>
          <a:ln>
            <a:noFill/>
          </a:ln>
        </p:spPr>
      </p:pic>
      <p:pic>
        <p:nvPicPr>
          <p:cNvPr id="123" name="Google Shape;123;p14"/>
          <p:cNvPicPr preferRelativeResize="0"/>
          <p:nvPr/>
        </p:nvPicPr>
        <p:blipFill>
          <a:blip r:embed="rId6">
            <a:alphaModFix/>
          </a:blip>
          <a:stretch>
            <a:fillRect/>
          </a:stretch>
        </p:blipFill>
        <p:spPr>
          <a:xfrm>
            <a:off x="1389300" y="7474425"/>
            <a:ext cx="5269794" cy="1288575"/>
          </a:xfrm>
          <a:prstGeom prst="rect">
            <a:avLst/>
          </a:prstGeom>
          <a:noFill/>
          <a:ln>
            <a:noFill/>
          </a:ln>
        </p:spPr>
      </p:pic>
      <p:sp>
        <p:nvSpPr>
          <p:cNvPr id="124" name="Google Shape;124;p14"/>
          <p:cNvSpPr txBox="1"/>
          <p:nvPr/>
        </p:nvSpPr>
        <p:spPr>
          <a:xfrm>
            <a:off x="26350" y="193450"/>
            <a:ext cx="7772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36434E"/>
                </a:solidFill>
                <a:latin typeface="Lato"/>
                <a:ea typeface="Lato"/>
                <a:cs typeface="Lato"/>
                <a:sym typeface="Lato"/>
              </a:rPr>
              <a:t>Hidden Lake Golf</a:t>
            </a:r>
            <a:r>
              <a:rPr b="1" lang="en" sz="2600">
                <a:solidFill>
                  <a:srgbClr val="36434E"/>
                </a:solidFill>
                <a:latin typeface="Lato"/>
                <a:ea typeface="Lato"/>
                <a:cs typeface="Lato"/>
                <a:sym typeface="Lato"/>
              </a:rPr>
              <a:t> Club</a:t>
            </a:r>
            <a:endParaRPr b="1" sz="2600">
              <a:solidFill>
                <a:srgbClr val="36434E"/>
              </a:solidFill>
              <a:latin typeface="Lato"/>
              <a:ea typeface="Lato"/>
              <a:cs typeface="Lato"/>
              <a:sym typeface="Lato"/>
            </a:endParaRPr>
          </a:p>
        </p:txBody>
      </p:sp>
      <p:pic>
        <p:nvPicPr>
          <p:cNvPr id="125" name="Google Shape;125;p14"/>
          <p:cNvPicPr preferRelativeResize="0"/>
          <p:nvPr/>
        </p:nvPicPr>
        <p:blipFill rotWithShape="1">
          <a:blip r:embed="rId7">
            <a:alphaModFix/>
          </a:blip>
          <a:srcRect b="4685" l="0" r="0" t="4685"/>
          <a:stretch/>
        </p:blipFill>
        <p:spPr>
          <a:xfrm>
            <a:off x="413314" y="196138"/>
            <a:ext cx="700470" cy="634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5"/>
          <p:cNvPicPr preferRelativeResize="0"/>
          <p:nvPr/>
        </p:nvPicPr>
        <p:blipFill>
          <a:blip r:embed="rId3">
            <a:alphaModFix/>
          </a:blip>
          <a:stretch>
            <a:fillRect/>
          </a:stretch>
        </p:blipFill>
        <p:spPr>
          <a:xfrm>
            <a:off x="0" y="9458100"/>
            <a:ext cx="7772402" cy="600000"/>
          </a:xfrm>
          <a:prstGeom prst="rect">
            <a:avLst/>
          </a:prstGeom>
          <a:noFill/>
          <a:ln>
            <a:noFill/>
          </a:ln>
        </p:spPr>
      </p:pic>
      <p:sp>
        <p:nvSpPr>
          <p:cNvPr id="131" name="Google Shape;131;p15"/>
          <p:cNvSpPr txBox="1"/>
          <p:nvPr/>
        </p:nvSpPr>
        <p:spPr>
          <a:xfrm>
            <a:off x="26350" y="236475"/>
            <a:ext cx="7772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36434E"/>
                </a:solidFill>
                <a:latin typeface="Lato"/>
                <a:ea typeface="Lato"/>
                <a:cs typeface="Lato"/>
                <a:sym typeface="Lato"/>
              </a:rPr>
              <a:t>Hidden Lake</a:t>
            </a:r>
            <a:r>
              <a:rPr b="1" lang="en" sz="2600">
                <a:solidFill>
                  <a:srgbClr val="36434E"/>
                </a:solidFill>
                <a:latin typeface="Lato"/>
                <a:ea typeface="Lato"/>
                <a:cs typeface="Lato"/>
                <a:sym typeface="Lato"/>
              </a:rPr>
              <a:t> Golf Club</a:t>
            </a:r>
            <a:endParaRPr b="1" sz="2600">
              <a:solidFill>
                <a:srgbClr val="36434E"/>
              </a:solidFill>
              <a:latin typeface="Lato"/>
              <a:ea typeface="Lato"/>
              <a:cs typeface="Lato"/>
              <a:sym typeface="Lato"/>
            </a:endParaRPr>
          </a:p>
        </p:txBody>
      </p:sp>
      <p:pic>
        <p:nvPicPr>
          <p:cNvPr id="132" name="Google Shape;132;p15"/>
          <p:cNvPicPr preferRelativeResize="0"/>
          <p:nvPr/>
        </p:nvPicPr>
        <p:blipFill rotWithShape="1">
          <a:blip r:embed="rId4">
            <a:alphaModFix/>
          </a:blip>
          <a:srcRect b="4685" l="0" r="0" t="4685"/>
          <a:stretch/>
        </p:blipFill>
        <p:spPr>
          <a:xfrm>
            <a:off x="714775" y="199837"/>
            <a:ext cx="619125" cy="561083"/>
          </a:xfrm>
          <a:prstGeom prst="rect">
            <a:avLst/>
          </a:prstGeom>
          <a:noFill/>
          <a:ln>
            <a:noFill/>
          </a:ln>
        </p:spPr>
      </p:pic>
      <p:sp>
        <p:nvSpPr>
          <p:cNvPr id="133" name="Google Shape;133;p15"/>
          <p:cNvSpPr txBox="1"/>
          <p:nvPr/>
        </p:nvSpPr>
        <p:spPr>
          <a:xfrm>
            <a:off x="4142275" y="5255975"/>
            <a:ext cx="2336100" cy="42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900"/>
              </a:spcAft>
              <a:buNone/>
            </a:pPr>
            <a:r>
              <a:rPr lang="en" sz="2200">
                <a:solidFill>
                  <a:srgbClr val="F58620"/>
                </a:solidFill>
                <a:latin typeface="Lato Black"/>
                <a:ea typeface="Lato Black"/>
                <a:cs typeface="Lato Black"/>
                <a:sym typeface="Lato Black"/>
              </a:rPr>
              <a:t>9</a:t>
            </a:r>
            <a:r>
              <a:rPr lang="en" sz="2200">
                <a:solidFill>
                  <a:srgbClr val="F58620"/>
                </a:solidFill>
                <a:latin typeface="Lato Black"/>
                <a:ea typeface="Lato Black"/>
                <a:cs typeface="Lato Black"/>
                <a:sym typeface="Lato Black"/>
              </a:rPr>
              <a:t>-</a:t>
            </a:r>
            <a:r>
              <a:rPr lang="en" sz="2200">
                <a:solidFill>
                  <a:srgbClr val="F58620"/>
                </a:solidFill>
                <a:latin typeface="Lato Black"/>
                <a:ea typeface="Lato Black"/>
                <a:cs typeface="Lato Black"/>
                <a:sym typeface="Lato Black"/>
              </a:rPr>
              <a:t>HOLE EVENTS</a:t>
            </a:r>
            <a:endParaRPr sz="2200">
              <a:solidFill>
                <a:srgbClr val="F58620"/>
              </a:solidFill>
              <a:latin typeface="Lato Black"/>
              <a:ea typeface="Lato Black"/>
              <a:cs typeface="Lato Black"/>
              <a:sym typeface="Lato Black"/>
            </a:endParaRPr>
          </a:p>
        </p:txBody>
      </p:sp>
      <p:cxnSp>
        <p:nvCxnSpPr>
          <p:cNvPr id="134" name="Google Shape;134;p15"/>
          <p:cNvCxnSpPr/>
          <p:nvPr/>
        </p:nvCxnSpPr>
        <p:spPr>
          <a:xfrm flipH="1" rot="10800000">
            <a:off x="0" y="935975"/>
            <a:ext cx="7772700" cy="23700"/>
          </a:xfrm>
          <a:prstGeom prst="straightConnector1">
            <a:avLst/>
          </a:prstGeom>
          <a:noFill/>
          <a:ln cap="flat" cmpd="sng" w="38100">
            <a:solidFill>
              <a:srgbClr val="F48E03"/>
            </a:solidFill>
            <a:prstDash val="solid"/>
            <a:round/>
            <a:headEnd len="med" w="med" type="none"/>
            <a:tailEnd len="med" w="med" type="none"/>
          </a:ln>
        </p:spPr>
      </p:cxnSp>
      <p:pic>
        <p:nvPicPr>
          <p:cNvPr id="135" name="Google Shape;135;p15"/>
          <p:cNvPicPr preferRelativeResize="0"/>
          <p:nvPr/>
        </p:nvPicPr>
        <p:blipFill>
          <a:blip r:embed="rId5">
            <a:alphaModFix/>
          </a:blip>
          <a:stretch>
            <a:fillRect/>
          </a:stretch>
        </p:blipFill>
        <p:spPr>
          <a:xfrm>
            <a:off x="1263371" y="5311262"/>
            <a:ext cx="2878903" cy="420775"/>
          </a:xfrm>
          <a:prstGeom prst="rect">
            <a:avLst/>
          </a:prstGeom>
          <a:noFill/>
          <a:ln>
            <a:noFill/>
          </a:ln>
        </p:spPr>
      </p:pic>
      <p:sp>
        <p:nvSpPr>
          <p:cNvPr id="136" name="Google Shape;136;p15"/>
          <p:cNvSpPr txBox="1"/>
          <p:nvPr/>
        </p:nvSpPr>
        <p:spPr>
          <a:xfrm>
            <a:off x="342700" y="5870400"/>
            <a:ext cx="7139700" cy="8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36434E"/>
                </a:solidFill>
                <a:latin typeface="Lato"/>
                <a:ea typeface="Lato"/>
                <a:cs typeface="Lato"/>
                <a:sym typeface="Lato"/>
              </a:rPr>
              <a:t>The </a:t>
            </a:r>
            <a:r>
              <a:rPr b="1" lang="en">
                <a:solidFill>
                  <a:srgbClr val="36434E"/>
                </a:solidFill>
                <a:latin typeface="Lato"/>
                <a:ea typeface="Lato"/>
                <a:cs typeface="Lato"/>
                <a:sym typeface="Lato"/>
              </a:rPr>
              <a:t>Operation 36</a:t>
            </a:r>
            <a:r>
              <a:rPr lang="en">
                <a:solidFill>
                  <a:srgbClr val="36434E"/>
                </a:solidFill>
                <a:latin typeface="Quicksand"/>
                <a:ea typeface="Quicksand"/>
                <a:cs typeface="Quicksand"/>
                <a:sym typeface="Quicksand"/>
              </a:rPr>
              <a:t>®</a:t>
            </a:r>
            <a:r>
              <a:rPr lang="en">
                <a:solidFill>
                  <a:srgbClr val="36434E"/>
                </a:solidFill>
                <a:latin typeface="Lato"/>
                <a:ea typeface="Lato"/>
                <a:cs typeface="Lato"/>
                <a:sym typeface="Lato"/>
              </a:rPr>
              <a:t> 9-Hole Events provide a great experience for juniors to challenge themselves and test their skills on the course.  Caddy required for golfers Division 1-3.</a:t>
            </a:r>
            <a:br>
              <a:rPr lang="en">
                <a:solidFill>
                  <a:srgbClr val="36434E"/>
                </a:solidFill>
                <a:latin typeface="Lato"/>
                <a:ea typeface="Lato"/>
                <a:cs typeface="Lato"/>
                <a:sym typeface="Lato"/>
              </a:rPr>
            </a:br>
            <a:br>
              <a:rPr lang="en">
                <a:solidFill>
                  <a:srgbClr val="36434E"/>
                </a:solidFill>
                <a:latin typeface="Lato"/>
                <a:ea typeface="Lato"/>
                <a:cs typeface="Lato"/>
                <a:sym typeface="Lato"/>
              </a:rPr>
            </a:br>
            <a:r>
              <a:rPr i="1" lang="en">
                <a:solidFill>
                  <a:srgbClr val="36434E"/>
                </a:solidFill>
                <a:latin typeface="Lato"/>
                <a:ea typeface="Lato"/>
                <a:cs typeface="Lato"/>
                <a:sym typeface="Lato"/>
              </a:rPr>
              <a:t>To learn more about Operation 36 9-Hole Events:  </a:t>
            </a:r>
            <a:r>
              <a:rPr b="1" i="1" lang="en">
                <a:solidFill>
                  <a:srgbClr val="34ACE0"/>
                </a:solidFill>
                <a:uFill>
                  <a:noFill/>
                </a:uFill>
                <a:latin typeface="Lato"/>
                <a:ea typeface="Lato"/>
                <a:cs typeface="Lato"/>
                <a:sym typeface="Lato"/>
                <a:hlinkClick r:id="rId6">
                  <a:extLst>
                    <a:ext uri="{A12FA001-AC4F-418D-AE19-62706E023703}">
                      <ahyp:hlinkClr val="tx"/>
                    </a:ext>
                  </a:extLst>
                </a:hlinkClick>
              </a:rPr>
              <a:t>CLICK HERE</a:t>
            </a:r>
            <a:endParaRPr>
              <a:solidFill>
                <a:srgbClr val="36434E"/>
              </a:solidFill>
              <a:latin typeface="Lato"/>
              <a:ea typeface="Lato"/>
              <a:cs typeface="Lato"/>
              <a:sym typeface="Lato"/>
            </a:endParaRPr>
          </a:p>
        </p:txBody>
      </p:sp>
      <p:sp>
        <p:nvSpPr>
          <p:cNvPr id="137" name="Google Shape;137;p15"/>
          <p:cNvSpPr/>
          <p:nvPr/>
        </p:nvSpPr>
        <p:spPr>
          <a:xfrm>
            <a:off x="264913" y="7285540"/>
            <a:ext cx="1461300" cy="256500"/>
          </a:xfrm>
          <a:prstGeom prst="roundRect">
            <a:avLst>
              <a:gd fmla="val 16667" name="adj"/>
            </a:avLst>
          </a:prstGeom>
          <a:solidFill>
            <a:srgbClr val="33D9B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D2933"/>
                </a:solidFill>
                <a:latin typeface="Lato"/>
                <a:ea typeface="Lato"/>
                <a:cs typeface="Lato"/>
                <a:sym typeface="Lato"/>
              </a:rPr>
              <a:t>Semester 1</a:t>
            </a:r>
            <a:endParaRPr b="1" sz="1200">
              <a:solidFill>
                <a:srgbClr val="1D2933"/>
              </a:solidFill>
              <a:latin typeface="Lato"/>
              <a:ea typeface="Lato"/>
              <a:cs typeface="Lato"/>
              <a:sym typeface="Lato"/>
            </a:endParaRPr>
          </a:p>
        </p:txBody>
      </p:sp>
      <p:sp>
        <p:nvSpPr>
          <p:cNvPr id="138" name="Google Shape;138;p15"/>
          <p:cNvSpPr/>
          <p:nvPr/>
        </p:nvSpPr>
        <p:spPr>
          <a:xfrm>
            <a:off x="264913" y="7632736"/>
            <a:ext cx="1461300" cy="256500"/>
          </a:xfrm>
          <a:prstGeom prst="roundRect">
            <a:avLst>
              <a:gd fmla="val 16667" name="adj"/>
            </a:avLst>
          </a:prstGeom>
          <a:solidFill>
            <a:srgbClr val="34AC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D2933"/>
                </a:solidFill>
                <a:latin typeface="Lato"/>
                <a:ea typeface="Lato"/>
                <a:cs typeface="Lato"/>
                <a:sym typeface="Lato"/>
              </a:rPr>
              <a:t>Semester 2</a:t>
            </a:r>
            <a:endParaRPr b="1" sz="1200">
              <a:solidFill>
                <a:srgbClr val="1D2933"/>
              </a:solidFill>
              <a:latin typeface="Lato"/>
              <a:ea typeface="Lato"/>
              <a:cs typeface="Lato"/>
              <a:sym typeface="Lato"/>
            </a:endParaRPr>
          </a:p>
        </p:txBody>
      </p:sp>
      <p:sp>
        <p:nvSpPr>
          <p:cNvPr id="139" name="Google Shape;139;p15"/>
          <p:cNvSpPr/>
          <p:nvPr/>
        </p:nvSpPr>
        <p:spPr>
          <a:xfrm>
            <a:off x="264913" y="7979932"/>
            <a:ext cx="1461300" cy="256500"/>
          </a:xfrm>
          <a:prstGeom prst="roundRect">
            <a:avLst>
              <a:gd fmla="val 16667" name="adj"/>
            </a:avLst>
          </a:prstGeom>
          <a:solidFill>
            <a:srgbClr val="F48E0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D2933"/>
                </a:solidFill>
                <a:latin typeface="Lato"/>
                <a:ea typeface="Lato"/>
                <a:cs typeface="Lato"/>
                <a:sym typeface="Lato"/>
              </a:rPr>
              <a:t>Semester 3</a:t>
            </a:r>
            <a:endParaRPr b="1" sz="1200">
              <a:solidFill>
                <a:srgbClr val="1D2933"/>
              </a:solidFill>
              <a:latin typeface="Lato"/>
              <a:ea typeface="Lato"/>
              <a:cs typeface="Lato"/>
              <a:sym typeface="Lato"/>
            </a:endParaRPr>
          </a:p>
        </p:txBody>
      </p:sp>
      <p:sp>
        <p:nvSpPr>
          <p:cNvPr id="140" name="Google Shape;140;p15"/>
          <p:cNvSpPr/>
          <p:nvPr/>
        </p:nvSpPr>
        <p:spPr>
          <a:xfrm>
            <a:off x="264913" y="8327129"/>
            <a:ext cx="1461300" cy="256500"/>
          </a:xfrm>
          <a:prstGeom prst="roundRect">
            <a:avLst>
              <a:gd fmla="val 16667" name="adj"/>
            </a:avLst>
          </a:prstGeom>
          <a:solidFill>
            <a:srgbClr val="6677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D2933"/>
                </a:solidFill>
                <a:latin typeface="Lato"/>
                <a:ea typeface="Lato"/>
                <a:cs typeface="Lato"/>
                <a:sym typeface="Lato"/>
              </a:rPr>
              <a:t>Semester 4</a:t>
            </a:r>
            <a:endParaRPr b="1" sz="1200">
              <a:solidFill>
                <a:srgbClr val="1D2933"/>
              </a:solidFill>
              <a:latin typeface="Lato"/>
              <a:ea typeface="Lato"/>
              <a:cs typeface="Lato"/>
              <a:sym typeface="Lato"/>
            </a:endParaRPr>
          </a:p>
        </p:txBody>
      </p:sp>
      <p:sp>
        <p:nvSpPr>
          <p:cNvPr id="141" name="Google Shape;141;p15"/>
          <p:cNvSpPr/>
          <p:nvPr/>
        </p:nvSpPr>
        <p:spPr>
          <a:xfrm>
            <a:off x="1784320" y="7285543"/>
            <a:ext cx="1343100" cy="256500"/>
          </a:xfrm>
          <a:prstGeom prst="rect">
            <a:avLst/>
          </a:prstGeom>
          <a:solidFill>
            <a:schemeClr val="lt1"/>
          </a:solidFill>
          <a:ln cap="flat" cmpd="sng" w="9525">
            <a:solidFill>
              <a:srgbClr val="33D9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5/15 or 5</a:t>
            </a:r>
            <a:r>
              <a:rPr b="1" lang="en" sz="1200">
                <a:solidFill>
                  <a:srgbClr val="36434E"/>
                </a:solidFill>
                <a:latin typeface="Lato"/>
                <a:ea typeface="Lato"/>
                <a:cs typeface="Lato"/>
                <a:sym typeface="Lato"/>
              </a:rPr>
              <a:t>/16</a:t>
            </a:r>
            <a:endParaRPr b="1" sz="1200">
              <a:solidFill>
                <a:srgbClr val="36434E"/>
              </a:solidFill>
              <a:latin typeface="Lato"/>
              <a:ea typeface="Lato"/>
              <a:cs typeface="Lato"/>
              <a:sym typeface="Lato"/>
            </a:endParaRPr>
          </a:p>
        </p:txBody>
      </p:sp>
      <p:sp>
        <p:nvSpPr>
          <p:cNvPr id="142" name="Google Shape;142;p15"/>
          <p:cNvSpPr/>
          <p:nvPr/>
        </p:nvSpPr>
        <p:spPr>
          <a:xfrm>
            <a:off x="3211369" y="7285543"/>
            <a:ext cx="1343100" cy="256500"/>
          </a:xfrm>
          <a:prstGeom prst="rect">
            <a:avLst/>
          </a:prstGeom>
          <a:solidFill>
            <a:schemeClr val="lt1"/>
          </a:solidFill>
          <a:ln cap="flat" cmpd="sng" w="9525">
            <a:solidFill>
              <a:srgbClr val="33D9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5/29 or 5</a:t>
            </a:r>
            <a:r>
              <a:rPr b="1" lang="en" sz="1200">
                <a:solidFill>
                  <a:srgbClr val="36434E"/>
                </a:solidFill>
                <a:latin typeface="Lato"/>
                <a:ea typeface="Lato"/>
                <a:cs typeface="Lato"/>
                <a:sym typeface="Lato"/>
              </a:rPr>
              <a:t>/30</a:t>
            </a:r>
            <a:endParaRPr b="1" sz="1200">
              <a:solidFill>
                <a:srgbClr val="36434E"/>
              </a:solidFill>
              <a:latin typeface="Lato"/>
              <a:ea typeface="Lato"/>
              <a:cs typeface="Lato"/>
              <a:sym typeface="Lato"/>
            </a:endParaRPr>
          </a:p>
        </p:txBody>
      </p:sp>
      <p:sp>
        <p:nvSpPr>
          <p:cNvPr id="143" name="Google Shape;143;p15"/>
          <p:cNvSpPr/>
          <p:nvPr/>
        </p:nvSpPr>
        <p:spPr>
          <a:xfrm>
            <a:off x="4629276" y="7285543"/>
            <a:ext cx="1343100" cy="256500"/>
          </a:xfrm>
          <a:prstGeom prst="rect">
            <a:avLst/>
          </a:prstGeom>
          <a:solidFill>
            <a:schemeClr val="lt1"/>
          </a:solidFill>
          <a:ln cap="flat" cmpd="sng" w="9525">
            <a:solidFill>
              <a:srgbClr val="33D9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6/12 or 6</a:t>
            </a:r>
            <a:r>
              <a:rPr b="1" lang="en" sz="1200">
                <a:solidFill>
                  <a:srgbClr val="36434E"/>
                </a:solidFill>
                <a:latin typeface="Lato"/>
                <a:ea typeface="Lato"/>
                <a:cs typeface="Lato"/>
                <a:sym typeface="Lato"/>
              </a:rPr>
              <a:t>/13</a:t>
            </a:r>
            <a:endParaRPr b="1" sz="1200">
              <a:solidFill>
                <a:srgbClr val="36434E"/>
              </a:solidFill>
              <a:latin typeface="Lato"/>
              <a:ea typeface="Lato"/>
              <a:cs typeface="Lato"/>
              <a:sym typeface="Lato"/>
            </a:endParaRPr>
          </a:p>
        </p:txBody>
      </p:sp>
      <p:sp>
        <p:nvSpPr>
          <p:cNvPr id="144" name="Google Shape;144;p15"/>
          <p:cNvSpPr/>
          <p:nvPr/>
        </p:nvSpPr>
        <p:spPr>
          <a:xfrm>
            <a:off x="6056325" y="7285543"/>
            <a:ext cx="1343100" cy="256500"/>
          </a:xfrm>
          <a:prstGeom prst="rect">
            <a:avLst/>
          </a:prstGeom>
          <a:solidFill>
            <a:schemeClr val="lt1"/>
          </a:solidFill>
          <a:ln cap="flat" cmpd="sng" w="9525">
            <a:solidFill>
              <a:srgbClr val="33D9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6/26 or 6</a:t>
            </a:r>
            <a:r>
              <a:rPr b="1" lang="en" sz="1200">
                <a:solidFill>
                  <a:srgbClr val="36434E"/>
                </a:solidFill>
                <a:latin typeface="Lato"/>
                <a:ea typeface="Lato"/>
                <a:cs typeface="Lato"/>
                <a:sym typeface="Lato"/>
              </a:rPr>
              <a:t>/27</a:t>
            </a:r>
            <a:endParaRPr b="1" sz="1200">
              <a:solidFill>
                <a:srgbClr val="36434E"/>
              </a:solidFill>
              <a:latin typeface="Lato"/>
              <a:ea typeface="Lato"/>
              <a:cs typeface="Lato"/>
              <a:sym typeface="Lato"/>
            </a:endParaRPr>
          </a:p>
        </p:txBody>
      </p:sp>
      <p:sp>
        <p:nvSpPr>
          <p:cNvPr id="145" name="Google Shape;145;p15"/>
          <p:cNvSpPr/>
          <p:nvPr/>
        </p:nvSpPr>
        <p:spPr>
          <a:xfrm>
            <a:off x="1784320" y="7632737"/>
            <a:ext cx="1343100" cy="256500"/>
          </a:xfrm>
          <a:prstGeom prst="rect">
            <a:avLst/>
          </a:prstGeom>
          <a:solidFill>
            <a:schemeClr val="lt1"/>
          </a:solidFill>
          <a:ln cap="flat" cmpd="sng" w="9525">
            <a:solidFill>
              <a:srgbClr val="34AC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7/10 or 7</a:t>
            </a:r>
            <a:r>
              <a:rPr b="1" lang="en" sz="1200">
                <a:solidFill>
                  <a:srgbClr val="36434E"/>
                </a:solidFill>
                <a:latin typeface="Lato"/>
                <a:ea typeface="Lato"/>
                <a:cs typeface="Lato"/>
                <a:sym typeface="Lato"/>
              </a:rPr>
              <a:t>/11</a:t>
            </a:r>
            <a:endParaRPr b="1" sz="1200">
              <a:solidFill>
                <a:srgbClr val="36434E"/>
              </a:solidFill>
              <a:latin typeface="Lato"/>
              <a:ea typeface="Lato"/>
              <a:cs typeface="Lato"/>
              <a:sym typeface="Lato"/>
            </a:endParaRPr>
          </a:p>
        </p:txBody>
      </p:sp>
      <p:sp>
        <p:nvSpPr>
          <p:cNvPr id="146" name="Google Shape;146;p15"/>
          <p:cNvSpPr/>
          <p:nvPr/>
        </p:nvSpPr>
        <p:spPr>
          <a:xfrm>
            <a:off x="3211369" y="7632737"/>
            <a:ext cx="1343100" cy="256500"/>
          </a:xfrm>
          <a:prstGeom prst="rect">
            <a:avLst/>
          </a:prstGeom>
          <a:solidFill>
            <a:schemeClr val="lt1"/>
          </a:solidFill>
          <a:ln cap="flat" cmpd="sng" w="9525">
            <a:solidFill>
              <a:srgbClr val="34AC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7/24 or 7</a:t>
            </a:r>
            <a:r>
              <a:rPr b="1" lang="en" sz="1200">
                <a:solidFill>
                  <a:srgbClr val="36434E"/>
                </a:solidFill>
                <a:latin typeface="Lato"/>
                <a:ea typeface="Lato"/>
                <a:cs typeface="Lato"/>
                <a:sym typeface="Lato"/>
              </a:rPr>
              <a:t>/25</a:t>
            </a:r>
            <a:endParaRPr b="1" sz="1200">
              <a:solidFill>
                <a:srgbClr val="36434E"/>
              </a:solidFill>
              <a:latin typeface="Lato"/>
              <a:ea typeface="Lato"/>
              <a:cs typeface="Lato"/>
              <a:sym typeface="Lato"/>
            </a:endParaRPr>
          </a:p>
        </p:txBody>
      </p:sp>
      <p:sp>
        <p:nvSpPr>
          <p:cNvPr id="147" name="Google Shape;147;p15"/>
          <p:cNvSpPr/>
          <p:nvPr/>
        </p:nvSpPr>
        <p:spPr>
          <a:xfrm>
            <a:off x="4629276" y="7632737"/>
            <a:ext cx="1343100" cy="256500"/>
          </a:xfrm>
          <a:prstGeom prst="rect">
            <a:avLst/>
          </a:prstGeom>
          <a:solidFill>
            <a:schemeClr val="lt1"/>
          </a:solidFill>
          <a:ln cap="flat" cmpd="sng" w="9525">
            <a:solidFill>
              <a:srgbClr val="34AC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8/7 or 8</a:t>
            </a:r>
            <a:r>
              <a:rPr b="1" lang="en" sz="1200">
                <a:solidFill>
                  <a:srgbClr val="36434E"/>
                </a:solidFill>
                <a:latin typeface="Lato"/>
                <a:ea typeface="Lato"/>
                <a:cs typeface="Lato"/>
                <a:sym typeface="Lato"/>
              </a:rPr>
              <a:t>/8</a:t>
            </a:r>
            <a:endParaRPr b="1" sz="1200">
              <a:solidFill>
                <a:srgbClr val="36434E"/>
              </a:solidFill>
              <a:latin typeface="Lato"/>
              <a:ea typeface="Lato"/>
              <a:cs typeface="Lato"/>
              <a:sym typeface="Lato"/>
            </a:endParaRPr>
          </a:p>
        </p:txBody>
      </p:sp>
      <p:sp>
        <p:nvSpPr>
          <p:cNvPr id="148" name="Google Shape;148;p15"/>
          <p:cNvSpPr/>
          <p:nvPr/>
        </p:nvSpPr>
        <p:spPr>
          <a:xfrm>
            <a:off x="6056325" y="7632737"/>
            <a:ext cx="1343100" cy="256500"/>
          </a:xfrm>
          <a:prstGeom prst="rect">
            <a:avLst/>
          </a:prstGeom>
          <a:solidFill>
            <a:schemeClr val="lt1"/>
          </a:solidFill>
          <a:ln cap="flat" cmpd="sng" w="9525">
            <a:solidFill>
              <a:srgbClr val="34ACE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8/21 or 8</a:t>
            </a:r>
            <a:r>
              <a:rPr b="1" lang="en" sz="1200">
                <a:solidFill>
                  <a:srgbClr val="36434E"/>
                </a:solidFill>
                <a:latin typeface="Lato"/>
                <a:ea typeface="Lato"/>
                <a:cs typeface="Lato"/>
                <a:sym typeface="Lato"/>
              </a:rPr>
              <a:t>/22</a:t>
            </a:r>
            <a:endParaRPr b="1" sz="1200">
              <a:solidFill>
                <a:srgbClr val="36434E"/>
              </a:solidFill>
              <a:latin typeface="Lato"/>
              <a:ea typeface="Lato"/>
              <a:cs typeface="Lato"/>
              <a:sym typeface="Lato"/>
            </a:endParaRPr>
          </a:p>
        </p:txBody>
      </p:sp>
      <p:sp>
        <p:nvSpPr>
          <p:cNvPr id="149" name="Google Shape;149;p15"/>
          <p:cNvSpPr/>
          <p:nvPr/>
        </p:nvSpPr>
        <p:spPr>
          <a:xfrm>
            <a:off x="1784320" y="7979932"/>
            <a:ext cx="1343100" cy="256500"/>
          </a:xfrm>
          <a:prstGeom prst="rect">
            <a:avLst/>
          </a:prstGeom>
          <a:solidFill>
            <a:schemeClr val="lt1"/>
          </a:solid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9/11 </a:t>
            </a:r>
            <a:endParaRPr b="1" sz="1200">
              <a:solidFill>
                <a:srgbClr val="36434E"/>
              </a:solidFill>
              <a:latin typeface="Lato"/>
              <a:ea typeface="Lato"/>
              <a:cs typeface="Lato"/>
              <a:sym typeface="Lato"/>
            </a:endParaRPr>
          </a:p>
        </p:txBody>
      </p:sp>
      <p:sp>
        <p:nvSpPr>
          <p:cNvPr id="150" name="Google Shape;150;p15"/>
          <p:cNvSpPr/>
          <p:nvPr/>
        </p:nvSpPr>
        <p:spPr>
          <a:xfrm>
            <a:off x="3211369" y="7979932"/>
            <a:ext cx="1343100" cy="256500"/>
          </a:xfrm>
          <a:prstGeom prst="rect">
            <a:avLst/>
          </a:prstGeom>
          <a:solidFill>
            <a:schemeClr val="lt1"/>
          </a:solid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9/25</a:t>
            </a:r>
            <a:endParaRPr b="1" sz="1200">
              <a:solidFill>
                <a:srgbClr val="36434E"/>
              </a:solidFill>
              <a:latin typeface="Lato"/>
              <a:ea typeface="Lato"/>
              <a:cs typeface="Lato"/>
              <a:sym typeface="Lato"/>
            </a:endParaRPr>
          </a:p>
        </p:txBody>
      </p:sp>
      <p:sp>
        <p:nvSpPr>
          <p:cNvPr id="151" name="Google Shape;151;p15"/>
          <p:cNvSpPr/>
          <p:nvPr/>
        </p:nvSpPr>
        <p:spPr>
          <a:xfrm>
            <a:off x="4629276" y="7979932"/>
            <a:ext cx="1343100" cy="256500"/>
          </a:xfrm>
          <a:prstGeom prst="rect">
            <a:avLst/>
          </a:prstGeom>
          <a:solidFill>
            <a:schemeClr val="lt1"/>
          </a:solid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10/9 </a:t>
            </a:r>
            <a:endParaRPr b="1" sz="1200">
              <a:solidFill>
                <a:srgbClr val="36434E"/>
              </a:solidFill>
              <a:latin typeface="Lato"/>
              <a:ea typeface="Lato"/>
              <a:cs typeface="Lato"/>
              <a:sym typeface="Lato"/>
            </a:endParaRPr>
          </a:p>
        </p:txBody>
      </p:sp>
      <p:sp>
        <p:nvSpPr>
          <p:cNvPr id="152" name="Google Shape;152;p15"/>
          <p:cNvSpPr/>
          <p:nvPr/>
        </p:nvSpPr>
        <p:spPr>
          <a:xfrm>
            <a:off x="6056325" y="7979932"/>
            <a:ext cx="1343100" cy="256500"/>
          </a:xfrm>
          <a:prstGeom prst="rect">
            <a:avLst/>
          </a:prstGeom>
          <a:solidFill>
            <a:schemeClr val="lt1"/>
          </a:solid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10/23 </a:t>
            </a:r>
            <a:endParaRPr b="1" sz="1200">
              <a:solidFill>
                <a:srgbClr val="36434E"/>
              </a:solidFill>
              <a:latin typeface="Lato"/>
              <a:ea typeface="Lato"/>
              <a:cs typeface="Lato"/>
              <a:sym typeface="Lato"/>
            </a:endParaRPr>
          </a:p>
        </p:txBody>
      </p:sp>
      <p:sp>
        <p:nvSpPr>
          <p:cNvPr id="153" name="Google Shape;153;p15"/>
          <p:cNvSpPr/>
          <p:nvPr/>
        </p:nvSpPr>
        <p:spPr>
          <a:xfrm>
            <a:off x="1784320" y="8327126"/>
            <a:ext cx="1343100" cy="256500"/>
          </a:xfrm>
          <a:prstGeom prst="rect">
            <a:avLst/>
          </a:prstGeom>
          <a:solidFill>
            <a:schemeClr val="lt1"/>
          </a:solidFill>
          <a:ln cap="flat" cmpd="sng" w="9525">
            <a:solidFill>
              <a:srgbClr val="6677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NA</a:t>
            </a:r>
            <a:endParaRPr b="1" sz="1200">
              <a:solidFill>
                <a:srgbClr val="36434E"/>
              </a:solidFill>
              <a:latin typeface="Lato"/>
              <a:ea typeface="Lato"/>
              <a:cs typeface="Lato"/>
              <a:sym typeface="Lato"/>
            </a:endParaRPr>
          </a:p>
        </p:txBody>
      </p:sp>
      <p:sp>
        <p:nvSpPr>
          <p:cNvPr id="154" name="Google Shape;154;p15"/>
          <p:cNvSpPr/>
          <p:nvPr/>
        </p:nvSpPr>
        <p:spPr>
          <a:xfrm>
            <a:off x="3211369" y="8327126"/>
            <a:ext cx="1343100" cy="256500"/>
          </a:xfrm>
          <a:prstGeom prst="rect">
            <a:avLst/>
          </a:prstGeom>
          <a:solidFill>
            <a:schemeClr val="lt1"/>
          </a:solidFill>
          <a:ln cap="flat" cmpd="sng" w="9525">
            <a:solidFill>
              <a:srgbClr val="6677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NA</a:t>
            </a:r>
            <a:endParaRPr b="1" sz="1200">
              <a:solidFill>
                <a:srgbClr val="36434E"/>
              </a:solidFill>
              <a:latin typeface="Lato"/>
              <a:ea typeface="Lato"/>
              <a:cs typeface="Lato"/>
              <a:sym typeface="Lato"/>
            </a:endParaRPr>
          </a:p>
        </p:txBody>
      </p:sp>
      <p:sp>
        <p:nvSpPr>
          <p:cNvPr id="155" name="Google Shape;155;p15"/>
          <p:cNvSpPr/>
          <p:nvPr/>
        </p:nvSpPr>
        <p:spPr>
          <a:xfrm>
            <a:off x="4629276" y="8327126"/>
            <a:ext cx="1343100" cy="256500"/>
          </a:xfrm>
          <a:prstGeom prst="rect">
            <a:avLst/>
          </a:prstGeom>
          <a:solidFill>
            <a:schemeClr val="lt1"/>
          </a:solidFill>
          <a:ln cap="flat" cmpd="sng" w="9525">
            <a:solidFill>
              <a:srgbClr val="6677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NA</a:t>
            </a:r>
            <a:endParaRPr b="1" sz="1200">
              <a:solidFill>
                <a:srgbClr val="36434E"/>
              </a:solidFill>
              <a:latin typeface="Lato"/>
              <a:ea typeface="Lato"/>
              <a:cs typeface="Lato"/>
              <a:sym typeface="Lato"/>
            </a:endParaRPr>
          </a:p>
        </p:txBody>
      </p:sp>
      <p:sp>
        <p:nvSpPr>
          <p:cNvPr id="156" name="Google Shape;156;p15"/>
          <p:cNvSpPr/>
          <p:nvPr/>
        </p:nvSpPr>
        <p:spPr>
          <a:xfrm>
            <a:off x="6056325" y="8327126"/>
            <a:ext cx="1343100" cy="256500"/>
          </a:xfrm>
          <a:prstGeom prst="rect">
            <a:avLst/>
          </a:prstGeom>
          <a:solidFill>
            <a:schemeClr val="lt1"/>
          </a:solidFill>
          <a:ln cap="flat" cmpd="sng" w="9525">
            <a:solidFill>
              <a:srgbClr val="6677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6434E"/>
                </a:solidFill>
                <a:latin typeface="Lato"/>
                <a:ea typeface="Lato"/>
                <a:cs typeface="Lato"/>
                <a:sym typeface="Lato"/>
              </a:rPr>
              <a:t>NA</a:t>
            </a:r>
            <a:endParaRPr b="1" sz="1200">
              <a:solidFill>
                <a:srgbClr val="36434E"/>
              </a:solidFill>
              <a:latin typeface="Lato"/>
              <a:ea typeface="Lato"/>
              <a:cs typeface="Lato"/>
              <a:sym typeface="Lato"/>
            </a:endParaRPr>
          </a:p>
        </p:txBody>
      </p:sp>
      <p:sp>
        <p:nvSpPr>
          <p:cNvPr id="157" name="Google Shape;157;p15"/>
          <p:cNvSpPr/>
          <p:nvPr/>
        </p:nvSpPr>
        <p:spPr>
          <a:xfrm>
            <a:off x="1754947" y="6967300"/>
            <a:ext cx="5644200" cy="256500"/>
          </a:xfrm>
          <a:prstGeom prst="rect">
            <a:avLst/>
          </a:prstGeom>
          <a:solidFill>
            <a:srgbClr val="3643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Lato Black"/>
                <a:ea typeface="Lato Black"/>
                <a:cs typeface="Lato Black"/>
                <a:sym typeface="Lato Black"/>
              </a:rPr>
              <a:t>SUNDAYS </a:t>
            </a:r>
            <a:r>
              <a:rPr lang="en" sz="1000">
                <a:solidFill>
                  <a:schemeClr val="lt1"/>
                </a:solidFill>
                <a:latin typeface="Lato Black"/>
                <a:ea typeface="Lato Black"/>
                <a:cs typeface="Lato Black"/>
                <a:sym typeface="Lato Black"/>
              </a:rPr>
              <a:t> (Tee times at 5:00 PM)  </a:t>
            </a:r>
            <a:r>
              <a:rPr lang="en" sz="1200">
                <a:solidFill>
                  <a:srgbClr val="FFFFFF"/>
                </a:solidFill>
                <a:latin typeface="Lato Black"/>
                <a:ea typeface="Lato Black"/>
                <a:cs typeface="Lato Black"/>
                <a:sym typeface="Lato Black"/>
              </a:rPr>
              <a:t>MONDAYS</a:t>
            </a:r>
            <a:r>
              <a:rPr lang="en" sz="900">
                <a:solidFill>
                  <a:srgbClr val="FFFFFF"/>
                </a:solidFill>
                <a:latin typeface="Lato Black"/>
                <a:ea typeface="Lato Black"/>
                <a:cs typeface="Lato Black"/>
                <a:sym typeface="Lato Black"/>
              </a:rPr>
              <a:t>    </a:t>
            </a:r>
            <a:r>
              <a:rPr lang="en" sz="1000">
                <a:solidFill>
                  <a:srgbClr val="FFFFFF"/>
                </a:solidFill>
                <a:latin typeface="Lato Black"/>
                <a:ea typeface="Lato Black"/>
                <a:cs typeface="Lato Black"/>
                <a:sym typeface="Lato Black"/>
              </a:rPr>
              <a:t>(Tee-Times at 6:00 PM) </a:t>
            </a:r>
            <a:endParaRPr sz="1000">
              <a:solidFill>
                <a:srgbClr val="FFFFFF"/>
              </a:solidFill>
              <a:latin typeface="Lato Black"/>
              <a:ea typeface="Lato Black"/>
              <a:cs typeface="Lato Black"/>
              <a:sym typeface="Lato Black"/>
            </a:endParaRPr>
          </a:p>
        </p:txBody>
      </p:sp>
      <p:sp>
        <p:nvSpPr>
          <p:cNvPr id="158" name="Google Shape;158;p15"/>
          <p:cNvSpPr txBox="1"/>
          <p:nvPr/>
        </p:nvSpPr>
        <p:spPr>
          <a:xfrm>
            <a:off x="26350" y="8772300"/>
            <a:ext cx="7730700" cy="8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36434E"/>
                </a:solidFill>
                <a:latin typeface="Lato"/>
                <a:ea typeface="Lato"/>
                <a:cs typeface="Lato"/>
                <a:sym typeface="Lato"/>
              </a:rPr>
              <a:t>9-Hole events for Semester 3 will probably be held on Sunday afternoons due to reducing daylight hours. </a:t>
            </a:r>
            <a:endParaRPr sz="1200">
              <a:solidFill>
                <a:srgbClr val="36434E"/>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rgbClr val="36434E"/>
                </a:solidFill>
                <a:latin typeface="Lato"/>
                <a:ea typeface="Lato"/>
                <a:cs typeface="Lato"/>
                <a:sym typeface="Lato"/>
              </a:rPr>
              <a:t>Start time will be 4:00 PM. TBA. </a:t>
            </a:r>
            <a:endParaRPr sz="1200">
              <a:solidFill>
                <a:srgbClr val="36434E"/>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rgbClr val="36434E"/>
                </a:solidFill>
                <a:latin typeface="Lato"/>
                <a:ea typeface="Lato"/>
                <a:cs typeface="Lato"/>
                <a:sym typeface="Lato"/>
              </a:rPr>
              <a:t>Ready to get started? Email which semester you want your junior to start </a:t>
            </a:r>
            <a:br>
              <a:rPr lang="en" sz="1200">
                <a:solidFill>
                  <a:srgbClr val="36434E"/>
                </a:solidFill>
                <a:latin typeface="Lato"/>
                <a:ea typeface="Lato"/>
                <a:cs typeface="Lato"/>
                <a:sym typeface="Lato"/>
              </a:rPr>
            </a:br>
            <a:r>
              <a:rPr lang="en" sz="1200">
                <a:solidFill>
                  <a:srgbClr val="36434E"/>
                </a:solidFill>
                <a:latin typeface="Lato"/>
                <a:ea typeface="Lato"/>
                <a:cs typeface="Lato"/>
                <a:sym typeface="Lato"/>
              </a:rPr>
              <a:t>and the class schedule (day &amp; time), to: David at </a:t>
            </a:r>
            <a:r>
              <a:rPr b="1" lang="en" sz="1200">
                <a:solidFill>
                  <a:srgbClr val="36434E"/>
                </a:solidFill>
                <a:latin typeface="Lato"/>
                <a:ea typeface="Lato"/>
                <a:cs typeface="Lato"/>
                <a:sym typeface="Lato"/>
              </a:rPr>
              <a:t>dbanks</a:t>
            </a:r>
            <a:r>
              <a:rPr b="1" lang="en" sz="1200">
                <a:solidFill>
                  <a:srgbClr val="36434E"/>
                </a:solidFill>
                <a:latin typeface="Lato"/>
                <a:ea typeface="Lato"/>
                <a:cs typeface="Lato"/>
                <a:sym typeface="Lato"/>
              </a:rPr>
              <a:t>@clublink.ca</a:t>
            </a:r>
            <a:r>
              <a:rPr lang="en" sz="1200">
                <a:solidFill>
                  <a:srgbClr val="36434E"/>
                </a:solidFill>
                <a:latin typeface="Lato"/>
                <a:ea typeface="Lato"/>
                <a:cs typeface="Lato"/>
                <a:sym typeface="Lato"/>
              </a:rPr>
              <a:t> </a:t>
            </a:r>
            <a:endParaRPr sz="1200">
              <a:solidFill>
                <a:srgbClr val="36434E"/>
              </a:solidFill>
              <a:latin typeface="Lato"/>
              <a:ea typeface="Lato"/>
              <a:cs typeface="Lato"/>
              <a:sym typeface="Lato"/>
            </a:endParaRPr>
          </a:p>
        </p:txBody>
      </p:sp>
      <p:sp>
        <p:nvSpPr>
          <p:cNvPr id="159" name="Google Shape;159;p15"/>
          <p:cNvSpPr/>
          <p:nvPr/>
        </p:nvSpPr>
        <p:spPr>
          <a:xfrm>
            <a:off x="422350" y="1594506"/>
            <a:ext cx="1524000" cy="352500"/>
          </a:xfrm>
          <a:prstGeom prst="roundRect">
            <a:avLst>
              <a:gd fmla="val 16667" name="adj"/>
            </a:avLst>
          </a:prstGeom>
          <a:solidFill>
            <a:srgbClr val="33D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2174950" y="1594506"/>
            <a:ext cx="1524000" cy="352500"/>
          </a:xfrm>
          <a:prstGeom prst="roundRect">
            <a:avLst>
              <a:gd fmla="val 16667" name="adj"/>
            </a:avLst>
          </a:prstGeom>
          <a:solidFill>
            <a:srgbClr val="34AC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3927550" y="1594506"/>
            <a:ext cx="1524000" cy="352500"/>
          </a:xfrm>
          <a:prstGeom prst="roundRect">
            <a:avLst>
              <a:gd fmla="val 16667" name="adj"/>
            </a:avLst>
          </a:prstGeom>
          <a:solidFill>
            <a:srgbClr val="F48E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5680150" y="1594506"/>
            <a:ext cx="1524000" cy="352500"/>
          </a:xfrm>
          <a:prstGeom prst="roundRect">
            <a:avLst>
              <a:gd fmla="val 16667" name="adj"/>
            </a:avLst>
          </a:prstGeom>
          <a:solidFill>
            <a:srgbClr val="6677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422350" y="1594506"/>
            <a:ext cx="1524000" cy="35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1D2933"/>
                </a:solidFill>
                <a:latin typeface="Lato"/>
                <a:ea typeface="Lato"/>
                <a:cs typeface="Lato"/>
                <a:sym typeface="Lato"/>
              </a:rPr>
              <a:t>MAY 6th</a:t>
            </a:r>
            <a:r>
              <a:rPr b="1" lang="en" sz="1000">
                <a:solidFill>
                  <a:srgbClr val="1D2933"/>
                </a:solidFill>
                <a:latin typeface="Lato"/>
                <a:ea typeface="Lato"/>
                <a:cs typeface="Lato"/>
                <a:sym typeface="Lato"/>
              </a:rPr>
              <a:t> - JUNE 25th </a:t>
            </a:r>
            <a:endParaRPr b="1" sz="1000">
              <a:solidFill>
                <a:srgbClr val="1D2933"/>
              </a:solidFill>
              <a:latin typeface="Lato"/>
              <a:ea typeface="Lato"/>
              <a:cs typeface="Lato"/>
              <a:sym typeface="Lato"/>
            </a:endParaRPr>
          </a:p>
        </p:txBody>
      </p:sp>
      <p:sp>
        <p:nvSpPr>
          <p:cNvPr id="164" name="Google Shape;164;p15"/>
          <p:cNvSpPr/>
          <p:nvPr/>
        </p:nvSpPr>
        <p:spPr>
          <a:xfrm>
            <a:off x="422350" y="1248688"/>
            <a:ext cx="15240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36434E"/>
                </a:solidFill>
                <a:latin typeface="Lato Black"/>
                <a:ea typeface="Lato Black"/>
                <a:cs typeface="Lato Black"/>
                <a:sym typeface="Lato Black"/>
              </a:rPr>
              <a:t>SEMESTER 1</a:t>
            </a:r>
            <a:endParaRPr sz="1800">
              <a:solidFill>
                <a:srgbClr val="36434E"/>
              </a:solidFill>
              <a:latin typeface="Lato Black"/>
              <a:ea typeface="Lato Black"/>
              <a:cs typeface="Lato Black"/>
              <a:sym typeface="Lato Black"/>
            </a:endParaRPr>
          </a:p>
        </p:txBody>
      </p:sp>
      <p:sp>
        <p:nvSpPr>
          <p:cNvPr id="165" name="Google Shape;165;p15"/>
          <p:cNvSpPr/>
          <p:nvPr/>
        </p:nvSpPr>
        <p:spPr>
          <a:xfrm>
            <a:off x="2174950" y="1594506"/>
            <a:ext cx="1524000" cy="35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1D2933"/>
                </a:solidFill>
                <a:latin typeface="Lato"/>
                <a:ea typeface="Lato"/>
                <a:cs typeface="Lato"/>
                <a:sym typeface="Lato"/>
              </a:rPr>
              <a:t>JULY 1st</a:t>
            </a:r>
            <a:r>
              <a:rPr b="1" lang="en" sz="1000">
                <a:solidFill>
                  <a:srgbClr val="1D2933"/>
                </a:solidFill>
                <a:latin typeface="Lato"/>
                <a:ea typeface="Lato"/>
                <a:cs typeface="Lato"/>
                <a:sym typeface="Lato"/>
              </a:rPr>
              <a:t> - AUG</a:t>
            </a:r>
            <a:r>
              <a:rPr b="1" lang="en" sz="1000">
                <a:solidFill>
                  <a:srgbClr val="1D2933"/>
                </a:solidFill>
                <a:latin typeface="Lato"/>
                <a:ea typeface="Lato"/>
                <a:cs typeface="Lato"/>
                <a:sym typeface="Lato"/>
              </a:rPr>
              <a:t> 19th</a:t>
            </a:r>
            <a:r>
              <a:rPr b="1" lang="en" sz="1000">
                <a:solidFill>
                  <a:srgbClr val="36434E"/>
                </a:solidFill>
                <a:latin typeface="Lato"/>
                <a:ea typeface="Lato"/>
                <a:cs typeface="Lato"/>
                <a:sym typeface="Lato"/>
              </a:rPr>
              <a:t> </a:t>
            </a:r>
            <a:endParaRPr b="1" sz="1000">
              <a:solidFill>
                <a:srgbClr val="36434E"/>
              </a:solidFill>
              <a:latin typeface="Lato"/>
              <a:ea typeface="Lato"/>
              <a:cs typeface="Lato"/>
              <a:sym typeface="Lato"/>
            </a:endParaRPr>
          </a:p>
        </p:txBody>
      </p:sp>
      <p:sp>
        <p:nvSpPr>
          <p:cNvPr id="166" name="Google Shape;166;p15"/>
          <p:cNvSpPr/>
          <p:nvPr/>
        </p:nvSpPr>
        <p:spPr>
          <a:xfrm>
            <a:off x="2174950" y="1248688"/>
            <a:ext cx="15240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36434E"/>
                </a:solidFill>
                <a:latin typeface="Lato Black"/>
                <a:ea typeface="Lato Black"/>
                <a:cs typeface="Lato Black"/>
                <a:sym typeface="Lato Black"/>
              </a:rPr>
              <a:t>SEMESTER 2</a:t>
            </a:r>
            <a:endParaRPr sz="1800">
              <a:solidFill>
                <a:srgbClr val="36434E"/>
              </a:solidFill>
              <a:latin typeface="Lato Black"/>
              <a:ea typeface="Lato Black"/>
              <a:cs typeface="Lato Black"/>
              <a:sym typeface="Lato Black"/>
            </a:endParaRPr>
          </a:p>
        </p:txBody>
      </p:sp>
      <p:sp>
        <p:nvSpPr>
          <p:cNvPr id="167" name="Google Shape;167;p15"/>
          <p:cNvSpPr/>
          <p:nvPr/>
        </p:nvSpPr>
        <p:spPr>
          <a:xfrm>
            <a:off x="3927550" y="1594506"/>
            <a:ext cx="1524000" cy="35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1D2933"/>
                </a:solidFill>
                <a:latin typeface="Lato"/>
                <a:ea typeface="Lato"/>
                <a:cs typeface="Lato"/>
                <a:sym typeface="Lato"/>
              </a:rPr>
              <a:t>SEPT</a:t>
            </a:r>
            <a:r>
              <a:rPr b="1" lang="en" sz="1000">
                <a:solidFill>
                  <a:srgbClr val="1D2933"/>
                </a:solidFill>
                <a:latin typeface="Lato"/>
                <a:ea typeface="Lato"/>
                <a:cs typeface="Lato"/>
                <a:sym typeface="Lato"/>
              </a:rPr>
              <a:t> 2nd - OCT 21st </a:t>
            </a:r>
            <a:endParaRPr b="1" sz="1000">
              <a:solidFill>
                <a:srgbClr val="1D2933"/>
              </a:solidFill>
              <a:latin typeface="Lato"/>
              <a:ea typeface="Lato"/>
              <a:cs typeface="Lato"/>
              <a:sym typeface="Lato"/>
            </a:endParaRPr>
          </a:p>
        </p:txBody>
      </p:sp>
      <p:sp>
        <p:nvSpPr>
          <p:cNvPr id="168" name="Google Shape;168;p15"/>
          <p:cNvSpPr/>
          <p:nvPr/>
        </p:nvSpPr>
        <p:spPr>
          <a:xfrm>
            <a:off x="3927550" y="1248688"/>
            <a:ext cx="15240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36434E"/>
                </a:solidFill>
                <a:latin typeface="Lato Black"/>
                <a:ea typeface="Lato Black"/>
                <a:cs typeface="Lato Black"/>
                <a:sym typeface="Lato Black"/>
              </a:rPr>
              <a:t>SEMESTER 3</a:t>
            </a:r>
            <a:endParaRPr sz="1800">
              <a:solidFill>
                <a:srgbClr val="36434E"/>
              </a:solidFill>
              <a:latin typeface="Lato Black"/>
              <a:ea typeface="Lato Black"/>
              <a:cs typeface="Lato Black"/>
              <a:sym typeface="Lato Black"/>
            </a:endParaRPr>
          </a:p>
        </p:txBody>
      </p:sp>
      <p:sp>
        <p:nvSpPr>
          <p:cNvPr id="169" name="Google Shape;169;p15"/>
          <p:cNvSpPr/>
          <p:nvPr/>
        </p:nvSpPr>
        <p:spPr>
          <a:xfrm>
            <a:off x="5680150" y="1594506"/>
            <a:ext cx="1524000" cy="35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1D2933"/>
                </a:solidFill>
                <a:latin typeface="Lato"/>
                <a:ea typeface="Lato"/>
                <a:cs typeface="Lato"/>
                <a:sym typeface="Lato"/>
              </a:rPr>
              <a:t>FEB 4th - MAR 25th</a:t>
            </a:r>
            <a:r>
              <a:rPr b="1" lang="en" sz="1000">
                <a:solidFill>
                  <a:srgbClr val="1D2933"/>
                </a:solidFill>
                <a:latin typeface="Lato"/>
                <a:ea typeface="Lato"/>
                <a:cs typeface="Lato"/>
                <a:sym typeface="Lato"/>
              </a:rPr>
              <a:t> </a:t>
            </a:r>
            <a:endParaRPr b="1" sz="1000">
              <a:solidFill>
                <a:srgbClr val="1D2933"/>
              </a:solidFill>
              <a:latin typeface="Lato"/>
              <a:ea typeface="Lato"/>
              <a:cs typeface="Lato"/>
              <a:sym typeface="Lato"/>
            </a:endParaRPr>
          </a:p>
        </p:txBody>
      </p:sp>
      <p:sp>
        <p:nvSpPr>
          <p:cNvPr id="170" name="Google Shape;170;p15"/>
          <p:cNvSpPr/>
          <p:nvPr/>
        </p:nvSpPr>
        <p:spPr>
          <a:xfrm>
            <a:off x="5680150" y="1248688"/>
            <a:ext cx="15240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36434E"/>
                </a:solidFill>
                <a:latin typeface="Lato Black"/>
                <a:ea typeface="Lato Black"/>
                <a:cs typeface="Lato Black"/>
                <a:sym typeface="Lato Black"/>
              </a:rPr>
              <a:t>SEMESTER 4</a:t>
            </a:r>
            <a:endParaRPr sz="1800">
              <a:solidFill>
                <a:srgbClr val="36434E"/>
              </a:solidFill>
              <a:latin typeface="Lato Black"/>
              <a:ea typeface="Lato Black"/>
              <a:cs typeface="Lato Black"/>
              <a:sym typeface="Lato Black"/>
            </a:endParaRPr>
          </a:p>
        </p:txBody>
      </p:sp>
      <p:sp>
        <p:nvSpPr>
          <p:cNvPr id="171" name="Google Shape;171;p15"/>
          <p:cNvSpPr txBox="1"/>
          <p:nvPr/>
        </p:nvSpPr>
        <p:spPr>
          <a:xfrm>
            <a:off x="-15325" y="2064025"/>
            <a:ext cx="7772400" cy="50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36434E"/>
                </a:solidFill>
                <a:latin typeface="Lato"/>
                <a:ea typeface="Lato"/>
                <a:cs typeface="Lato"/>
                <a:sym typeface="Lato"/>
              </a:rPr>
              <a:t>We split our academy into semesters.  Once enrolled in a class you hold your spot for the entire semester as well as </a:t>
            </a:r>
            <a:endParaRPr sz="1100">
              <a:solidFill>
                <a:srgbClr val="36434E"/>
              </a:solidFill>
              <a:latin typeface="Lato"/>
              <a:ea typeface="Lato"/>
              <a:cs typeface="Lato"/>
              <a:sym typeface="Lato"/>
            </a:endParaRPr>
          </a:p>
          <a:p>
            <a:pPr indent="0" lvl="0" marL="0" rtl="0" algn="ctr">
              <a:spcBef>
                <a:spcPts val="0"/>
              </a:spcBef>
              <a:spcAft>
                <a:spcPts val="0"/>
              </a:spcAft>
              <a:buNone/>
            </a:pPr>
            <a:r>
              <a:rPr lang="en" sz="1100">
                <a:solidFill>
                  <a:srgbClr val="36434E"/>
                </a:solidFill>
                <a:latin typeface="Lato"/>
                <a:ea typeface="Lato"/>
                <a:cs typeface="Lato"/>
                <a:sym typeface="Lato"/>
              </a:rPr>
              <a:t>priority for future semesters.  If you would like to drop enrollment your spot may be filled by wait-listed students.</a:t>
            </a:r>
            <a:endParaRPr sz="1100">
              <a:solidFill>
                <a:srgbClr val="36434E"/>
              </a:solidFill>
              <a:latin typeface="Lato"/>
              <a:ea typeface="Lato"/>
              <a:cs typeface="Lato"/>
              <a:sym typeface="Lato"/>
            </a:endParaRPr>
          </a:p>
        </p:txBody>
      </p:sp>
      <p:cxnSp>
        <p:nvCxnSpPr>
          <p:cNvPr id="172" name="Google Shape;172;p15"/>
          <p:cNvCxnSpPr/>
          <p:nvPr/>
        </p:nvCxnSpPr>
        <p:spPr>
          <a:xfrm>
            <a:off x="360563" y="2713575"/>
            <a:ext cx="7038900" cy="0"/>
          </a:xfrm>
          <a:prstGeom prst="straightConnector1">
            <a:avLst/>
          </a:prstGeom>
          <a:noFill/>
          <a:ln cap="flat" cmpd="sng" w="38100">
            <a:solidFill>
              <a:schemeClr val="accent3"/>
            </a:solidFill>
            <a:prstDash val="solid"/>
            <a:round/>
            <a:headEnd len="med" w="med" type="none"/>
            <a:tailEnd len="med" w="med" type="none"/>
          </a:ln>
        </p:spPr>
      </p:cxnSp>
      <p:sp>
        <p:nvSpPr>
          <p:cNvPr id="173" name="Google Shape;173;p15"/>
          <p:cNvSpPr txBox="1"/>
          <p:nvPr/>
        </p:nvSpPr>
        <p:spPr>
          <a:xfrm>
            <a:off x="352425" y="2974250"/>
            <a:ext cx="3285300" cy="35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58620"/>
                </a:solidFill>
                <a:latin typeface="Lato Black"/>
                <a:ea typeface="Lato Black"/>
                <a:cs typeface="Lato Black"/>
                <a:sym typeface="Lato Black"/>
              </a:rPr>
              <a:t>ACADEMY CLASS SCHEDULE</a:t>
            </a:r>
            <a:endParaRPr sz="1800">
              <a:solidFill>
                <a:srgbClr val="F58620"/>
              </a:solidFill>
              <a:latin typeface="Lato Black"/>
              <a:ea typeface="Lato Black"/>
              <a:cs typeface="Lato Black"/>
              <a:sym typeface="Lato Black"/>
            </a:endParaRPr>
          </a:p>
        </p:txBody>
      </p:sp>
      <p:sp>
        <p:nvSpPr>
          <p:cNvPr id="174" name="Google Shape;174;p15"/>
          <p:cNvSpPr/>
          <p:nvPr/>
        </p:nvSpPr>
        <p:spPr>
          <a:xfrm>
            <a:off x="3699110" y="3356260"/>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800">
                <a:solidFill>
                  <a:srgbClr val="36434E"/>
                </a:solidFill>
                <a:latin typeface="Quicksand"/>
                <a:ea typeface="Quicksand"/>
                <a:cs typeface="Quicksand"/>
                <a:sym typeface="Quicksand"/>
              </a:rPr>
              <a:t>FRIDAY</a:t>
            </a:r>
            <a:endParaRPr b="1" sz="800">
              <a:solidFill>
                <a:srgbClr val="36434E"/>
              </a:solidFill>
              <a:latin typeface="Quicksand"/>
              <a:ea typeface="Quicksand"/>
              <a:cs typeface="Quicksand"/>
              <a:sym typeface="Quicksand"/>
            </a:endParaRPr>
          </a:p>
          <a:p>
            <a:pPr indent="0" lvl="0" marL="0" rtl="0" algn="ctr">
              <a:spcBef>
                <a:spcPts val="0"/>
              </a:spcBef>
              <a:spcAft>
                <a:spcPts val="0"/>
              </a:spcAft>
              <a:buNone/>
            </a:pPr>
            <a:r>
              <a:rPr b="1" lang="en" sz="800">
                <a:solidFill>
                  <a:srgbClr val="36434E"/>
                </a:solidFill>
                <a:latin typeface="Quicksand"/>
                <a:ea typeface="Quicksand"/>
                <a:cs typeface="Quicksand"/>
                <a:sym typeface="Quicksand"/>
              </a:rPr>
              <a:t>4:30-5:30 PM</a:t>
            </a:r>
            <a:endParaRPr b="1" sz="800">
              <a:solidFill>
                <a:srgbClr val="36434E"/>
              </a:solidFill>
              <a:latin typeface="Quicksand"/>
              <a:ea typeface="Quicksand"/>
              <a:cs typeface="Quicksand"/>
              <a:sym typeface="Quicksand"/>
            </a:endParaRPr>
          </a:p>
        </p:txBody>
      </p:sp>
      <p:sp>
        <p:nvSpPr>
          <p:cNvPr id="175" name="Google Shape;175;p15"/>
          <p:cNvSpPr/>
          <p:nvPr/>
        </p:nvSpPr>
        <p:spPr>
          <a:xfrm>
            <a:off x="3699110" y="3710280"/>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36434E"/>
                </a:solidFill>
                <a:latin typeface="Quicksand"/>
                <a:ea typeface="Quicksand"/>
                <a:cs typeface="Quicksand"/>
                <a:sym typeface="Quicksand"/>
              </a:rPr>
              <a:t>SATURDAY</a:t>
            </a:r>
            <a:endParaRPr b="1" sz="800">
              <a:solidFill>
                <a:srgbClr val="36434E"/>
              </a:solidFill>
              <a:latin typeface="Quicksand"/>
              <a:ea typeface="Quicksand"/>
              <a:cs typeface="Quicksand"/>
              <a:sym typeface="Quicksand"/>
            </a:endParaRPr>
          </a:p>
          <a:p>
            <a:pPr indent="0" lvl="0" marL="0" rtl="0" algn="ctr">
              <a:spcBef>
                <a:spcPts val="0"/>
              </a:spcBef>
              <a:spcAft>
                <a:spcPts val="0"/>
              </a:spcAft>
              <a:buNone/>
            </a:pPr>
            <a:r>
              <a:rPr b="1" lang="en" sz="800">
                <a:solidFill>
                  <a:srgbClr val="36434E"/>
                </a:solidFill>
                <a:latin typeface="Quicksand"/>
                <a:ea typeface="Quicksand"/>
                <a:cs typeface="Quicksand"/>
                <a:sym typeface="Quicksand"/>
              </a:rPr>
              <a:t>9:30 AM-10:30 AM</a:t>
            </a:r>
            <a:endParaRPr b="1" sz="800">
              <a:solidFill>
                <a:srgbClr val="36434E"/>
              </a:solidFill>
              <a:latin typeface="Quicksand"/>
              <a:ea typeface="Quicksand"/>
              <a:cs typeface="Quicksand"/>
              <a:sym typeface="Quicksand"/>
            </a:endParaRPr>
          </a:p>
        </p:txBody>
      </p:sp>
      <p:sp>
        <p:nvSpPr>
          <p:cNvPr id="176" name="Google Shape;176;p15"/>
          <p:cNvSpPr/>
          <p:nvPr/>
        </p:nvSpPr>
        <p:spPr>
          <a:xfrm>
            <a:off x="3699110" y="4060898"/>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36434E"/>
              </a:solidFill>
              <a:latin typeface="Quicksand"/>
              <a:ea typeface="Quicksand"/>
              <a:cs typeface="Quicksand"/>
              <a:sym typeface="Quicksand"/>
            </a:endParaRPr>
          </a:p>
        </p:txBody>
      </p:sp>
      <p:sp>
        <p:nvSpPr>
          <p:cNvPr id="177" name="Google Shape;177;p15"/>
          <p:cNvSpPr/>
          <p:nvPr/>
        </p:nvSpPr>
        <p:spPr>
          <a:xfrm>
            <a:off x="3699110" y="4411898"/>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36434E"/>
              </a:solidFill>
              <a:latin typeface="Quicksand"/>
              <a:ea typeface="Quicksand"/>
              <a:cs typeface="Quicksand"/>
              <a:sym typeface="Quicksand"/>
            </a:endParaRPr>
          </a:p>
          <a:p>
            <a:pPr indent="0" lvl="0" marL="0" rtl="0" algn="ctr">
              <a:spcBef>
                <a:spcPts val="0"/>
              </a:spcBef>
              <a:spcAft>
                <a:spcPts val="0"/>
              </a:spcAft>
              <a:buNone/>
            </a:pPr>
            <a:r>
              <a:t/>
            </a:r>
            <a:endParaRPr b="1" sz="800">
              <a:solidFill>
                <a:srgbClr val="36434E"/>
              </a:solidFill>
              <a:latin typeface="Quicksand"/>
              <a:ea typeface="Quicksand"/>
              <a:cs typeface="Quicksand"/>
              <a:sym typeface="Quicksand"/>
            </a:endParaRPr>
          </a:p>
        </p:txBody>
      </p:sp>
      <p:sp>
        <p:nvSpPr>
          <p:cNvPr id="178" name="Google Shape;178;p15"/>
          <p:cNvSpPr/>
          <p:nvPr/>
        </p:nvSpPr>
        <p:spPr>
          <a:xfrm>
            <a:off x="4948552" y="3356260"/>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36434E"/>
                </a:solidFill>
                <a:latin typeface="Quicksand"/>
                <a:ea typeface="Quicksand"/>
                <a:cs typeface="Quicksand"/>
                <a:sym typeface="Quicksand"/>
              </a:rPr>
              <a:t>FRIDAY</a:t>
            </a:r>
            <a:endParaRPr b="1" sz="800">
              <a:solidFill>
                <a:srgbClr val="36434E"/>
              </a:solidFill>
              <a:latin typeface="Quicksand"/>
              <a:ea typeface="Quicksand"/>
              <a:cs typeface="Quicksand"/>
              <a:sym typeface="Quicksand"/>
            </a:endParaRPr>
          </a:p>
          <a:p>
            <a:pPr indent="0" lvl="0" marL="0" rtl="0" algn="ctr">
              <a:spcBef>
                <a:spcPts val="0"/>
              </a:spcBef>
              <a:spcAft>
                <a:spcPts val="0"/>
              </a:spcAft>
              <a:buNone/>
            </a:pPr>
            <a:r>
              <a:rPr b="1" lang="en" sz="800">
                <a:solidFill>
                  <a:srgbClr val="36434E"/>
                </a:solidFill>
                <a:latin typeface="Quicksand"/>
                <a:ea typeface="Quicksand"/>
                <a:cs typeface="Quicksand"/>
                <a:sym typeface="Quicksand"/>
              </a:rPr>
              <a:t>5:30-6:30 PM</a:t>
            </a:r>
            <a:endParaRPr b="1" sz="800">
              <a:solidFill>
                <a:srgbClr val="36434E"/>
              </a:solidFill>
              <a:latin typeface="Quicksand"/>
              <a:ea typeface="Quicksand"/>
              <a:cs typeface="Quicksand"/>
              <a:sym typeface="Quicksand"/>
            </a:endParaRPr>
          </a:p>
        </p:txBody>
      </p:sp>
      <p:sp>
        <p:nvSpPr>
          <p:cNvPr id="179" name="Google Shape;179;p15"/>
          <p:cNvSpPr/>
          <p:nvPr/>
        </p:nvSpPr>
        <p:spPr>
          <a:xfrm>
            <a:off x="4948552" y="3710280"/>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36434E"/>
                </a:solidFill>
                <a:latin typeface="Quicksand"/>
                <a:ea typeface="Quicksand"/>
                <a:cs typeface="Quicksand"/>
                <a:sym typeface="Quicksand"/>
              </a:rPr>
              <a:t>SATURDAY</a:t>
            </a:r>
            <a:endParaRPr b="1" sz="800">
              <a:solidFill>
                <a:srgbClr val="36434E"/>
              </a:solidFill>
              <a:latin typeface="Quicksand"/>
              <a:ea typeface="Quicksand"/>
              <a:cs typeface="Quicksand"/>
              <a:sym typeface="Quicksand"/>
            </a:endParaRPr>
          </a:p>
          <a:p>
            <a:pPr indent="0" lvl="0" marL="0" rtl="0" algn="ctr">
              <a:spcBef>
                <a:spcPts val="0"/>
              </a:spcBef>
              <a:spcAft>
                <a:spcPts val="0"/>
              </a:spcAft>
              <a:buNone/>
            </a:pPr>
            <a:r>
              <a:rPr b="1" lang="en" sz="800">
                <a:solidFill>
                  <a:srgbClr val="36434E"/>
                </a:solidFill>
                <a:latin typeface="Quicksand"/>
                <a:ea typeface="Quicksand"/>
                <a:cs typeface="Quicksand"/>
                <a:sym typeface="Quicksand"/>
              </a:rPr>
              <a:t>8:30-9:30 AM</a:t>
            </a:r>
            <a:endParaRPr b="1" sz="800">
              <a:solidFill>
                <a:srgbClr val="36434E"/>
              </a:solidFill>
              <a:latin typeface="Quicksand"/>
              <a:ea typeface="Quicksand"/>
              <a:cs typeface="Quicksand"/>
              <a:sym typeface="Quicksand"/>
            </a:endParaRPr>
          </a:p>
        </p:txBody>
      </p:sp>
      <p:sp>
        <p:nvSpPr>
          <p:cNvPr id="180" name="Google Shape;180;p15"/>
          <p:cNvSpPr/>
          <p:nvPr/>
        </p:nvSpPr>
        <p:spPr>
          <a:xfrm>
            <a:off x="4948552" y="4060898"/>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36434E"/>
              </a:solidFill>
              <a:latin typeface="Quicksand"/>
              <a:ea typeface="Quicksand"/>
              <a:cs typeface="Quicksand"/>
              <a:sym typeface="Quicksand"/>
            </a:endParaRPr>
          </a:p>
        </p:txBody>
      </p:sp>
      <p:sp>
        <p:nvSpPr>
          <p:cNvPr id="181" name="Google Shape;181;p15"/>
          <p:cNvSpPr/>
          <p:nvPr/>
        </p:nvSpPr>
        <p:spPr>
          <a:xfrm>
            <a:off x="6198179" y="3356260"/>
            <a:ext cx="1188000" cy="308700"/>
          </a:xfrm>
          <a:prstGeom prst="rect">
            <a:avLst/>
          </a:prstGeom>
          <a:noFill/>
          <a:ln cap="flat" cmpd="sng" w="9525">
            <a:solidFill>
              <a:srgbClr val="F48E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36434E"/>
                </a:solidFill>
                <a:latin typeface="Quicksand"/>
                <a:ea typeface="Quicksand"/>
                <a:cs typeface="Quicksand"/>
                <a:sym typeface="Quicksand"/>
              </a:rPr>
              <a:t>WEDNESDAY</a:t>
            </a:r>
            <a:endParaRPr b="1" sz="800">
              <a:solidFill>
                <a:srgbClr val="36434E"/>
              </a:solidFill>
              <a:latin typeface="Quicksand"/>
              <a:ea typeface="Quicksand"/>
              <a:cs typeface="Quicksand"/>
              <a:sym typeface="Quicksand"/>
            </a:endParaRPr>
          </a:p>
          <a:p>
            <a:pPr indent="0" lvl="0" marL="0" rtl="0" algn="ctr">
              <a:spcBef>
                <a:spcPts val="0"/>
              </a:spcBef>
              <a:spcAft>
                <a:spcPts val="0"/>
              </a:spcAft>
              <a:buNone/>
            </a:pPr>
            <a:r>
              <a:rPr b="1" lang="en" sz="800">
                <a:solidFill>
                  <a:srgbClr val="36434E"/>
                </a:solidFill>
                <a:latin typeface="Quicksand"/>
                <a:ea typeface="Quicksand"/>
                <a:cs typeface="Quicksand"/>
                <a:sym typeface="Quicksand"/>
              </a:rPr>
              <a:t>4:30-5:30 PM</a:t>
            </a:r>
            <a:endParaRPr b="1" sz="800">
              <a:solidFill>
                <a:srgbClr val="36434E"/>
              </a:solidFill>
              <a:latin typeface="Quicksand"/>
              <a:ea typeface="Quicksand"/>
              <a:cs typeface="Quicksand"/>
              <a:sym typeface="Quicksand"/>
            </a:endParaRPr>
          </a:p>
        </p:txBody>
      </p:sp>
      <p:sp>
        <p:nvSpPr>
          <p:cNvPr id="182" name="Google Shape;182;p15"/>
          <p:cNvSpPr txBox="1"/>
          <p:nvPr/>
        </p:nvSpPr>
        <p:spPr>
          <a:xfrm>
            <a:off x="352425" y="3620650"/>
            <a:ext cx="3346500" cy="126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36434E"/>
                </a:solidFill>
                <a:latin typeface="Lato"/>
                <a:ea typeface="Lato"/>
                <a:cs typeface="Lato"/>
                <a:sym typeface="Lato"/>
              </a:rPr>
              <a:t>Explore the dates in your junior’s age group and contact coach for availability.  This will be the date and time your junior attends each week throughout the entire semester and works through the Operation 36</a:t>
            </a:r>
            <a:r>
              <a:rPr lang="en">
                <a:solidFill>
                  <a:srgbClr val="36434E"/>
                </a:solidFill>
                <a:latin typeface="Quicksand"/>
                <a:ea typeface="Quicksand"/>
                <a:cs typeface="Quicksand"/>
                <a:sym typeface="Quicksand"/>
              </a:rPr>
              <a:t>®</a:t>
            </a:r>
            <a:r>
              <a:rPr lang="en" sz="1100">
                <a:solidFill>
                  <a:srgbClr val="36434E"/>
                </a:solidFill>
                <a:latin typeface="Lato"/>
                <a:ea typeface="Lato"/>
                <a:cs typeface="Lato"/>
                <a:sym typeface="Lato"/>
              </a:rPr>
              <a:t> Curriculum.  4 person minimum </a:t>
            </a:r>
            <a:endParaRPr sz="1100">
              <a:solidFill>
                <a:srgbClr val="36434E"/>
              </a:solidFill>
              <a:latin typeface="Lato"/>
              <a:ea typeface="Lato"/>
              <a:cs typeface="Lato"/>
              <a:sym typeface="Lato"/>
            </a:endParaRPr>
          </a:p>
          <a:p>
            <a:pPr indent="0" lvl="0" marL="0" rtl="0" algn="ctr">
              <a:lnSpc>
                <a:spcPct val="115000"/>
              </a:lnSpc>
              <a:spcBef>
                <a:spcPts val="0"/>
              </a:spcBef>
              <a:spcAft>
                <a:spcPts val="0"/>
              </a:spcAft>
              <a:buNone/>
            </a:pPr>
            <a:r>
              <a:rPr lang="en" sz="1100">
                <a:solidFill>
                  <a:srgbClr val="36434E"/>
                </a:solidFill>
                <a:latin typeface="Lato"/>
                <a:ea typeface="Lato"/>
                <a:cs typeface="Lato"/>
                <a:sym typeface="Lato"/>
              </a:rPr>
              <a:t>to conduct the class.</a:t>
            </a:r>
            <a:r>
              <a:rPr lang="en" sz="1200">
                <a:solidFill>
                  <a:srgbClr val="36434E"/>
                </a:solidFill>
                <a:latin typeface="Quicksand"/>
                <a:ea typeface="Quicksand"/>
                <a:cs typeface="Quicksand"/>
                <a:sym typeface="Quicksand"/>
              </a:rPr>
              <a:t> </a:t>
            </a:r>
            <a:endParaRPr sz="1200">
              <a:solidFill>
                <a:srgbClr val="36434E"/>
              </a:solidFill>
              <a:latin typeface="Quicksand"/>
              <a:ea typeface="Quicksand"/>
              <a:cs typeface="Quicksand"/>
              <a:sym typeface="Quicksand"/>
            </a:endParaRPr>
          </a:p>
        </p:txBody>
      </p:sp>
      <p:sp>
        <p:nvSpPr>
          <p:cNvPr id="183" name="Google Shape;183;p15"/>
          <p:cNvSpPr/>
          <p:nvPr/>
        </p:nvSpPr>
        <p:spPr>
          <a:xfrm>
            <a:off x="3699110" y="2974250"/>
            <a:ext cx="1188000" cy="339900"/>
          </a:xfrm>
          <a:prstGeom prst="rect">
            <a:avLst/>
          </a:prstGeom>
          <a:solidFill>
            <a:srgbClr val="3643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Quicksand"/>
                <a:ea typeface="Quicksand"/>
                <a:cs typeface="Quicksand"/>
                <a:sym typeface="Quicksand"/>
              </a:rPr>
              <a:t>AGES 7-10</a:t>
            </a:r>
            <a:endParaRPr b="1" sz="1000">
              <a:solidFill>
                <a:srgbClr val="FFFFFF"/>
              </a:solidFill>
              <a:latin typeface="Quicksand"/>
              <a:ea typeface="Quicksand"/>
              <a:cs typeface="Quicksand"/>
              <a:sym typeface="Quicksand"/>
            </a:endParaRPr>
          </a:p>
        </p:txBody>
      </p:sp>
      <p:sp>
        <p:nvSpPr>
          <p:cNvPr id="184" name="Google Shape;184;p15"/>
          <p:cNvSpPr/>
          <p:nvPr/>
        </p:nvSpPr>
        <p:spPr>
          <a:xfrm>
            <a:off x="4948552" y="2974250"/>
            <a:ext cx="1188000" cy="339900"/>
          </a:xfrm>
          <a:prstGeom prst="rect">
            <a:avLst/>
          </a:prstGeom>
          <a:solidFill>
            <a:srgbClr val="3643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Quicksand"/>
                <a:ea typeface="Quicksand"/>
                <a:cs typeface="Quicksand"/>
                <a:sym typeface="Quicksand"/>
              </a:rPr>
              <a:t>AGES 10-13</a:t>
            </a:r>
            <a:endParaRPr b="1" sz="1000">
              <a:solidFill>
                <a:srgbClr val="FFFFFF"/>
              </a:solidFill>
              <a:latin typeface="Quicksand"/>
              <a:ea typeface="Quicksand"/>
              <a:cs typeface="Quicksand"/>
              <a:sym typeface="Quicksand"/>
            </a:endParaRPr>
          </a:p>
        </p:txBody>
      </p:sp>
      <p:sp>
        <p:nvSpPr>
          <p:cNvPr id="185" name="Google Shape;185;p15"/>
          <p:cNvSpPr/>
          <p:nvPr/>
        </p:nvSpPr>
        <p:spPr>
          <a:xfrm>
            <a:off x="6198179" y="2974250"/>
            <a:ext cx="1188000" cy="339900"/>
          </a:xfrm>
          <a:prstGeom prst="rect">
            <a:avLst/>
          </a:prstGeom>
          <a:solidFill>
            <a:srgbClr val="3643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Quicksand"/>
                <a:ea typeface="Quicksand"/>
                <a:cs typeface="Quicksand"/>
                <a:sym typeface="Quicksand"/>
              </a:rPr>
              <a:t>PRACTICE</a:t>
            </a:r>
            <a:endParaRPr b="1" sz="1000">
              <a:solidFill>
                <a:srgbClr val="FFFFFF"/>
              </a:solidFill>
              <a:latin typeface="Quicksand"/>
              <a:ea typeface="Quicksand"/>
              <a:cs typeface="Quicksand"/>
              <a:sym typeface="Quicksand"/>
            </a:endParaRPr>
          </a:p>
        </p:txBody>
      </p:sp>
      <p:sp>
        <p:nvSpPr>
          <p:cNvPr id="186" name="Google Shape;186;p15"/>
          <p:cNvSpPr txBox="1"/>
          <p:nvPr/>
        </p:nvSpPr>
        <p:spPr>
          <a:xfrm>
            <a:off x="346150" y="3306800"/>
            <a:ext cx="1600200" cy="2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6:1 Student to Coach</a:t>
            </a:r>
            <a:endParaRPr sz="1000">
              <a:latin typeface="Lato"/>
              <a:ea typeface="Lato"/>
              <a:cs typeface="Lato"/>
              <a:sym typeface="Lato"/>
            </a:endParaRPr>
          </a:p>
        </p:txBody>
      </p:sp>
      <p:cxnSp>
        <p:nvCxnSpPr>
          <p:cNvPr id="187" name="Google Shape;187;p15"/>
          <p:cNvCxnSpPr/>
          <p:nvPr/>
        </p:nvCxnSpPr>
        <p:spPr>
          <a:xfrm>
            <a:off x="360563" y="5050900"/>
            <a:ext cx="7038900" cy="0"/>
          </a:xfrm>
          <a:prstGeom prst="straightConnector1">
            <a:avLst/>
          </a:prstGeom>
          <a:noFill/>
          <a:ln cap="flat" cmpd="sng" w="38100">
            <a:solidFill>
              <a:schemeClr val="accent3"/>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