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B636C-755F-4EE2-BFCB-452E002CBAA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535E837-CC48-445F-A99A-D0B8C99AFD10}">
      <dgm:prSet/>
      <dgm:spPr/>
      <dgm:t>
        <a:bodyPr/>
        <a:lstStyle/>
        <a:p>
          <a:pPr>
            <a:lnSpc>
              <a:spcPct val="100000"/>
            </a:lnSpc>
          </a:pPr>
          <a:r>
            <a:rPr lang="en-US" dirty="0">
              <a:solidFill>
                <a:schemeClr val="bg1"/>
              </a:solidFill>
            </a:rPr>
            <a:t>A certain phrase taken from the passage helps to identify the speaker as?</a:t>
          </a:r>
        </a:p>
      </dgm:t>
    </dgm:pt>
    <dgm:pt modelId="{11842C53-8484-490E-967F-639CD0596252}" type="parTrans" cxnId="{EC735529-B659-468F-9C88-B3EB8F563938}">
      <dgm:prSet/>
      <dgm:spPr/>
      <dgm:t>
        <a:bodyPr/>
        <a:lstStyle/>
        <a:p>
          <a:endParaRPr lang="en-US"/>
        </a:p>
      </dgm:t>
    </dgm:pt>
    <dgm:pt modelId="{87CA38C7-E583-4BB3-AD2F-3929E2D907C4}" type="sibTrans" cxnId="{EC735529-B659-468F-9C88-B3EB8F563938}">
      <dgm:prSet/>
      <dgm:spPr/>
      <dgm:t>
        <a:bodyPr/>
        <a:lstStyle/>
        <a:p>
          <a:endParaRPr lang="en-US"/>
        </a:p>
      </dgm:t>
    </dgm:pt>
    <dgm:pt modelId="{41575235-8B08-4B04-8B42-18C635E7C3DE}">
      <dgm:prSet/>
      <dgm:spPr/>
      <dgm:t>
        <a:bodyPr/>
        <a:lstStyle/>
        <a:p>
          <a:pPr>
            <a:lnSpc>
              <a:spcPct val="100000"/>
            </a:lnSpc>
          </a:pPr>
          <a:r>
            <a:rPr lang="en-US" dirty="0">
              <a:solidFill>
                <a:schemeClr val="bg1"/>
              </a:solidFill>
            </a:rPr>
            <a:t>In the ____ paragraph, the speaker characterizes themselves as being?</a:t>
          </a:r>
        </a:p>
      </dgm:t>
    </dgm:pt>
    <dgm:pt modelId="{D999E8A2-AA16-42AE-A013-685E0A673C90}" type="parTrans" cxnId="{ACAA62AA-639F-4541-8595-42D9C1929570}">
      <dgm:prSet/>
      <dgm:spPr/>
      <dgm:t>
        <a:bodyPr/>
        <a:lstStyle/>
        <a:p>
          <a:endParaRPr lang="en-US"/>
        </a:p>
      </dgm:t>
    </dgm:pt>
    <dgm:pt modelId="{89FBE1F4-1ED7-4BAA-B81E-9CBAA4C787ED}" type="sibTrans" cxnId="{ACAA62AA-639F-4541-8595-42D9C1929570}">
      <dgm:prSet/>
      <dgm:spPr/>
      <dgm:t>
        <a:bodyPr/>
        <a:lstStyle/>
        <a:p>
          <a:endParaRPr lang="en-US"/>
        </a:p>
      </dgm:t>
    </dgm:pt>
    <dgm:pt modelId="{8343940E-3860-41CE-8001-EC744E389086}">
      <dgm:prSet/>
      <dgm:spPr/>
      <dgm:t>
        <a:bodyPr/>
        <a:lstStyle/>
        <a:p>
          <a:pPr>
            <a:lnSpc>
              <a:spcPct val="100000"/>
            </a:lnSpc>
          </a:pPr>
          <a:r>
            <a:rPr lang="en-US" dirty="0">
              <a:solidFill>
                <a:schemeClr val="bg1"/>
              </a:solidFill>
            </a:rPr>
            <a:t>The speaker’s perspective in the passage is that of a ____?</a:t>
          </a:r>
        </a:p>
      </dgm:t>
    </dgm:pt>
    <dgm:pt modelId="{6435FA0E-37E4-416B-9119-718EBA1E097F}" type="parTrans" cxnId="{C576A1F1-A1EE-465D-AD7D-E8688181DEA9}">
      <dgm:prSet/>
      <dgm:spPr/>
      <dgm:t>
        <a:bodyPr/>
        <a:lstStyle/>
        <a:p>
          <a:endParaRPr lang="en-US"/>
        </a:p>
      </dgm:t>
    </dgm:pt>
    <dgm:pt modelId="{E763D443-11FA-4577-B96B-F07F2A537785}" type="sibTrans" cxnId="{C576A1F1-A1EE-465D-AD7D-E8688181DEA9}">
      <dgm:prSet/>
      <dgm:spPr/>
      <dgm:t>
        <a:bodyPr/>
        <a:lstStyle/>
        <a:p>
          <a:endParaRPr lang="en-US"/>
        </a:p>
      </dgm:t>
    </dgm:pt>
    <dgm:pt modelId="{BFCC5A2D-F30D-4EF9-B693-625A1DACEE6A}" type="pres">
      <dgm:prSet presAssocID="{C8CB636C-755F-4EE2-BFCB-452E002CBAA6}" presName="root" presStyleCnt="0">
        <dgm:presLayoutVars>
          <dgm:dir/>
          <dgm:resizeHandles val="exact"/>
        </dgm:presLayoutVars>
      </dgm:prSet>
      <dgm:spPr/>
    </dgm:pt>
    <dgm:pt modelId="{ADC1947E-9A18-4D5E-AC17-E3C0E67066B9}" type="pres">
      <dgm:prSet presAssocID="{0535E837-CC48-445F-A99A-D0B8C99AFD10}" presName="compNode" presStyleCnt="0"/>
      <dgm:spPr/>
    </dgm:pt>
    <dgm:pt modelId="{930F54FF-3C10-4500-89D3-8948E9192EEE}" type="pres">
      <dgm:prSet presAssocID="{0535E837-CC48-445F-A99A-D0B8C99AFD10}" presName="bgRect" presStyleLbl="bgShp" presStyleIdx="0" presStyleCnt="3"/>
      <dgm:spPr/>
    </dgm:pt>
    <dgm:pt modelId="{7058DFF4-82D7-432A-ADC4-2116017D8CB6}" type="pres">
      <dgm:prSet presAssocID="{0535E837-CC48-445F-A99A-D0B8C99AFD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Quotation Mark"/>
        </a:ext>
      </dgm:extLst>
    </dgm:pt>
    <dgm:pt modelId="{0F0BC058-63BD-4640-BE3D-E7FC38C19CB6}" type="pres">
      <dgm:prSet presAssocID="{0535E837-CC48-445F-A99A-D0B8C99AFD10}" presName="spaceRect" presStyleCnt="0"/>
      <dgm:spPr/>
    </dgm:pt>
    <dgm:pt modelId="{E4B097FC-8E0F-4614-B7E0-7F665B020DCA}" type="pres">
      <dgm:prSet presAssocID="{0535E837-CC48-445F-A99A-D0B8C99AFD10}" presName="parTx" presStyleLbl="revTx" presStyleIdx="0" presStyleCnt="3">
        <dgm:presLayoutVars>
          <dgm:chMax val="0"/>
          <dgm:chPref val="0"/>
        </dgm:presLayoutVars>
      </dgm:prSet>
      <dgm:spPr/>
    </dgm:pt>
    <dgm:pt modelId="{C1B1608E-E501-414A-936B-2D239686FD2C}" type="pres">
      <dgm:prSet presAssocID="{87CA38C7-E583-4BB3-AD2F-3929E2D907C4}" presName="sibTrans" presStyleCnt="0"/>
      <dgm:spPr/>
    </dgm:pt>
    <dgm:pt modelId="{85CDFA46-A9FF-4233-A6A2-81F74B39F6CF}" type="pres">
      <dgm:prSet presAssocID="{41575235-8B08-4B04-8B42-18C635E7C3DE}" presName="compNode" presStyleCnt="0"/>
      <dgm:spPr/>
    </dgm:pt>
    <dgm:pt modelId="{FE4ABB31-F4DE-4AAC-B142-AB10CF1A9AA0}" type="pres">
      <dgm:prSet presAssocID="{41575235-8B08-4B04-8B42-18C635E7C3DE}" presName="bgRect" presStyleLbl="bgShp" presStyleIdx="1" presStyleCnt="3"/>
      <dgm:spPr/>
    </dgm:pt>
    <dgm:pt modelId="{78F7FA86-0E9A-46F4-A02B-8A006B9A3FA5}" type="pres">
      <dgm:prSet presAssocID="{41575235-8B08-4B04-8B42-18C635E7C3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A4D4071D-CAAA-4519-B617-EA4AACB24026}" type="pres">
      <dgm:prSet presAssocID="{41575235-8B08-4B04-8B42-18C635E7C3DE}" presName="spaceRect" presStyleCnt="0"/>
      <dgm:spPr/>
    </dgm:pt>
    <dgm:pt modelId="{886F0C35-0D96-461E-AA1D-7683B2F81711}" type="pres">
      <dgm:prSet presAssocID="{41575235-8B08-4B04-8B42-18C635E7C3DE}" presName="parTx" presStyleLbl="revTx" presStyleIdx="1" presStyleCnt="3">
        <dgm:presLayoutVars>
          <dgm:chMax val="0"/>
          <dgm:chPref val="0"/>
        </dgm:presLayoutVars>
      </dgm:prSet>
      <dgm:spPr/>
    </dgm:pt>
    <dgm:pt modelId="{85907DAB-2C7B-4CE4-B974-8C7AADA7FAFC}" type="pres">
      <dgm:prSet presAssocID="{89FBE1F4-1ED7-4BAA-B81E-9CBAA4C787ED}" presName="sibTrans" presStyleCnt="0"/>
      <dgm:spPr/>
    </dgm:pt>
    <dgm:pt modelId="{27EC8F0C-D2C8-4569-941E-CA63B3C1BFA6}" type="pres">
      <dgm:prSet presAssocID="{8343940E-3860-41CE-8001-EC744E389086}" presName="compNode" presStyleCnt="0"/>
      <dgm:spPr/>
    </dgm:pt>
    <dgm:pt modelId="{AD3A11AC-2D66-403E-A926-CA4980EE5439}" type="pres">
      <dgm:prSet presAssocID="{8343940E-3860-41CE-8001-EC744E389086}" presName="bgRect" presStyleLbl="bgShp" presStyleIdx="2" presStyleCnt="3"/>
      <dgm:spPr/>
    </dgm:pt>
    <dgm:pt modelId="{4EE7E9D3-AADE-4928-8601-940067133380}" type="pres">
      <dgm:prSet presAssocID="{8343940E-3860-41CE-8001-EC744E3890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ech"/>
        </a:ext>
      </dgm:extLst>
    </dgm:pt>
    <dgm:pt modelId="{D0846FAB-5B9F-449F-B8B6-0882DE661286}" type="pres">
      <dgm:prSet presAssocID="{8343940E-3860-41CE-8001-EC744E389086}" presName="spaceRect" presStyleCnt="0"/>
      <dgm:spPr/>
    </dgm:pt>
    <dgm:pt modelId="{CCCDFDBA-AA70-407F-899E-1ED5ED3BEF31}" type="pres">
      <dgm:prSet presAssocID="{8343940E-3860-41CE-8001-EC744E389086}" presName="parTx" presStyleLbl="revTx" presStyleIdx="2" presStyleCnt="3">
        <dgm:presLayoutVars>
          <dgm:chMax val="0"/>
          <dgm:chPref val="0"/>
        </dgm:presLayoutVars>
      </dgm:prSet>
      <dgm:spPr/>
    </dgm:pt>
  </dgm:ptLst>
  <dgm:cxnLst>
    <dgm:cxn modelId="{EC735529-B659-468F-9C88-B3EB8F563938}" srcId="{C8CB636C-755F-4EE2-BFCB-452E002CBAA6}" destId="{0535E837-CC48-445F-A99A-D0B8C99AFD10}" srcOrd="0" destOrd="0" parTransId="{11842C53-8484-490E-967F-639CD0596252}" sibTransId="{87CA38C7-E583-4BB3-AD2F-3929E2D907C4}"/>
    <dgm:cxn modelId="{3EC1FD3E-E30F-4677-9ED2-76348EB40CC9}" type="presOf" srcId="{0535E837-CC48-445F-A99A-D0B8C99AFD10}" destId="{E4B097FC-8E0F-4614-B7E0-7F665B020DCA}" srcOrd="0" destOrd="0" presId="urn:microsoft.com/office/officeart/2018/2/layout/IconVerticalSolidList"/>
    <dgm:cxn modelId="{05F2B798-5722-4AF9-8816-C1ECA4522652}" type="presOf" srcId="{41575235-8B08-4B04-8B42-18C635E7C3DE}" destId="{886F0C35-0D96-461E-AA1D-7683B2F81711}" srcOrd="0" destOrd="0" presId="urn:microsoft.com/office/officeart/2018/2/layout/IconVerticalSolidList"/>
    <dgm:cxn modelId="{ACAA62AA-639F-4541-8595-42D9C1929570}" srcId="{C8CB636C-755F-4EE2-BFCB-452E002CBAA6}" destId="{41575235-8B08-4B04-8B42-18C635E7C3DE}" srcOrd="1" destOrd="0" parTransId="{D999E8A2-AA16-42AE-A013-685E0A673C90}" sibTransId="{89FBE1F4-1ED7-4BAA-B81E-9CBAA4C787ED}"/>
    <dgm:cxn modelId="{5962CFAA-97A5-4224-9C84-A9E0D75C76FA}" type="presOf" srcId="{8343940E-3860-41CE-8001-EC744E389086}" destId="{CCCDFDBA-AA70-407F-899E-1ED5ED3BEF31}" srcOrd="0" destOrd="0" presId="urn:microsoft.com/office/officeart/2018/2/layout/IconVerticalSolidList"/>
    <dgm:cxn modelId="{5841F2E9-8B65-4418-8F73-D4253DFE02F2}" type="presOf" srcId="{C8CB636C-755F-4EE2-BFCB-452E002CBAA6}" destId="{BFCC5A2D-F30D-4EF9-B693-625A1DACEE6A}" srcOrd="0" destOrd="0" presId="urn:microsoft.com/office/officeart/2018/2/layout/IconVerticalSolidList"/>
    <dgm:cxn modelId="{C576A1F1-A1EE-465D-AD7D-E8688181DEA9}" srcId="{C8CB636C-755F-4EE2-BFCB-452E002CBAA6}" destId="{8343940E-3860-41CE-8001-EC744E389086}" srcOrd="2" destOrd="0" parTransId="{6435FA0E-37E4-416B-9119-718EBA1E097F}" sibTransId="{E763D443-11FA-4577-B96B-F07F2A537785}"/>
    <dgm:cxn modelId="{2D75F246-50DA-40CE-A684-B6AF194BB3BB}" type="presParOf" srcId="{BFCC5A2D-F30D-4EF9-B693-625A1DACEE6A}" destId="{ADC1947E-9A18-4D5E-AC17-E3C0E67066B9}" srcOrd="0" destOrd="0" presId="urn:microsoft.com/office/officeart/2018/2/layout/IconVerticalSolidList"/>
    <dgm:cxn modelId="{497D9743-5F8B-4FA7-AC85-AAF28D4E6C6D}" type="presParOf" srcId="{ADC1947E-9A18-4D5E-AC17-E3C0E67066B9}" destId="{930F54FF-3C10-4500-89D3-8948E9192EEE}" srcOrd="0" destOrd="0" presId="urn:microsoft.com/office/officeart/2018/2/layout/IconVerticalSolidList"/>
    <dgm:cxn modelId="{AC0386BC-5C74-469C-9B1D-719A01044BB1}" type="presParOf" srcId="{ADC1947E-9A18-4D5E-AC17-E3C0E67066B9}" destId="{7058DFF4-82D7-432A-ADC4-2116017D8CB6}" srcOrd="1" destOrd="0" presId="urn:microsoft.com/office/officeart/2018/2/layout/IconVerticalSolidList"/>
    <dgm:cxn modelId="{37ACE735-D897-47D0-A22C-7378699756D9}" type="presParOf" srcId="{ADC1947E-9A18-4D5E-AC17-E3C0E67066B9}" destId="{0F0BC058-63BD-4640-BE3D-E7FC38C19CB6}" srcOrd="2" destOrd="0" presId="urn:microsoft.com/office/officeart/2018/2/layout/IconVerticalSolidList"/>
    <dgm:cxn modelId="{802F445D-6C93-4541-AADF-9A938838C44A}" type="presParOf" srcId="{ADC1947E-9A18-4D5E-AC17-E3C0E67066B9}" destId="{E4B097FC-8E0F-4614-B7E0-7F665B020DCA}" srcOrd="3" destOrd="0" presId="urn:microsoft.com/office/officeart/2018/2/layout/IconVerticalSolidList"/>
    <dgm:cxn modelId="{E94485FC-97FA-45B6-A601-88168D6E283E}" type="presParOf" srcId="{BFCC5A2D-F30D-4EF9-B693-625A1DACEE6A}" destId="{C1B1608E-E501-414A-936B-2D239686FD2C}" srcOrd="1" destOrd="0" presId="urn:microsoft.com/office/officeart/2018/2/layout/IconVerticalSolidList"/>
    <dgm:cxn modelId="{4EBD4555-57A7-47EF-8ACB-5409257F66EA}" type="presParOf" srcId="{BFCC5A2D-F30D-4EF9-B693-625A1DACEE6A}" destId="{85CDFA46-A9FF-4233-A6A2-81F74B39F6CF}" srcOrd="2" destOrd="0" presId="urn:microsoft.com/office/officeart/2018/2/layout/IconVerticalSolidList"/>
    <dgm:cxn modelId="{2093342F-8209-40D1-BFA6-B366E1DBF44C}" type="presParOf" srcId="{85CDFA46-A9FF-4233-A6A2-81F74B39F6CF}" destId="{FE4ABB31-F4DE-4AAC-B142-AB10CF1A9AA0}" srcOrd="0" destOrd="0" presId="urn:microsoft.com/office/officeart/2018/2/layout/IconVerticalSolidList"/>
    <dgm:cxn modelId="{11D35274-6321-4800-8AC9-5EA932B5AA06}" type="presParOf" srcId="{85CDFA46-A9FF-4233-A6A2-81F74B39F6CF}" destId="{78F7FA86-0E9A-46F4-A02B-8A006B9A3FA5}" srcOrd="1" destOrd="0" presId="urn:microsoft.com/office/officeart/2018/2/layout/IconVerticalSolidList"/>
    <dgm:cxn modelId="{D67392C7-4BF2-4B37-9920-B9AAD5AFFD7D}" type="presParOf" srcId="{85CDFA46-A9FF-4233-A6A2-81F74B39F6CF}" destId="{A4D4071D-CAAA-4519-B617-EA4AACB24026}" srcOrd="2" destOrd="0" presId="urn:microsoft.com/office/officeart/2018/2/layout/IconVerticalSolidList"/>
    <dgm:cxn modelId="{98D71001-47CF-47A5-8120-D9EACCC1F9BB}" type="presParOf" srcId="{85CDFA46-A9FF-4233-A6A2-81F74B39F6CF}" destId="{886F0C35-0D96-461E-AA1D-7683B2F81711}" srcOrd="3" destOrd="0" presId="urn:microsoft.com/office/officeart/2018/2/layout/IconVerticalSolidList"/>
    <dgm:cxn modelId="{B4F25B8E-1AF3-4F38-9EC2-6370FDA916F3}" type="presParOf" srcId="{BFCC5A2D-F30D-4EF9-B693-625A1DACEE6A}" destId="{85907DAB-2C7B-4CE4-B974-8C7AADA7FAFC}" srcOrd="3" destOrd="0" presId="urn:microsoft.com/office/officeart/2018/2/layout/IconVerticalSolidList"/>
    <dgm:cxn modelId="{A01A0DF8-B5E4-4454-BC02-C51474055B29}" type="presParOf" srcId="{BFCC5A2D-F30D-4EF9-B693-625A1DACEE6A}" destId="{27EC8F0C-D2C8-4569-941E-CA63B3C1BFA6}" srcOrd="4" destOrd="0" presId="urn:microsoft.com/office/officeart/2018/2/layout/IconVerticalSolidList"/>
    <dgm:cxn modelId="{63AEB9BF-E9FE-4E31-B516-944B5120B221}" type="presParOf" srcId="{27EC8F0C-D2C8-4569-941E-CA63B3C1BFA6}" destId="{AD3A11AC-2D66-403E-A926-CA4980EE5439}" srcOrd="0" destOrd="0" presId="urn:microsoft.com/office/officeart/2018/2/layout/IconVerticalSolidList"/>
    <dgm:cxn modelId="{0B95A3E3-A4EF-49E2-94CB-D3DD4F0FC764}" type="presParOf" srcId="{27EC8F0C-D2C8-4569-941E-CA63B3C1BFA6}" destId="{4EE7E9D3-AADE-4928-8601-940067133380}" srcOrd="1" destOrd="0" presId="urn:microsoft.com/office/officeart/2018/2/layout/IconVerticalSolidList"/>
    <dgm:cxn modelId="{A711018B-7F3B-40DE-BCCB-3128BF8C4EE8}" type="presParOf" srcId="{27EC8F0C-D2C8-4569-941E-CA63B3C1BFA6}" destId="{D0846FAB-5B9F-449F-B8B6-0882DE661286}" srcOrd="2" destOrd="0" presId="urn:microsoft.com/office/officeart/2018/2/layout/IconVerticalSolidList"/>
    <dgm:cxn modelId="{E04B59BC-FEF0-4A0B-80ED-07928614C934}" type="presParOf" srcId="{27EC8F0C-D2C8-4569-941E-CA63B3C1BFA6}" destId="{CCCDFDBA-AA70-407F-899E-1ED5ED3BEF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A8C48-1C3C-4B25-AB59-C09E0EB904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8E9B91-ED13-411D-A8CF-957F1DA014F2}">
      <dgm:prSet/>
      <dgm:spPr/>
      <dgm:t>
        <a:bodyPr/>
        <a:lstStyle/>
        <a:p>
          <a:r>
            <a:rPr lang="en-US"/>
            <a:t>The speaker’s primary purpose in the passage is to?</a:t>
          </a:r>
        </a:p>
      </dgm:t>
    </dgm:pt>
    <dgm:pt modelId="{F5D51F37-411D-4BC8-95A5-07B6ECA87B30}" type="parTrans" cxnId="{3C09F5F6-1E4A-411F-A7E1-B9CA650D9C8C}">
      <dgm:prSet/>
      <dgm:spPr/>
      <dgm:t>
        <a:bodyPr/>
        <a:lstStyle/>
        <a:p>
          <a:endParaRPr lang="en-US"/>
        </a:p>
      </dgm:t>
    </dgm:pt>
    <dgm:pt modelId="{9C794B4D-F2A2-489A-AE97-07E24C2E44B6}" type="sibTrans" cxnId="{3C09F5F6-1E4A-411F-A7E1-B9CA650D9C8C}">
      <dgm:prSet/>
      <dgm:spPr/>
      <dgm:t>
        <a:bodyPr/>
        <a:lstStyle/>
        <a:p>
          <a:endParaRPr lang="en-US"/>
        </a:p>
      </dgm:t>
    </dgm:pt>
    <dgm:pt modelId="{9041B02E-77F4-4773-963D-3DF93D75FA19}">
      <dgm:prSet/>
      <dgm:spPr/>
      <dgm:t>
        <a:bodyPr/>
        <a:lstStyle/>
        <a:p>
          <a:r>
            <a:rPr lang="en-US"/>
            <a:t>The speaker’s primary purpose in paragraph ___ is?</a:t>
          </a:r>
        </a:p>
      </dgm:t>
    </dgm:pt>
    <dgm:pt modelId="{1C7435A0-8940-43AD-AF1B-54BC64BFDC7D}" type="parTrans" cxnId="{94DACD0C-A664-4C7B-BEA5-EB30E73463F2}">
      <dgm:prSet/>
      <dgm:spPr/>
      <dgm:t>
        <a:bodyPr/>
        <a:lstStyle/>
        <a:p>
          <a:endParaRPr lang="en-US"/>
        </a:p>
      </dgm:t>
    </dgm:pt>
    <dgm:pt modelId="{9C7D447F-16AD-4244-956E-72B2BFF2B75A}" type="sibTrans" cxnId="{94DACD0C-A664-4C7B-BEA5-EB30E73463F2}">
      <dgm:prSet/>
      <dgm:spPr/>
      <dgm:t>
        <a:bodyPr/>
        <a:lstStyle/>
        <a:p>
          <a:endParaRPr lang="en-US"/>
        </a:p>
      </dgm:t>
    </dgm:pt>
    <dgm:pt modelId="{DDB164BA-2C53-40B2-9535-CA08F5F149C9}">
      <dgm:prSet/>
      <dgm:spPr/>
      <dgm:t>
        <a:bodyPr/>
        <a:lstStyle/>
        <a:p>
          <a:r>
            <a:rPr lang="en-US"/>
            <a:t>In the ___ paragraph, the speaker does ____ primarily to?</a:t>
          </a:r>
        </a:p>
      </dgm:t>
    </dgm:pt>
    <dgm:pt modelId="{D48AEF29-90C3-4F79-9383-6194BB7AA0DB}" type="parTrans" cxnId="{61DA8513-B111-44ED-A93C-C9B8717293F9}">
      <dgm:prSet/>
      <dgm:spPr/>
      <dgm:t>
        <a:bodyPr/>
        <a:lstStyle/>
        <a:p>
          <a:endParaRPr lang="en-US"/>
        </a:p>
      </dgm:t>
    </dgm:pt>
    <dgm:pt modelId="{F68B7603-F12B-4F5B-994A-F336A5F227A2}" type="sibTrans" cxnId="{61DA8513-B111-44ED-A93C-C9B8717293F9}">
      <dgm:prSet/>
      <dgm:spPr/>
      <dgm:t>
        <a:bodyPr/>
        <a:lstStyle/>
        <a:p>
          <a:endParaRPr lang="en-US"/>
        </a:p>
      </dgm:t>
    </dgm:pt>
    <dgm:pt modelId="{456849D3-FB35-4A7B-A49B-699B2C3F9BC1}" type="pres">
      <dgm:prSet presAssocID="{2F9A8C48-1C3C-4B25-AB59-C09E0EB9040C}" presName="root" presStyleCnt="0">
        <dgm:presLayoutVars>
          <dgm:dir/>
          <dgm:resizeHandles val="exact"/>
        </dgm:presLayoutVars>
      </dgm:prSet>
      <dgm:spPr/>
    </dgm:pt>
    <dgm:pt modelId="{E62A00D1-51B8-480E-8CE7-5466805D4261}" type="pres">
      <dgm:prSet presAssocID="{408E9B91-ED13-411D-A8CF-957F1DA014F2}" presName="compNode" presStyleCnt="0"/>
      <dgm:spPr/>
    </dgm:pt>
    <dgm:pt modelId="{A4C48AF8-5FE7-42E1-B2A1-F22D0A5DB0D2}" type="pres">
      <dgm:prSet presAssocID="{408E9B91-ED13-411D-A8CF-957F1DA014F2}" presName="bgRect" presStyleLbl="bgShp" presStyleIdx="0" presStyleCnt="3"/>
      <dgm:spPr/>
    </dgm:pt>
    <dgm:pt modelId="{0CAECA9A-577B-4A5E-BF6E-5740959D400C}" type="pres">
      <dgm:prSet presAssocID="{408E9B91-ED13-411D-A8CF-957F1DA014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phone"/>
        </a:ext>
      </dgm:extLst>
    </dgm:pt>
    <dgm:pt modelId="{797974AB-BF6A-4F40-BF63-BEBCA0459A0C}" type="pres">
      <dgm:prSet presAssocID="{408E9B91-ED13-411D-A8CF-957F1DA014F2}" presName="spaceRect" presStyleCnt="0"/>
      <dgm:spPr/>
    </dgm:pt>
    <dgm:pt modelId="{10462407-C724-4AF5-B146-EC46A096D269}" type="pres">
      <dgm:prSet presAssocID="{408E9B91-ED13-411D-A8CF-957F1DA014F2}" presName="parTx" presStyleLbl="revTx" presStyleIdx="0" presStyleCnt="3">
        <dgm:presLayoutVars>
          <dgm:chMax val="0"/>
          <dgm:chPref val="0"/>
        </dgm:presLayoutVars>
      </dgm:prSet>
      <dgm:spPr/>
    </dgm:pt>
    <dgm:pt modelId="{7D6863D9-27B5-4191-AECD-D76387629A68}" type="pres">
      <dgm:prSet presAssocID="{9C794B4D-F2A2-489A-AE97-07E24C2E44B6}" presName="sibTrans" presStyleCnt="0"/>
      <dgm:spPr/>
    </dgm:pt>
    <dgm:pt modelId="{69B8AB25-D534-4F4E-87B1-B63B9A40C213}" type="pres">
      <dgm:prSet presAssocID="{9041B02E-77F4-4773-963D-3DF93D75FA19}" presName="compNode" presStyleCnt="0"/>
      <dgm:spPr/>
    </dgm:pt>
    <dgm:pt modelId="{142E24EE-FCD1-4663-AEB2-F29A4CFA7CB8}" type="pres">
      <dgm:prSet presAssocID="{9041B02E-77F4-4773-963D-3DF93D75FA19}" presName="bgRect" presStyleLbl="bgShp" presStyleIdx="1" presStyleCnt="3"/>
      <dgm:spPr/>
    </dgm:pt>
    <dgm:pt modelId="{A9DDD657-7D1C-4F29-A4E7-13B839070EDB}" type="pres">
      <dgm:prSet presAssocID="{9041B02E-77F4-4773-963D-3DF93D75FA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Quotation Mark"/>
        </a:ext>
      </dgm:extLst>
    </dgm:pt>
    <dgm:pt modelId="{3D112812-6016-49A8-8DEB-34E0FDEDC39B}" type="pres">
      <dgm:prSet presAssocID="{9041B02E-77F4-4773-963D-3DF93D75FA19}" presName="spaceRect" presStyleCnt="0"/>
      <dgm:spPr/>
    </dgm:pt>
    <dgm:pt modelId="{F5517381-400E-4958-9967-A569576689FC}" type="pres">
      <dgm:prSet presAssocID="{9041B02E-77F4-4773-963D-3DF93D75FA19}" presName="parTx" presStyleLbl="revTx" presStyleIdx="1" presStyleCnt="3">
        <dgm:presLayoutVars>
          <dgm:chMax val="0"/>
          <dgm:chPref val="0"/>
        </dgm:presLayoutVars>
      </dgm:prSet>
      <dgm:spPr/>
    </dgm:pt>
    <dgm:pt modelId="{5D0ACE2F-A996-407D-B46E-EA66E6A9DEEC}" type="pres">
      <dgm:prSet presAssocID="{9C7D447F-16AD-4244-956E-72B2BFF2B75A}" presName="sibTrans" presStyleCnt="0"/>
      <dgm:spPr/>
    </dgm:pt>
    <dgm:pt modelId="{BB64DEFB-5660-4257-94C3-A6297D93F02A}" type="pres">
      <dgm:prSet presAssocID="{DDB164BA-2C53-40B2-9535-CA08F5F149C9}" presName="compNode" presStyleCnt="0"/>
      <dgm:spPr/>
    </dgm:pt>
    <dgm:pt modelId="{F48803F0-5CBC-4B12-AB22-83D28D8C6411}" type="pres">
      <dgm:prSet presAssocID="{DDB164BA-2C53-40B2-9535-CA08F5F149C9}" presName="bgRect" presStyleLbl="bgShp" presStyleIdx="2" presStyleCnt="3"/>
      <dgm:spPr/>
    </dgm:pt>
    <dgm:pt modelId="{B7A93DA7-6C6B-446E-AB3F-5D1663A19B2C}" type="pres">
      <dgm:prSet presAssocID="{DDB164BA-2C53-40B2-9535-CA08F5F149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0EAD1602-1CC4-4585-BBEE-B008968F606D}" type="pres">
      <dgm:prSet presAssocID="{DDB164BA-2C53-40B2-9535-CA08F5F149C9}" presName="spaceRect" presStyleCnt="0"/>
      <dgm:spPr/>
    </dgm:pt>
    <dgm:pt modelId="{85CBEAD3-291E-4F15-904C-84489E6A7C04}" type="pres">
      <dgm:prSet presAssocID="{DDB164BA-2C53-40B2-9535-CA08F5F149C9}" presName="parTx" presStyleLbl="revTx" presStyleIdx="2" presStyleCnt="3">
        <dgm:presLayoutVars>
          <dgm:chMax val="0"/>
          <dgm:chPref val="0"/>
        </dgm:presLayoutVars>
      </dgm:prSet>
      <dgm:spPr/>
    </dgm:pt>
  </dgm:ptLst>
  <dgm:cxnLst>
    <dgm:cxn modelId="{07E78208-5F33-4513-B3C6-D775A6DF7B52}" type="presOf" srcId="{2F9A8C48-1C3C-4B25-AB59-C09E0EB9040C}" destId="{456849D3-FB35-4A7B-A49B-699B2C3F9BC1}" srcOrd="0" destOrd="0" presId="urn:microsoft.com/office/officeart/2018/2/layout/IconVerticalSolidList"/>
    <dgm:cxn modelId="{94DACD0C-A664-4C7B-BEA5-EB30E73463F2}" srcId="{2F9A8C48-1C3C-4B25-AB59-C09E0EB9040C}" destId="{9041B02E-77F4-4773-963D-3DF93D75FA19}" srcOrd="1" destOrd="0" parTransId="{1C7435A0-8940-43AD-AF1B-54BC64BFDC7D}" sibTransId="{9C7D447F-16AD-4244-956E-72B2BFF2B75A}"/>
    <dgm:cxn modelId="{61DA8513-B111-44ED-A93C-C9B8717293F9}" srcId="{2F9A8C48-1C3C-4B25-AB59-C09E0EB9040C}" destId="{DDB164BA-2C53-40B2-9535-CA08F5F149C9}" srcOrd="2" destOrd="0" parTransId="{D48AEF29-90C3-4F79-9383-6194BB7AA0DB}" sibTransId="{F68B7603-F12B-4F5B-994A-F336A5F227A2}"/>
    <dgm:cxn modelId="{C4F5B019-9BFA-4566-9A13-CE4A23FEE05F}" type="presOf" srcId="{9041B02E-77F4-4773-963D-3DF93D75FA19}" destId="{F5517381-400E-4958-9967-A569576689FC}" srcOrd="0" destOrd="0" presId="urn:microsoft.com/office/officeart/2018/2/layout/IconVerticalSolidList"/>
    <dgm:cxn modelId="{E4D5E320-38A1-4547-B6F0-ACDBD9AFD3B7}" type="presOf" srcId="{DDB164BA-2C53-40B2-9535-CA08F5F149C9}" destId="{85CBEAD3-291E-4F15-904C-84489E6A7C04}" srcOrd="0" destOrd="0" presId="urn:microsoft.com/office/officeart/2018/2/layout/IconVerticalSolidList"/>
    <dgm:cxn modelId="{EEB7CCEE-2CFB-460E-A7D2-E2E5E834ACCA}" type="presOf" srcId="{408E9B91-ED13-411D-A8CF-957F1DA014F2}" destId="{10462407-C724-4AF5-B146-EC46A096D269}" srcOrd="0" destOrd="0" presId="urn:microsoft.com/office/officeart/2018/2/layout/IconVerticalSolidList"/>
    <dgm:cxn modelId="{3C09F5F6-1E4A-411F-A7E1-B9CA650D9C8C}" srcId="{2F9A8C48-1C3C-4B25-AB59-C09E0EB9040C}" destId="{408E9B91-ED13-411D-A8CF-957F1DA014F2}" srcOrd="0" destOrd="0" parTransId="{F5D51F37-411D-4BC8-95A5-07B6ECA87B30}" sibTransId="{9C794B4D-F2A2-489A-AE97-07E24C2E44B6}"/>
    <dgm:cxn modelId="{10C0BA0F-B6BB-49AA-8CD2-0CB99887048E}" type="presParOf" srcId="{456849D3-FB35-4A7B-A49B-699B2C3F9BC1}" destId="{E62A00D1-51B8-480E-8CE7-5466805D4261}" srcOrd="0" destOrd="0" presId="urn:microsoft.com/office/officeart/2018/2/layout/IconVerticalSolidList"/>
    <dgm:cxn modelId="{E3877DDC-BFA3-49DC-B022-0BC92978634D}" type="presParOf" srcId="{E62A00D1-51B8-480E-8CE7-5466805D4261}" destId="{A4C48AF8-5FE7-42E1-B2A1-F22D0A5DB0D2}" srcOrd="0" destOrd="0" presId="urn:microsoft.com/office/officeart/2018/2/layout/IconVerticalSolidList"/>
    <dgm:cxn modelId="{AA929A52-8B53-4A90-8EE9-8EA65D4808FE}" type="presParOf" srcId="{E62A00D1-51B8-480E-8CE7-5466805D4261}" destId="{0CAECA9A-577B-4A5E-BF6E-5740959D400C}" srcOrd="1" destOrd="0" presId="urn:microsoft.com/office/officeart/2018/2/layout/IconVerticalSolidList"/>
    <dgm:cxn modelId="{9E2F077F-400D-432E-811E-4241D108B792}" type="presParOf" srcId="{E62A00D1-51B8-480E-8CE7-5466805D4261}" destId="{797974AB-BF6A-4F40-BF63-BEBCA0459A0C}" srcOrd="2" destOrd="0" presId="urn:microsoft.com/office/officeart/2018/2/layout/IconVerticalSolidList"/>
    <dgm:cxn modelId="{01D6AADC-5E27-448D-A8BD-07DDF0686BFF}" type="presParOf" srcId="{E62A00D1-51B8-480E-8CE7-5466805D4261}" destId="{10462407-C724-4AF5-B146-EC46A096D269}" srcOrd="3" destOrd="0" presId="urn:microsoft.com/office/officeart/2018/2/layout/IconVerticalSolidList"/>
    <dgm:cxn modelId="{DC3E0C4F-F595-44FF-985E-F5E8CFFBE6DB}" type="presParOf" srcId="{456849D3-FB35-4A7B-A49B-699B2C3F9BC1}" destId="{7D6863D9-27B5-4191-AECD-D76387629A68}" srcOrd="1" destOrd="0" presId="urn:microsoft.com/office/officeart/2018/2/layout/IconVerticalSolidList"/>
    <dgm:cxn modelId="{B04EAED2-63E0-4C66-8ACD-4E62CFC2B113}" type="presParOf" srcId="{456849D3-FB35-4A7B-A49B-699B2C3F9BC1}" destId="{69B8AB25-D534-4F4E-87B1-B63B9A40C213}" srcOrd="2" destOrd="0" presId="urn:microsoft.com/office/officeart/2018/2/layout/IconVerticalSolidList"/>
    <dgm:cxn modelId="{8146F192-EDE5-431D-8BC9-83DB266B18C0}" type="presParOf" srcId="{69B8AB25-D534-4F4E-87B1-B63B9A40C213}" destId="{142E24EE-FCD1-4663-AEB2-F29A4CFA7CB8}" srcOrd="0" destOrd="0" presId="urn:microsoft.com/office/officeart/2018/2/layout/IconVerticalSolidList"/>
    <dgm:cxn modelId="{4B8BE0A7-B55E-4D7D-804D-FDE8B041B2D3}" type="presParOf" srcId="{69B8AB25-D534-4F4E-87B1-B63B9A40C213}" destId="{A9DDD657-7D1C-4F29-A4E7-13B839070EDB}" srcOrd="1" destOrd="0" presId="urn:microsoft.com/office/officeart/2018/2/layout/IconVerticalSolidList"/>
    <dgm:cxn modelId="{861CBCDC-6AEF-4134-BB80-6107CCA3F218}" type="presParOf" srcId="{69B8AB25-D534-4F4E-87B1-B63B9A40C213}" destId="{3D112812-6016-49A8-8DEB-34E0FDEDC39B}" srcOrd="2" destOrd="0" presId="urn:microsoft.com/office/officeart/2018/2/layout/IconVerticalSolidList"/>
    <dgm:cxn modelId="{D5D15DA7-796D-448F-9AEB-460A703D4D2E}" type="presParOf" srcId="{69B8AB25-D534-4F4E-87B1-B63B9A40C213}" destId="{F5517381-400E-4958-9967-A569576689FC}" srcOrd="3" destOrd="0" presId="urn:microsoft.com/office/officeart/2018/2/layout/IconVerticalSolidList"/>
    <dgm:cxn modelId="{C4226BF7-06AE-4296-8A90-2700CACDEDC4}" type="presParOf" srcId="{456849D3-FB35-4A7B-A49B-699B2C3F9BC1}" destId="{5D0ACE2F-A996-407D-B46E-EA66E6A9DEEC}" srcOrd="3" destOrd="0" presId="urn:microsoft.com/office/officeart/2018/2/layout/IconVerticalSolidList"/>
    <dgm:cxn modelId="{0FE6C66C-6963-497E-9AB7-AFA852087E26}" type="presParOf" srcId="{456849D3-FB35-4A7B-A49B-699B2C3F9BC1}" destId="{BB64DEFB-5660-4257-94C3-A6297D93F02A}" srcOrd="4" destOrd="0" presId="urn:microsoft.com/office/officeart/2018/2/layout/IconVerticalSolidList"/>
    <dgm:cxn modelId="{F2A9598D-75CC-4F5E-940D-8A2C442BE678}" type="presParOf" srcId="{BB64DEFB-5660-4257-94C3-A6297D93F02A}" destId="{F48803F0-5CBC-4B12-AB22-83D28D8C6411}" srcOrd="0" destOrd="0" presId="urn:microsoft.com/office/officeart/2018/2/layout/IconVerticalSolidList"/>
    <dgm:cxn modelId="{79C97438-CE01-447E-8633-1D401513DFA9}" type="presParOf" srcId="{BB64DEFB-5660-4257-94C3-A6297D93F02A}" destId="{B7A93DA7-6C6B-446E-AB3F-5D1663A19B2C}" srcOrd="1" destOrd="0" presId="urn:microsoft.com/office/officeart/2018/2/layout/IconVerticalSolidList"/>
    <dgm:cxn modelId="{3877E139-215E-44C7-8D3E-0B03A9EE7E42}" type="presParOf" srcId="{BB64DEFB-5660-4257-94C3-A6297D93F02A}" destId="{0EAD1602-1CC4-4585-BBEE-B008968F606D}" srcOrd="2" destOrd="0" presId="urn:microsoft.com/office/officeart/2018/2/layout/IconVerticalSolidList"/>
    <dgm:cxn modelId="{7C71A370-69FC-4BCC-A60B-848C7F35EBBC}" type="presParOf" srcId="{BB64DEFB-5660-4257-94C3-A6297D93F02A}" destId="{85CBEAD3-291E-4F15-904C-84489E6A7C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31CA69-FD9D-4AD9-B964-8F67DAE474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21FC1DF-3401-4A5B-9094-C2651F571387}">
      <dgm:prSet/>
      <dgm:spPr/>
      <dgm:t>
        <a:bodyPr/>
        <a:lstStyle/>
        <a:p>
          <a:r>
            <a:rPr lang="en-US"/>
            <a:t>The intended audience for this passage is most probably? </a:t>
          </a:r>
        </a:p>
      </dgm:t>
    </dgm:pt>
    <dgm:pt modelId="{1269CD47-13C0-46B3-AE88-CFBCA3C993CC}" type="parTrans" cxnId="{CA466185-B638-42F7-A1CE-6021442E49DC}">
      <dgm:prSet/>
      <dgm:spPr/>
      <dgm:t>
        <a:bodyPr/>
        <a:lstStyle/>
        <a:p>
          <a:endParaRPr lang="en-US"/>
        </a:p>
      </dgm:t>
    </dgm:pt>
    <dgm:pt modelId="{389F012A-84A4-4D86-A74B-9D44036D5635}" type="sibTrans" cxnId="{CA466185-B638-42F7-A1CE-6021442E49DC}">
      <dgm:prSet/>
      <dgm:spPr/>
      <dgm:t>
        <a:bodyPr/>
        <a:lstStyle/>
        <a:p>
          <a:endParaRPr lang="en-US"/>
        </a:p>
      </dgm:t>
    </dgm:pt>
    <dgm:pt modelId="{107176F0-DFCB-46CA-B1CE-09C56250E3E7}">
      <dgm:prSet/>
      <dgm:spPr/>
      <dgm:t>
        <a:bodyPr/>
        <a:lstStyle/>
        <a:p>
          <a:r>
            <a:rPr lang="en-US"/>
            <a:t>Based on the author’s discussion of ___, the author most likely believes which of the following about his audience?</a:t>
          </a:r>
        </a:p>
      </dgm:t>
    </dgm:pt>
    <dgm:pt modelId="{838F6521-9FCD-4CC5-9537-3C59129F7090}" type="parTrans" cxnId="{63D8FC64-1043-4731-94AB-E98C2A435D33}">
      <dgm:prSet/>
      <dgm:spPr/>
      <dgm:t>
        <a:bodyPr/>
        <a:lstStyle/>
        <a:p>
          <a:endParaRPr lang="en-US"/>
        </a:p>
      </dgm:t>
    </dgm:pt>
    <dgm:pt modelId="{A3DCA61A-FEE4-4D91-AED2-E9C81619808D}" type="sibTrans" cxnId="{63D8FC64-1043-4731-94AB-E98C2A435D33}">
      <dgm:prSet/>
      <dgm:spPr/>
      <dgm:t>
        <a:bodyPr/>
        <a:lstStyle/>
        <a:p>
          <a:endParaRPr lang="en-US"/>
        </a:p>
      </dgm:t>
    </dgm:pt>
    <dgm:pt modelId="{79E295C4-22AA-420F-BE53-C7E56F204759}">
      <dgm:prSet/>
      <dgm:spPr/>
      <dgm:t>
        <a:bodyPr/>
        <a:lstStyle/>
        <a:p>
          <a:r>
            <a:rPr lang="en-US"/>
            <a:t>In the passage, the author makes which of the following assumptions about his audience?</a:t>
          </a:r>
        </a:p>
      </dgm:t>
    </dgm:pt>
    <dgm:pt modelId="{70B81826-5695-47A2-A25D-674DD70DD532}" type="parTrans" cxnId="{10D60E3F-50D8-4665-AE2E-5E9ACCB41F5B}">
      <dgm:prSet/>
      <dgm:spPr/>
      <dgm:t>
        <a:bodyPr/>
        <a:lstStyle/>
        <a:p>
          <a:endParaRPr lang="en-US"/>
        </a:p>
      </dgm:t>
    </dgm:pt>
    <dgm:pt modelId="{ADB276B6-5289-41FC-B544-1683C10AFA97}" type="sibTrans" cxnId="{10D60E3F-50D8-4665-AE2E-5E9ACCB41F5B}">
      <dgm:prSet/>
      <dgm:spPr/>
      <dgm:t>
        <a:bodyPr/>
        <a:lstStyle/>
        <a:p>
          <a:endParaRPr lang="en-US"/>
        </a:p>
      </dgm:t>
    </dgm:pt>
    <dgm:pt modelId="{9CF580D0-FAAB-D748-A020-79D10ADF3B33}" type="pres">
      <dgm:prSet presAssocID="{5231CA69-FD9D-4AD9-B964-8F67DAE47469}" presName="linear" presStyleCnt="0">
        <dgm:presLayoutVars>
          <dgm:animLvl val="lvl"/>
          <dgm:resizeHandles val="exact"/>
        </dgm:presLayoutVars>
      </dgm:prSet>
      <dgm:spPr/>
    </dgm:pt>
    <dgm:pt modelId="{3F16ECB9-FCFD-6C43-8244-248839C4DAE6}" type="pres">
      <dgm:prSet presAssocID="{C21FC1DF-3401-4A5B-9094-C2651F571387}" presName="parentText" presStyleLbl="node1" presStyleIdx="0" presStyleCnt="3">
        <dgm:presLayoutVars>
          <dgm:chMax val="0"/>
          <dgm:bulletEnabled val="1"/>
        </dgm:presLayoutVars>
      </dgm:prSet>
      <dgm:spPr/>
    </dgm:pt>
    <dgm:pt modelId="{5524656A-1DF3-1A41-BA1D-DE9D85D5B71F}" type="pres">
      <dgm:prSet presAssocID="{389F012A-84A4-4D86-A74B-9D44036D5635}" presName="spacer" presStyleCnt="0"/>
      <dgm:spPr/>
    </dgm:pt>
    <dgm:pt modelId="{E02EFAFC-A6F9-5645-9E6B-0D704242AE45}" type="pres">
      <dgm:prSet presAssocID="{107176F0-DFCB-46CA-B1CE-09C56250E3E7}" presName="parentText" presStyleLbl="node1" presStyleIdx="1" presStyleCnt="3">
        <dgm:presLayoutVars>
          <dgm:chMax val="0"/>
          <dgm:bulletEnabled val="1"/>
        </dgm:presLayoutVars>
      </dgm:prSet>
      <dgm:spPr/>
    </dgm:pt>
    <dgm:pt modelId="{59AA5BCE-9465-6041-B3D7-6A66506EB3E3}" type="pres">
      <dgm:prSet presAssocID="{A3DCA61A-FEE4-4D91-AED2-E9C81619808D}" presName="spacer" presStyleCnt="0"/>
      <dgm:spPr/>
    </dgm:pt>
    <dgm:pt modelId="{0B75A0E9-AAF5-FA47-BED4-FC8BD9B861BB}" type="pres">
      <dgm:prSet presAssocID="{79E295C4-22AA-420F-BE53-C7E56F204759}" presName="parentText" presStyleLbl="node1" presStyleIdx="2" presStyleCnt="3">
        <dgm:presLayoutVars>
          <dgm:chMax val="0"/>
          <dgm:bulletEnabled val="1"/>
        </dgm:presLayoutVars>
      </dgm:prSet>
      <dgm:spPr/>
    </dgm:pt>
  </dgm:ptLst>
  <dgm:cxnLst>
    <dgm:cxn modelId="{A6735410-22E6-F949-BD28-FC9A103D71F4}" type="presOf" srcId="{C21FC1DF-3401-4A5B-9094-C2651F571387}" destId="{3F16ECB9-FCFD-6C43-8244-248839C4DAE6}" srcOrd="0" destOrd="0" presId="urn:microsoft.com/office/officeart/2005/8/layout/vList2"/>
    <dgm:cxn modelId="{E6DE7D21-B391-1141-915E-EB580F3EFBCD}" type="presOf" srcId="{79E295C4-22AA-420F-BE53-C7E56F204759}" destId="{0B75A0E9-AAF5-FA47-BED4-FC8BD9B861BB}" srcOrd="0" destOrd="0" presId="urn:microsoft.com/office/officeart/2005/8/layout/vList2"/>
    <dgm:cxn modelId="{10D60E3F-50D8-4665-AE2E-5E9ACCB41F5B}" srcId="{5231CA69-FD9D-4AD9-B964-8F67DAE47469}" destId="{79E295C4-22AA-420F-BE53-C7E56F204759}" srcOrd="2" destOrd="0" parTransId="{70B81826-5695-47A2-A25D-674DD70DD532}" sibTransId="{ADB276B6-5289-41FC-B544-1683C10AFA97}"/>
    <dgm:cxn modelId="{E9880B57-9A31-1448-82B0-71F8588ED775}" type="presOf" srcId="{5231CA69-FD9D-4AD9-B964-8F67DAE47469}" destId="{9CF580D0-FAAB-D748-A020-79D10ADF3B33}" srcOrd="0" destOrd="0" presId="urn:microsoft.com/office/officeart/2005/8/layout/vList2"/>
    <dgm:cxn modelId="{63D8FC64-1043-4731-94AB-E98C2A435D33}" srcId="{5231CA69-FD9D-4AD9-B964-8F67DAE47469}" destId="{107176F0-DFCB-46CA-B1CE-09C56250E3E7}" srcOrd="1" destOrd="0" parTransId="{838F6521-9FCD-4CC5-9537-3C59129F7090}" sibTransId="{A3DCA61A-FEE4-4D91-AED2-E9C81619808D}"/>
    <dgm:cxn modelId="{CA466185-B638-42F7-A1CE-6021442E49DC}" srcId="{5231CA69-FD9D-4AD9-B964-8F67DAE47469}" destId="{C21FC1DF-3401-4A5B-9094-C2651F571387}" srcOrd="0" destOrd="0" parTransId="{1269CD47-13C0-46B3-AE88-CFBCA3C993CC}" sibTransId="{389F012A-84A4-4D86-A74B-9D44036D5635}"/>
    <dgm:cxn modelId="{F7AE1AA4-75AE-C64E-81FB-C90F50991806}" type="presOf" srcId="{107176F0-DFCB-46CA-B1CE-09C56250E3E7}" destId="{E02EFAFC-A6F9-5645-9E6B-0D704242AE45}" srcOrd="0" destOrd="0" presId="urn:microsoft.com/office/officeart/2005/8/layout/vList2"/>
    <dgm:cxn modelId="{0EFE8AD4-4994-7141-9F07-A6C295922A7B}" type="presParOf" srcId="{9CF580D0-FAAB-D748-A020-79D10ADF3B33}" destId="{3F16ECB9-FCFD-6C43-8244-248839C4DAE6}" srcOrd="0" destOrd="0" presId="urn:microsoft.com/office/officeart/2005/8/layout/vList2"/>
    <dgm:cxn modelId="{4C211740-15DA-9D49-B9CA-BCA60B471EF2}" type="presParOf" srcId="{9CF580D0-FAAB-D748-A020-79D10ADF3B33}" destId="{5524656A-1DF3-1A41-BA1D-DE9D85D5B71F}" srcOrd="1" destOrd="0" presId="urn:microsoft.com/office/officeart/2005/8/layout/vList2"/>
    <dgm:cxn modelId="{5739CD9C-0F75-0D4E-B739-4E66FF0D8BD4}" type="presParOf" srcId="{9CF580D0-FAAB-D748-A020-79D10ADF3B33}" destId="{E02EFAFC-A6F9-5645-9E6B-0D704242AE45}" srcOrd="2" destOrd="0" presId="urn:microsoft.com/office/officeart/2005/8/layout/vList2"/>
    <dgm:cxn modelId="{69D98C53-0206-8642-9BB2-ADBE1DE56AC7}" type="presParOf" srcId="{9CF580D0-FAAB-D748-A020-79D10ADF3B33}" destId="{59AA5BCE-9465-6041-B3D7-6A66506EB3E3}" srcOrd="3" destOrd="0" presId="urn:microsoft.com/office/officeart/2005/8/layout/vList2"/>
    <dgm:cxn modelId="{931CF6A4-A2FA-B14E-8F3B-61A1BCA0B07E}" type="presParOf" srcId="{9CF580D0-FAAB-D748-A020-79D10ADF3B33}" destId="{0B75A0E9-AAF5-FA47-BED4-FC8BD9B861B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C1521A-67E0-4149-B270-66B6EFD502F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DD4B5AD-70E8-46C3-AF41-AED8F23C9D4E}">
      <dgm:prSet/>
      <dgm:spPr/>
      <dgm:t>
        <a:bodyPr/>
        <a:lstStyle/>
        <a:p>
          <a:r>
            <a:rPr lang="en-US"/>
            <a:t>The passage is most likely excerpted from…?</a:t>
          </a:r>
        </a:p>
      </dgm:t>
    </dgm:pt>
    <dgm:pt modelId="{1885DDD4-8F42-4481-9882-585850AD7041}" type="parTrans" cxnId="{430DD684-5B9C-4FE4-A929-D053A2DF66FC}">
      <dgm:prSet/>
      <dgm:spPr/>
      <dgm:t>
        <a:bodyPr/>
        <a:lstStyle/>
        <a:p>
          <a:endParaRPr lang="en-US"/>
        </a:p>
      </dgm:t>
    </dgm:pt>
    <dgm:pt modelId="{FA6B970E-D4A2-478A-814C-A9B6009ABE04}" type="sibTrans" cxnId="{430DD684-5B9C-4FE4-A929-D053A2DF66FC}">
      <dgm:prSet/>
      <dgm:spPr/>
      <dgm:t>
        <a:bodyPr/>
        <a:lstStyle/>
        <a:p>
          <a:endParaRPr lang="en-US"/>
        </a:p>
      </dgm:t>
    </dgm:pt>
    <dgm:pt modelId="{B16A80D7-C1AE-4CFB-89C2-CDC1F91D3A8E}">
      <dgm:prSet/>
      <dgm:spPr/>
      <dgm:t>
        <a:bodyPr/>
        <a:lstStyle/>
        <a:p>
          <a:r>
            <a:rPr lang="en-US" dirty="0"/>
            <a:t>The passage, as a whole, is best characterized as?</a:t>
          </a:r>
        </a:p>
      </dgm:t>
    </dgm:pt>
    <dgm:pt modelId="{9336072F-C1FE-488D-A35F-896279C6DFBE}" type="parTrans" cxnId="{C52767D4-7F1F-4AE4-B0C4-AC94059D8617}">
      <dgm:prSet/>
      <dgm:spPr/>
      <dgm:t>
        <a:bodyPr/>
        <a:lstStyle/>
        <a:p>
          <a:endParaRPr lang="en-US"/>
        </a:p>
      </dgm:t>
    </dgm:pt>
    <dgm:pt modelId="{24FF6E2E-C272-4DB1-94F8-1195C745CA26}" type="sibTrans" cxnId="{C52767D4-7F1F-4AE4-B0C4-AC94059D8617}">
      <dgm:prSet/>
      <dgm:spPr/>
      <dgm:t>
        <a:bodyPr/>
        <a:lstStyle/>
        <a:p>
          <a:endParaRPr lang="en-US"/>
        </a:p>
      </dgm:t>
    </dgm:pt>
    <dgm:pt modelId="{4F0B51E2-B048-1545-B811-BA826B3889F5}" type="pres">
      <dgm:prSet presAssocID="{1CC1521A-67E0-4149-B270-66B6EFD502F7}" presName="hierChild1" presStyleCnt="0">
        <dgm:presLayoutVars>
          <dgm:chPref val="1"/>
          <dgm:dir/>
          <dgm:animOne val="branch"/>
          <dgm:animLvl val="lvl"/>
          <dgm:resizeHandles/>
        </dgm:presLayoutVars>
      </dgm:prSet>
      <dgm:spPr/>
    </dgm:pt>
    <dgm:pt modelId="{342CA72C-4000-654D-AC0D-60E3162D5B86}" type="pres">
      <dgm:prSet presAssocID="{7DD4B5AD-70E8-46C3-AF41-AED8F23C9D4E}" presName="hierRoot1" presStyleCnt="0"/>
      <dgm:spPr/>
    </dgm:pt>
    <dgm:pt modelId="{30C4779B-3B61-A44C-A3F1-03F2B4A48EA7}" type="pres">
      <dgm:prSet presAssocID="{7DD4B5AD-70E8-46C3-AF41-AED8F23C9D4E}" presName="composite" presStyleCnt="0"/>
      <dgm:spPr/>
    </dgm:pt>
    <dgm:pt modelId="{01EF25C6-4BA5-5D4D-B2AF-9035D0262118}" type="pres">
      <dgm:prSet presAssocID="{7DD4B5AD-70E8-46C3-AF41-AED8F23C9D4E}" presName="background" presStyleLbl="node0" presStyleIdx="0" presStyleCnt="2"/>
      <dgm:spPr/>
    </dgm:pt>
    <dgm:pt modelId="{E932B647-0A74-094A-AD6B-2993C906B2FC}" type="pres">
      <dgm:prSet presAssocID="{7DD4B5AD-70E8-46C3-AF41-AED8F23C9D4E}" presName="text" presStyleLbl="fgAcc0" presStyleIdx="0" presStyleCnt="2">
        <dgm:presLayoutVars>
          <dgm:chPref val="3"/>
        </dgm:presLayoutVars>
      </dgm:prSet>
      <dgm:spPr/>
    </dgm:pt>
    <dgm:pt modelId="{D793A3A5-FFF5-E745-A161-EFDF1E421A19}" type="pres">
      <dgm:prSet presAssocID="{7DD4B5AD-70E8-46C3-AF41-AED8F23C9D4E}" presName="hierChild2" presStyleCnt="0"/>
      <dgm:spPr/>
    </dgm:pt>
    <dgm:pt modelId="{63CB98C2-7886-EF4E-BB02-03B3940DBBB9}" type="pres">
      <dgm:prSet presAssocID="{B16A80D7-C1AE-4CFB-89C2-CDC1F91D3A8E}" presName="hierRoot1" presStyleCnt="0"/>
      <dgm:spPr/>
    </dgm:pt>
    <dgm:pt modelId="{D6C92B4E-14E0-E241-85B7-BABCAB041300}" type="pres">
      <dgm:prSet presAssocID="{B16A80D7-C1AE-4CFB-89C2-CDC1F91D3A8E}" presName="composite" presStyleCnt="0"/>
      <dgm:spPr/>
    </dgm:pt>
    <dgm:pt modelId="{5943ED06-36B3-AC45-AA2F-EAF17D67F532}" type="pres">
      <dgm:prSet presAssocID="{B16A80D7-C1AE-4CFB-89C2-CDC1F91D3A8E}" presName="background" presStyleLbl="node0" presStyleIdx="1" presStyleCnt="2"/>
      <dgm:spPr/>
    </dgm:pt>
    <dgm:pt modelId="{CB1D39FD-7585-7F45-A959-7049CCE7ACB0}" type="pres">
      <dgm:prSet presAssocID="{B16A80D7-C1AE-4CFB-89C2-CDC1F91D3A8E}" presName="text" presStyleLbl="fgAcc0" presStyleIdx="1" presStyleCnt="2">
        <dgm:presLayoutVars>
          <dgm:chPref val="3"/>
        </dgm:presLayoutVars>
      </dgm:prSet>
      <dgm:spPr/>
    </dgm:pt>
    <dgm:pt modelId="{9681606D-208F-4347-BA42-E88D9FACF0FA}" type="pres">
      <dgm:prSet presAssocID="{B16A80D7-C1AE-4CFB-89C2-CDC1F91D3A8E}" presName="hierChild2" presStyleCnt="0"/>
      <dgm:spPr/>
    </dgm:pt>
  </dgm:ptLst>
  <dgm:cxnLst>
    <dgm:cxn modelId="{550E0112-414F-D740-8F57-31DD6F4C4245}" type="presOf" srcId="{1CC1521A-67E0-4149-B270-66B6EFD502F7}" destId="{4F0B51E2-B048-1545-B811-BA826B3889F5}" srcOrd="0" destOrd="0" presId="urn:microsoft.com/office/officeart/2005/8/layout/hierarchy1"/>
    <dgm:cxn modelId="{CC76733F-E74A-2048-AE61-D55183B8D92A}" type="presOf" srcId="{7DD4B5AD-70E8-46C3-AF41-AED8F23C9D4E}" destId="{E932B647-0A74-094A-AD6B-2993C906B2FC}" srcOrd="0" destOrd="0" presId="urn:microsoft.com/office/officeart/2005/8/layout/hierarchy1"/>
    <dgm:cxn modelId="{430DD684-5B9C-4FE4-A929-D053A2DF66FC}" srcId="{1CC1521A-67E0-4149-B270-66B6EFD502F7}" destId="{7DD4B5AD-70E8-46C3-AF41-AED8F23C9D4E}" srcOrd="0" destOrd="0" parTransId="{1885DDD4-8F42-4481-9882-585850AD7041}" sibTransId="{FA6B970E-D4A2-478A-814C-A9B6009ABE04}"/>
    <dgm:cxn modelId="{E3F922BD-B685-C549-8AF0-1C5494937592}" type="presOf" srcId="{B16A80D7-C1AE-4CFB-89C2-CDC1F91D3A8E}" destId="{CB1D39FD-7585-7F45-A959-7049CCE7ACB0}" srcOrd="0" destOrd="0" presId="urn:microsoft.com/office/officeart/2005/8/layout/hierarchy1"/>
    <dgm:cxn modelId="{C52767D4-7F1F-4AE4-B0C4-AC94059D8617}" srcId="{1CC1521A-67E0-4149-B270-66B6EFD502F7}" destId="{B16A80D7-C1AE-4CFB-89C2-CDC1F91D3A8E}" srcOrd="1" destOrd="0" parTransId="{9336072F-C1FE-488D-A35F-896279C6DFBE}" sibTransId="{24FF6E2E-C272-4DB1-94F8-1195C745CA26}"/>
    <dgm:cxn modelId="{AFEEDE2D-C6B4-E74A-8514-51647F5AB7F7}" type="presParOf" srcId="{4F0B51E2-B048-1545-B811-BA826B3889F5}" destId="{342CA72C-4000-654D-AC0D-60E3162D5B86}" srcOrd="0" destOrd="0" presId="urn:microsoft.com/office/officeart/2005/8/layout/hierarchy1"/>
    <dgm:cxn modelId="{9EFEC8EA-39B2-E148-9AF2-FEFDD7B0BD1D}" type="presParOf" srcId="{342CA72C-4000-654D-AC0D-60E3162D5B86}" destId="{30C4779B-3B61-A44C-A3F1-03F2B4A48EA7}" srcOrd="0" destOrd="0" presId="urn:microsoft.com/office/officeart/2005/8/layout/hierarchy1"/>
    <dgm:cxn modelId="{5DE90EAB-9929-DE4E-BD1B-E6064FAB0C19}" type="presParOf" srcId="{30C4779B-3B61-A44C-A3F1-03F2B4A48EA7}" destId="{01EF25C6-4BA5-5D4D-B2AF-9035D0262118}" srcOrd="0" destOrd="0" presId="urn:microsoft.com/office/officeart/2005/8/layout/hierarchy1"/>
    <dgm:cxn modelId="{BF4D784C-70E4-934C-B962-1AE581339F1C}" type="presParOf" srcId="{30C4779B-3B61-A44C-A3F1-03F2B4A48EA7}" destId="{E932B647-0A74-094A-AD6B-2993C906B2FC}" srcOrd="1" destOrd="0" presId="urn:microsoft.com/office/officeart/2005/8/layout/hierarchy1"/>
    <dgm:cxn modelId="{6389DCA6-DC81-F248-BC33-760CD3EF40F5}" type="presParOf" srcId="{342CA72C-4000-654D-AC0D-60E3162D5B86}" destId="{D793A3A5-FFF5-E745-A161-EFDF1E421A19}" srcOrd="1" destOrd="0" presId="urn:microsoft.com/office/officeart/2005/8/layout/hierarchy1"/>
    <dgm:cxn modelId="{B24224F5-19C4-B34C-BC2A-80C02C499582}" type="presParOf" srcId="{4F0B51E2-B048-1545-B811-BA826B3889F5}" destId="{63CB98C2-7886-EF4E-BB02-03B3940DBBB9}" srcOrd="1" destOrd="0" presId="urn:microsoft.com/office/officeart/2005/8/layout/hierarchy1"/>
    <dgm:cxn modelId="{E58A1C88-71F0-B040-848E-6AE859C5FEC8}" type="presParOf" srcId="{63CB98C2-7886-EF4E-BB02-03B3940DBBB9}" destId="{D6C92B4E-14E0-E241-85B7-BABCAB041300}" srcOrd="0" destOrd="0" presId="urn:microsoft.com/office/officeart/2005/8/layout/hierarchy1"/>
    <dgm:cxn modelId="{4898AABB-9151-2C44-83AA-92C582CF73C9}" type="presParOf" srcId="{D6C92B4E-14E0-E241-85B7-BABCAB041300}" destId="{5943ED06-36B3-AC45-AA2F-EAF17D67F532}" srcOrd="0" destOrd="0" presId="urn:microsoft.com/office/officeart/2005/8/layout/hierarchy1"/>
    <dgm:cxn modelId="{AC0C93B8-2F10-EF49-89C6-992EF638631F}" type="presParOf" srcId="{D6C92B4E-14E0-E241-85B7-BABCAB041300}" destId="{CB1D39FD-7585-7F45-A959-7049CCE7ACB0}" srcOrd="1" destOrd="0" presId="urn:microsoft.com/office/officeart/2005/8/layout/hierarchy1"/>
    <dgm:cxn modelId="{93177622-3E53-A144-A5B2-3D8E1DF93A8A}" type="presParOf" srcId="{63CB98C2-7886-EF4E-BB02-03B3940DBBB9}" destId="{9681606D-208F-4347-BA42-E88D9FACF0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F54FF-3C10-4500-89D3-8948E9192EEE}">
      <dsp:nvSpPr>
        <dsp:cNvPr id="0" name=""/>
        <dsp:cNvSpPr/>
      </dsp:nvSpPr>
      <dsp:spPr>
        <a:xfrm>
          <a:off x="0" y="465"/>
          <a:ext cx="9238434" cy="1088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8DFF4-82D7-432A-ADC4-2116017D8CB6}">
      <dsp:nvSpPr>
        <dsp:cNvPr id="0" name=""/>
        <dsp:cNvSpPr/>
      </dsp:nvSpPr>
      <dsp:spPr>
        <a:xfrm>
          <a:off x="329212" y="245333"/>
          <a:ext cx="598568" cy="598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097FC-8E0F-4614-B7E0-7F665B020DCA}">
      <dsp:nvSpPr>
        <dsp:cNvPr id="0" name=""/>
        <dsp:cNvSpPr/>
      </dsp:nvSpPr>
      <dsp:spPr>
        <a:xfrm>
          <a:off x="1256993" y="465"/>
          <a:ext cx="7981440"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A certain phrase taken from the passage helps to identify the speaker as?</a:t>
          </a:r>
        </a:p>
      </dsp:txBody>
      <dsp:txXfrm>
        <a:off x="1256993" y="465"/>
        <a:ext cx="7981440" cy="1088305"/>
      </dsp:txXfrm>
    </dsp:sp>
    <dsp:sp modelId="{FE4ABB31-F4DE-4AAC-B142-AB10CF1A9AA0}">
      <dsp:nvSpPr>
        <dsp:cNvPr id="0" name=""/>
        <dsp:cNvSpPr/>
      </dsp:nvSpPr>
      <dsp:spPr>
        <a:xfrm>
          <a:off x="0" y="1360847"/>
          <a:ext cx="9238434" cy="1088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7FA86-0E9A-46F4-A02B-8A006B9A3FA5}">
      <dsp:nvSpPr>
        <dsp:cNvPr id="0" name=""/>
        <dsp:cNvSpPr/>
      </dsp:nvSpPr>
      <dsp:spPr>
        <a:xfrm>
          <a:off x="329212" y="1605715"/>
          <a:ext cx="598568" cy="598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F0C35-0D96-461E-AA1D-7683B2F81711}">
      <dsp:nvSpPr>
        <dsp:cNvPr id="0" name=""/>
        <dsp:cNvSpPr/>
      </dsp:nvSpPr>
      <dsp:spPr>
        <a:xfrm>
          <a:off x="1256993" y="1360847"/>
          <a:ext cx="7981440"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In the ____ paragraph, the speaker characterizes themselves as being?</a:t>
          </a:r>
        </a:p>
      </dsp:txBody>
      <dsp:txXfrm>
        <a:off x="1256993" y="1360847"/>
        <a:ext cx="7981440" cy="1088305"/>
      </dsp:txXfrm>
    </dsp:sp>
    <dsp:sp modelId="{AD3A11AC-2D66-403E-A926-CA4980EE5439}">
      <dsp:nvSpPr>
        <dsp:cNvPr id="0" name=""/>
        <dsp:cNvSpPr/>
      </dsp:nvSpPr>
      <dsp:spPr>
        <a:xfrm>
          <a:off x="0" y="2721229"/>
          <a:ext cx="9238434" cy="1088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7E9D3-AADE-4928-8601-940067133380}">
      <dsp:nvSpPr>
        <dsp:cNvPr id="0" name=""/>
        <dsp:cNvSpPr/>
      </dsp:nvSpPr>
      <dsp:spPr>
        <a:xfrm>
          <a:off x="329212" y="2966098"/>
          <a:ext cx="598568" cy="598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DFDBA-AA70-407F-899E-1ED5ED3BEF31}">
      <dsp:nvSpPr>
        <dsp:cNvPr id="0" name=""/>
        <dsp:cNvSpPr/>
      </dsp:nvSpPr>
      <dsp:spPr>
        <a:xfrm>
          <a:off x="1256993" y="2721229"/>
          <a:ext cx="7981440"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The speaker’s perspective in the passage is that of a ____?</a:t>
          </a:r>
        </a:p>
      </dsp:txBody>
      <dsp:txXfrm>
        <a:off x="1256993" y="2721229"/>
        <a:ext cx="7981440" cy="1088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48AF8-5FE7-42E1-B2A1-F22D0A5DB0D2}">
      <dsp:nvSpPr>
        <dsp:cNvPr id="0" name=""/>
        <dsp:cNvSpPr/>
      </dsp:nvSpPr>
      <dsp:spPr>
        <a:xfrm>
          <a:off x="0" y="465"/>
          <a:ext cx="9237662"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ECA9A-577B-4A5E-BF6E-5740959D400C}">
      <dsp:nvSpPr>
        <dsp:cNvPr id="0" name=""/>
        <dsp:cNvSpPr/>
      </dsp:nvSpPr>
      <dsp:spPr>
        <a:xfrm>
          <a:off x="329212" y="245333"/>
          <a:ext cx="598568" cy="598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462407-C724-4AF5-B146-EC46A096D269}">
      <dsp:nvSpPr>
        <dsp:cNvPr id="0" name=""/>
        <dsp:cNvSpPr/>
      </dsp:nvSpPr>
      <dsp:spPr>
        <a:xfrm>
          <a:off x="1256993" y="465"/>
          <a:ext cx="798066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111250">
            <a:lnSpc>
              <a:spcPct val="90000"/>
            </a:lnSpc>
            <a:spcBef>
              <a:spcPct val="0"/>
            </a:spcBef>
            <a:spcAft>
              <a:spcPct val="35000"/>
            </a:spcAft>
            <a:buNone/>
          </a:pPr>
          <a:r>
            <a:rPr lang="en-US" sz="2500" kern="1200"/>
            <a:t>The speaker’s primary purpose in the passage is to?</a:t>
          </a:r>
        </a:p>
      </dsp:txBody>
      <dsp:txXfrm>
        <a:off x="1256993" y="465"/>
        <a:ext cx="7980668" cy="1088305"/>
      </dsp:txXfrm>
    </dsp:sp>
    <dsp:sp modelId="{142E24EE-FCD1-4663-AEB2-F29A4CFA7CB8}">
      <dsp:nvSpPr>
        <dsp:cNvPr id="0" name=""/>
        <dsp:cNvSpPr/>
      </dsp:nvSpPr>
      <dsp:spPr>
        <a:xfrm>
          <a:off x="0" y="1360847"/>
          <a:ext cx="9237662"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DDD657-7D1C-4F29-A4E7-13B839070EDB}">
      <dsp:nvSpPr>
        <dsp:cNvPr id="0" name=""/>
        <dsp:cNvSpPr/>
      </dsp:nvSpPr>
      <dsp:spPr>
        <a:xfrm>
          <a:off x="329212" y="1605715"/>
          <a:ext cx="598568" cy="598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17381-400E-4958-9967-A569576689FC}">
      <dsp:nvSpPr>
        <dsp:cNvPr id="0" name=""/>
        <dsp:cNvSpPr/>
      </dsp:nvSpPr>
      <dsp:spPr>
        <a:xfrm>
          <a:off x="1256993" y="1360847"/>
          <a:ext cx="798066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111250">
            <a:lnSpc>
              <a:spcPct val="90000"/>
            </a:lnSpc>
            <a:spcBef>
              <a:spcPct val="0"/>
            </a:spcBef>
            <a:spcAft>
              <a:spcPct val="35000"/>
            </a:spcAft>
            <a:buNone/>
          </a:pPr>
          <a:r>
            <a:rPr lang="en-US" sz="2500" kern="1200"/>
            <a:t>The speaker’s primary purpose in paragraph ___ is?</a:t>
          </a:r>
        </a:p>
      </dsp:txBody>
      <dsp:txXfrm>
        <a:off x="1256993" y="1360847"/>
        <a:ext cx="7980668" cy="1088305"/>
      </dsp:txXfrm>
    </dsp:sp>
    <dsp:sp modelId="{F48803F0-5CBC-4B12-AB22-83D28D8C6411}">
      <dsp:nvSpPr>
        <dsp:cNvPr id="0" name=""/>
        <dsp:cNvSpPr/>
      </dsp:nvSpPr>
      <dsp:spPr>
        <a:xfrm>
          <a:off x="0" y="2721229"/>
          <a:ext cx="9237662"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93DA7-6C6B-446E-AB3F-5D1663A19B2C}">
      <dsp:nvSpPr>
        <dsp:cNvPr id="0" name=""/>
        <dsp:cNvSpPr/>
      </dsp:nvSpPr>
      <dsp:spPr>
        <a:xfrm>
          <a:off x="329212" y="2966098"/>
          <a:ext cx="598568" cy="598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CBEAD3-291E-4F15-904C-84489E6A7C04}">
      <dsp:nvSpPr>
        <dsp:cNvPr id="0" name=""/>
        <dsp:cNvSpPr/>
      </dsp:nvSpPr>
      <dsp:spPr>
        <a:xfrm>
          <a:off x="1256993" y="2721229"/>
          <a:ext cx="798066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111250">
            <a:lnSpc>
              <a:spcPct val="90000"/>
            </a:lnSpc>
            <a:spcBef>
              <a:spcPct val="0"/>
            </a:spcBef>
            <a:spcAft>
              <a:spcPct val="35000"/>
            </a:spcAft>
            <a:buNone/>
          </a:pPr>
          <a:r>
            <a:rPr lang="en-US" sz="2500" kern="1200"/>
            <a:t>In the ___ paragraph, the speaker does ____ primarily to?</a:t>
          </a:r>
        </a:p>
      </dsp:txBody>
      <dsp:txXfrm>
        <a:off x="1256993" y="2721229"/>
        <a:ext cx="7980668" cy="1088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6ECB9-FCFD-6C43-8244-248839C4DAE6}">
      <dsp:nvSpPr>
        <dsp:cNvPr id="0" name=""/>
        <dsp:cNvSpPr/>
      </dsp:nvSpPr>
      <dsp:spPr>
        <a:xfrm>
          <a:off x="0" y="91050"/>
          <a:ext cx="9238434"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The intended audience for this passage is most probably? </a:t>
          </a:r>
        </a:p>
      </dsp:txBody>
      <dsp:txXfrm>
        <a:off x="56315" y="147365"/>
        <a:ext cx="9125804" cy="1040990"/>
      </dsp:txXfrm>
    </dsp:sp>
    <dsp:sp modelId="{E02EFAFC-A6F9-5645-9E6B-0D704242AE45}">
      <dsp:nvSpPr>
        <dsp:cNvPr id="0" name=""/>
        <dsp:cNvSpPr/>
      </dsp:nvSpPr>
      <dsp:spPr>
        <a:xfrm>
          <a:off x="0" y="1328190"/>
          <a:ext cx="9238434"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Based on the author’s discussion of ___, the author most likely believes which of the following about his audience?</a:t>
          </a:r>
        </a:p>
      </dsp:txBody>
      <dsp:txXfrm>
        <a:off x="56315" y="1384505"/>
        <a:ext cx="9125804" cy="1040990"/>
      </dsp:txXfrm>
    </dsp:sp>
    <dsp:sp modelId="{0B75A0E9-AAF5-FA47-BED4-FC8BD9B861BB}">
      <dsp:nvSpPr>
        <dsp:cNvPr id="0" name=""/>
        <dsp:cNvSpPr/>
      </dsp:nvSpPr>
      <dsp:spPr>
        <a:xfrm>
          <a:off x="0" y="2565329"/>
          <a:ext cx="9238434"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 the passage, the author makes which of the following assumptions about his audience?</a:t>
          </a:r>
        </a:p>
      </dsp:txBody>
      <dsp:txXfrm>
        <a:off x="56315" y="2621644"/>
        <a:ext cx="9125804" cy="1040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F25C6-4BA5-5D4D-B2AF-9035D0262118}">
      <dsp:nvSpPr>
        <dsp:cNvPr id="0" name=""/>
        <dsp:cNvSpPr/>
      </dsp:nvSpPr>
      <dsp:spPr>
        <a:xfrm>
          <a:off x="1127" y="439306"/>
          <a:ext cx="3958362" cy="25135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2B647-0A74-094A-AD6B-2993C906B2FC}">
      <dsp:nvSpPr>
        <dsp:cNvPr id="0" name=""/>
        <dsp:cNvSpPr/>
      </dsp:nvSpPr>
      <dsp:spPr>
        <a:xfrm>
          <a:off x="440945" y="857133"/>
          <a:ext cx="3958362" cy="25135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The passage is most likely excerpted from…?</a:t>
          </a:r>
        </a:p>
      </dsp:txBody>
      <dsp:txXfrm>
        <a:off x="514565" y="930753"/>
        <a:ext cx="3811122" cy="2366320"/>
      </dsp:txXfrm>
    </dsp:sp>
    <dsp:sp modelId="{5943ED06-36B3-AC45-AA2F-EAF17D67F532}">
      <dsp:nvSpPr>
        <dsp:cNvPr id="0" name=""/>
        <dsp:cNvSpPr/>
      </dsp:nvSpPr>
      <dsp:spPr>
        <a:xfrm>
          <a:off x="4839126" y="439306"/>
          <a:ext cx="3958362" cy="25135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D39FD-7585-7F45-A959-7049CCE7ACB0}">
      <dsp:nvSpPr>
        <dsp:cNvPr id="0" name=""/>
        <dsp:cNvSpPr/>
      </dsp:nvSpPr>
      <dsp:spPr>
        <a:xfrm>
          <a:off x="5278944" y="857133"/>
          <a:ext cx="3958362" cy="25135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The passage, as a whole, is best characterized as?</a:t>
          </a:r>
        </a:p>
      </dsp:txBody>
      <dsp:txXfrm>
        <a:off x="5352564" y="930753"/>
        <a:ext cx="3811122" cy="23663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88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5186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7830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3814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4022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1823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9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2340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1103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4884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12/17/22</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9018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12/17/22</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1334083432"/>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736ACF6A-FC06-4E10-819E-2E7BC697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1">
            <a:extLst>
              <a:ext uri="{FF2B5EF4-FFF2-40B4-BE49-F238E27FC236}">
                <a16:creationId xmlns:a16="http://schemas.microsoft.com/office/drawing/2014/main" id="{5C3A0317-07C5-421D-8353-23737AB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3AF7C-C8A9-8B67-3E30-DDBD7E0BA076}"/>
              </a:ext>
            </a:extLst>
          </p:cNvPr>
          <p:cNvSpPr>
            <a:spLocks noGrp="1"/>
          </p:cNvSpPr>
          <p:nvPr>
            <p:ph type="ctrTitle"/>
          </p:nvPr>
        </p:nvSpPr>
        <p:spPr>
          <a:xfrm>
            <a:off x="1088569" y="2286000"/>
            <a:ext cx="3936275" cy="1351706"/>
          </a:xfrm>
        </p:spPr>
        <p:txBody>
          <a:bodyPr anchor="b">
            <a:normAutofit/>
          </a:bodyPr>
          <a:lstStyle/>
          <a:p>
            <a:pPr algn="ctr"/>
            <a:r>
              <a:rPr lang="en-US" dirty="0"/>
              <a:t>MCQ Skill Category One</a:t>
            </a:r>
          </a:p>
        </p:txBody>
      </p:sp>
      <p:sp>
        <p:nvSpPr>
          <p:cNvPr id="3" name="Subtitle 2">
            <a:extLst>
              <a:ext uri="{FF2B5EF4-FFF2-40B4-BE49-F238E27FC236}">
                <a16:creationId xmlns:a16="http://schemas.microsoft.com/office/drawing/2014/main" id="{075B8C0A-5195-21BA-763D-80DBCEB756D5}"/>
              </a:ext>
            </a:extLst>
          </p:cNvPr>
          <p:cNvSpPr>
            <a:spLocks noGrp="1"/>
          </p:cNvSpPr>
          <p:nvPr>
            <p:ph type="subTitle" idx="1"/>
          </p:nvPr>
        </p:nvSpPr>
        <p:spPr>
          <a:xfrm>
            <a:off x="1524000" y="4249360"/>
            <a:ext cx="3048000" cy="877585"/>
          </a:xfrm>
        </p:spPr>
        <p:txBody>
          <a:bodyPr>
            <a:normAutofit/>
          </a:bodyPr>
          <a:lstStyle/>
          <a:p>
            <a:pPr algn="ctr"/>
            <a:r>
              <a:rPr lang="en-US" dirty="0"/>
              <a:t>Understanding the Rhetorical Situation</a:t>
            </a:r>
          </a:p>
        </p:txBody>
      </p:sp>
      <p:pic>
        <p:nvPicPr>
          <p:cNvPr id="29" name="Picture 3" descr="Wavy 3D art">
            <a:extLst>
              <a:ext uri="{FF2B5EF4-FFF2-40B4-BE49-F238E27FC236}">
                <a16:creationId xmlns:a16="http://schemas.microsoft.com/office/drawing/2014/main" id="{F8A434D2-935D-2FFE-1B2A-C789D0591173}"/>
              </a:ext>
            </a:extLst>
          </p:cNvPr>
          <p:cNvPicPr>
            <a:picLocks noChangeAspect="1"/>
          </p:cNvPicPr>
          <p:nvPr/>
        </p:nvPicPr>
        <p:blipFill rotWithShape="1">
          <a:blip r:embed="rId2">
            <a:alphaModFix/>
          </a:blip>
          <a:srcRect l="21280" r="9833" b="2"/>
          <a:stretch/>
        </p:blipFill>
        <p:spPr>
          <a:xfrm>
            <a:off x="6096000" y="-2357"/>
            <a:ext cx="6096000" cy="6858000"/>
          </a:xfrm>
          <a:prstGeom prst="rect">
            <a:avLst/>
          </a:prstGeom>
        </p:spPr>
      </p:pic>
      <p:cxnSp>
        <p:nvCxnSpPr>
          <p:cNvPr id="30" name="Straight Connector 23">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7611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ogue board showing flight information">
            <a:extLst>
              <a:ext uri="{FF2B5EF4-FFF2-40B4-BE49-F238E27FC236}">
                <a16:creationId xmlns:a16="http://schemas.microsoft.com/office/drawing/2014/main" id="{56FE86EC-54B2-623B-EC27-DCDF9EA2BAF9}"/>
              </a:ext>
            </a:extLst>
          </p:cNvPr>
          <p:cNvPicPr>
            <a:picLocks noChangeAspect="1"/>
          </p:cNvPicPr>
          <p:nvPr/>
        </p:nvPicPr>
        <p:blipFill rotWithShape="1">
          <a:blip r:embed="rId2">
            <a:alphaModFix amt="50000"/>
          </a:blip>
          <a:srcRect l="17836" r="22830" b="-1"/>
          <a:stretch/>
        </p:blipFill>
        <p:spPr>
          <a:xfrm>
            <a:off x="20" y="10"/>
            <a:ext cx="6095979" cy="6857990"/>
          </a:xfrm>
          <a:prstGeom prst="rect">
            <a:avLst/>
          </a:prstGeom>
        </p:spPr>
      </p:pic>
      <p:sp>
        <p:nvSpPr>
          <p:cNvPr id="2" name="Title 1">
            <a:extLst>
              <a:ext uri="{FF2B5EF4-FFF2-40B4-BE49-F238E27FC236}">
                <a16:creationId xmlns:a16="http://schemas.microsoft.com/office/drawing/2014/main" id="{98D773D9-B8E4-3D0D-AEBD-C098F0824A46}"/>
              </a:ext>
            </a:extLst>
          </p:cNvPr>
          <p:cNvSpPr>
            <a:spLocks noGrp="1"/>
          </p:cNvSpPr>
          <p:nvPr>
            <p:ph type="title"/>
          </p:nvPr>
        </p:nvSpPr>
        <p:spPr>
          <a:xfrm>
            <a:off x="1028700" y="1025718"/>
            <a:ext cx="4057650" cy="4770783"/>
          </a:xfrm>
        </p:spPr>
        <p:txBody>
          <a:bodyPr anchor="ctr">
            <a:normAutofit/>
          </a:bodyPr>
          <a:lstStyle/>
          <a:p>
            <a:pPr algn="ctr"/>
            <a:r>
              <a:rPr lang="en-US">
                <a:solidFill>
                  <a:srgbClr val="FFFFFF"/>
                </a:solidFill>
              </a:rPr>
              <a:t>C = Context</a:t>
            </a:r>
          </a:p>
        </p:txBody>
      </p:sp>
      <p:sp>
        <p:nvSpPr>
          <p:cNvPr id="3" name="Content Placeholder 2">
            <a:extLst>
              <a:ext uri="{FF2B5EF4-FFF2-40B4-BE49-F238E27FC236}">
                <a16:creationId xmlns:a16="http://schemas.microsoft.com/office/drawing/2014/main" id="{527B3A4B-A1D2-E4ED-9797-97724D6D2E14}"/>
              </a:ext>
            </a:extLst>
          </p:cNvPr>
          <p:cNvSpPr>
            <a:spLocks noGrp="1"/>
          </p:cNvSpPr>
          <p:nvPr>
            <p:ph idx="1"/>
          </p:nvPr>
        </p:nvSpPr>
        <p:spPr>
          <a:xfrm>
            <a:off x="7179972" y="762000"/>
            <a:ext cx="3825025" cy="5334000"/>
          </a:xfrm>
        </p:spPr>
        <p:txBody>
          <a:bodyPr anchor="ctr">
            <a:normAutofit/>
          </a:bodyPr>
          <a:lstStyle/>
          <a:p>
            <a:r>
              <a:rPr lang="en-US" sz="2000" dirty="0"/>
              <a:t>Based on the brief background information and the passage itself, what inferences can you make about the historical context? What was going on in the world at the time? What events might have impacted the author’s purpose and message?</a:t>
            </a:r>
          </a:p>
        </p:txBody>
      </p:sp>
    </p:spTree>
    <p:extLst>
      <p:ext uri="{BB962C8B-B14F-4D97-AF65-F5344CB8AC3E}">
        <p14:creationId xmlns:p14="http://schemas.microsoft.com/office/powerpoint/2010/main" val="212019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3C3C-39BD-EA8E-676B-9A839BB22340}"/>
              </a:ext>
            </a:extLst>
          </p:cNvPr>
          <p:cNvSpPr>
            <a:spLocks noGrp="1"/>
          </p:cNvSpPr>
          <p:nvPr>
            <p:ph type="title"/>
          </p:nvPr>
        </p:nvSpPr>
        <p:spPr/>
        <p:txBody>
          <a:bodyPr/>
          <a:lstStyle/>
          <a:p>
            <a:r>
              <a:rPr lang="en-US" dirty="0"/>
              <a:t>Possible context questions:</a:t>
            </a:r>
          </a:p>
        </p:txBody>
      </p:sp>
      <p:graphicFrame>
        <p:nvGraphicFramePr>
          <p:cNvPr id="5" name="Content Placeholder 2">
            <a:extLst>
              <a:ext uri="{FF2B5EF4-FFF2-40B4-BE49-F238E27FC236}">
                <a16:creationId xmlns:a16="http://schemas.microsoft.com/office/drawing/2014/main" id="{E56A06CD-E225-1686-D70D-013F6961584F}"/>
              </a:ext>
            </a:extLst>
          </p:cNvPr>
          <p:cNvGraphicFramePr>
            <a:graphicFrameLocks noGrp="1"/>
          </p:cNvGraphicFramePr>
          <p:nvPr>
            <p:ph idx="1"/>
          </p:nvPr>
        </p:nvGraphicFramePr>
        <p:xfrm>
          <a:off x="1429566" y="2286000"/>
          <a:ext cx="9238434"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83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Glasses on top of a book">
            <a:extLst>
              <a:ext uri="{FF2B5EF4-FFF2-40B4-BE49-F238E27FC236}">
                <a16:creationId xmlns:a16="http://schemas.microsoft.com/office/drawing/2014/main" id="{F9AC59F6-F172-EF6E-914D-9343E32088E0}"/>
              </a:ext>
            </a:extLst>
          </p:cNvPr>
          <p:cNvPicPr>
            <a:picLocks noChangeAspect="1"/>
          </p:cNvPicPr>
          <p:nvPr/>
        </p:nvPicPr>
        <p:blipFill rotWithShape="1">
          <a:blip r:embed="rId2">
            <a:alphaModFix amt="50000"/>
          </a:blip>
          <a:srcRect t="14112" b="983"/>
          <a:stretch/>
        </p:blipFill>
        <p:spPr>
          <a:xfrm>
            <a:off x="20" y="10"/>
            <a:ext cx="12191980" cy="6857990"/>
          </a:xfrm>
          <a:prstGeom prst="rect">
            <a:avLst/>
          </a:prstGeom>
        </p:spPr>
      </p:pic>
      <p:sp>
        <p:nvSpPr>
          <p:cNvPr id="2" name="Title 1">
            <a:extLst>
              <a:ext uri="{FF2B5EF4-FFF2-40B4-BE49-F238E27FC236}">
                <a16:creationId xmlns:a16="http://schemas.microsoft.com/office/drawing/2014/main" id="{045D6ED6-4FE3-23CE-6A5E-8025D320748E}"/>
              </a:ext>
            </a:extLst>
          </p:cNvPr>
          <p:cNvSpPr>
            <a:spLocks noGrp="1"/>
          </p:cNvSpPr>
          <p:nvPr>
            <p:ph type="title"/>
          </p:nvPr>
        </p:nvSpPr>
        <p:spPr>
          <a:xfrm>
            <a:off x="1523999" y="1524000"/>
            <a:ext cx="3216673" cy="3809999"/>
          </a:xfrm>
        </p:spPr>
        <p:txBody>
          <a:bodyPr anchor="ctr">
            <a:normAutofit/>
          </a:bodyPr>
          <a:lstStyle/>
          <a:p>
            <a:pPr algn="r"/>
            <a:r>
              <a:rPr lang="en-US">
                <a:solidFill>
                  <a:srgbClr val="FFFFFF"/>
                </a:solidFill>
              </a:rPr>
              <a:t>E= EXIGENCE</a:t>
            </a:r>
          </a:p>
        </p:txBody>
      </p:sp>
      <p:sp>
        <p:nvSpPr>
          <p:cNvPr id="3" name="Content Placeholder 2">
            <a:extLst>
              <a:ext uri="{FF2B5EF4-FFF2-40B4-BE49-F238E27FC236}">
                <a16:creationId xmlns:a16="http://schemas.microsoft.com/office/drawing/2014/main" id="{5093841F-94B7-A640-4BA8-84C3BE0C3199}"/>
              </a:ext>
            </a:extLst>
          </p:cNvPr>
          <p:cNvSpPr>
            <a:spLocks noGrp="1"/>
          </p:cNvSpPr>
          <p:nvPr>
            <p:ph idx="1"/>
          </p:nvPr>
        </p:nvSpPr>
        <p:spPr>
          <a:xfrm>
            <a:off x="5334001" y="762000"/>
            <a:ext cx="5334000" cy="5334000"/>
          </a:xfrm>
        </p:spPr>
        <p:txBody>
          <a:bodyPr anchor="ctr">
            <a:normAutofit/>
          </a:bodyPr>
          <a:lstStyle/>
          <a:p>
            <a:r>
              <a:rPr lang="en-US" sz="2200" dirty="0">
                <a:solidFill>
                  <a:srgbClr val="FFFFFF"/>
                </a:solidFill>
              </a:rPr>
              <a:t>Why was the author prompted to write the passage? What events might have directly influenced the author’s message and purpose?</a:t>
            </a:r>
          </a:p>
        </p:txBody>
      </p:sp>
    </p:spTree>
    <p:extLst>
      <p:ext uri="{BB962C8B-B14F-4D97-AF65-F5344CB8AC3E}">
        <p14:creationId xmlns:p14="http://schemas.microsoft.com/office/powerpoint/2010/main" val="376577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36447-ECDE-1709-6318-38834A944224}"/>
              </a:ext>
            </a:extLst>
          </p:cNvPr>
          <p:cNvSpPr>
            <a:spLocks noGrp="1"/>
          </p:cNvSpPr>
          <p:nvPr>
            <p:ph type="title"/>
          </p:nvPr>
        </p:nvSpPr>
        <p:spPr>
          <a:xfrm>
            <a:off x="1104897" y="762001"/>
            <a:ext cx="4991103" cy="1141004"/>
          </a:xfrm>
        </p:spPr>
        <p:txBody>
          <a:bodyPr>
            <a:normAutofit/>
          </a:bodyPr>
          <a:lstStyle/>
          <a:p>
            <a:r>
              <a:rPr lang="en-US" dirty="0"/>
              <a:t>POSSIBLE EXIGENCE QUESTIONS:</a:t>
            </a:r>
            <a:endParaRPr lang="en-US"/>
          </a:p>
        </p:txBody>
      </p:sp>
      <p:sp>
        <p:nvSpPr>
          <p:cNvPr id="3" name="Content Placeholder 2">
            <a:extLst>
              <a:ext uri="{FF2B5EF4-FFF2-40B4-BE49-F238E27FC236}">
                <a16:creationId xmlns:a16="http://schemas.microsoft.com/office/drawing/2014/main" id="{79709D6D-3E1F-5E52-7F82-06329AF70E0B}"/>
              </a:ext>
            </a:extLst>
          </p:cNvPr>
          <p:cNvSpPr>
            <a:spLocks noGrp="1"/>
          </p:cNvSpPr>
          <p:nvPr>
            <p:ph idx="1"/>
          </p:nvPr>
        </p:nvSpPr>
        <p:spPr>
          <a:xfrm>
            <a:off x="1104897" y="2286000"/>
            <a:ext cx="4991103" cy="3809999"/>
          </a:xfrm>
        </p:spPr>
        <p:txBody>
          <a:bodyPr>
            <a:normAutofit/>
          </a:bodyPr>
          <a:lstStyle/>
          <a:p>
            <a:r>
              <a:rPr lang="en-US" sz="2200" dirty="0"/>
              <a:t>Which of the following best describes the author’s exigence in the passage?</a:t>
            </a:r>
          </a:p>
        </p:txBody>
      </p:sp>
      <p:pic>
        <p:nvPicPr>
          <p:cNvPr id="7" name="Graphic 6" descr="Question mark">
            <a:extLst>
              <a:ext uri="{FF2B5EF4-FFF2-40B4-BE49-F238E27FC236}">
                <a16:creationId xmlns:a16="http://schemas.microsoft.com/office/drawing/2014/main" id="{981457DF-774B-8F98-2835-0C89E56FBE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1" y="1140012"/>
            <a:ext cx="4577976" cy="4577976"/>
          </a:xfrm>
          <a:prstGeom prst="rect">
            <a:avLst/>
          </a:prstGeom>
        </p:spPr>
      </p:pic>
    </p:spTree>
    <p:extLst>
      <p:ext uri="{BB962C8B-B14F-4D97-AF65-F5344CB8AC3E}">
        <p14:creationId xmlns:p14="http://schemas.microsoft.com/office/powerpoint/2010/main" val="293467955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7E94C-2EB6-CF45-954C-82E93E56D5DF}"/>
              </a:ext>
            </a:extLst>
          </p:cNvPr>
          <p:cNvSpPr>
            <a:spLocks noGrp="1"/>
          </p:cNvSpPr>
          <p:nvPr>
            <p:ph type="title"/>
          </p:nvPr>
        </p:nvSpPr>
        <p:spPr>
          <a:xfrm>
            <a:off x="1044054" y="2286000"/>
            <a:ext cx="3965456" cy="2285999"/>
          </a:xfrm>
        </p:spPr>
        <p:txBody>
          <a:bodyPr anchor="ctr">
            <a:normAutofit/>
          </a:bodyPr>
          <a:lstStyle/>
          <a:p>
            <a:pPr algn="ctr"/>
            <a:r>
              <a:rPr lang="en-US">
                <a:solidFill>
                  <a:schemeClr val="bg1"/>
                </a:solidFill>
              </a:rPr>
              <a:t>Assessing and comprehending text</a:t>
            </a:r>
          </a:p>
        </p:txBody>
      </p:sp>
      <p:sp>
        <p:nvSpPr>
          <p:cNvPr id="3" name="Content Placeholder 2">
            <a:extLst>
              <a:ext uri="{FF2B5EF4-FFF2-40B4-BE49-F238E27FC236}">
                <a16:creationId xmlns:a16="http://schemas.microsoft.com/office/drawing/2014/main" id="{8E8EB86D-3DD7-C0BF-0A9C-F00D96578036}"/>
              </a:ext>
            </a:extLst>
          </p:cNvPr>
          <p:cNvSpPr>
            <a:spLocks noGrp="1"/>
          </p:cNvSpPr>
          <p:nvPr>
            <p:ph idx="1"/>
          </p:nvPr>
        </p:nvSpPr>
        <p:spPr>
          <a:xfrm>
            <a:off x="6096000" y="762000"/>
            <a:ext cx="4572000" cy="5334000"/>
          </a:xfrm>
        </p:spPr>
        <p:txBody>
          <a:bodyPr anchor="ctr">
            <a:normAutofit/>
          </a:bodyPr>
          <a:lstStyle/>
          <a:p>
            <a:r>
              <a:rPr lang="en-US" sz="2200" dirty="0"/>
              <a:t>The rhetorical analysis/comprehension portion of Section One on the AP Exam consists of two passages, each with 11-14 questions</a:t>
            </a:r>
          </a:p>
          <a:p>
            <a:r>
              <a:rPr lang="en-US" sz="2200" dirty="0"/>
              <a:t>The questions require you to understand and analyze important aspects of the passage</a:t>
            </a:r>
          </a:p>
          <a:p>
            <a:r>
              <a:rPr lang="en-US" sz="2200" dirty="0"/>
              <a:t>There are 4 total skill categories, with Skill Category 1 focusing on the </a:t>
            </a:r>
            <a:r>
              <a:rPr lang="en-US" sz="2200"/>
              <a:t>rhetorical situation</a:t>
            </a:r>
            <a:endParaRPr lang="en-US" sz="2200" dirty="0"/>
          </a:p>
        </p:txBody>
      </p:sp>
    </p:spTree>
    <p:extLst>
      <p:ext uri="{BB962C8B-B14F-4D97-AF65-F5344CB8AC3E}">
        <p14:creationId xmlns:p14="http://schemas.microsoft.com/office/powerpoint/2010/main" val="39199244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lti-coloured paper-craft art">
            <a:extLst>
              <a:ext uri="{FF2B5EF4-FFF2-40B4-BE49-F238E27FC236}">
                <a16:creationId xmlns:a16="http://schemas.microsoft.com/office/drawing/2014/main" id="{79424F13-260C-7212-D75B-70614CE005EA}"/>
              </a:ext>
            </a:extLst>
          </p:cNvPr>
          <p:cNvPicPr>
            <a:picLocks noChangeAspect="1"/>
          </p:cNvPicPr>
          <p:nvPr/>
        </p:nvPicPr>
        <p:blipFill rotWithShape="1">
          <a:blip r:embed="rId2">
            <a:alphaModFix amt="50000"/>
          </a:blip>
          <a:srcRect l="21452" r="19214" b="-1"/>
          <a:stretch/>
        </p:blipFill>
        <p:spPr>
          <a:xfrm>
            <a:off x="20" y="10"/>
            <a:ext cx="6095979" cy="6857990"/>
          </a:xfrm>
          <a:prstGeom prst="rect">
            <a:avLst/>
          </a:prstGeom>
        </p:spPr>
      </p:pic>
      <p:sp>
        <p:nvSpPr>
          <p:cNvPr id="2" name="Title 1">
            <a:extLst>
              <a:ext uri="{FF2B5EF4-FFF2-40B4-BE49-F238E27FC236}">
                <a16:creationId xmlns:a16="http://schemas.microsoft.com/office/drawing/2014/main" id="{DD592A83-CCC4-2883-D44C-25F8B5411E9F}"/>
              </a:ext>
            </a:extLst>
          </p:cNvPr>
          <p:cNvSpPr>
            <a:spLocks noGrp="1"/>
          </p:cNvSpPr>
          <p:nvPr>
            <p:ph type="title"/>
          </p:nvPr>
        </p:nvSpPr>
        <p:spPr>
          <a:xfrm>
            <a:off x="1028700" y="1025718"/>
            <a:ext cx="4057650" cy="4770783"/>
          </a:xfrm>
          <a:noFill/>
        </p:spPr>
        <p:txBody>
          <a:bodyPr anchor="ctr">
            <a:normAutofit/>
          </a:bodyPr>
          <a:lstStyle/>
          <a:p>
            <a:pPr algn="ctr"/>
            <a:r>
              <a:rPr lang="en-US" dirty="0"/>
              <a:t>THE RHETORICAL SITIUATION</a:t>
            </a:r>
          </a:p>
        </p:txBody>
      </p:sp>
      <p:sp>
        <p:nvSpPr>
          <p:cNvPr id="3" name="Content Placeholder 2">
            <a:extLst>
              <a:ext uri="{FF2B5EF4-FFF2-40B4-BE49-F238E27FC236}">
                <a16:creationId xmlns:a16="http://schemas.microsoft.com/office/drawing/2014/main" id="{D02C14B1-3D0B-0D7E-5DE7-DB9145D8EA4F}"/>
              </a:ext>
            </a:extLst>
          </p:cNvPr>
          <p:cNvSpPr>
            <a:spLocks noGrp="1"/>
          </p:cNvSpPr>
          <p:nvPr>
            <p:ph idx="1"/>
          </p:nvPr>
        </p:nvSpPr>
        <p:spPr>
          <a:xfrm>
            <a:off x="7179972" y="762000"/>
            <a:ext cx="3825025" cy="5334000"/>
          </a:xfrm>
        </p:spPr>
        <p:txBody>
          <a:bodyPr anchor="ctr">
            <a:normAutofit/>
          </a:bodyPr>
          <a:lstStyle/>
          <a:p>
            <a:r>
              <a:rPr lang="en-US" dirty="0"/>
              <a:t>Focuses on the context and situation for a text</a:t>
            </a:r>
          </a:p>
          <a:p>
            <a:r>
              <a:rPr lang="en-US" dirty="0"/>
              <a:t>A more sophisticated version of the five W’s</a:t>
            </a:r>
          </a:p>
          <a:p>
            <a:pPr lvl="2">
              <a:buFont typeface="Wingdings" pitchFamily="2" charset="2"/>
              <a:buChar char="ü"/>
            </a:pPr>
            <a:r>
              <a:rPr lang="en-US" dirty="0"/>
              <a:t>WHO</a:t>
            </a:r>
          </a:p>
          <a:p>
            <a:pPr lvl="2">
              <a:buFont typeface="Wingdings" pitchFamily="2" charset="2"/>
              <a:buChar char="ü"/>
            </a:pPr>
            <a:r>
              <a:rPr lang="en-US" dirty="0"/>
              <a:t>WHAT</a:t>
            </a:r>
          </a:p>
          <a:p>
            <a:pPr lvl="2">
              <a:buFont typeface="Wingdings" pitchFamily="2" charset="2"/>
              <a:buChar char="ü"/>
            </a:pPr>
            <a:r>
              <a:rPr lang="en-US" dirty="0"/>
              <a:t>WHERE</a:t>
            </a:r>
          </a:p>
          <a:p>
            <a:pPr lvl="2">
              <a:buFont typeface="Wingdings" pitchFamily="2" charset="2"/>
              <a:buChar char="ü"/>
            </a:pPr>
            <a:r>
              <a:rPr lang="en-US" dirty="0"/>
              <a:t>WHEN</a:t>
            </a:r>
          </a:p>
          <a:p>
            <a:pPr lvl="2">
              <a:buFont typeface="Wingdings" pitchFamily="2" charset="2"/>
              <a:buChar char="ü"/>
            </a:pPr>
            <a:r>
              <a:rPr lang="en-US" dirty="0"/>
              <a:t>WHY</a:t>
            </a:r>
          </a:p>
          <a:p>
            <a:r>
              <a:rPr lang="en-US" dirty="0"/>
              <a:t>SPACE is a good acronym to use in AP  to fully and quickly assess the context of a text while reading </a:t>
            </a:r>
          </a:p>
        </p:txBody>
      </p:sp>
    </p:spTree>
    <p:extLst>
      <p:ext uri="{BB962C8B-B14F-4D97-AF65-F5344CB8AC3E}">
        <p14:creationId xmlns:p14="http://schemas.microsoft.com/office/powerpoint/2010/main" val="291239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CA22715-D05D-465E-A9CB-5AD7BC6C9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4352C-382F-1476-5755-442FD15CFB81}"/>
              </a:ext>
            </a:extLst>
          </p:cNvPr>
          <p:cNvSpPr>
            <a:spLocks noGrp="1"/>
          </p:cNvSpPr>
          <p:nvPr>
            <p:ph type="title"/>
          </p:nvPr>
        </p:nvSpPr>
        <p:spPr>
          <a:xfrm>
            <a:off x="1043180" y="2288987"/>
            <a:ext cx="4009639" cy="2283013"/>
          </a:xfrm>
        </p:spPr>
        <p:txBody>
          <a:bodyPr anchor="ctr">
            <a:normAutofit/>
          </a:bodyPr>
          <a:lstStyle/>
          <a:p>
            <a:pPr algn="ctr"/>
            <a:r>
              <a:rPr lang="en-US">
                <a:solidFill>
                  <a:schemeClr val="bg1"/>
                </a:solidFill>
              </a:rPr>
              <a:t>S = SPEAKER</a:t>
            </a:r>
          </a:p>
        </p:txBody>
      </p:sp>
      <p:sp>
        <p:nvSpPr>
          <p:cNvPr id="3" name="Content Placeholder 2">
            <a:extLst>
              <a:ext uri="{FF2B5EF4-FFF2-40B4-BE49-F238E27FC236}">
                <a16:creationId xmlns:a16="http://schemas.microsoft.com/office/drawing/2014/main" id="{515DC027-DAFE-72C7-3164-F66685B7BF0A}"/>
              </a:ext>
            </a:extLst>
          </p:cNvPr>
          <p:cNvSpPr>
            <a:spLocks noGrp="1"/>
          </p:cNvSpPr>
          <p:nvPr>
            <p:ph idx="1"/>
          </p:nvPr>
        </p:nvSpPr>
        <p:spPr>
          <a:xfrm>
            <a:off x="6747435" y="762000"/>
            <a:ext cx="4338577" cy="3048000"/>
          </a:xfrm>
        </p:spPr>
        <p:txBody>
          <a:bodyPr anchor="ctr">
            <a:normAutofit/>
          </a:bodyPr>
          <a:lstStyle/>
          <a:p>
            <a:r>
              <a:rPr lang="en-US" sz="2000" dirty="0"/>
              <a:t>While you will rarely know who the exact speaker is on the AP Exam, it is still important to analyze important characteristics you can infer about the speaker from the passage (and any background information provided)</a:t>
            </a:r>
          </a:p>
        </p:txBody>
      </p:sp>
      <p:pic>
        <p:nvPicPr>
          <p:cNvPr id="7" name="Graphic 6" descr="Radio microphone">
            <a:extLst>
              <a:ext uri="{FF2B5EF4-FFF2-40B4-BE49-F238E27FC236}">
                <a16:creationId xmlns:a16="http://schemas.microsoft.com/office/drawing/2014/main" id="{AD506810-9823-26A4-FE40-84C8988DD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4645" y="4309035"/>
            <a:ext cx="1786965" cy="1786965"/>
          </a:xfrm>
          <a:prstGeom prst="rect">
            <a:avLst/>
          </a:prstGeom>
        </p:spPr>
      </p:pic>
    </p:spTree>
    <p:extLst>
      <p:ext uri="{BB962C8B-B14F-4D97-AF65-F5344CB8AC3E}">
        <p14:creationId xmlns:p14="http://schemas.microsoft.com/office/powerpoint/2010/main" val="295857469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A66E-0B58-7B4F-29C4-A87316025E0D}"/>
              </a:ext>
            </a:extLst>
          </p:cNvPr>
          <p:cNvSpPr>
            <a:spLocks noGrp="1"/>
          </p:cNvSpPr>
          <p:nvPr>
            <p:ph type="title"/>
          </p:nvPr>
        </p:nvSpPr>
        <p:spPr/>
        <p:txBody>
          <a:bodyPr/>
          <a:lstStyle/>
          <a:p>
            <a:pPr algn="ctr"/>
            <a:r>
              <a:rPr lang="en-US" dirty="0"/>
              <a:t>Possible speaker questions:</a:t>
            </a:r>
          </a:p>
        </p:txBody>
      </p:sp>
      <p:graphicFrame>
        <p:nvGraphicFramePr>
          <p:cNvPr id="5" name="Content Placeholder 2">
            <a:extLst>
              <a:ext uri="{FF2B5EF4-FFF2-40B4-BE49-F238E27FC236}">
                <a16:creationId xmlns:a16="http://schemas.microsoft.com/office/drawing/2014/main" id="{E31F60F7-8311-195C-4A0F-250993A03C43}"/>
              </a:ext>
            </a:extLst>
          </p:cNvPr>
          <p:cNvGraphicFramePr>
            <a:graphicFrameLocks noGrp="1"/>
          </p:cNvGraphicFramePr>
          <p:nvPr>
            <p:ph idx="1"/>
            <p:extLst>
              <p:ext uri="{D42A27DB-BD31-4B8C-83A1-F6EECF244321}">
                <p14:modId xmlns:p14="http://schemas.microsoft.com/office/powerpoint/2010/main" val="3804079622"/>
              </p:ext>
            </p:extLst>
          </p:nvPr>
        </p:nvGraphicFramePr>
        <p:xfrm>
          <a:off x="1429566" y="2286000"/>
          <a:ext cx="9238434"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90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9FBCFA0-DE7C-40A3-9978-4F2839067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1F76D-862D-2856-54BF-12E9B7CA696E}"/>
              </a:ext>
            </a:extLst>
          </p:cNvPr>
          <p:cNvSpPr>
            <a:spLocks noGrp="1"/>
          </p:cNvSpPr>
          <p:nvPr>
            <p:ph type="title"/>
          </p:nvPr>
        </p:nvSpPr>
        <p:spPr>
          <a:xfrm>
            <a:off x="1143000" y="1524001"/>
            <a:ext cx="3810000" cy="1989118"/>
          </a:xfrm>
        </p:spPr>
        <p:txBody>
          <a:bodyPr vert="horz" lIns="91440" tIns="45720" rIns="91440" bIns="45720" rtlCol="0" anchor="b">
            <a:normAutofit/>
          </a:bodyPr>
          <a:lstStyle/>
          <a:p>
            <a:pPr algn="ctr"/>
            <a:r>
              <a:rPr lang="en-US" dirty="0"/>
              <a:t>P = PURPOSE</a:t>
            </a:r>
          </a:p>
        </p:txBody>
      </p:sp>
      <p:sp>
        <p:nvSpPr>
          <p:cNvPr id="3" name="Content Placeholder 2">
            <a:extLst>
              <a:ext uri="{FF2B5EF4-FFF2-40B4-BE49-F238E27FC236}">
                <a16:creationId xmlns:a16="http://schemas.microsoft.com/office/drawing/2014/main" id="{73FF1DAC-48BD-2585-51DA-BA1FC55C5A77}"/>
              </a:ext>
            </a:extLst>
          </p:cNvPr>
          <p:cNvSpPr>
            <a:spLocks noGrp="1"/>
          </p:cNvSpPr>
          <p:nvPr>
            <p:ph idx="1"/>
          </p:nvPr>
        </p:nvSpPr>
        <p:spPr>
          <a:xfrm>
            <a:off x="1398270" y="4115880"/>
            <a:ext cx="3299460" cy="1627919"/>
          </a:xfrm>
        </p:spPr>
        <p:txBody>
          <a:bodyPr vert="horz" lIns="91440" tIns="45720" rIns="91440" bIns="45720" rtlCol="0">
            <a:noAutofit/>
          </a:bodyPr>
          <a:lstStyle/>
          <a:p>
            <a:pPr marL="0" indent="0" algn="ctr">
              <a:buNone/>
            </a:pPr>
            <a:r>
              <a:rPr lang="en-US" sz="2000" dirty="0"/>
              <a:t>What is the author’s goal? What do they want the audience to do/learn from reading the passage?</a:t>
            </a:r>
          </a:p>
        </p:txBody>
      </p:sp>
      <p:sp>
        <p:nvSpPr>
          <p:cNvPr id="14" name="Rectangle 13">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564F31-73E3-4680-87FF-579A2447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9197" y="1114197"/>
            <a:ext cx="4629606" cy="4629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pen Book">
            <a:extLst>
              <a:ext uri="{FF2B5EF4-FFF2-40B4-BE49-F238E27FC236}">
                <a16:creationId xmlns:a16="http://schemas.microsoft.com/office/drawing/2014/main" id="{4ECC7D81-79F3-17C7-AF1F-6FA7F82757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7846" y="1904253"/>
            <a:ext cx="3049494" cy="3049494"/>
          </a:xfrm>
          <a:prstGeom prst="rect">
            <a:avLst/>
          </a:prstGeom>
        </p:spPr>
      </p:pic>
      <p:cxnSp>
        <p:nvCxnSpPr>
          <p:cNvPr id="18" name="Straight Connector 17">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82973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16979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20E89-E496-793F-F8AD-FDF947866894}"/>
              </a:ext>
            </a:extLst>
          </p:cNvPr>
          <p:cNvSpPr>
            <a:spLocks noGrp="1"/>
          </p:cNvSpPr>
          <p:nvPr>
            <p:ph type="title"/>
          </p:nvPr>
        </p:nvSpPr>
        <p:spPr>
          <a:xfrm>
            <a:off x="1524000" y="762001"/>
            <a:ext cx="9144000" cy="869092"/>
          </a:xfrm>
        </p:spPr>
        <p:txBody>
          <a:bodyPr>
            <a:normAutofit/>
          </a:bodyPr>
          <a:lstStyle/>
          <a:p>
            <a:pPr algn="ctr"/>
            <a:r>
              <a:rPr lang="en-US" dirty="0"/>
              <a:t>POSSIBLE PURPOSE QUESTIONS: </a:t>
            </a:r>
          </a:p>
        </p:txBody>
      </p:sp>
      <p:graphicFrame>
        <p:nvGraphicFramePr>
          <p:cNvPr id="5" name="Content Placeholder 2">
            <a:extLst>
              <a:ext uri="{FF2B5EF4-FFF2-40B4-BE49-F238E27FC236}">
                <a16:creationId xmlns:a16="http://schemas.microsoft.com/office/drawing/2014/main" id="{11E33FF6-9114-1A46-6A00-1AC70312C109}"/>
              </a:ext>
            </a:extLst>
          </p:cNvPr>
          <p:cNvGraphicFramePr>
            <a:graphicFrameLocks noGrp="1"/>
          </p:cNvGraphicFramePr>
          <p:nvPr>
            <p:ph idx="1"/>
            <p:extLst>
              <p:ext uri="{D42A27DB-BD31-4B8C-83A1-F6EECF244321}">
                <p14:modId xmlns:p14="http://schemas.microsoft.com/office/powerpoint/2010/main" val="4214505502"/>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7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ar-view of rows of people watching a film in a theater">
            <a:extLst>
              <a:ext uri="{FF2B5EF4-FFF2-40B4-BE49-F238E27FC236}">
                <a16:creationId xmlns:a16="http://schemas.microsoft.com/office/drawing/2014/main" id="{52BFF7A8-63C3-E296-8648-A54883CC3FAE}"/>
              </a:ext>
            </a:extLst>
          </p:cNvPr>
          <p:cNvPicPr>
            <a:picLocks noChangeAspect="1"/>
          </p:cNvPicPr>
          <p:nvPr/>
        </p:nvPicPr>
        <p:blipFill rotWithShape="1">
          <a:blip r:embed="rId2">
            <a:alphaModFix amt="50000"/>
          </a:blip>
          <a:srcRect t="6179" b="9583"/>
          <a:stretch/>
        </p:blipFill>
        <p:spPr>
          <a:xfrm>
            <a:off x="20" y="2520"/>
            <a:ext cx="12191980" cy="6855480"/>
          </a:xfrm>
          <a:prstGeom prst="rect">
            <a:avLst/>
          </a:prstGeom>
        </p:spPr>
      </p:pic>
      <p:sp>
        <p:nvSpPr>
          <p:cNvPr id="2" name="Title 1">
            <a:extLst>
              <a:ext uri="{FF2B5EF4-FFF2-40B4-BE49-F238E27FC236}">
                <a16:creationId xmlns:a16="http://schemas.microsoft.com/office/drawing/2014/main" id="{3FB94E73-38E9-6254-3F43-7328D7942DAF}"/>
              </a:ext>
            </a:extLst>
          </p:cNvPr>
          <p:cNvSpPr>
            <a:spLocks noGrp="1"/>
          </p:cNvSpPr>
          <p:nvPr>
            <p:ph type="title"/>
          </p:nvPr>
        </p:nvSpPr>
        <p:spPr>
          <a:xfrm>
            <a:off x="1429566" y="1045445"/>
            <a:ext cx="9238434" cy="857559"/>
          </a:xfrm>
        </p:spPr>
        <p:txBody>
          <a:bodyPr>
            <a:normAutofit/>
          </a:bodyPr>
          <a:lstStyle/>
          <a:p>
            <a:r>
              <a:rPr lang="en-US">
                <a:solidFill>
                  <a:srgbClr val="FFFFFF"/>
                </a:solidFill>
              </a:rPr>
              <a:t>A = AUDIENCE</a:t>
            </a:r>
          </a:p>
        </p:txBody>
      </p:sp>
      <p:cxnSp>
        <p:nvCxnSpPr>
          <p:cNvPr id="13" name="Straight Connector 12">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9187D8-4935-6493-8C04-6AC48640B270}"/>
              </a:ext>
            </a:extLst>
          </p:cNvPr>
          <p:cNvSpPr>
            <a:spLocks noGrp="1"/>
          </p:cNvSpPr>
          <p:nvPr>
            <p:ph idx="1"/>
          </p:nvPr>
        </p:nvSpPr>
        <p:spPr>
          <a:xfrm>
            <a:off x="1429555" y="2743200"/>
            <a:ext cx="7955077" cy="2211790"/>
          </a:xfrm>
          <a:solidFill>
            <a:schemeClr val="tx2"/>
          </a:solidFill>
        </p:spPr>
        <p:txBody>
          <a:bodyPr>
            <a:normAutofit/>
          </a:bodyPr>
          <a:lstStyle/>
          <a:p>
            <a:r>
              <a:rPr lang="en-US" sz="2400" dirty="0">
                <a:solidFill>
                  <a:schemeClr val="bg1"/>
                </a:solidFill>
              </a:rPr>
              <a:t>Who is probably the intended audience of this passage? What characteristics might that audience possess? What is the relationship between the speaker and audience?</a:t>
            </a:r>
          </a:p>
        </p:txBody>
      </p:sp>
    </p:spTree>
    <p:extLst>
      <p:ext uri="{BB962C8B-B14F-4D97-AF65-F5344CB8AC3E}">
        <p14:creationId xmlns:p14="http://schemas.microsoft.com/office/powerpoint/2010/main" val="145216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8EAC-F60C-5F5A-2F9F-7C3E58796009}"/>
              </a:ext>
            </a:extLst>
          </p:cNvPr>
          <p:cNvSpPr>
            <a:spLocks noGrp="1"/>
          </p:cNvSpPr>
          <p:nvPr>
            <p:ph type="title"/>
          </p:nvPr>
        </p:nvSpPr>
        <p:spPr/>
        <p:txBody>
          <a:bodyPr/>
          <a:lstStyle/>
          <a:p>
            <a:pPr algn="ctr"/>
            <a:r>
              <a:rPr lang="en-US"/>
              <a:t>Possible audience questions:</a:t>
            </a:r>
            <a:endParaRPr lang="en-US" dirty="0"/>
          </a:p>
        </p:txBody>
      </p:sp>
      <p:graphicFrame>
        <p:nvGraphicFramePr>
          <p:cNvPr id="13" name="Content Placeholder 2">
            <a:extLst>
              <a:ext uri="{FF2B5EF4-FFF2-40B4-BE49-F238E27FC236}">
                <a16:creationId xmlns:a16="http://schemas.microsoft.com/office/drawing/2014/main" id="{821BEEA5-9ADF-3544-BBAD-1D5A05D52F96}"/>
              </a:ext>
            </a:extLst>
          </p:cNvPr>
          <p:cNvGraphicFramePr>
            <a:graphicFrameLocks noGrp="1"/>
          </p:cNvGraphicFramePr>
          <p:nvPr>
            <p:ph idx="1"/>
          </p:nvPr>
        </p:nvGraphicFramePr>
        <p:xfrm>
          <a:off x="1429566" y="2286000"/>
          <a:ext cx="9238434"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6447159"/>
      </p:ext>
    </p:extLst>
  </p:cSld>
  <p:clrMapOvr>
    <a:masterClrMapping/>
  </p:clrMapOvr>
</p:sld>
</file>

<file path=ppt/theme/theme1.xml><?xml version="1.0" encoding="utf-8"?>
<a:theme xmlns:a="http://schemas.openxmlformats.org/drawingml/2006/main" name="Portal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83</TotalTime>
  <Words>443</Words>
  <Application>Microsoft Macintosh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Trade Gothic Next Cond</vt:lpstr>
      <vt:lpstr>Trade Gothic Next Light</vt:lpstr>
      <vt:lpstr>Wingdings</vt:lpstr>
      <vt:lpstr>PortalVTI</vt:lpstr>
      <vt:lpstr>MCQ Skill Category One</vt:lpstr>
      <vt:lpstr>Assessing and comprehending text</vt:lpstr>
      <vt:lpstr>THE RHETORICAL SITIUATION</vt:lpstr>
      <vt:lpstr>S = SPEAKER</vt:lpstr>
      <vt:lpstr>Possible speaker questions:</vt:lpstr>
      <vt:lpstr>P = PURPOSE</vt:lpstr>
      <vt:lpstr>POSSIBLE PURPOSE QUESTIONS: </vt:lpstr>
      <vt:lpstr>A = AUDIENCE</vt:lpstr>
      <vt:lpstr>Possible audience questions:</vt:lpstr>
      <vt:lpstr>C = Context</vt:lpstr>
      <vt:lpstr>Possible context questions:</vt:lpstr>
      <vt:lpstr>E= EXIGENCE</vt:lpstr>
      <vt:lpstr>POSSIBLE EXIGENCE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MCQ Skill Category One</dc:title>
  <dc:creator>Kelly Davis</dc:creator>
  <cp:lastModifiedBy>Kelly Davis</cp:lastModifiedBy>
  <cp:revision>3</cp:revision>
  <dcterms:created xsi:type="dcterms:W3CDTF">2022-12-16T11:59:07Z</dcterms:created>
  <dcterms:modified xsi:type="dcterms:W3CDTF">2022-12-18T02:24:22Z</dcterms:modified>
</cp:coreProperties>
</file>