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74"/>
    <p:restoredTop sz="92857"/>
  </p:normalViewPr>
  <p:slideViewPr>
    <p:cSldViewPr snapToGrid="0">
      <p:cViewPr varScale="1">
        <p:scale>
          <a:sx n="93" d="100"/>
          <a:sy n="93" d="100"/>
        </p:scale>
        <p:origin x="216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1/28/25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C38BC-6C9C-0913-491C-4C9314E8ED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28 Jan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4281B0-6C07-834F-E0E1-41677119CE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 English</a:t>
            </a:r>
          </a:p>
        </p:txBody>
      </p:sp>
    </p:spTree>
    <p:extLst>
      <p:ext uri="{BB962C8B-B14F-4D97-AF65-F5344CB8AC3E}">
        <p14:creationId xmlns:p14="http://schemas.microsoft.com/office/powerpoint/2010/main" val="128678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41D22-6102-75DF-F61B-D18B3C8E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your main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12A65-018A-3A83-C5F5-88BE91A37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 trying to say in the paper? </a:t>
            </a:r>
          </a:p>
          <a:p>
            <a:r>
              <a:rPr lang="en-US" dirty="0"/>
              <a:t>In other words, try to summarize your thesis, or main point, and the evidence you are using to support that point. </a:t>
            </a:r>
          </a:p>
          <a:p>
            <a:r>
              <a:rPr lang="en-US" dirty="0"/>
              <a:t>Try to imagine that this paper belongs to someone else. </a:t>
            </a:r>
          </a:p>
          <a:p>
            <a:r>
              <a:rPr lang="en-US" dirty="0"/>
              <a:t>Does the paper have a clear thesis? Do you know what the paper is going to be about?</a:t>
            </a:r>
          </a:p>
        </p:txBody>
      </p:sp>
    </p:spTree>
    <p:extLst>
      <p:ext uri="{BB962C8B-B14F-4D97-AF65-F5344CB8AC3E}">
        <p14:creationId xmlns:p14="http://schemas.microsoft.com/office/powerpoint/2010/main" val="428860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9FF0A-F006-4EF4-748B-5DE309857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your readers and your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84B30-11A2-FBB0-FC90-59B0B5FDD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 trying to do in the paper? </a:t>
            </a:r>
          </a:p>
          <a:p>
            <a:r>
              <a:rPr lang="en-US" dirty="0"/>
              <a:t>In other words, are you trying to argue with the reading, to analyze the reading, to evaluate the reading, to apply the reading to another situation, or to accomplish another goal?</a:t>
            </a:r>
          </a:p>
        </p:txBody>
      </p:sp>
    </p:spTree>
    <p:extLst>
      <p:ext uri="{BB962C8B-B14F-4D97-AF65-F5344CB8AC3E}">
        <p14:creationId xmlns:p14="http://schemas.microsoft.com/office/powerpoint/2010/main" val="280751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7766F-3C5D-B509-8B49-D29B0E9BB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Evaluate your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F61BA-F520-2AE5-DEA6-FFA2A3372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Does the body of your paper support your thesis? 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Do you offer enough evidence to support your claim? 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If you are using quotations from the text as evidence, did you cite them properly?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604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94650-4F40-DBEB-4F93-BAB21215A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 only the good pieces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9F93F-FABB-C30E-D476-85E409255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Do all of the ideas relate back to the thesis? 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Is there anything that doesn't seem to fit? 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If so, you either need to change your thesis to reflect the idea or cut the idea.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185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41DE1-CA00-5E9E-457E-EF3EB2EEC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Tighten and clean up your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248AA-C402-E657-31D4-55C3F46FC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Do all of the ideas in the paper make sense? </a:t>
            </a:r>
            <a:endParaRPr lang="en-US" dirty="0">
              <a:solidFill>
                <a:srgbClr val="000000"/>
              </a:solidFill>
              <a:latin typeface="acumin-pro"/>
            </a:endParaRP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Are there unclear or confusing ideas or sentences? 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Read your paper out loud and listen for awkward pauses and unclear ideas. Cut out extra words, vagueness, and misused words.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77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716E5-0B2F-CAB4-7ADF-0FC4DB2C6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Eliminate mistakes in grammar and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E819A-9A0F-BDB5-3E23-5031CFA53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Do you see any problems with grammar, punctuation, or spelling? 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If you think something is wrong, you should make a note of it, even if you don't know how to fix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824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5A4B2-8AEE-2814-530E-1B28C4917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from writer-centered to reader-centered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3499F-A433-BE20-640B-4ED868AB8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Try to detach yourself from what you've written; pretend that you are reviewing someone else's work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acumin-pro"/>
              </a:rPr>
              <a:t>. </a:t>
            </a:r>
          </a:p>
          <a:p>
            <a:r>
              <a:rPr lang="en-US" b="0" i="0" u="none" strike="noStrike">
                <a:solidFill>
                  <a:srgbClr val="000000"/>
                </a:solidFill>
                <a:effectLst/>
                <a:latin typeface="acumin-pro"/>
              </a:rPr>
              <a:t>What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would you say is the most successful part of your paper? 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Why? 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acumin-pro"/>
              </a:rPr>
              <a:t>How could this part be made even better? What would you say is the least successful part of your paper? Why? How could this part be improved?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35052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7</TotalTime>
  <Words>375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acumin-pro</vt:lpstr>
      <vt:lpstr>Arial</vt:lpstr>
      <vt:lpstr>Gill Sans MT</vt:lpstr>
      <vt:lpstr>Parcel</vt:lpstr>
      <vt:lpstr>28 Jan</vt:lpstr>
      <vt:lpstr>Find your main point</vt:lpstr>
      <vt:lpstr>Identify your readers and your purpose</vt:lpstr>
      <vt:lpstr>Evaluate your evidence</vt:lpstr>
      <vt:lpstr>Save only the good pieces</vt:lpstr>
      <vt:lpstr>Tighten and clean up your language</vt:lpstr>
      <vt:lpstr>Eliminate mistakes in grammar and usage</vt:lpstr>
      <vt:lpstr>Switch from writer-centered to reader-centered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Karina Camacho</dc:creator>
  <cp:lastModifiedBy>Karina Camacho</cp:lastModifiedBy>
  <cp:revision>1</cp:revision>
  <dcterms:created xsi:type="dcterms:W3CDTF">2025-01-28T13:23:28Z</dcterms:created>
  <dcterms:modified xsi:type="dcterms:W3CDTF">2025-01-28T13:30:58Z</dcterms:modified>
</cp:coreProperties>
</file>