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4" r:id="rId3"/>
  </p:sldMasterIdLst>
  <p:notesMasterIdLst>
    <p:notesMasterId r:id="rId24"/>
  </p:notesMasterIdLst>
  <p:sldIdLst>
    <p:sldId id="335" r:id="rId4"/>
    <p:sldId id="256" r:id="rId5"/>
    <p:sldId id="261" r:id="rId6"/>
    <p:sldId id="324" r:id="rId7"/>
    <p:sldId id="330" r:id="rId8"/>
    <p:sldId id="331" r:id="rId9"/>
    <p:sldId id="332" r:id="rId10"/>
    <p:sldId id="333" r:id="rId11"/>
    <p:sldId id="334" r:id="rId12"/>
    <p:sldId id="312" r:id="rId13"/>
    <p:sldId id="326" r:id="rId14"/>
    <p:sldId id="315" r:id="rId15"/>
    <p:sldId id="323" r:id="rId16"/>
    <p:sldId id="327" r:id="rId17"/>
    <p:sldId id="338" r:id="rId18"/>
    <p:sldId id="341" r:id="rId19"/>
    <p:sldId id="342" r:id="rId20"/>
    <p:sldId id="322" r:id="rId21"/>
    <p:sldId id="336" r:id="rId22"/>
    <p:sldId id="28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7582" autoAdjust="0"/>
  </p:normalViewPr>
  <p:slideViewPr>
    <p:cSldViewPr snapToGrid="0">
      <p:cViewPr varScale="1">
        <p:scale>
          <a:sx n="72" d="100"/>
          <a:sy n="72" d="100"/>
        </p:scale>
        <p:origin x="37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26BE3F-6681-41C6-B3B0-793B543B9949}" type="datetimeFigureOut">
              <a:rPr lang="en-GB" smtClean="0"/>
              <a:t>31/05/2023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96FEA2-E0A4-4DEF-AEE4-D7BFAFA2E30E}" type="slidenum">
              <a:rPr lang="en-GB" smtClean="0"/>
              <a:t>‹#›</a:t>
            </a:fld>
            <a:endParaRPr lang="en-GB"/>
          </a:p>
        </p:txBody>
      </p:sp>
    </p:spTree>
    <p:extLst>
      <p:ext uri="{BB962C8B-B14F-4D97-AF65-F5344CB8AC3E}">
        <p14:creationId xmlns:p14="http://schemas.microsoft.com/office/powerpoint/2010/main" val="1017947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can be a task for pupils to complete as they enter the room and whilst the register is taken.</a:t>
            </a:r>
          </a:p>
        </p:txBody>
      </p:sp>
      <p:sp>
        <p:nvSpPr>
          <p:cNvPr id="4" name="Slide Number Placeholder 3"/>
          <p:cNvSpPr>
            <a:spLocks noGrp="1"/>
          </p:cNvSpPr>
          <p:nvPr>
            <p:ph type="sldNum" sz="quarter" idx="5"/>
          </p:nvPr>
        </p:nvSpPr>
        <p:spPr/>
        <p:txBody>
          <a:bodyPr/>
          <a:lstStyle/>
          <a:p>
            <a:fld id="{AD96FEA2-E0A4-4DEF-AEE4-D7BFAFA2E30E}" type="slidenum">
              <a:rPr lang="en-GB" smtClean="0"/>
              <a:t>1</a:t>
            </a:fld>
            <a:endParaRPr lang="en-GB"/>
          </a:p>
        </p:txBody>
      </p:sp>
    </p:spTree>
    <p:extLst>
      <p:ext uri="{BB962C8B-B14F-4D97-AF65-F5344CB8AC3E}">
        <p14:creationId xmlns:p14="http://schemas.microsoft.com/office/powerpoint/2010/main" val="24933672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is a differentiated version of this worksheet on page 2 of the document ‘Parable Worksheet’. </a:t>
            </a:r>
          </a:p>
        </p:txBody>
      </p:sp>
      <p:sp>
        <p:nvSpPr>
          <p:cNvPr id="4" name="Slide Number Placeholder 3"/>
          <p:cNvSpPr>
            <a:spLocks noGrp="1"/>
          </p:cNvSpPr>
          <p:nvPr>
            <p:ph type="sldNum" sz="quarter" idx="5"/>
          </p:nvPr>
        </p:nvSpPr>
        <p:spPr/>
        <p:txBody>
          <a:bodyPr/>
          <a:lstStyle/>
          <a:p>
            <a:fld id="{AD96FEA2-E0A4-4DEF-AEE4-D7BFAFA2E30E}" type="slidenum">
              <a:rPr lang="en-GB" smtClean="0"/>
              <a:t>14</a:t>
            </a:fld>
            <a:endParaRPr lang="en-GB"/>
          </a:p>
        </p:txBody>
      </p:sp>
    </p:spTree>
    <p:extLst>
      <p:ext uri="{BB962C8B-B14F-4D97-AF65-F5344CB8AC3E}">
        <p14:creationId xmlns:p14="http://schemas.microsoft.com/office/powerpoint/2010/main" val="4911226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https://theunconventionalgardener.com/blog/how-to-grow-mustard-and-cress/ </a:t>
            </a:r>
          </a:p>
        </p:txBody>
      </p:sp>
      <p:sp>
        <p:nvSpPr>
          <p:cNvPr id="4" name="Slide Number Placeholder 3"/>
          <p:cNvSpPr>
            <a:spLocks noGrp="1"/>
          </p:cNvSpPr>
          <p:nvPr>
            <p:ph type="sldNum" sz="quarter" idx="5"/>
          </p:nvPr>
        </p:nvSpPr>
        <p:spPr/>
        <p:txBody>
          <a:bodyPr/>
          <a:lstStyle/>
          <a:p>
            <a:fld id="{AD96FEA2-E0A4-4DEF-AEE4-D7BFAFA2E30E}" type="slidenum">
              <a:rPr lang="en-GB" smtClean="0"/>
              <a:t>18</a:t>
            </a:fld>
            <a:endParaRPr lang="en-GB"/>
          </a:p>
        </p:txBody>
      </p:sp>
    </p:spTree>
    <p:extLst>
      <p:ext uri="{BB962C8B-B14F-4D97-AF65-F5344CB8AC3E}">
        <p14:creationId xmlns:p14="http://schemas.microsoft.com/office/powerpoint/2010/main" val="1743117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D96FEA2-E0A4-4DEF-AEE4-D7BFAFA2E30E}" type="slidenum">
              <a:rPr lang="en-GB" smtClean="0"/>
              <a:t>2</a:t>
            </a:fld>
            <a:endParaRPr lang="en-GB"/>
          </a:p>
        </p:txBody>
      </p:sp>
    </p:spTree>
    <p:extLst>
      <p:ext uri="{BB962C8B-B14F-4D97-AF65-F5344CB8AC3E}">
        <p14:creationId xmlns:p14="http://schemas.microsoft.com/office/powerpoint/2010/main" val="3513114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is a bingo grid worksheet to accompany this task. Pupils must move around asking each other questions until they have filled in all 9 boxes. </a:t>
            </a:r>
          </a:p>
        </p:txBody>
      </p:sp>
      <p:sp>
        <p:nvSpPr>
          <p:cNvPr id="4" name="Slide Number Placeholder 3"/>
          <p:cNvSpPr>
            <a:spLocks noGrp="1"/>
          </p:cNvSpPr>
          <p:nvPr>
            <p:ph type="sldNum" sz="quarter" idx="5"/>
          </p:nvPr>
        </p:nvSpPr>
        <p:spPr/>
        <p:txBody>
          <a:bodyPr/>
          <a:lstStyle/>
          <a:p>
            <a:fld id="{AD96FEA2-E0A4-4DEF-AEE4-D7BFAFA2E30E}" type="slidenum">
              <a:rPr lang="en-GB" smtClean="0"/>
              <a:t>3</a:t>
            </a:fld>
            <a:endParaRPr lang="en-GB"/>
          </a:p>
        </p:txBody>
      </p:sp>
    </p:spTree>
    <p:extLst>
      <p:ext uri="{BB962C8B-B14F-4D97-AF65-F5344CB8AC3E}">
        <p14:creationId xmlns:p14="http://schemas.microsoft.com/office/powerpoint/2010/main" val="2880987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either gather together in blobs, if the text is coloured green, or in lines, if the text is coloured blue. </a:t>
            </a:r>
          </a:p>
        </p:txBody>
      </p:sp>
      <p:sp>
        <p:nvSpPr>
          <p:cNvPr id="4" name="Slide Number Placeholder 3"/>
          <p:cNvSpPr>
            <a:spLocks noGrp="1"/>
          </p:cNvSpPr>
          <p:nvPr>
            <p:ph type="sldNum" sz="quarter" idx="5"/>
          </p:nvPr>
        </p:nvSpPr>
        <p:spPr/>
        <p:txBody>
          <a:bodyPr/>
          <a:lstStyle/>
          <a:p>
            <a:fld id="{AD96FEA2-E0A4-4DEF-AEE4-D7BFAFA2E30E}" type="slidenum">
              <a:rPr lang="en-GB" smtClean="0"/>
              <a:t>4</a:t>
            </a:fld>
            <a:endParaRPr lang="en-GB"/>
          </a:p>
        </p:txBody>
      </p:sp>
    </p:spTree>
    <p:extLst>
      <p:ext uri="{BB962C8B-B14F-4D97-AF65-F5344CB8AC3E}">
        <p14:creationId xmlns:p14="http://schemas.microsoft.com/office/powerpoint/2010/main" val="1455419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move to a particular side of the room that represents their opinion on the statement. Once they’ve moved, give pupils 30 seconds to discuss their ideas with each other, and then take a few reasons for each of the opinions. </a:t>
            </a:r>
          </a:p>
        </p:txBody>
      </p:sp>
      <p:sp>
        <p:nvSpPr>
          <p:cNvPr id="4" name="Slide Number Placeholder 3"/>
          <p:cNvSpPr>
            <a:spLocks noGrp="1"/>
          </p:cNvSpPr>
          <p:nvPr>
            <p:ph type="sldNum" sz="quarter" idx="5"/>
          </p:nvPr>
        </p:nvSpPr>
        <p:spPr/>
        <p:txBody>
          <a:bodyPr/>
          <a:lstStyle/>
          <a:p>
            <a:fld id="{AD96FEA2-E0A4-4DEF-AEE4-D7BFAFA2E30E}" type="slidenum">
              <a:rPr lang="en-GB" smtClean="0"/>
              <a:t>5</a:t>
            </a:fld>
            <a:endParaRPr lang="en-GB"/>
          </a:p>
        </p:txBody>
      </p:sp>
    </p:spTree>
    <p:extLst>
      <p:ext uri="{BB962C8B-B14F-4D97-AF65-F5344CB8AC3E}">
        <p14:creationId xmlns:p14="http://schemas.microsoft.com/office/powerpoint/2010/main" val="1385287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move to a particular side of the room that represents their opinion on the statement. Once they’ve moved, give pupils 30 seconds to discuss their ideas with each other, and then take a few reasons for each of the opinions. </a:t>
            </a:r>
          </a:p>
        </p:txBody>
      </p:sp>
      <p:sp>
        <p:nvSpPr>
          <p:cNvPr id="4" name="Slide Number Placeholder 3"/>
          <p:cNvSpPr>
            <a:spLocks noGrp="1"/>
          </p:cNvSpPr>
          <p:nvPr>
            <p:ph type="sldNum" sz="quarter" idx="5"/>
          </p:nvPr>
        </p:nvSpPr>
        <p:spPr/>
        <p:txBody>
          <a:bodyPr/>
          <a:lstStyle/>
          <a:p>
            <a:fld id="{AD96FEA2-E0A4-4DEF-AEE4-D7BFAFA2E30E}" type="slidenum">
              <a:rPr lang="en-GB" smtClean="0"/>
              <a:t>6</a:t>
            </a:fld>
            <a:endParaRPr lang="en-GB"/>
          </a:p>
        </p:txBody>
      </p:sp>
    </p:spTree>
    <p:extLst>
      <p:ext uri="{BB962C8B-B14F-4D97-AF65-F5344CB8AC3E}">
        <p14:creationId xmlns:p14="http://schemas.microsoft.com/office/powerpoint/2010/main" val="659771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move to a particular side of the room that represents their opinion on the statement. Once they’ve moved, give pupils 30 seconds to discuss their ideas with each other, and then take a few reasons for each of the opinions. </a:t>
            </a:r>
          </a:p>
        </p:txBody>
      </p:sp>
      <p:sp>
        <p:nvSpPr>
          <p:cNvPr id="4" name="Slide Number Placeholder 3"/>
          <p:cNvSpPr>
            <a:spLocks noGrp="1"/>
          </p:cNvSpPr>
          <p:nvPr>
            <p:ph type="sldNum" sz="quarter" idx="5"/>
          </p:nvPr>
        </p:nvSpPr>
        <p:spPr/>
        <p:txBody>
          <a:bodyPr/>
          <a:lstStyle/>
          <a:p>
            <a:fld id="{AD96FEA2-E0A4-4DEF-AEE4-D7BFAFA2E30E}" type="slidenum">
              <a:rPr lang="en-GB" smtClean="0"/>
              <a:t>7</a:t>
            </a:fld>
            <a:endParaRPr lang="en-GB"/>
          </a:p>
        </p:txBody>
      </p:sp>
    </p:spTree>
    <p:extLst>
      <p:ext uri="{BB962C8B-B14F-4D97-AF65-F5344CB8AC3E}">
        <p14:creationId xmlns:p14="http://schemas.microsoft.com/office/powerpoint/2010/main" val="696198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move to a particular side of the room that represents their opinion on the statement. Once they’ve moved, give pupils 30 seconds to discuss their ideas with each other, and then take a few reasons for each of the opinions. </a:t>
            </a:r>
          </a:p>
        </p:txBody>
      </p:sp>
      <p:sp>
        <p:nvSpPr>
          <p:cNvPr id="4" name="Slide Number Placeholder 3"/>
          <p:cNvSpPr>
            <a:spLocks noGrp="1"/>
          </p:cNvSpPr>
          <p:nvPr>
            <p:ph type="sldNum" sz="quarter" idx="5"/>
          </p:nvPr>
        </p:nvSpPr>
        <p:spPr/>
        <p:txBody>
          <a:bodyPr/>
          <a:lstStyle/>
          <a:p>
            <a:fld id="{AD96FEA2-E0A4-4DEF-AEE4-D7BFAFA2E30E}" type="slidenum">
              <a:rPr lang="en-GB" smtClean="0"/>
              <a:t>8</a:t>
            </a:fld>
            <a:endParaRPr lang="en-GB"/>
          </a:p>
        </p:txBody>
      </p:sp>
    </p:spTree>
    <p:extLst>
      <p:ext uri="{BB962C8B-B14F-4D97-AF65-F5344CB8AC3E}">
        <p14:creationId xmlns:p14="http://schemas.microsoft.com/office/powerpoint/2010/main" val="29473329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move to a particular side of the room that represents their opinion on the statement. Once they’ve moved, give pupils 30 seconds to discuss their ideas with each other, and then take a few reasons for each of the opinions. </a:t>
            </a:r>
          </a:p>
        </p:txBody>
      </p:sp>
      <p:sp>
        <p:nvSpPr>
          <p:cNvPr id="4" name="Slide Number Placeholder 3"/>
          <p:cNvSpPr>
            <a:spLocks noGrp="1"/>
          </p:cNvSpPr>
          <p:nvPr>
            <p:ph type="sldNum" sz="quarter" idx="5"/>
          </p:nvPr>
        </p:nvSpPr>
        <p:spPr/>
        <p:txBody>
          <a:bodyPr/>
          <a:lstStyle/>
          <a:p>
            <a:fld id="{AD96FEA2-E0A4-4DEF-AEE4-D7BFAFA2E30E}" type="slidenum">
              <a:rPr lang="en-GB" smtClean="0"/>
              <a:t>9</a:t>
            </a:fld>
            <a:endParaRPr lang="en-GB"/>
          </a:p>
        </p:txBody>
      </p:sp>
    </p:spTree>
    <p:extLst>
      <p:ext uri="{BB962C8B-B14F-4D97-AF65-F5344CB8AC3E}">
        <p14:creationId xmlns:p14="http://schemas.microsoft.com/office/powerpoint/2010/main" val="868091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2B195-C78E-48BA-A4A8-3EB836E57ECA}"/>
              </a:ext>
            </a:extLst>
          </p:cNvPr>
          <p:cNvSpPr>
            <a:spLocks noGrp="1"/>
          </p:cNvSpPr>
          <p:nvPr>
            <p:ph type="ctrTitle" hasCustomPrompt="1"/>
          </p:nvPr>
        </p:nvSpPr>
        <p:spPr>
          <a:xfrm>
            <a:off x="1524000" y="136525"/>
            <a:ext cx="9144000" cy="1070421"/>
          </a:xfrm>
        </p:spPr>
        <p:txBody>
          <a:bodyPr anchor="b"/>
          <a:lstStyle>
            <a:lvl1pPr algn="ctr">
              <a:defRPr sz="6000" b="1" u="sng">
                <a:solidFill>
                  <a:srgbClr val="002060"/>
                </a:solidFill>
                <a:latin typeface="Avenir Next LT Pro Light" panose="020B0304020202020204" pitchFamily="34" charset="0"/>
              </a:defRPr>
            </a:lvl1pPr>
          </a:lstStyle>
          <a:p>
            <a:r>
              <a:rPr lang="en-US" dirty="0"/>
              <a:t>Edit</a:t>
            </a:r>
            <a:endParaRPr lang="en-GB" dirty="0"/>
          </a:p>
        </p:txBody>
      </p:sp>
      <p:sp>
        <p:nvSpPr>
          <p:cNvPr id="8" name="Content Placeholder 7">
            <a:extLst>
              <a:ext uri="{FF2B5EF4-FFF2-40B4-BE49-F238E27FC236}">
                <a16:creationId xmlns:a16="http://schemas.microsoft.com/office/drawing/2014/main" id="{0129EF7C-4BB7-40D4-9BAA-51D32B2B5613}"/>
              </a:ext>
            </a:extLst>
          </p:cNvPr>
          <p:cNvSpPr>
            <a:spLocks noGrp="1"/>
          </p:cNvSpPr>
          <p:nvPr>
            <p:ph sz="quarter" idx="13" hasCustomPrompt="1"/>
          </p:nvPr>
        </p:nvSpPr>
        <p:spPr>
          <a:xfrm>
            <a:off x="402525" y="1572947"/>
            <a:ext cx="4114800" cy="1039811"/>
          </a:xfrm>
          <a:ln w="28575">
            <a:solidFill>
              <a:srgbClr val="00B0F0"/>
            </a:solidFill>
          </a:ln>
        </p:spPr>
        <p:txBody>
          <a:bodyPr/>
          <a:lstStyle>
            <a:lvl1pPr marL="0" indent="0" algn="ctr">
              <a:buNone/>
              <a:defRPr>
                <a:latin typeface="Avenir Next LT Pro Light" panose="020B0304020202020204" pitchFamily="34" charset="0"/>
              </a:defRPr>
            </a:lvl1pPr>
          </a:lstStyle>
          <a:p>
            <a:pPr lvl="0"/>
            <a:r>
              <a:rPr lang="en-US" dirty="0"/>
              <a:t>1. </a:t>
            </a:r>
            <a:endParaRPr lang="en-GB" dirty="0"/>
          </a:p>
        </p:txBody>
      </p:sp>
      <p:sp>
        <p:nvSpPr>
          <p:cNvPr id="10" name="Content Placeholder 9">
            <a:extLst>
              <a:ext uri="{FF2B5EF4-FFF2-40B4-BE49-F238E27FC236}">
                <a16:creationId xmlns:a16="http://schemas.microsoft.com/office/drawing/2014/main" id="{54DBB15E-1249-49AF-B121-20FB9D994A78}"/>
              </a:ext>
            </a:extLst>
          </p:cNvPr>
          <p:cNvSpPr>
            <a:spLocks noGrp="1"/>
          </p:cNvSpPr>
          <p:nvPr>
            <p:ph sz="quarter" idx="14" hasCustomPrompt="1"/>
          </p:nvPr>
        </p:nvSpPr>
        <p:spPr>
          <a:xfrm>
            <a:off x="402525" y="2968621"/>
            <a:ext cx="4114800" cy="1039813"/>
          </a:xfrm>
          <a:ln w="28575">
            <a:solidFill>
              <a:srgbClr val="0070C0"/>
            </a:solidFill>
          </a:ln>
        </p:spPr>
        <p:txBody>
          <a:bodyPr/>
          <a:lstStyle>
            <a:lvl1pPr marL="0" indent="0" algn="ctr">
              <a:buNone/>
              <a:defRPr>
                <a:latin typeface="Avenir Next LT Pro Light" panose="020B0304020202020204" pitchFamily="34" charset="0"/>
              </a:defRPr>
            </a:lvl1pPr>
          </a:lstStyle>
          <a:p>
            <a:pPr lvl="0"/>
            <a:r>
              <a:rPr lang="en-GB" dirty="0"/>
              <a:t>2. </a:t>
            </a:r>
          </a:p>
        </p:txBody>
      </p:sp>
      <p:sp>
        <p:nvSpPr>
          <p:cNvPr id="12" name="Content Placeholder 11">
            <a:extLst>
              <a:ext uri="{FF2B5EF4-FFF2-40B4-BE49-F238E27FC236}">
                <a16:creationId xmlns:a16="http://schemas.microsoft.com/office/drawing/2014/main" id="{1C860C74-D5C6-4935-B01C-5C468B9F02F1}"/>
              </a:ext>
            </a:extLst>
          </p:cNvPr>
          <p:cNvSpPr>
            <a:spLocks noGrp="1"/>
          </p:cNvSpPr>
          <p:nvPr>
            <p:ph sz="quarter" idx="15" hasCustomPrompt="1"/>
          </p:nvPr>
        </p:nvSpPr>
        <p:spPr>
          <a:xfrm>
            <a:off x="402530" y="4400551"/>
            <a:ext cx="4114795" cy="1039812"/>
          </a:xfrm>
          <a:ln w="28575">
            <a:solidFill>
              <a:srgbClr val="002060"/>
            </a:solidFill>
          </a:ln>
        </p:spPr>
        <p:txBody>
          <a:bodyPr/>
          <a:lstStyle>
            <a:lvl1pPr marL="0" indent="0" algn="ctr">
              <a:buNone/>
              <a:defRPr>
                <a:latin typeface="Avenir Next LT Pro Light" panose="020B0304020202020204" pitchFamily="34" charset="0"/>
              </a:defRPr>
            </a:lvl1pPr>
          </a:lstStyle>
          <a:p>
            <a:pPr lvl="0"/>
            <a:r>
              <a:rPr lang="en-US" dirty="0"/>
              <a:t>3. </a:t>
            </a:r>
            <a:endParaRPr lang="en-GB" dirty="0"/>
          </a:p>
        </p:txBody>
      </p:sp>
      <p:cxnSp>
        <p:nvCxnSpPr>
          <p:cNvPr id="13" name="Straight Connector 12">
            <a:extLst>
              <a:ext uri="{FF2B5EF4-FFF2-40B4-BE49-F238E27FC236}">
                <a16:creationId xmlns:a16="http://schemas.microsoft.com/office/drawing/2014/main" id="{8C7C70C6-2B1A-4419-B4B0-BF602D4790C7}"/>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8E11E2A-D0DF-4E6F-A23B-AB48215EB21B}"/>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shape&#10;&#10;Description automatically generated">
            <a:extLst>
              <a:ext uri="{FF2B5EF4-FFF2-40B4-BE49-F238E27FC236}">
                <a16:creationId xmlns:a16="http://schemas.microsoft.com/office/drawing/2014/main" id="{8D157E76-56C4-40CC-B460-88A75DDF5CE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
        <p:nvSpPr>
          <p:cNvPr id="17" name="Content Placeholder 16">
            <a:extLst>
              <a:ext uri="{FF2B5EF4-FFF2-40B4-BE49-F238E27FC236}">
                <a16:creationId xmlns:a16="http://schemas.microsoft.com/office/drawing/2014/main" id="{73BEBCCE-317C-4C7F-BF7B-28A85F916E60}"/>
              </a:ext>
            </a:extLst>
          </p:cNvPr>
          <p:cNvSpPr>
            <a:spLocks noGrp="1"/>
          </p:cNvSpPr>
          <p:nvPr>
            <p:ph sz="quarter" idx="16" hasCustomPrompt="1"/>
          </p:nvPr>
        </p:nvSpPr>
        <p:spPr>
          <a:xfrm>
            <a:off x="968375" y="5637393"/>
            <a:ext cx="10874375" cy="828675"/>
          </a:xfrm>
          <a:ln w="28575">
            <a:solidFill>
              <a:srgbClr val="FFFF00"/>
            </a:solidFill>
          </a:ln>
        </p:spPr>
        <p:txBody>
          <a:bodyPr/>
          <a:lstStyle>
            <a:lvl1pPr marL="0" indent="0">
              <a:buNone/>
              <a:defRPr b="1">
                <a:latin typeface="Avenir Next LT Pro Light" panose="020B0304020202020204" pitchFamily="34" charset="0"/>
              </a:defRPr>
            </a:lvl1pPr>
          </a:lstStyle>
          <a:p>
            <a:pPr lvl="0"/>
            <a:r>
              <a:rPr lang="en-GB" b="1" dirty="0"/>
              <a:t>Keywords:</a:t>
            </a:r>
            <a:endParaRPr lang="en-GB" dirty="0"/>
          </a:p>
        </p:txBody>
      </p:sp>
      <p:sp>
        <p:nvSpPr>
          <p:cNvPr id="19" name="Content Placeholder 18">
            <a:extLst>
              <a:ext uri="{FF2B5EF4-FFF2-40B4-BE49-F238E27FC236}">
                <a16:creationId xmlns:a16="http://schemas.microsoft.com/office/drawing/2014/main" id="{6AFA4AE6-7588-439D-B866-9DFA142D4D4B}"/>
              </a:ext>
            </a:extLst>
          </p:cNvPr>
          <p:cNvSpPr>
            <a:spLocks noGrp="1"/>
          </p:cNvSpPr>
          <p:nvPr>
            <p:ph sz="quarter" idx="17" hasCustomPrompt="1"/>
          </p:nvPr>
        </p:nvSpPr>
        <p:spPr>
          <a:xfrm>
            <a:off x="4945063" y="1536694"/>
            <a:ext cx="6897687" cy="3903669"/>
          </a:xfrm>
          <a:ln w="28575">
            <a:solidFill>
              <a:srgbClr val="00B050"/>
            </a:solidFill>
          </a:ln>
        </p:spPr>
        <p:txBody>
          <a:bodyPr/>
          <a:lstStyle>
            <a:lvl1pPr marL="0" indent="0" algn="ctr">
              <a:buNone/>
              <a:defRPr>
                <a:latin typeface="Avenir Next LT Pro Light" panose="020B0304020202020204" pitchFamily="34" charset="0"/>
              </a:defRPr>
            </a:lvl1pPr>
          </a:lstStyle>
          <a:p>
            <a:pPr lvl="0"/>
            <a:r>
              <a:rPr lang="en-GB" dirty="0"/>
              <a:t>Edit</a:t>
            </a:r>
          </a:p>
        </p:txBody>
      </p:sp>
      <p:sp>
        <p:nvSpPr>
          <p:cNvPr id="22" name="Date Placeholder 3">
            <a:extLst>
              <a:ext uri="{FF2B5EF4-FFF2-40B4-BE49-F238E27FC236}">
                <a16:creationId xmlns:a16="http://schemas.microsoft.com/office/drawing/2014/main" id="{7FAA6229-8B85-4231-B466-77B3ADE95D15}"/>
              </a:ext>
            </a:extLst>
          </p:cNvPr>
          <p:cNvSpPr>
            <a:spLocks noGrp="1"/>
          </p:cNvSpPr>
          <p:nvPr>
            <p:ph type="dt" sz="half" idx="10"/>
          </p:nvPr>
        </p:nvSpPr>
        <p:spPr>
          <a:xfrm>
            <a:off x="8540318" y="65502"/>
            <a:ext cx="3545893" cy="365125"/>
          </a:xfrm>
        </p:spPr>
        <p:txBody>
          <a:bodyPr/>
          <a:lstStyle>
            <a:lvl1pPr algn="r">
              <a:defRPr sz="2000">
                <a:solidFill>
                  <a:srgbClr val="002060"/>
                </a:solidFill>
                <a:latin typeface="Avenir Next LT Pro Light" panose="020B0304020202020204" pitchFamily="34" charset="0"/>
              </a:defRPr>
            </a:lvl1pPr>
          </a:lstStyle>
          <a:p>
            <a:fld id="{B4E8F738-8EBD-4717-8431-58F5E7EDF754}" type="datetime2">
              <a:rPr lang="en-GB" smtClean="0"/>
              <a:t>Wednesday, 31 May 2023</a:t>
            </a:fld>
            <a:endParaRPr lang="en-GB"/>
          </a:p>
        </p:txBody>
      </p:sp>
      <p:sp>
        <p:nvSpPr>
          <p:cNvPr id="38" name="TextBox 37">
            <a:extLst>
              <a:ext uri="{FF2B5EF4-FFF2-40B4-BE49-F238E27FC236}">
                <a16:creationId xmlns:a16="http://schemas.microsoft.com/office/drawing/2014/main" id="{D9479932-1B32-4AFE-8866-FC898E5CBDCF}"/>
              </a:ext>
            </a:extLst>
          </p:cNvPr>
          <p:cNvSpPr txBox="1"/>
          <p:nvPr userDrawn="1"/>
        </p:nvSpPr>
        <p:spPr>
          <a:xfrm>
            <a:off x="10425413" y="6500628"/>
            <a:ext cx="2003322" cy="253916"/>
          </a:xfrm>
          <a:prstGeom prst="rect">
            <a:avLst/>
          </a:prstGeom>
          <a:noFill/>
        </p:spPr>
        <p:txBody>
          <a:bodyPr wrap="square" rtlCol="0">
            <a:spAutoFit/>
          </a:bodyPr>
          <a:lstStyle/>
          <a:p>
            <a:r>
              <a:rPr lang="en-GB" sz="1050" dirty="0">
                <a:solidFill>
                  <a:srgbClr val="002060"/>
                </a:solidFill>
                <a:latin typeface="Avenir Next LT Pro Light" panose="020B0304020202020204" pitchFamily="34" charset="0"/>
              </a:rPr>
              <a:t>© Magister Resources 2023</a:t>
            </a:r>
          </a:p>
        </p:txBody>
      </p:sp>
    </p:spTree>
    <p:extLst>
      <p:ext uri="{BB962C8B-B14F-4D97-AF65-F5344CB8AC3E}">
        <p14:creationId xmlns:p14="http://schemas.microsoft.com/office/powerpoint/2010/main" val="13131422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95F5B9-8221-4F06-AB40-97C0480A2CA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C521898-B32C-4380-A0DE-DDE18F3B5E5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0123E0-D03F-4D18-98FB-7764A56AF4A5}"/>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5" name="Footer Placeholder 4">
            <a:extLst>
              <a:ext uri="{FF2B5EF4-FFF2-40B4-BE49-F238E27FC236}">
                <a16:creationId xmlns:a16="http://schemas.microsoft.com/office/drawing/2014/main" id="{6AA1DD11-87F3-4E0B-B298-11810596B06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B3703B5-F57F-43F4-AF27-339AF9205B0A}"/>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7" name="Straight Connector 6">
            <a:extLst>
              <a:ext uri="{FF2B5EF4-FFF2-40B4-BE49-F238E27FC236}">
                <a16:creationId xmlns:a16="http://schemas.microsoft.com/office/drawing/2014/main" id="{B35FE2AB-42D6-4F8D-B9C9-D48EA499CC2C}"/>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EB1A24-6790-45F6-BB68-D1583487653A}"/>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shape&#10;&#10;Description automatically generated">
            <a:extLst>
              <a:ext uri="{FF2B5EF4-FFF2-40B4-BE49-F238E27FC236}">
                <a16:creationId xmlns:a16="http://schemas.microsoft.com/office/drawing/2014/main" id="{666B6F84-2A38-4A5A-BB62-5A0E47499A8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249462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311CCB-4A46-4D7E-8BF8-52B7979D525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D46BDB8-44C5-445E-987A-60A98E18537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5059B2B-CB1C-4076-8B98-5DA165C82D50}"/>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5" name="Footer Placeholder 4">
            <a:extLst>
              <a:ext uri="{FF2B5EF4-FFF2-40B4-BE49-F238E27FC236}">
                <a16:creationId xmlns:a16="http://schemas.microsoft.com/office/drawing/2014/main" id="{659241B8-1880-4A48-9886-1724EBB7A1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35E71F-2A16-4141-A4BB-FF4B10A39011}"/>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7" name="Straight Connector 6">
            <a:extLst>
              <a:ext uri="{FF2B5EF4-FFF2-40B4-BE49-F238E27FC236}">
                <a16:creationId xmlns:a16="http://schemas.microsoft.com/office/drawing/2014/main" id="{23407E9E-00C4-4C8C-ADED-F06563A3A4D6}"/>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866961D-ACB1-4FBD-8081-4C6D358B5ED3}"/>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shape&#10;&#10;Description automatically generated">
            <a:extLst>
              <a:ext uri="{FF2B5EF4-FFF2-40B4-BE49-F238E27FC236}">
                <a16:creationId xmlns:a16="http://schemas.microsoft.com/office/drawing/2014/main" id="{E11D7A19-E22C-4A4F-8F80-82999351869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331306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2B195-C78E-48BA-A4A8-3EB836E57ECA}"/>
              </a:ext>
            </a:extLst>
          </p:cNvPr>
          <p:cNvSpPr>
            <a:spLocks noGrp="1"/>
          </p:cNvSpPr>
          <p:nvPr>
            <p:ph type="ctrTitle" hasCustomPrompt="1"/>
          </p:nvPr>
        </p:nvSpPr>
        <p:spPr>
          <a:xfrm>
            <a:off x="1524000" y="136525"/>
            <a:ext cx="9144000" cy="1070421"/>
          </a:xfrm>
        </p:spPr>
        <p:txBody>
          <a:bodyPr anchor="b"/>
          <a:lstStyle>
            <a:lvl1pPr algn="ctr">
              <a:defRPr sz="6000" b="1" u="sng">
                <a:solidFill>
                  <a:srgbClr val="002060"/>
                </a:solidFill>
                <a:latin typeface="Avenir Next LT Pro Light" panose="020B0304020202020204" pitchFamily="34" charset="0"/>
              </a:defRPr>
            </a:lvl1pPr>
          </a:lstStyle>
          <a:p>
            <a:r>
              <a:rPr lang="en-US" dirty="0"/>
              <a:t>Edit</a:t>
            </a:r>
            <a:endParaRPr lang="en-GB" dirty="0"/>
          </a:p>
        </p:txBody>
      </p:sp>
      <p:sp>
        <p:nvSpPr>
          <p:cNvPr id="8" name="Content Placeholder 7">
            <a:extLst>
              <a:ext uri="{FF2B5EF4-FFF2-40B4-BE49-F238E27FC236}">
                <a16:creationId xmlns:a16="http://schemas.microsoft.com/office/drawing/2014/main" id="{0129EF7C-4BB7-40D4-9BAA-51D32B2B5613}"/>
              </a:ext>
            </a:extLst>
          </p:cNvPr>
          <p:cNvSpPr>
            <a:spLocks noGrp="1"/>
          </p:cNvSpPr>
          <p:nvPr>
            <p:ph sz="quarter" idx="13" hasCustomPrompt="1"/>
          </p:nvPr>
        </p:nvSpPr>
        <p:spPr>
          <a:xfrm>
            <a:off x="402525" y="1572947"/>
            <a:ext cx="4114800" cy="1039811"/>
          </a:xfrm>
          <a:ln w="28575">
            <a:solidFill>
              <a:srgbClr val="00B0F0"/>
            </a:solidFill>
          </a:ln>
        </p:spPr>
        <p:txBody>
          <a:bodyPr/>
          <a:lstStyle>
            <a:lvl1pPr marL="0" indent="0" algn="ctr">
              <a:buNone/>
              <a:defRPr>
                <a:latin typeface="Avenir Next LT Pro Light" panose="020B0304020202020204" pitchFamily="34" charset="0"/>
              </a:defRPr>
            </a:lvl1pPr>
          </a:lstStyle>
          <a:p>
            <a:pPr lvl="0"/>
            <a:r>
              <a:rPr lang="en-US" dirty="0"/>
              <a:t>1. </a:t>
            </a:r>
            <a:endParaRPr lang="en-GB" dirty="0"/>
          </a:p>
        </p:txBody>
      </p:sp>
      <p:sp>
        <p:nvSpPr>
          <p:cNvPr id="10" name="Content Placeholder 9">
            <a:extLst>
              <a:ext uri="{FF2B5EF4-FFF2-40B4-BE49-F238E27FC236}">
                <a16:creationId xmlns:a16="http://schemas.microsoft.com/office/drawing/2014/main" id="{54DBB15E-1249-49AF-B121-20FB9D994A78}"/>
              </a:ext>
            </a:extLst>
          </p:cNvPr>
          <p:cNvSpPr>
            <a:spLocks noGrp="1"/>
          </p:cNvSpPr>
          <p:nvPr>
            <p:ph sz="quarter" idx="14" hasCustomPrompt="1"/>
          </p:nvPr>
        </p:nvSpPr>
        <p:spPr>
          <a:xfrm>
            <a:off x="402525" y="2968621"/>
            <a:ext cx="4114800" cy="1039813"/>
          </a:xfrm>
          <a:ln w="28575">
            <a:solidFill>
              <a:srgbClr val="0070C0"/>
            </a:solidFill>
          </a:ln>
        </p:spPr>
        <p:txBody>
          <a:bodyPr/>
          <a:lstStyle>
            <a:lvl1pPr marL="0" indent="0" algn="ctr">
              <a:buNone/>
              <a:defRPr>
                <a:latin typeface="Avenir Next LT Pro Light" panose="020B0304020202020204" pitchFamily="34" charset="0"/>
              </a:defRPr>
            </a:lvl1pPr>
          </a:lstStyle>
          <a:p>
            <a:pPr lvl="0"/>
            <a:r>
              <a:rPr lang="en-GB" dirty="0"/>
              <a:t>2. </a:t>
            </a:r>
          </a:p>
        </p:txBody>
      </p:sp>
      <p:sp>
        <p:nvSpPr>
          <p:cNvPr id="12" name="Content Placeholder 11">
            <a:extLst>
              <a:ext uri="{FF2B5EF4-FFF2-40B4-BE49-F238E27FC236}">
                <a16:creationId xmlns:a16="http://schemas.microsoft.com/office/drawing/2014/main" id="{1C860C74-D5C6-4935-B01C-5C468B9F02F1}"/>
              </a:ext>
            </a:extLst>
          </p:cNvPr>
          <p:cNvSpPr>
            <a:spLocks noGrp="1"/>
          </p:cNvSpPr>
          <p:nvPr>
            <p:ph sz="quarter" idx="15" hasCustomPrompt="1"/>
          </p:nvPr>
        </p:nvSpPr>
        <p:spPr>
          <a:xfrm>
            <a:off x="402530" y="4400551"/>
            <a:ext cx="4114795" cy="1039812"/>
          </a:xfrm>
          <a:ln w="28575">
            <a:solidFill>
              <a:srgbClr val="002060"/>
            </a:solidFill>
          </a:ln>
        </p:spPr>
        <p:txBody>
          <a:bodyPr/>
          <a:lstStyle>
            <a:lvl1pPr marL="0" indent="0" algn="ctr">
              <a:buNone/>
              <a:defRPr>
                <a:latin typeface="Avenir Next LT Pro Light" panose="020B0304020202020204" pitchFamily="34" charset="0"/>
              </a:defRPr>
            </a:lvl1pPr>
          </a:lstStyle>
          <a:p>
            <a:pPr lvl="0"/>
            <a:r>
              <a:rPr lang="en-US" dirty="0"/>
              <a:t>3. </a:t>
            </a:r>
            <a:endParaRPr lang="en-GB" dirty="0"/>
          </a:p>
        </p:txBody>
      </p:sp>
      <p:cxnSp>
        <p:nvCxnSpPr>
          <p:cNvPr id="13" name="Straight Connector 12">
            <a:extLst>
              <a:ext uri="{FF2B5EF4-FFF2-40B4-BE49-F238E27FC236}">
                <a16:creationId xmlns:a16="http://schemas.microsoft.com/office/drawing/2014/main" id="{8C7C70C6-2B1A-4419-B4B0-BF602D4790C7}"/>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8E11E2A-D0DF-4E6F-A23B-AB48215EB21B}"/>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shape&#10;&#10;Description automatically generated">
            <a:extLst>
              <a:ext uri="{FF2B5EF4-FFF2-40B4-BE49-F238E27FC236}">
                <a16:creationId xmlns:a16="http://schemas.microsoft.com/office/drawing/2014/main" id="{8D157E76-56C4-40CC-B460-88A75DDF5CE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
        <p:nvSpPr>
          <p:cNvPr id="17" name="Content Placeholder 16">
            <a:extLst>
              <a:ext uri="{FF2B5EF4-FFF2-40B4-BE49-F238E27FC236}">
                <a16:creationId xmlns:a16="http://schemas.microsoft.com/office/drawing/2014/main" id="{73BEBCCE-317C-4C7F-BF7B-28A85F916E60}"/>
              </a:ext>
            </a:extLst>
          </p:cNvPr>
          <p:cNvSpPr>
            <a:spLocks noGrp="1"/>
          </p:cNvSpPr>
          <p:nvPr>
            <p:ph sz="quarter" idx="16" hasCustomPrompt="1"/>
          </p:nvPr>
        </p:nvSpPr>
        <p:spPr>
          <a:xfrm>
            <a:off x="968375" y="5637393"/>
            <a:ext cx="10874375" cy="828675"/>
          </a:xfrm>
          <a:ln w="28575">
            <a:solidFill>
              <a:srgbClr val="FFFF00"/>
            </a:solidFill>
          </a:ln>
        </p:spPr>
        <p:txBody>
          <a:bodyPr/>
          <a:lstStyle>
            <a:lvl1pPr marL="0" indent="0">
              <a:buNone/>
              <a:defRPr b="1">
                <a:latin typeface="Avenir Next LT Pro Light" panose="020B0304020202020204" pitchFamily="34" charset="0"/>
              </a:defRPr>
            </a:lvl1pPr>
          </a:lstStyle>
          <a:p>
            <a:pPr lvl="0"/>
            <a:r>
              <a:rPr lang="en-GB" b="1" dirty="0"/>
              <a:t>Keywords:</a:t>
            </a:r>
            <a:endParaRPr lang="en-GB" dirty="0"/>
          </a:p>
        </p:txBody>
      </p:sp>
      <p:sp>
        <p:nvSpPr>
          <p:cNvPr id="19" name="Content Placeholder 18">
            <a:extLst>
              <a:ext uri="{FF2B5EF4-FFF2-40B4-BE49-F238E27FC236}">
                <a16:creationId xmlns:a16="http://schemas.microsoft.com/office/drawing/2014/main" id="{6AFA4AE6-7588-439D-B866-9DFA142D4D4B}"/>
              </a:ext>
            </a:extLst>
          </p:cNvPr>
          <p:cNvSpPr>
            <a:spLocks noGrp="1"/>
          </p:cNvSpPr>
          <p:nvPr>
            <p:ph sz="quarter" idx="17" hasCustomPrompt="1"/>
          </p:nvPr>
        </p:nvSpPr>
        <p:spPr>
          <a:xfrm>
            <a:off x="4945063" y="1536694"/>
            <a:ext cx="6897687" cy="3903669"/>
          </a:xfrm>
          <a:ln w="28575">
            <a:solidFill>
              <a:srgbClr val="00B050"/>
            </a:solidFill>
          </a:ln>
        </p:spPr>
        <p:txBody>
          <a:bodyPr/>
          <a:lstStyle>
            <a:lvl1pPr marL="0" indent="0" algn="ctr">
              <a:buNone/>
              <a:defRPr>
                <a:latin typeface="Avenir Next LT Pro Light" panose="020B0304020202020204" pitchFamily="34" charset="0"/>
              </a:defRPr>
            </a:lvl1pPr>
          </a:lstStyle>
          <a:p>
            <a:pPr lvl="0"/>
            <a:r>
              <a:rPr lang="en-GB" dirty="0"/>
              <a:t>Edit</a:t>
            </a:r>
          </a:p>
        </p:txBody>
      </p:sp>
      <p:pic>
        <p:nvPicPr>
          <p:cNvPr id="20" name="Picture 2">
            <a:extLst>
              <a:ext uri="{FF2B5EF4-FFF2-40B4-BE49-F238E27FC236}">
                <a16:creationId xmlns:a16="http://schemas.microsoft.com/office/drawing/2014/main" id="{8BEE1051-E955-41CE-A093-36D8842BA45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031982" y="1635050"/>
            <a:ext cx="1640385" cy="2028181"/>
          </a:xfrm>
          <a:prstGeom prst="rect">
            <a:avLst/>
          </a:prstGeom>
          <a:noFill/>
          <a:extLst>
            <a:ext uri="{909E8E84-426E-40DD-AFC4-6F175D3DCCD1}">
              <a14:hiddenFill xmlns:a14="http://schemas.microsoft.com/office/drawing/2010/main">
                <a:solidFill>
                  <a:srgbClr val="FFFFFF"/>
                </a:solidFill>
              </a14:hiddenFill>
            </a:ext>
          </a:extLst>
        </p:spPr>
      </p:pic>
      <p:sp>
        <p:nvSpPr>
          <p:cNvPr id="22" name="Date Placeholder 3">
            <a:extLst>
              <a:ext uri="{FF2B5EF4-FFF2-40B4-BE49-F238E27FC236}">
                <a16:creationId xmlns:a16="http://schemas.microsoft.com/office/drawing/2014/main" id="{7FAA6229-8B85-4231-B466-77B3ADE95D15}"/>
              </a:ext>
            </a:extLst>
          </p:cNvPr>
          <p:cNvSpPr>
            <a:spLocks noGrp="1"/>
          </p:cNvSpPr>
          <p:nvPr>
            <p:ph type="dt" sz="half" idx="10"/>
          </p:nvPr>
        </p:nvSpPr>
        <p:spPr>
          <a:xfrm>
            <a:off x="8540318" y="65502"/>
            <a:ext cx="3545893" cy="365125"/>
          </a:xfrm>
        </p:spPr>
        <p:txBody>
          <a:bodyPr/>
          <a:lstStyle>
            <a:lvl1pPr algn="r">
              <a:defRPr sz="2000">
                <a:solidFill>
                  <a:srgbClr val="002060"/>
                </a:solidFill>
                <a:latin typeface="Avenir Next LT Pro Light" panose="020B0304020202020204" pitchFamily="34" charset="0"/>
              </a:defRPr>
            </a:lvl1pPr>
          </a:lstStyle>
          <a:p>
            <a:fld id="{B4E8F738-8EBD-4717-8431-58F5E7EDF754}" type="datetime2">
              <a:rPr lang="en-GB" smtClean="0"/>
              <a:t>Wednesday, 31 May 2023</a:t>
            </a:fld>
            <a:endParaRPr lang="en-GB"/>
          </a:p>
        </p:txBody>
      </p:sp>
      <p:sp>
        <p:nvSpPr>
          <p:cNvPr id="38" name="TextBox 37">
            <a:extLst>
              <a:ext uri="{FF2B5EF4-FFF2-40B4-BE49-F238E27FC236}">
                <a16:creationId xmlns:a16="http://schemas.microsoft.com/office/drawing/2014/main" id="{D9479932-1B32-4AFE-8866-FC898E5CBDCF}"/>
              </a:ext>
            </a:extLst>
          </p:cNvPr>
          <p:cNvSpPr txBox="1"/>
          <p:nvPr userDrawn="1"/>
        </p:nvSpPr>
        <p:spPr>
          <a:xfrm>
            <a:off x="10425413" y="6500628"/>
            <a:ext cx="2003322" cy="253916"/>
          </a:xfrm>
          <a:prstGeom prst="rect">
            <a:avLst/>
          </a:prstGeom>
          <a:noFill/>
        </p:spPr>
        <p:txBody>
          <a:bodyPr wrap="square" rtlCol="0">
            <a:spAutoFit/>
          </a:bodyPr>
          <a:lstStyle/>
          <a:p>
            <a:r>
              <a:rPr lang="en-GB" sz="1050" dirty="0">
                <a:solidFill>
                  <a:srgbClr val="002060"/>
                </a:solidFill>
                <a:latin typeface="Avenir Next LT Pro Light" panose="020B0304020202020204" pitchFamily="34" charset="0"/>
              </a:rPr>
              <a:t>© Magister Resources 2022</a:t>
            </a:r>
          </a:p>
        </p:txBody>
      </p:sp>
    </p:spTree>
    <p:extLst>
      <p:ext uri="{BB962C8B-B14F-4D97-AF65-F5344CB8AC3E}">
        <p14:creationId xmlns:p14="http://schemas.microsoft.com/office/powerpoint/2010/main" val="22665144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F75D7-AA02-49C4-9822-E070F384F343}"/>
              </a:ext>
            </a:extLst>
          </p:cNvPr>
          <p:cNvSpPr>
            <a:spLocks noGrp="1"/>
          </p:cNvSpPr>
          <p:nvPr>
            <p:ph type="title"/>
          </p:nvPr>
        </p:nvSpPr>
        <p:spPr/>
        <p:txBody>
          <a:bodyPr/>
          <a:lstStyle>
            <a:lvl1pPr>
              <a:defRPr>
                <a:latin typeface="Avenir Next LT Pro Light" panose="020B0304020202020204" pitchFamily="34" charset="0"/>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C6E61196-0D88-4686-AC37-4410618BCBB5}"/>
              </a:ext>
            </a:extLst>
          </p:cNvPr>
          <p:cNvSpPr>
            <a:spLocks noGrp="1"/>
          </p:cNvSpPr>
          <p:nvPr>
            <p:ph idx="1"/>
          </p:nvPr>
        </p:nvSpPr>
        <p:spPr/>
        <p:txBody>
          <a:bodyPr/>
          <a:lstStyle>
            <a:lvl1pPr>
              <a:defRPr>
                <a:latin typeface="Avenir Next LT Pro Light" panose="020B0304020202020204" pitchFamily="34" charset="0"/>
              </a:defRPr>
            </a:lvl1pPr>
            <a:lvl2pPr>
              <a:defRPr>
                <a:latin typeface="Avenir Next LT Pro Light" panose="020B0304020202020204" pitchFamily="34" charset="0"/>
              </a:defRPr>
            </a:lvl2pPr>
            <a:lvl3pPr>
              <a:defRPr>
                <a:latin typeface="Avenir Next LT Pro Light" panose="020B0304020202020204" pitchFamily="34" charset="0"/>
              </a:defRPr>
            </a:lvl3pPr>
            <a:lvl4pPr>
              <a:defRPr>
                <a:latin typeface="Avenir Next LT Pro Light" panose="020B0304020202020204" pitchFamily="34" charset="0"/>
              </a:defRPr>
            </a:lvl4pPr>
            <a:lvl5pPr>
              <a:defRPr>
                <a:latin typeface="Avenir Next LT Pro Light" panose="020B03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7" name="Straight Connector 6">
            <a:extLst>
              <a:ext uri="{FF2B5EF4-FFF2-40B4-BE49-F238E27FC236}">
                <a16:creationId xmlns:a16="http://schemas.microsoft.com/office/drawing/2014/main" id="{3D9040E3-62E2-4214-8642-2E110DAB3271}"/>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C86EB61-7BB3-41C9-B190-DBA8BA1A4B33}"/>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shape&#10;&#10;Description automatically generated">
            <a:extLst>
              <a:ext uri="{FF2B5EF4-FFF2-40B4-BE49-F238E27FC236}">
                <a16:creationId xmlns:a16="http://schemas.microsoft.com/office/drawing/2014/main" id="{5EA8D7F7-86B0-4D70-A641-86C2F55077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
        <p:nvSpPr>
          <p:cNvPr id="11" name="TextBox 10">
            <a:extLst>
              <a:ext uri="{FF2B5EF4-FFF2-40B4-BE49-F238E27FC236}">
                <a16:creationId xmlns:a16="http://schemas.microsoft.com/office/drawing/2014/main" id="{B74B0C97-6882-4BA6-AABF-9F5FF42DBB86}"/>
              </a:ext>
            </a:extLst>
          </p:cNvPr>
          <p:cNvSpPr txBox="1"/>
          <p:nvPr userDrawn="1"/>
        </p:nvSpPr>
        <p:spPr>
          <a:xfrm>
            <a:off x="10425413" y="6500628"/>
            <a:ext cx="2003322" cy="253916"/>
          </a:xfrm>
          <a:prstGeom prst="rect">
            <a:avLst/>
          </a:prstGeom>
          <a:noFill/>
        </p:spPr>
        <p:txBody>
          <a:bodyPr wrap="square" rtlCol="0">
            <a:spAutoFit/>
          </a:bodyPr>
          <a:lstStyle/>
          <a:p>
            <a:r>
              <a:rPr lang="en-GB" sz="1050" dirty="0">
                <a:solidFill>
                  <a:srgbClr val="002060"/>
                </a:solidFill>
                <a:latin typeface="Avenir Next LT Pro Light" panose="020B0304020202020204" pitchFamily="34" charset="0"/>
              </a:rPr>
              <a:t>© Magister Resources 2023</a:t>
            </a:r>
          </a:p>
        </p:txBody>
      </p:sp>
    </p:spTree>
    <p:extLst>
      <p:ext uri="{BB962C8B-B14F-4D97-AF65-F5344CB8AC3E}">
        <p14:creationId xmlns:p14="http://schemas.microsoft.com/office/powerpoint/2010/main" val="17862331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E520E-0988-4D01-AF97-CBC5F41AC94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B552BC2-F064-4C58-8E42-7D7BB4ACAA4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7" name="Straight Connector 6">
            <a:extLst>
              <a:ext uri="{FF2B5EF4-FFF2-40B4-BE49-F238E27FC236}">
                <a16:creationId xmlns:a16="http://schemas.microsoft.com/office/drawing/2014/main" id="{354EA9E6-F6E1-422F-BDA6-DD4B317A9843}"/>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49D350A-2799-485D-9508-53A352DA5F7E}"/>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shape&#10;&#10;Description automatically generated">
            <a:extLst>
              <a:ext uri="{FF2B5EF4-FFF2-40B4-BE49-F238E27FC236}">
                <a16:creationId xmlns:a16="http://schemas.microsoft.com/office/drawing/2014/main" id="{D6BED808-DABC-43D7-A173-B358B49A93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19528491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4D3DE-C893-42B3-B829-A01D77B2C20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91A69DE-903F-4B85-84B6-F363F3972CA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81C67BB-7E34-4BFC-A330-A680825379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3893F8A-AA80-457C-8EB9-C727A2466AFB}"/>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6" name="Footer Placeholder 5">
            <a:extLst>
              <a:ext uri="{FF2B5EF4-FFF2-40B4-BE49-F238E27FC236}">
                <a16:creationId xmlns:a16="http://schemas.microsoft.com/office/drawing/2014/main" id="{4BB821A1-E315-4A07-8D86-8DCEA2E02BF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2ABC24E-32FE-462B-B867-399A62739F38}"/>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8" name="Straight Connector 7">
            <a:extLst>
              <a:ext uri="{FF2B5EF4-FFF2-40B4-BE49-F238E27FC236}">
                <a16:creationId xmlns:a16="http://schemas.microsoft.com/office/drawing/2014/main" id="{6CF46399-A854-40B6-B1C1-0F21C18E5890}"/>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393BE1F-AA6B-4416-AE17-3A988FE86A11}"/>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10" name="Picture 9" descr="A picture containing shape&#10;&#10;Description automatically generated">
            <a:extLst>
              <a:ext uri="{FF2B5EF4-FFF2-40B4-BE49-F238E27FC236}">
                <a16:creationId xmlns:a16="http://schemas.microsoft.com/office/drawing/2014/main" id="{9A3A4639-2C4D-49C8-AFFE-73C75074E0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42264250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A8B4A-18F2-4BD1-961C-F2EA71C9A8D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FFFA334-6879-4582-93C6-8FA0D30B94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E617DAF-19D2-4241-84BA-F7C85759D1A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BD6B9AB-97C7-4053-8A3E-861B0091ED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9A41-42DB-4698-A7A4-1F550D40E30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1A823D6-F3F3-4A0E-99A9-5997890B0380}"/>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8" name="Footer Placeholder 7">
            <a:extLst>
              <a:ext uri="{FF2B5EF4-FFF2-40B4-BE49-F238E27FC236}">
                <a16:creationId xmlns:a16="http://schemas.microsoft.com/office/drawing/2014/main" id="{9CFA68B1-5294-4D4B-9E27-C9B8CC2A940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1184A04-645D-466E-9FF6-5A86C7FAAF83}"/>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10" name="Straight Connector 9">
            <a:extLst>
              <a:ext uri="{FF2B5EF4-FFF2-40B4-BE49-F238E27FC236}">
                <a16:creationId xmlns:a16="http://schemas.microsoft.com/office/drawing/2014/main" id="{BF50D8B9-E87B-456B-A22C-7EBAF147022B}"/>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3C9F22D-ADDB-4DAD-AB2B-B74C5E6D4DA2}"/>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12" name="Picture 11" descr="A picture containing shape&#10;&#10;Description automatically generated">
            <a:extLst>
              <a:ext uri="{FF2B5EF4-FFF2-40B4-BE49-F238E27FC236}">
                <a16:creationId xmlns:a16="http://schemas.microsoft.com/office/drawing/2014/main" id="{4B02C669-4C8B-4842-9EDC-95D253A943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23043266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70E80-9831-4C99-A418-0ABA0C61346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F59F46-9A39-405C-B55C-5A3BDFCD09A7}"/>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4" name="Footer Placeholder 3">
            <a:extLst>
              <a:ext uri="{FF2B5EF4-FFF2-40B4-BE49-F238E27FC236}">
                <a16:creationId xmlns:a16="http://schemas.microsoft.com/office/drawing/2014/main" id="{162C1945-A5EC-478B-9484-ED7066D5FEA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4650D2A-BDFC-4DDA-B437-0E6F25C83F15}"/>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6" name="Straight Connector 5">
            <a:extLst>
              <a:ext uri="{FF2B5EF4-FFF2-40B4-BE49-F238E27FC236}">
                <a16:creationId xmlns:a16="http://schemas.microsoft.com/office/drawing/2014/main" id="{4AB04D94-6B5F-4782-A6B7-25558773307A}"/>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80040DC-2031-41E0-8748-62DE567188B8}"/>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8" name="Picture 7" descr="A picture containing shape&#10;&#10;Description automatically generated">
            <a:extLst>
              <a:ext uri="{FF2B5EF4-FFF2-40B4-BE49-F238E27FC236}">
                <a16:creationId xmlns:a16="http://schemas.microsoft.com/office/drawing/2014/main" id="{4D99C04F-9222-45E7-A18C-71898AA9A3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37045569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040952-A04E-46CA-95E3-D0E88CE274BE}"/>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3" name="Footer Placeholder 2">
            <a:extLst>
              <a:ext uri="{FF2B5EF4-FFF2-40B4-BE49-F238E27FC236}">
                <a16:creationId xmlns:a16="http://schemas.microsoft.com/office/drawing/2014/main" id="{A8F681C1-1122-4909-AD55-DA887A6E180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CC5391A-E990-43C7-9332-CCD89566D3C8}"/>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5" name="Straight Connector 4">
            <a:extLst>
              <a:ext uri="{FF2B5EF4-FFF2-40B4-BE49-F238E27FC236}">
                <a16:creationId xmlns:a16="http://schemas.microsoft.com/office/drawing/2014/main" id="{D7FF0640-F4B7-410E-9F8E-780804654256}"/>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4D5017B-876F-43A2-A830-F222AF59CD6C}"/>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shape&#10;&#10;Description automatically generated">
            <a:extLst>
              <a:ext uri="{FF2B5EF4-FFF2-40B4-BE49-F238E27FC236}">
                <a16:creationId xmlns:a16="http://schemas.microsoft.com/office/drawing/2014/main" id="{D1A2DAFD-BEC8-45B7-8080-93579749117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32336401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320A1-853D-489A-920F-E298DBC0C7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D4C70F3-B49F-4165-A707-C93C3C232C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1F2F7B7-C820-437F-8F7D-2BA008CC60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09F77FC-23C0-4E4D-B013-E459C8EF2988}"/>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6" name="Footer Placeholder 5">
            <a:extLst>
              <a:ext uri="{FF2B5EF4-FFF2-40B4-BE49-F238E27FC236}">
                <a16:creationId xmlns:a16="http://schemas.microsoft.com/office/drawing/2014/main" id="{F1C23BEF-745B-4B0A-9037-5D49251A5D3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2D0791A-5BCD-44A0-9942-073CF3474CAE}"/>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8" name="Straight Connector 7">
            <a:extLst>
              <a:ext uri="{FF2B5EF4-FFF2-40B4-BE49-F238E27FC236}">
                <a16:creationId xmlns:a16="http://schemas.microsoft.com/office/drawing/2014/main" id="{95D9B02E-6F68-4646-ADB2-98E4252C6410}"/>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E844D97-07AD-49D6-B3F2-AC54616C0A01}"/>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10" name="Picture 9" descr="A picture containing shape&#10;&#10;Description automatically generated">
            <a:extLst>
              <a:ext uri="{FF2B5EF4-FFF2-40B4-BE49-F238E27FC236}">
                <a16:creationId xmlns:a16="http://schemas.microsoft.com/office/drawing/2014/main" id="{DB537C22-8430-46D3-8FE2-B48EC0C0D0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399234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F75D7-AA02-49C4-9822-E070F384F343}"/>
              </a:ext>
            </a:extLst>
          </p:cNvPr>
          <p:cNvSpPr>
            <a:spLocks noGrp="1"/>
          </p:cNvSpPr>
          <p:nvPr>
            <p:ph type="title"/>
          </p:nvPr>
        </p:nvSpPr>
        <p:spPr/>
        <p:txBody>
          <a:bodyPr/>
          <a:lstStyle>
            <a:lvl1pPr>
              <a:defRPr>
                <a:latin typeface="Avenir Next LT Pro Light" panose="020B0304020202020204" pitchFamily="34" charset="0"/>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C6E61196-0D88-4686-AC37-4410618BCBB5}"/>
              </a:ext>
            </a:extLst>
          </p:cNvPr>
          <p:cNvSpPr>
            <a:spLocks noGrp="1"/>
          </p:cNvSpPr>
          <p:nvPr>
            <p:ph idx="1"/>
          </p:nvPr>
        </p:nvSpPr>
        <p:spPr/>
        <p:txBody>
          <a:bodyPr/>
          <a:lstStyle>
            <a:lvl1pPr>
              <a:defRPr>
                <a:latin typeface="Avenir Next LT Pro Light" panose="020B0304020202020204" pitchFamily="34" charset="0"/>
              </a:defRPr>
            </a:lvl1pPr>
            <a:lvl2pPr>
              <a:defRPr>
                <a:latin typeface="Avenir Next LT Pro Light" panose="020B0304020202020204" pitchFamily="34" charset="0"/>
              </a:defRPr>
            </a:lvl2pPr>
            <a:lvl3pPr>
              <a:defRPr>
                <a:latin typeface="Avenir Next LT Pro Light" panose="020B0304020202020204" pitchFamily="34" charset="0"/>
              </a:defRPr>
            </a:lvl3pPr>
            <a:lvl4pPr>
              <a:defRPr>
                <a:latin typeface="Avenir Next LT Pro Light" panose="020B0304020202020204" pitchFamily="34" charset="0"/>
              </a:defRPr>
            </a:lvl4pPr>
            <a:lvl5pPr>
              <a:defRPr>
                <a:latin typeface="Avenir Next LT Pro Light" panose="020B03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7" name="Straight Connector 6">
            <a:extLst>
              <a:ext uri="{FF2B5EF4-FFF2-40B4-BE49-F238E27FC236}">
                <a16:creationId xmlns:a16="http://schemas.microsoft.com/office/drawing/2014/main" id="{3D9040E3-62E2-4214-8642-2E110DAB3271}"/>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C86EB61-7BB3-41C9-B190-DBA8BA1A4B33}"/>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shape&#10;&#10;Description automatically generated">
            <a:extLst>
              <a:ext uri="{FF2B5EF4-FFF2-40B4-BE49-F238E27FC236}">
                <a16:creationId xmlns:a16="http://schemas.microsoft.com/office/drawing/2014/main" id="{5EA8D7F7-86B0-4D70-A641-86C2F550771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
        <p:nvSpPr>
          <p:cNvPr id="11" name="TextBox 10">
            <a:extLst>
              <a:ext uri="{FF2B5EF4-FFF2-40B4-BE49-F238E27FC236}">
                <a16:creationId xmlns:a16="http://schemas.microsoft.com/office/drawing/2014/main" id="{B74B0C97-6882-4BA6-AABF-9F5FF42DBB86}"/>
              </a:ext>
            </a:extLst>
          </p:cNvPr>
          <p:cNvSpPr txBox="1"/>
          <p:nvPr userDrawn="1"/>
        </p:nvSpPr>
        <p:spPr>
          <a:xfrm>
            <a:off x="10425413" y="6500628"/>
            <a:ext cx="2003322" cy="253916"/>
          </a:xfrm>
          <a:prstGeom prst="rect">
            <a:avLst/>
          </a:prstGeom>
          <a:noFill/>
        </p:spPr>
        <p:txBody>
          <a:bodyPr wrap="square" rtlCol="0">
            <a:spAutoFit/>
          </a:bodyPr>
          <a:lstStyle/>
          <a:p>
            <a:r>
              <a:rPr lang="en-GB" sz="1050" dirty="0">
                <a:solidFill>
                  <a:srgbClr val="002060"/>
                </a:solidFill>
                <a:latin typeface="Avenir Next LT Pro Light" panose="020B0304020202020204" pitchFamily="34" charset="0"/>
              </a:rPr>
              <a:t>© Magister Resources 2023</a:t>
            </a:r>
          </a:p>
        </p:txBody>
      </p:sp>
    </p:spTree>
    <p:extLst>
      <p:ext uri="{BB962C8B-B14F-4D97-AF65-F5344CB8AC3E}">
        <p14:creationId xmlns:p14="http://schemas.microsoft.com/office/powerpoint/2010/main" val="17925817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83C77-8DEE-48A0-9A10-28369427E3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05DB486-AFBB-4CBC-B68D-6F0E0C4C2E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a:extLst>
              <a:ext uri="{FF2B5EF4-FFF2-40B4-BE49-F238E27FC236}">
                <a16:creationId xmlns:a16="http://schemas.microsoft.com/office/drawing/2014/main" id="{93D1D31B-1CC4-45C7-A71A-A8F87FECBC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7BB7FC-1F99-47E2-A0C6-4FAC52752171}"/>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6" name="Footer Placeholder 5">
            <a:extLst>
              <a:ext uri="{FF2B5EF4-FFF2-40B4-BE49-F238E27FC236}">
                <a16:creationId xmlns:a16="http://schemas.microsoft.com/office/drawing/2014/main" id="{7E841967-967C-4B42-89D5-722138DDCF7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8043B67-9097-42C3-8677-7B56007F316B}"/>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8" name="Straight Connector 7">
            <a:extLst>
              <a:ext uri="{FF2B5EF4-FFF2-40B4-BE49-F238E27FC236}">
                <a16:creationId xmlns:a16="http://schemas.microsoft.com/office/drawing/2014/main" id="{6A7BFD02-FDB3-41D1-8985-6A6E3BFF6AB8}"/>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6869491-BB31-4626-9BF9-4DC8809204C0}"/>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10" name="Picture 9" descr="A picture containing shape&#10;&#10;Description automatically generated">
            <a:extLst>
              <a:ext uri="{FF2B5EF4-FFF2-40B4-BE49-F238E27FC236}">
                <a16:creationId xmlns:a16="http://schemas.microsoft.com/office/drawing/2014/main" id="{4285F15E-AA51-4893-B204-30154D9A5EE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33622299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95F5B9-8221-4F06-AB40-97C0480A2CA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C521898-B32C-4380-A0DE-DDE18F3B5E5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0123E0-D03F-4D18-98FB-7764A56AF4A5}"/>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5" name="Footer Placeholder 4">
            <a:extLst>
              <a:ext uri="{FF2B5EF4-FFF2-40B4-BE49-F238E27FC236}">
                <a16:creationId xmlns:a16="http://schemas.microsoft.com/office/drawing/2014/main" id="{6AA1DD11-87F3-4E0B-B298-11810596B06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B3703B5-F57F-43F4-AF27-339AF9205B0A}"/>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7" name="Straight Connector 6">
            <a:extLst>
              <a:ext uri="{FF2B5EF4-FFF2-40B4-BE49-F238E27FC236}">
                <a16:creationId xmlns:a16="http://schemas.microsoft.com/office/drawing/2014/main" id="{B35FE2AB-42D6-4F8D-B9C9-D48EA499CC2C}"/>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EB1A24-6790-45F6-BB68-D1583487653A}"/>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shape&#10;&#10;Description automatically generated">
            <a:extLst>
              <a:ext uri="{FF2B5EF4-FFF2-40B4-BE49-F238E27FC236}">
                <a16:creationId xmlns:a16="http://schemas.microsoft.com/office/drawing/2014/main" id="{666B6F84-2A38-4A5A-BB62-5A0E47499A8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27094328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311CCB-4A46-4D7E-8BF8-52B7979D525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D46BDB8-44C5-445E-987A-60A98E18537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5059B2B-CB1C-4076-8B98-5DA165C82D50}"/>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5" name="Footer Placeholder 4">
            <a:extLst>
              <a:ext uri="{FF2B5EF4-FFF2-40B4-BE49-F238E27FC236}">
                <a16:creationId xmlns:a16="http://schemas.microsoft.com/office/drawing/2014/main" id="{659241B8-1880-4A48-9886-1724EBB7A1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35E71F-2A16-4141-A4BB-FF4B10A39011}"/>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7" name="Straight Connector 6">
            <a:extLst>
              <a:ext uri="{FF2B5EF4-FFF2-40B4-BE49-F238E27FC236}">
                <a16:creationId xmlns:a16="http://schemas.microsoft.com/office/drawing/2014/main" id="{23407E9E-00C4-4C8C-ADED-F06563A3A4D6}"/>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866961D-ACB1-4FBD-8081-4C6D358B5ED3}"/>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shape&#10;&#10;Description automatically generated">
            <a:extLst>
              <a:ext uri="{FF2B5EF4-FFF2-40B4-BE49-F238E27FC236}">
                <a16:creationId xmlns:a16="http://schemas.microsoft.com/office/drawing/2014/main" id="{E11D7A19-E22C-4A4F-8F80-82999351869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22843013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15C2C-B8D0-96AB-B497-0EB02256452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4F08D71-D149-CAB3-C02F-FAFEDE4C57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04972A6-D98A-13AB-5AB2-FFCE1D840AF4}"/>
              </a:ext>
            </a:extLst>
          </p:cNvPr>
          <p:cNvSpPr>
            <a:spLocks noGrp="1"/>
          </p:cNvSpPr>
          <p:nvPr>
            <p:ph type="dt" sz="half" idx="10"/>
          </p:nvPr>
        </p:nvSpPr>
        <p:spPr/>
        <p:txBody>
          <a:bodyPr/>
          <a:lstStyle/>
          <a:p>
            <a:fld id="{A648E74A-EA1E-4A00-8EF9-2A051F8DF3B0}" type="datetimeFigureOut">
              <a:rPr lang="en-GB" smtClean="0"/>
              <a:t>31/05/2023</a:t>
            </a:fld>
            <a:endParaRPr lang="en-GB"/>
          </a:p>
        </p:txBody>
      </p:sp>
      <p:sp>
        <p:nvSpPr>
          <p:cNvPr id="5" name="Footer Placeholder 4">
            <a:extLst>
              <a:ext uri="{FF2B5EF4-FFF2-40B4-BE49-F238E27FC236}">
                <a16:creationId xmlns:a16="http://schemas.microsoft.com/office/drawing/2014/main" id="{DCB6937D-5AEA-A123-0C22-E8BDCC4B46E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0A85301-F48C-1578-1226-85E966F41232}"/>
              </a:ext>
            </a:extLst>
          </p:cNvPr>
          <p:cNvSpPr>
            <a:spLocks noGrp="1"/>
          </p:cNvSpPr>
          <p:nvPr>
            <p:ph type="sldNum" sz="quarter" idx="12"/>
          </p:nvPr>
        </p:nvSpPr>
        <p:spPr/>
        <p:txBody>
          <a:bodyPr/>
          <a:lstStyle/>
          <a:p>
            <a:fld id="{AC3D824B-3654-4A46-A6D1-DF086D3317CD}" type="slidenum">
              <a:rPr lang="en-GB" smtClean="0"/>
              <a:t>‹#›</a:t>
            </a:fld>
            <a:endParaRPr lang="en-GB"/>
          </a:p>
        </p:txBody>
      </p:sp>
    </p:spTree>
    <p:extLst>
      <p:ext uri="{BB962C8B-B14F-4D97-AF65-F5344CB8AC3E}">
        <p14:creationId xmlns:p14="http://schemas.microsoft.com/office/powerpoint/2010/main" val="4968334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931D1-6357-17B8-0209-7D662A8B72E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326D34B-1543-B75D-89E9-F31E3B94BD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DAE8157-D37F-282A-56D3-72204D0B26A8}"/>
              </a:ext>
            </a:extLst>
          </p:cNvPr>
          <p:cNvSpPr>
            <a:spLocks noGrp="1"/>
          </p:cNvSpPr>
          <p:nvPr>
            <p:ph type="dt" sz="half" idx="10"/>
          </p:nvPr>
        </p:nvSpPr>
        <p:spPr/>
        <p:txBody>
          <a:bodyPr/>
          <a:lstStyle/>
          <a:p>
            <a:fld id="{A648E74A-EA1E-4A00-8EF9-2A051F8DF3B0}" type="datetimeFigureOut">
              <a:rPr lang="en-GB" smtClean="0"/>
              <a:t>31/05/2023</a:t>
            </a:fld>
            <a:endParaRPr lang="en-GB"/>
          </a:p>
        </p:txBody>
      </p:sp>
      <p:sp>
        <p:nvSpPr>
          <p:cNvPr id="5" name="Footer Placeholder 4">
            <a:extLst>
              <a:ext uri="{FF2B5EF4-FFF2-40B4-BE49-F238E27FC236}">
                <a16:creationId xmlns:a16="http://schemas.microsoft.com/office/drawing/2014/main" id="{E85333FF-760E-AD0F-7659-7A52AEE5A0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AEB9C6-704F-FB0E-D3FD-2FDE7C35D892}"/>
              </a:ext>
            </a:extLst>
          </p:cNvPr>
          <p:cNvSpPr>
            <a:spLocks noGrp="1"/>
          </p:cNvSpPr>
          <p:nvPr>
            <p:ph type="sldNum" sz="quarter" idx="12"/>
          </p:nvPr>
        </p:nvSpPr>
        <p:spPr/>
        <p:txBody>
          <a:bodyPr/>
          <a:lstStyle/>
          <a:p>
            <a:fld id="{AC3D824B-3654-4A46-A6D1-DF086D3317CD}" type="slidenum">
              <a:rPr lang="en-GB" smtClean="0"/>
              <a:t>‹#›</a:t>
            </a:fld>
            <a:endParaRPr lang="en-GB"/>
          </a:p>
        </p:txBody>
      </p:sp>
    </p:spTree>
    <p:extLst>
      <p:ext uri="{BB962C8B-B14F-4D97-AF65-F5344CB8AC3E}">
        <p14:creationId xmlns:p14="http://schemas.microsoft.com/office/powerpoint/2010/main" val="26846864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798AD-2F5F-DCB7-90F8-148B37F5058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67DDF7B-D64B-19A2-E16E-0CA9437028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4E2A9B-65DE-7B22-C93F-2A51687689E1}"/>
              </a:ext>
            </a:extLst>
          </p:cNvPr>
          <p:cNvSpPr>
            <a:spLocks noGrp="1"/>
          </p:cNvSpPr>
          <p:nvPr>
            <p:ph type="dt" sz="half" idx="10"/>
          </p:nvPr>
        </p:nvSpPr>
        <p:spPr/>
        <p:txBody>
          <a:bodyPr/>
          <a:lstStyle/>
          <a:p>
            <a:fld id="{A648E74A-EA1E-4A00-8EF9-2A051F8DF3B0}" type="datetimeFigureOut">
              <a:rPr lang="en-GB" smtClean="0"/>
              <a:t>31/05/2023</a:t>
            </a:fld>
            <a:endParaRPr lang="en-GB"/>
          </a:p>
        </p:txBody>
      </p:sp>
      <p:sp>
        <p:nvSpPr>
          <p:cNvPr id="5" name="Footer Placeholder 4">
            <a:extLst>
              <a:ext uri="{FF2B5EF4-FFF2-40B4-BE49-F238E27FC236}">
                <a16:creationId xmlns:a16="http://schemas.microsoft.com/office/drawing/2014/main" id="{8DF59B54-FD63-BEEC-BADD-92EA549F8B0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C1FE61-05D5-EFB8-489F-E17EDDE1FCAB}"/>
              </a:ext>
            </a:extLst>
          </p:cNvPr>
          <p:cNvSpPr>
            <a:spLocks noGrp="1"/>
          </p:cNvSpPr>
          <p:nvPr>
            <p:ph type="sldNum" sz="quarter" idx="12"/>
          </p:nvPr>
        </p:nvSpPr>
        <p:spPr/>
        <p:txBody>
          <a:bodyPr/>
          <a:lstStyle/>
          <a:p>
            <a:fld id="{AC3D824B-3654-4A46-A6D1-DF086D3317CD}" type="slidenum">
              <a:rPr lang="en-GB" smtClean="0"/>
              <a:t>‹#›</a:t>
            </a:fld>
            <a:endParaRPr lang="en-GB"/>
          </a:p>
        </p:txBody>
      </p:sp>
    </p:spTree>
    <p:extLst>
      <p:ext uri="{BB962C8B-B14F-4D97-AF65-F5344CB8AC3E}">
        <p14:creationId xmlns:p14="http://schemas.microsoft.com/office/powerpoint/2010/main" val="925751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0F5AD-7AE7-50E9-530E-79F3E4B1449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747DE2E-BA94-7DCE-EE36-F79010548B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76E383F-51A2-4377-EBC6-453820A3FFE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0F171CC-3F9C-0035-2AF9-BA8130C8F13C}"/>
              </a:ext>
            </a:extLst>
          </p:cNvPr>
          <p:cNvSpPr>
            <a:spLocks noGrp="1"/>
          </p:cNvSpPr>
          <p:nvPr>
            <p:ph type="dt" sz="half" idx="10"/>
          </p:nvPr>
        </p:nvSpPr>
        <p:spPr/>
        <p:txBody>
          <a:bodyPr/>
          <a:lstStyle/>
          <a:p>
            <a:fld id="{A648E74A-EA1E-4A00-8EF9-2A051F8DF3B0}" type="datetimeFigureOut">
              <a:rPr lang="en-GB" smtClean="0"/>
              <a:t>31/05/2023</a:t>
            </a:fld>
            <a:endParaRPr lang="en-GB"/>
          </a:p>
        </p:txBody>
      </p:sp>
      <p:sp>
        <p:nvSpPr>
          <p:cNvPr id="6" name="Footer Placeholder 5">
            <a:extLst>
              <a:ext uri="{FF2B5EF4-FFF2-40B4-BE49-F238E27FC236}">
                <a16:creationId xmlns:a16="http://schemas.microsoft.com/office/drawing/2014/main" id="{7B74FBA3-D963-6E3F-049E-F7FB6405CEB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9586BD0-9E64-F12E-12AB-4F0C97F21EC1}"/>
              </a:ext>
            </a:extLst>
          </p:cNvPr>
          <p:cNvSpPr>
            <a:spLocks noGrp="1"/>
          </p:cNvSpPr>
          <p:nvPr>
            <p:ph type="sldNum" sz="quarter" idx="12"/>
          </p:nvPr>
        </p:nvSpPr>
        <p:spPr/>
        <p:txBody>
          <a:bodyPr/>
          <a:lstStyle/>
          <a:p>
            <a:fld id="{AC3D824B-3654-4A46-A6D1-DF086D3317CD}" type="slidenum">
              <a:rPr lang="en-GB" smtClean="0"/>
              <a:t>‹#›</a:t>
            </a:fld>
            <a:endParaRPr lang="en-GB"/>
          </a:p>
        </p:txBody>
      </p:sp>
    </p:spTree>
    <p:extLst>
      <p:ext uri="{BB962C8B-B14F-4D97-AF65-F5344CB8AC3E}">
        <p14:creationId xmlns:p14="http://schemas.microsoft.com/office/powerpoint/2010/main" val="38224888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A3086-0B27-3817-B103-5D0F42435FA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B375060-FA8E-7180-CC6E-528A40997B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3B58F4-7474-E39B-FD86-43706473F2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E43232D-2608-4EEB-1D23-F39A0F1B5C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38CB118-BEDF-56D5-63C6-C6C5FD36B82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A83E76D-D4CB-68D9-7888-B08E2CD6F4AB}"/>
              </a:ext>
            </a:extLst>
          </p:cNvPr>
          <p:cNvSpPr>
            <a:spLocks noGrp="1"/>
          </p:cNvSpPr>
          <p:nvPr>
            <p:ph type="dt" sz="half" idx="10"/>
          </p:nvPr>
        </p:nvSpPr>
        <p:spPr/>
        <p:txBody>
          <a:bodyPr/>
          <a:lstStyle/>
          <a:p>
            <a:fld id="{A648E74A-EA1E-4A00-8EF9-2A051F8DF3B0}" type="datetimeFigureOut">
              <a:rPr lang="en-GB" smtClean="0"/>
              <a:t>31/05/2023</a:t>
            </a:fld>
            <a:endParaRPr lang="en-GB"/>
          </a:p>
        </p:txBody>
      </p:sp>
      <p:sp>
        <p:nvSpPr>
          <p:cNvPr id="8" name="Footer Placeholder 7">
            <a:extLst>
              <a:ext uri="{FF2B5EF4-FFF2-40B4-BE49-F238E27FC236}">
                <a16:creationId xmlns:a16="http://schemas.microsoft.com/office/drawing/2014/main" id="{FCB3005A-4CBA-1E9A-FBC9-1062D7D9CA0E}"/>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87CC1E4-D9EE-8219-3D97-75130F8D22E3}"/>
              </a:ext>
            </a:extLst>
          </p:cNvPr>
          <p:cNvSpPr>
            <a:spLocks noGrp="1"/>
          </p:cNvSpPr>
          <p:nvPr>
            <p:ph type="sldNum" sz="quarter" idx="12"/>
          </p:nvPr>
        </p:nvSpPr>
        <p:spPr/>
        <p:txBody>
          <a:bodyPr/>
          <a:lstStyle/>
          <a:p>
            <a:fld id="{AC3D824B-3654-4A46-A6D1-DF086D3317CD}" type="slidenum">
              <a:rPr lang="en-GB" smtClean="0"/>
              <a:t>‹#›</a:t>
            </a:fld>
            <a:endParaRPr lang="en-GB"/>
          </a:p>
        </p:txBody>
      </p:sp>
    </p:spTree>
    <p:extLst>
      <p:ext uri="{BB962C8B-B14F-4D97-AF65-F5344CB8AC3E}">
        <p14:creationId xmlns:p14="http://schemas.microsoft.com/office/powerpoint/2010/main" val="35161472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EE21D-A86B-6347-6085-77066F2804D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700C68E-86F6-1AB2-F4BE-F8D50EF82481}"/>
              </a:ext>
            </a:extLst>
          </p:cNvPr>
          <p:cNvSpPr>
            <a:spLocks noGrp="1"/>
          </p:cNvSpPr>
          <p:nvPr>
            <p:ph type="dt" sz="half" idx="10"/>
          </p:nvPr>
        </p:nvSpPr>
        <p:spPr/>
        <p:txBody>
          <a:bodyPr/>
          <a:lstStyle/>
          <a:p>
            <a:fld id="{A648E74A-EA1E-4A00-8EF9-2A051F8DF3B0}" type="datetimeFigureOut">
              <a:rPr lang="en-GB" smtClean="0"/>
              <a:t>31/05/2023</a:t>
            </a:fld>
            <a:endParaRPr lang="en-GB"/>
          </a:p>
        </p:txBody>
      </p:sp>
      <p:sp>
        <p:nvSpPr>
          <p:cNvPr id="4" name="Footer Placeholder 3">
            <a:extLst>
              <a:ext uri="{FF2B5EF4-FFF2-40B4-BE49-F238E27FC236}">
                <a16:creationId xmlns:a16="http://schemas.microsoft.com/office/drawing/2014/main" id="{A7875D95-0131-0DA5-41F3-EBB5C9A1C63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A332CCF-11B3-541C-66D6-EE2B4A55CDB5}"/>
              </a:ext>
            </a:extLst>
          </p:cNvPr>
          <p:cNvSpPr>
            <a:spLocks noGrp="1"/>
          </p:cNvSpPr>
          <p:nvPr>
            <p:ph type="sldNum" sz="quarter" idx="12"/>
          </p:nvPr>
        </p:nvSpPr>
        <p:spPr/>
        <p:txBody>
          <a:bodyPr/>
          <a:lstStyle/>
          <a:p>
            <a:fld id="{AC3D824B-3654-4A46-A6D1-DF086D3317CD}" type="slidenum">
              <a:rPr lang="en-GB" smtClean="0"/>
              <a:t>‹#›</a:t>
            </a:fld>
            <a:endParaRPr lang="en-GB"/>
          </a:p>
        </p:txBody>
      </p:sp>
    </p:spTree>
    <p:extLst>
      <p:ext uri="{BB962C8B-B14F-4D97-AF65-F5344CB8AC3E}">
        <p14:creationId xmlns:p14="http://schemas.microsoft.com/office/powerpoint/2010/main" val="9553004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0FF0E28-F6B8-C801-A45D-FD01649C95C2}"/>
              </a:ext>
            </a:extLst>
          </p:cNvPr>
          <p:cNvSpPr>
            <a:spLocks noGrp="1"/>
          </p:cNvSpPr>
          <p:nvPr>
            <p:ph type="dt" sz="half" idx="10"/>
          </p:nvPr>
        </p:nvSpPr>
        <p:spPr/>
        <p:txBody>
          <a:bodyPr/>
          <a:lstStyle/>
          <a:p>
            <a:fld id="{A648E74A-EA1E-4A00-8EF9-2A051F8DF3B0}" type="datetimeFigureOut">
              <a:rPr lang="en-GB" smtClean="0"/>
              <a:t>31/05/2023</a:t>
            </a:fld>
            <a:endParaRPr lang="en-GB"/>
          </a:p>
        </p:txBody>
      </p:sp>
      <p:sp>
        <p:nvSpPr>
          <p:cNvPr id="3" name="Footer Placeholder 2">
            <a:extLst>
              <a:ext uri="{FF2B5EF4-FFF2-40B4-BE49-F238E27FC236}">
                <a16:creationId xmlns:a16="http://schemas.microsoft.com/office/drawing/2014/main" id="{38642A86-9D30-3BDC-6CCF-5BF71FAFD40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34D016B-EC0E-16E3-19EA-D436A562137B}"/>
              </a:ext>
            </a:extLst>
          </p:cNvPr>
          <p:cNvSpPr>
            <a:spLocks noGrp="1"/>
          </p:cNvSpPr>
          <p:nvPr>
            <p:ph type="sldNum" sz="quarter" idx="12"/>
          </p:nvPr>
        </p:nvSpPr>
        <p:spPr/>
        <p:txBody>
          <a:bodyPr/>
          <a:lstStyle/>
          <a:p>
            <a:fld id="{AC3D824B-3654-4A46-A6D1-DF086D3317CD}" type="slidenum">
              <a:rPr lang="en-GB" smtClean="0"/>
              <a:t>‹#›</a:t>
            </a:fld>
            <a:endParaRPr lang="en-GB"/>
          </a:p>
        </p:txBody>
      </p:sp>
    </p:spTree>
    <p:extLst>
      <p:ext uri="{BB962C8B-B14F-4D97-AF65-F5344CB8AC3E}">
        <p14:creationId xmlns:p14="http://schemas.microsoft.com/office/powerpoint/2010/main" val="3948460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E520E-0988-4D01-AF97-CBC5F41AC94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B552BC2-F064-4C58-8E42-7D7BB4ACAA4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7" name="Straight Connector 6">
            <a:extLst>
              <a:ext uri="{FF2B5EF4-FFF2-40B4-BE49-F238E27FC236}">
                <a16:creationId xmlns:a16="http://schemas.microsoft.com/office/drawing/2014/main" id="{354EA9E6-F6E1-422F-BDA6-DD4B317A9843}"/>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49D350A-2799-485D-9508-53A352DA5F7E}"/>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shape&#10;&#10;Description automatically generated">
            <a:extLst>
              <a:ext uri="{FF2B5EF4-FFF2-40B4-BE49-F238E27FC236}">
                <a16:creationId xmlns:a16="http://schemas.microsoft.com/office/drawing/2014/main" id="{D6BED808-DABC-43D7-A173-B358B49A93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9761137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156FA-7188-A6E9-A439-7195CF0D75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2203E73-5436-F4AB-F87B-012259FD9C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1D0E0A5-0BF6-B283-2A96-A1E4F740FD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CF15B3-F43C-6D31-329A-C82703FAFD6B}"/>
              </a:ext>
            </a:extLst>
          </p:cNvPr>
          <p:cNvSpPr>
            <a:spLocks noGrp="1"/>
          </p:cNvSpPr>
          <p:nvPr>
            <p:ph type="dt" sz="half" idx="10"/>
          </p:nvPr>
        </p:nvSpPr>
        <p:spPr/>
        <p:txBody>
          <a:bodyPr/>
          <a:lstStyle/>
          <a:p>
            <a:fld id="{A648E74A-EA1E-4A00-8EF9-2A051F8DF3B0}" type="datetimeFigureOut">
              <a:rPr lang="en-GB" smtClean="0"/>
              <a:t>31/05/2023</a:t>
            </a:fld>
            <a:endParaRPr lang="en-GB"/>
          </a:p>
        </p:txBody>
      </p:sp>
      <p:sp>
        <p:nvSpPr>
          <p:cNvPr id="6" name="Footer Placeholder 5">
            <a:extLst>
              <a:ext uri="{FF2B5EF4-FFF2-40B4-BE49-F238E27FC236}">
                <a16:creationId xmlns:a16="http://schemas.microsoft.com/office/drawing/2014/main" id="{BB9263CB-9EA6-712B-6C71-0FCCDF62BD1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9A4F664-801F-6A41-4A4A-3AF88DE53F81}"/>
              </a:ext>
            </a:extLst>
          </p:cNvPr>
          <p:cNvSpPr>
            <a:spLocks noGrp="1"/>
          </p:cNvSpPr>
          <p:nvPr>
            <p:ph type="sldNum" sz="quarter" idx="12"/>
          </p:nvPr>
        </p:nvSpPr>
        <p:spPr/>
        <p:txBody>
          <a:bodyPr/>
          <a:lstStyle/>
          <a:p>
            <a:fld id="{AC3D824B-3654-4A46-A6D1-DF086D3317CD}" type="slidenum">
              <a:rPr lang="en-GB" smtClean="0"/>
              <a:t>‹#›</a:t>
            </a:fld>
            <a:endParaRPr lang="en-GB"/>
          </a:p>
        </p:txBody>
      </p:sp>
    </p:spTree>
    <p:extLst>
      <p:ext uri="{BB962C8B-B14F-4D97-AF65-F5344CB8AC3E}">
        <p14:creationId xmlns:p14="http://schemas.microsoft.com/office/powerpoint/2010/main" val="22339140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D1C52-4753-8474-F4AF-143C8775F08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6D12A6A-7B57-CD4B-6ECD-B167EFB0F7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79873F4-E006-0245-B5E6-2C4D396B8E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C6859E-01EE-9D36-6830-5C4EBC6D807D}"/>
              </a:ext>
            </a:extLst>
          </p:cNvPr>
          <p:cNvSpPr>
            <a:spLocks noGrp="1"/>
          </p:cNvSpPr>
          <p:nvPr>
            <p:ph type="dt" sz="half" idx="10"/>
          </p:nvPr>
        </p:nvSpPr>
        <p:spPr/>
        <p:txBody>
          <a:bodyPr/>
          <a:lstStyle/>
          <a:p>
            <a:fld id="{A648E74A-EA1E-4A00-8EF9-2A051F8DF3B0}" type="datetimeFigureOut">
              <a:rPr lang="en-GB" smtClean="0"/>
              <a:t>31/05/2023</a:t>
            </a:fld>
            <a:endParaRPr lang="en-GB"/>
          </a:p>
        </p:txBody>
      </p:sp>
      <p:sp>
        <p:nvSpPr>
          <p:cNvPr id="6" name="Footer Placeholder 5">
            <a:extLst>
              <a:ext uri="{FF2B5EF4-FFF2-40B4-BE49-F238E27FC236}">
                <a16:creationId xmlns:a16="http://schemas.microsoft.com/office/drawing/2014/main" id="{6C89887A-B4B7-691D-9E62-E4048D6FC88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AD37CEF-9328-01C1-131A-7C4B3D9F66A3}"/>
              </a:ext>
            </a:extLst>
          </p:cNvPr>
          <p:cNvSpPr>
            <a:spLocks noGrp="1"/>
          </p:cNvSpPr>
          <p:nvPr>
            <p:ph type="sldNum" sz="quarter" idx="12"/>
          </p:nvPr>
        </p:nvSpPr>
        <p:spPr/>
        <p:txBody>
          <a:bodyPr/>
          <a:lstStyle/>
          <a:p>
            <a:fld id="{AC3D824B-3654-4A46-A6D1-DF086D3317CD}" type="slidenum">
              <a:rPr lang="en-GB" smtClean="0"/>
              <a:t>‹#›</a:t>
            </a:fld>
            <a:endParaRPr lang="en-GB"/>
          </a:p>
        </p:txBody>
      </p:sp>
    </p:spTree>
    <p:extLst>
      <p:ext uri="{BB962C8B-B14F-4D97-AF65-F5344CB8AC3E}">
        <p14:creationId xmlns:p14="http://schemas.microsoft.com/office/powerpoint/2010/main" val="15357712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83695-4B73-195F-A050-E3669DDB554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B53AA09-7AF9-92E5-4D17-97088444EFC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7223A6-0B1E-9A85-7C55-D59A9A46DE0A}"/>
              </a:ext>
            </a:extLst>
          </p:cNvPr>
          <p:cNvSpPr>
            <a:spLocks noGrp="1"/>
          </p:cNvSpPr>
          <p:nvPr>
            <p:ph type="dt" sz="half" idx="10"/>
          </p:nvPr>
        </p:nvSpPr>
        <p:spPr/>
        <p:txBody>
          <a:bodyPr/>
          <a:lstStyle/>
          <a:p>
            <a:fld id="{A648E74A-EA1E-4A00-8EF9-2A051F8DF3B0}" type="datetimeFigureOut">
              <a:rPr lang="en-GB" smtClean="0"/>
              <a:t>31/05/2023</a:t>
            </a:fld>
            <a:endParaRPr lang="en-GB"/>
          </a:p>
        </p:txBody>
      </p:sp>
      <p:sp>
        <p:nvSpPr>
          <p:cNvPr id="5" name="Footer Placeholder 4">
            <a:extLst>
              <a:ext uri="{FF2B5EF4-FFF2-40B4-BE49-F238E27FC236}">
                <a16:creationId xmlns:a16="http://schemas.microsoft.com/office/drawing/2014/main" id="{EE32EF14-49D2-4795-A1AE-95E6D836151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8BDFDE0-4594-1638-DCED-86D06F7B9164}"/>
              </a:ext>
            </a:extLst>
          </p:cNvPr>
          <p:cNvSpPr>
            <a:spLocks noGrp="1"/>
          </p:cNvSpPr>
          <p:nvPr>
            <p:ph type="sldNum" sz="quarter" idx="12"/>
          </p:nvPr>
        </p:nvSpPr>
        <p:spPr/>
        <p:txBody>
          <a:bodyPr/>
          <a:lstStyle/>
          <a:p>
            <a:fld id="{AC3D824B-3654-4A46-A6D1-DF086D3317CD}" type="slidenum">
              <a:rPr lang="en-GB" smtClean="0"/>
              <a:t>‹#›</a:t>
            </a:fld>
            <a:endParaRPr lang="en-GB"/>
          </a:p>
        </p:txBody>
      </p:sp>
    </p:spTree>
    <p:extLst>
      <p:ext uri="{BB962C8B-B14F-4D97-AF65-F5344CB8AC3E}">
        <p14:creationId xmlns:p14="http://schemas.microsoft.com/office/powerpoint/2010/main" val="7885208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7E40AE-28F7-A2BF-AA33-3D46D727C67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46F04B7-820D-F9FB-3A5C-3C1CFD3EAE9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996B3A-490A-E07C-43B9-59A217F54848}"/>
              </a:ext>
            </a:extLst>
          </p:cNvPr>
          <p:cNvSpPr>
            <a:spLocks noGrp="1"/>
          </p:cNvSpPr>
          <p:nvPr>
            <p:ph type="dt" sz="half" idx="10"/>
          </p:nvPr>
        </p:nvSpPr>
        <p:spPr/>
        <p:txBody>
          <a:bodyPr/>
          <a:lstStyle/>
          <a:p>
            <a:fld id="{A648E74A-EA1E-4A00-8EF9-2A051F8DF3B0}" type="datetimeFigureOut">
              <a:rPr lang="en-GB" smtClean="0"/>
              <a:t>31/05/2023</a:t>
            </a:fld>
            <a:endParaRPr lang="en-GB"/>
          </a:p>
        </p:txBody>
      </p:sp>
      <p:sp>
        <p:nvSpPr>
          <p:cNvPr id="5" name="Footer Placeholder 4">
            <a:extLst>
              <a:ext uri="{FF2B5EF4-FFF2-40B4-BE49-F238E27FC236}">
                <a16:creationId xmlns:a16="http://schemas.microsoft.com/office/drawing/2014/main" id="{937B3727-E3FC-2395-EDD8-C1BC5281C7A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F4E35A4-882F-4DAF-6EC3-BF371627846B}"/>
              </a:ext>
            </a:extLst>
          </p:cNvPr>
          <p:cNvSpPr>
            <a:spLocks noGrp="1"/>
          </p:cNvSpPr>
          <p:nvPr>
            <p:ph type="sldNum" sz="quarter" idx="12"/>
          </p:nvPr>
        </p:nvSpPr>
        <p:spPr/>
        <p:txBody>
          <a:bodyPr/>
          <a:lstStyle/>
          <a:p>
            <a:fld id="{AC3D824B-3654-4A46-A6D1-DF086D3317CD}" type="slidenum">
              <a:rPr lang="en-GB" smtClean="0"/>
              <a:t>‹#›</a:t>
            </a:fld>
            <a:endParaRPr lang="en-GB"/>
          </a:p>
        </p:txBody>
      </p:sp>
    </p:spTree>
    <p:extLst>
      <p:ext uri="{BB962C8B-B14F-4D97-AF65-F5344CB8AC3E}">
        <p14:creationId xmlns:p14="http://schemas.microsoft.com/office/powerpoint/2010/main" val="2217775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4D3DE-C893-42B3-B829-A01D77B2C20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91A69DE-903F-4B85-84B6-F363F3972CA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81C67BB-7E34-4BFC-A330-A680825379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3893F8A-AA80-457C-8EB9-C727A2466AFB}"/>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6" name="Footer Placeholder 5">
            <a:extLst>
              <a:ext uri="{FF2B5EF4-FFF2-40B4-BE49-F238E27FC236}">
                <a16:creationId xmlns:a16="http://schemas.microsoft.com/office/drawing/2014/main" id="{4BB821A1-E315-4A07-8D86-8DCEA2E02BF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2ABC24E-32FE-462B-B867-399A62739F38}"/>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8" name="Straight Connector 7">
            <a:extLst>
              <a:ext uri="{FF2B5EF4-FFF2-40B4-BE49-F238E27FC236}">
                <a16:creationId xmlns:a16="http://schemas.microsoft.com/office/drawing/2014/main" id="{6CF46399-A854-40B6-B1C1-0F21C18E5890}"/>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393BE1F-AA6B-4416-AE17-3A988FE86A11}"/>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10" name="Picture 9" descr="A picture containing shape&#10;&#10;Description automatically generated">
            <a:extLst>
              <a:ext uri="{FF2B5EF4-FFF2-40B4-BE49-F238E27FC236}">
                <a16:creationId xmlns:a16="http://schemas.microsoft.com/office/drawing/2014/main" id="{9A3A4639-2C4D-49C8-AFFE-73C75074E0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21890944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A8B4A-18F2-4BD1-961C-F2EA71C9A8D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FFFA334-6879-4582-93C6-8FA0D30B94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E617DAF-19D2-4241-84BA-F7C85759D1A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BD6B9AB-97C7-4053-8A3E-861B0091ED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9A41-42DB-4698-A7A4-1F550D40E30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1A823D6-F3F3-4A0E-99A9-5997890B0380}"/>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8" name="Footer Placeholder 7">
            <a:extLst>
              <a:ext uri="{FF2B5EF4-FFF2-40B4-BE49-F238E27FC236}">
                <a16:creationId xmlns:a16="http://schemas.microsoft.com/office/drawing/2014/main" id="{9CFA68B1-5294-4D4B-9E27-C9B8CC2A940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1184A04-645D-466E-9FF6-5A86C7FAAF83}"/>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10" name="Straight Connector 9">
            <a:extLst>
              <a:ext uri="{FF2B5EF4-FFF2-40B4-BE49-F238E27FC236}">
                <a16:creationId xmlns:a16="http://schemas.microsoft.com/office/drawing/2014/main" id="{BF50D8B9-E87B-456B-A22C-7EBAF147022B}"/>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3C9F22D-ADDB-4DAD-AB2B-B74C5E6D4DA2}"/>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12" name="Picture 11" descr="A picture containing shape&#10;&#10;Description automatically generated">
            <a:extLst>
              <a:ext uri="{FF2B5EF4-FFF2-40B4-BE49-F238E27FC236}">
                <a16:creationId xmlns:a16="http://schemas.microsoft.com/office/drawing/2014/main" id="{4B02C669-4C8B-4842-9EDC-95D253A943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30159160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70E80-9831-4C99-A418-0ABA0C61346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F59F46-9A39-405C-B55C-5A3BDFCD09A7}"/>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4" name="Footer Placeholder 3">
            <a:extLst>
              <a:ext uri="{FF2B5EF4-FFF2-40B4-BE49-F238E27FC236}">
                <a16:creationId xmlns:a16="http://schemas.microsoft.com/office/drawing/2014/main" id="{162C1945-A5EC-478B-9484-ED7066D5FEA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4650D2A-BDFC-4DDA-B437-0E6F25C83F15}"/>
              </a:ext>
            </a:extLst>
          </p:cNvPr>
          <p:cNvSpPr>
            <a:spLocks noGrp="1"/>
          </p:cNvSpPr>
          <p:nvPr>
            <p:ph type="sldNum" sz="quarter" idx="12"/>
          </p:nvPr>
        </p:nvSpPr>
        <p:spPr/>
        <p:txBody>
          <a:bodyPr/>
          <a:lstStyle/>
          <a:p>
            <a:fld id="{9478A62C-1B1B-450A-8292-E53339FBA180}" type="slidenum">
              <a:rPr lang="en-GB" smtClean="0"/>
              <a:t>‹#›</a:t>
            </a:fld>
            <a:endParaRPr lang="en-GB"/>
          </a:p>
        </p:txBody>
      </p:sp>
    </p:spTree>
    <p:extLst>
      <p:ext uri="{BB962C8B-B14F-4D97-AF65-F5344CB8AC3E}">
        <p14:creationId xmlns:p14="http://schemas.microsoft.com/office/powerpoint/2010/main" val="33428284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040952-A04E-46CA-95E3-D0E88CE274BE}"/>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3" name="Footer Placeholder 2">
            <a:extLst>
              <a:ext uri="{FF2B5EF4-FFF2-40B4-BE49-F238E27FC236}">
                <a16:creationId xmlns:a16="http://schemas.microsoft.com/office/drawing/2014/main" id="{A8F681C1-1122-4909-AD55-DA887A6E180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CC5391A-E990-43C7-9332-CCD89566D3C8}"/>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5" name="Straight Connector 4">
            <a:extLst>
              <a:ext uri="{FF2B5EF4-FFF2-40B4-BE49-F238E27FC236}">
                <a16:creationId xmlns:a16="http://schemas.microsoft.com/office/drawing/2014/main" id="{D7FF0640-F4B7-410E-9F8E-780804654256}"/>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4D5017B-876F-43A2-A830-F222AF59CD6C}"/>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shape&#10;&#10;Description automatically generated">
            <a:extLst>
              <a:ext uri="{FF2B5EF4-FFF2-40B4-BE49-F238E27FC236}">
                <a16:creationId xmlns:a16="http://schemas.microsoft.com/office/drawing/2014/main" id="{D1A2DAFD-BEC8-45B7-8080-93579749117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42513902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320A1-853D-489A-920F-E298DBC0C7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D4C70F3-B49F-4165-A707-C93C3C232C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1F2F7B7-C820-437F-8F7D-2BA008CC60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09F77FC-23C0-4E4D-B013-E459C8EF2988}"/>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6" name="Footer Placeholder 5">
            <a:extLst>
              <a:ext uri="{FF2B5EF4-FFF2-40B4-BE49-F238E27FC236}">
                <a16:creationId xmlns:a16="http://schemas.microsoft.com/office/drawing/2014/main" id="{F1C23BEF-745B-4B0A-9037-5D49251A5D3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2D0791A-5BCD-44A0-9942-073CF3474CAE}"/>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8" name="Straight Connector 7">
            <a:extLst>
              <a:ext uri="{FF2B5EF4-FFF2-40B4-BE49-F238E27FC236}">
                <a16:creationId xmlns:a16="http://schemas.microsoft.com/office/drawing/2014/main" id="{95D9B02E-6F68-4646-ADB2-98E4252C6410}"/>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E844D97-07AD-49D6-B3F2-AC54616C0A01}"/>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10" name="Picture 9" descr="A picture containing shape&#10;&#10;Description automatically generated">
            <a:extLst>
              <a:ext uri="{FF2B5EF4-FFF2-40B4-BE49-F238E27FC236}">
                <a16:creationId xmlns:a16="http://schemas.microsoft.com/office/drawing/2014/main" id="{DB537C22-8430-46D3-8FE2-B48EC0C0D0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6259674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83C77-8DEE-48A0-9A10-28369427E3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05DB486-AFBB-4CBC-B68D-6F0E0C4C2E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a:extLst>
              <a:ext uri="{FF2B5EF4-FFF2-40B4-BE49-F238E27FC236}">
                <a16:creationId xmlns:a16="http://schemas.microsoft.com/office/drawing/2014/main" id="{93D1D31B-1CC4-45C7-A71A-A8F87FECBC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7BB7FC-1F99-47E2-A0C6-4FAC52752171}"/>
              </a:ext>
            </a:extLst>
          </p:cNvPr>
          <p:cNvSpPr>
            <a:spLocks noGrp="1"/>
          </p:cNvSpPr>
          <p:nvPr>
            <p:ph type="dt" sz="half" idx="10"/>
          </p:nvPr>
        </p:nvSpPr>
        <p:spPr/>
        <p:txBody>
          <a:bodyPr/>
          <a:lstStyle/>
          <a:p>
            <a:fld id="{5FE63E47-EF35-40D1-A36B-19864383B4C6}" type="datetimeFigureOut">
              <a:rPr lang="en-GB" smtClean="0"/>
              <a:t>31/05/2023</a:t>
            </a:fld>
            <a:endParaRPr lang="en-GB"/>
          </a:p>
        </p:txBody>
      </p:sp>
      <p:sp>
        <p:nvSpPr>
          <p:cNvPr id="6" name="Footer Placeholder 5">
            <a:extLst>
              <a:ext uri="{FF2B5EF4-FFF2-40B4-BE49-F238E27FC236}">
                <a16:creationId xmlns:a16="http://schemas.microsoft.com/office/drawing/2014/main" id="{7E841967-967C-4B42-89D5-722138DDCF7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8043B67-9097-42C3-8677-7B56007F316B}"/>
              </a:ext>
            </a:extLst>
          </p:cNvPr>
          <p:cNvSpPr>
            <a:spLocks noGrp="1"/>
          </p:cNvSpPr>
          <p:nvPr>
            <p:ph type="sldNum" sz="quarter" idx="12"/>
          </p:nvPr>
        </p:nvSpPr>
        <p:spPr/>
        <p:txBody>
          <a:bodyPr/>
          <a:lstStyle/>
          <a:p>
            <a:fld id="{9478A62C-1B1B-450A-8292-E53339FBA180}" type="slidenum">
              <a:rPr lang="en-GB" smtClean="0"/>
              <a:t>‹#›</a:t>
            </a:fld>
            <a:endParaRPr lang="en-GB"/>
          </a:p>
        </p:txBody>
      </p:sp>
      <p:cxnSp>
        <p:nvCxnSpPr>
          <p:cNvPr id="8" name="Straight Connector 7">
            <a:extLst>
              <a:ext uri="{FF2B5EF4-FFF2-40B4-BE49-F238E27FC236}">
                <a16:creationId xmlns:a16="http://schemas.microsoft.com/office/drawing/2014/main" id="{6A7BFD02-FDB3-41D1-8985-6A6E3BFF6AB8}"/>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6869491-BB31-4626-9BF9-4DC8809204C0}"/>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10" name="Picture 9" descr="A picture containing shape&#10;&#10;Description automatically generated">
            <a:extLst>
              <a:ext uri="{FF2B5EF4-FFF2-40B4-BE49-F238E27FC236}">
                <a16:creationId xmlns:a16="http://schemas.microsoft.com/office/drawing/2014/main" id="{4285F15E-AA51-4893-B204-30154D9A5EE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Tree>
    <p:extLst>
      <p:ext uri="{BB962C8B-B14F-4D97-AF65-F5344CB8AC3E}">
        <p14:creationId xmlns:p14="http://schemas.microsoft.com/office/powerpoint/2010/main" val="33216779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9DCF1E0-FC91-4D94-869C-B8D81DA76E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0981DB2-B8E6-4B2D-8D07-D982332604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3D150F2-8AF9-4ED4-A3A2-CDC4AA7FF3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E63E47-EF35-40D1-A36B-19864383B4C6}" type="datetimeFigureOut">
              <a:rPr lang="en-GB" smtClean="0"/>
              <a:t>31/05/2023</a:t>
            </a:fld>
            <a:endParaRPr lang="en-GB"/>
          </a:p>
        </p:txBody>
      </p:sp>
      <p:sp>
        <p:nvSpPr>
          <p:cNvPr id="5" name="Footer Placeholder 4">
            <a:extLst>
              <a:ext uri="{FF2B5EF4-FFF2-40B4-BE49-F238E27FC236}">
                <a16:creationId xmlns:a16="http://schemas.microsoft.com/office/drawing/2014/main" id="{6A2068A3-9E00-4737-8F02-E3850285CE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4339916-40A2-4BF3-99C1-5892E01174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78A62C-1B1B-450A-8292-E53339FBA180}" type="slidenum">
              <a:rPr lang="en-GB" smtClean="0"/>
              <a:t>‹#›</a:t>
            </a:fld>
            <a:endParaRPr lang="en-GB"/>
          </a:p>
        </p:txBody>
      </p:sp>
    </p:spTree>
    <p:extLst>
      <p:ext uri="{BB962C8B-B14F-4D97-AF65-F5344CB8AC3E}">
        <p14:creationId xmlns:p14="http://schemas.microsoft.com/office/powerpoint/2010/main" val="41707324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9DCF1E0-FC91-4D94-869C-B8D81DA76E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0981DB2-B8E6-4B2D-8D07-D982332604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3D150F2-8AF9-4ED4-A3A2-CDC4AA7FF3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E63E47-EF35-40D1-A36B-19864383B4C6}" type="datetimeFigureOut">
              <a:rPr lang="en-GB" smtClean="0"/>
              <a:t>31/05/2023</a:t>
            </a:fld>
            <a:endParaRPr lang="en-GB"/>
          </a:p>
        </p:txBody>
      </p:sp>
      <p:sp>
        <p:nvSpPr>
          <p:cNvPr id="5" name="Footer Placeholder 4">
            <a:extLst>
              <a:ext uri="{FF2B5EF4-FFF2-40B4-BE49-F238E27FC236}">
                <a16:creationId xmlns:a16="http://schemas.microsoft.com/office/drawing/2014/main" id="{6A2068A3-9E00-4737-8F02-E3850285CE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4339916-40A2-4BF3-99C1-5892E01174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78A62C-1B1B-450A-8292-E53339FBA180}" type="slidenum">
              <a:rPr lang="en-GB" smtClean="0"/>
              <a:t>‹#›</a:t>
            </a:fld>
            <a:endParaRPr lang="en-GB"/>
          </a:p>
        </p:txBody>
      </p:sp>
    </p:spTree>
    <p:extLst>
      <p:ext uri="{BB962C8B-B14F-4D97-AF65-F5344CB8AC3E}">
        <p14:creationId xmlns:p14="http://schemas.microsoft.com/office/powerpoint/2010/main" val="420484012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E86D9EC-F1F1-4C83-1B35-6ADA8A7FDA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CDDC098-3DFE-7AAA-3EE8-EC29155399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709A8F3-F6B8-7ABF-3D2B-E7595B4DCC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48E74A-EA1E-4A00-8EF9-2A051F8DF3B0}" type="datetimeFigureOut">
              <a:rPr lang="en-GB" smtClean="0"/>
              <a:t>31/05/2023</a:t>
            </a:fld>
            <a:endParaRPr lang="en-GB"/>
          </a:p>
        </p:txBody>
      </p:sp>
      <p:sp>
        <p:nvSpPr>
          <p:cNvPr id="5" name="Footer Placeholder 4">
            <a:extLst>
              <a:ext uri="{FF2B5EF4-FFF2-40B4-BE49-F238E27FC236}">
                <a16:creationId xmlns:a16="http://schemas.microsoft.com/office/drawing/2014/main" id="{2B9D320F-F3A8-FB75-4AC7-CC9907E279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7F0FFDDF-A3D8-C55C-7806-E5D374C5FE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3D824B-3654-4A46-A6D1-DF086D3317CD}" type="slidenum">
              <a:rPr lang="en-GB" smtClean="0"/>
              <a:t>‹#›</a:t>
            </a:fld>
            <a:endParaRPr lang="en-GB"/>
          </a:p>
        </p:txBody>
      </p:sp>
      <p:cxnSp>
        <p:nvCxnSpPr>
          <p:cNvPr id="7" name="Straight Connector 6">
            <a:extLst>
              <a:ext uri="{FF2B5EF4-FFF2-40B4-BE49-F238E27FC236}">
                <a16:creationId xmlns:a16="http://schemas.microsoft.com/office/drawing/2014/main" id="{1A30EEEA-E4A3-B760-9383-DC87B75EAF7F}"/>
              </a:ext>
            </a:extLst>
          </p:cNvPr>
          <p:cNvCxnSpPr>
            <a:cxnSpLocks/>
          </p:cNvCxnSpPr>
          <p:nvPr userDrawn="1"/>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56AF3E5-B94E-5400-1B35-E04778E5EBB8}"/>
              </a:ext>
            </a:extLst>
          </p:cNvPr>
          <p:cNvCxnSpPr>
            <a:cxnSpLocks/>
          </p:cNvCxnSpPr>
          <p:nvPr userDrawn="1"/>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9" name="Picture 8" descr="A picture containing shape&#10;&#10;Description automatically generated">
            <a:extLst>
              <a:ext uri="{FF2B5EF4-FFF2-40B4-BE49-F238E27FC236}">
                <a16:creationId xmlns:a16="http://schemas.microsoft.com/office/drawing/2014/main" id="{A6C20E7A-FDCD-B174-486D-DFCCD73119FA}"/>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
        <p:nvSpPr>
          <p:cNvPr id="10" name="TextBox 9">
            <a:extLst>
              <a:ext uri="{FF2B5EF4-FFF2-40B4-BE49-F238E27FC236}">
                <a16:creationId xmlns:a16="http://schemas.microsoft.com/office/drawing/2014/main" id="{253B487C-4BC1-793C-6632-E40BF0D1E84B}"/>
              </a:ext>
            </a:extLst>
          </p:cNvPr>
          <p:cNvSpPr txBox="1"/>
          <p:nvPr userDrawn="1"/>
        </p:nvSpPr>
        <p:spPr>
          <a:xfrm>
            <a:off x="10425413" y="6500628"/>
            <a:ext cx="2003322" cy="253916"/>
          </a:xfrm>
          <a:prstGeom prst="rect">
            <a:avLst/>
          </a:prstGeom>
          <a:noFill/>
        </p:spPr>
        <p:txBody>
          <a:bodyPr wrap="square" rtlCol="0">
            <a:spAutoFit/>
          </a:bodyPr>
          <a:lstStyle/>
          <a:p>
            <a:r>
              <a:rPr lang="en-GB" sz="1050" dirty="0">
                <a:solidFill>
                  <a:srgbClr val="002060"/>
                </a:solidFill>
                <a:latin typeface="Avenir Next LT Pro Light" panose="020B0304020202020204" pitchFamily="34" charset="0"/>
              </a:rPr>
              <a:t>© Magister Resources 2023</a:t>
            </a:r>
          </a:p>
        </p:txBody>
      </p:sp>
    </p:spTree>
    <p:extLst>
      <p:ext uri="{BB962C8B-B14F-4D97-AF65-F5344CB8AC3E}">
        <p14:creationId xmlns:p14="http://schemas.microsoft.com/office/powerpoint/2010/main" val="389161128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12.png"/><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microsoft.com/office/2007/relationships/hdphoto" Target="../media/hdphoto7.wdp"/><Relationship Id="rId7" Type="http://schemas.microsoft.com/office/2007/relationships/hdphoto" Target="../media/hdphoto8.wdp"/><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7" Type="http://schemas.microsoft.com/office/2007/relationships/hdphoto" Target="../media/hdphoto8.wdp"/><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20.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1.png"/><Relationship Id="rId4" Type="http://schemas.microsoft.com/office/2007/relationships/hdphoto" Target="../media/hdphoto5.wdp"/></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7" Type="http://schemas.microsoft.com/office/2007/relationships/hdphoto" Target="../media/hdphoto10.wdp"/><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jpeg"/><Relationship Id="rId4" Type="http://schemas.microsoft.com/office/2007/relationships/hdphoto" Target="../media/hdphoto9.wdp"/></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hyperlink" Target="http://www.magisterresources.com/"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8.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4.wdp"/></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4.wdp"/></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39B7E4-44BC-05DE-E622-FA0B8657FBA0}"/>
              </a:ext>
            </a:extLst>
          </p:cNvPr>
          <p:cNvSpPr>
            <a:spLocks noGrp="1"/>
          </p:cNvSpPr>
          <p:nvPr>
            <p:ph idx="1"/>
          </p:nvPr>
        </p:nvSpPr>
        <p:spPr>
          <a:xfrm>
            <a:off x="838200" y="1775637"/>
            <a:ext cx="5257800" cy="4582355"/>
          </a:xfrm>
        </p:spPr>
        <p:txBody>
          <a:bodyPr>
            <a:normAutofit/>
          </a:bodyPr>
          <a:lstStyle/>
          <a:p>
            <a:pPr marL="0" indent="0" algn="ctr">
              <a:buNone/>
            </a:pPr>
            <a:r>
              <a:rPr lang="en-GB" sz="3200" dirty="0"/>
              <a:t>Fold your piece of paper in half, write your name on it and prop it up on your desk so the teacher can see. </a:t>
            </a:r>
          </a:p>
          <a:p>
            <a:pPr marL="0" indent="0" algn="ctr">
              <a:buNone/>
            </a:pPr>
            <a:endParaRPr lang="en-GB" sz="3200" dirty="0"/>
          </a:p>
          <a:p>
            <a:pPr marL="0" indent="0" algn="ctr">
              <a:buNone/>
            </a:pPr>
            <a:r>
              <a:rPr lang="en-GB" sz="3200" dirty="0"/>
              <a:t>Decorate it with symbols &amp; images related to RE. </a:t>
            </a:r>
          </a:p>
        </p:txBody>
      </p:sp>
      <p:pic>
        <p:nvPicPr>
          <p:cNvPr id="4" name="Picture 3">
            <a:extLst>
              <a:ext uri="{FF2B5EF4-FFF2-40B4-BE49-F238E27FC236}">
                <a16:creationId xmlns:a16="http://schemas.microsoft.com/office/drawing/2014/main" id="{C206A722-AA08-A9CB-BE87-9A632093DE7A}"/>
              </a:ext>
            </a:extLst>
          </p:cNvPr>
          <p:cNvPicPr>
            <a:picLocks noChangeAspect="1"/>
          </p:cNvPicPr>
          <p:nvPr/>
        </p:nvPicPr>
        <p:blipFill>
          <a:blip r:embed="rId3"/>
          <a:stretch>
            <a:fillRect/>
          </a:stretch>
        </p:blipFill>
        <p:spPr>
          <a:xfrm>
            <a:off x="7178416" y="387796"/>
            <a:ext cx="4710858" cy="5970196"/>
          </a:xfrm>
          <a:prstGeom prst="rect">
            <a:avLst/>
          </a:prstGeom>
        </p:spPr>
      </p:pic>
      <p:sp>
        <p:nvSpPr>
          <p:cNvPr id="5" name="TextBox 4">
            <a:extLst>
              <a:ext uri="{FF2B5EF4-FFF2-40B4-BE49-F238E27FC236}">
                <a16:creationId xmlns:a16="http://schemas.microsoft.com/office/drawing/2014/main" id="{E23FEF32-7B51-EB78-2F39-3FD8EDCC0599}"/>
              </a:ext>
            </a:extLst>
          </p:cNvPr>
          <p:cNvSpPr txBox="1"/>
          <p:nvPr/>
        </p:nvSpPr>
        <p:spPr>
          <a:xfrm>
            <a:off x="574158" y="393405"/>
            <a:ext cx="6241312" cy="1015663"/>
          </a:xfrm>
          <a:prstGeom prst="rect">
            <a:avLst/>
          </a:prstGeom>
          <a:noFill/>
        </p:spPr>
        <p:txBody>
          <a:bodyPr wrap="square" rtlCol="0">
            <a:spAutoFit/>
          </a:bodyPr>
          <a:lstStyle/>
          <a:p>
            <a:pPr algn="ctr"/>
            <a:r>
              <a:rPr lang="en-GB" sz="6000" dirty="0">
                <a:solidFill>
                  <a:schemeClr val="accent1"/>
                </a:solidFill>
                <a:latin typeface="Amasis MT Pro Black" panose="02040A04050005020304" pitchFamily="18" charset="0"/>
              </a:rPr>
              <a:t>Welcome to RE</a:t>
            </a:r>
          </a:p>
        </p:txBody>
      </p:sp>
      <p:pic>
        <p:nvPicPr>
          <p:cNvPr id="9" name="Picture 8">
            <a:extLst>
              <a:ext uri="{FF2B5EF4-FFF2-40B4-BE49-F238E27FC236}">
                <a16:creationId xmlns:a16="http://schemas.microsoft.com/office/drawing/2014/main" id="{BA8882C5-6220-D42B-1BE3-1E19B53AEFEB}"/>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657" b="93978" l="9620" r="89620">
                        <a14:foregroundMark x1="50127" y1="5839" x2="50127" y2="5839"/>
                        <a14:foregroundMark x1="28861" y1="62044" x2="28861" y2="62044"/>
                        <a14:foregroundMark x1="32152" y1="73905" x2="32152" y2="73905"/>
                        <a14:foregroundMark x1="27089" y1="86314" x2="27089" y2="86314"/>
                        <a14:foregroundMark x1="22278" y1="85219" x2="22278" y2="85219"/>
                        <a14:foregroundMark x1="32152" y1="89416" x2="32152" y2="89416"/>
                        <a14:foregroundMark x1="42785" y1="93978" x2="42785" y2="93978"/>
                        <a14:foregroundMark x1="66076" y1="87044" x2="66076" y2="87044"/>
                        <a14:foregroundMark x1="63797" y1="72263" x2="63797" y2="72263"/>
                        <a14:foregroundMark x1="27848" y1="65511" x2="37722" y2="75547"/>
                        <a14:foregroundMark x1="37722" y1="75547" x2="37722" y2="76642"/>
                        <a14:foregroundMark x1="31101" y1="85577" x2="35949" y2="92883"/>
                        <a14:foregroundMark x1="24810" y1="76095" x2="26238" y2="78248"/>
                        <a14:foregroundMark x1="59428" y1="83577" x2="63291" y2="80474"/>
                        <a14:foregroundMark x1="54430" y1="87591" x2="59428" y2="83577"/>
                        <a14:foregroundMark x1="62532" y1="87591" x2="62532" y2="87591"/>
                        <a14:foregroundMark x1="60759" y1="90693" x2="57468" y2="93248"/>
                        <a14:backgroundMark x1="30127" y1="83212" x2="30127" y2="83212"/>
                        <a14:backgroundMark x1="26076" y1="81387" x2="26076" y2="81387"/>
                        <a14:backgroundMark x1="28354" y1="81752" x2="28354" y2="81752"/>
                        <a14:backgroundMark x1="29367" y1="82299" x2="26076" y2="80474"/>
                        <a14:backgroundMark x1="61519" y1="83577" x2="61519" y2="83577"/>
                      </a14:backgroundRemoval>
                    </a14:imgEffect>
                  </a14:imgLayer>
                </a14:imgProps>
              </a:ext>
            </a:extLst>
          </a:blip>
          <a:stretch>
            <a:fillRect/>
          </a:stretch>
        </p:blipFill>
        <p:spPr>
          <a:xfrm>
            <a:off x="10579689" y="4644135"/>
            <a:ext cx="1122218" cy="1556900"/>
          </a:xfrm>
          <a:prstGeom prst="rect">
            <a:avLst/>
          </a:prstGeom>
        </p:spPr>
      </p:pic>
    </p:spTree>
    <p:extLst>
      <p:ext uri="{BB962C8B-B14F-4D97-AF65-F5344CB8AC3E}">
        <p14:creationId xmlns:p14="http://schemas.microsoft.com/office/powerpoint/2010/main" val="3311707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0C234C7-C5EF-424E-B37B-54DFA30A5DEF}"/>
              </a:ext>
            </a:extLst>
          </p:cNvPr>
          <p:cNvPicPr>
            <a:picLocks noChangeAspect="1"/>
          </p:cNvPicPr>
          <p:nvPr/>
        </p:nvPicPr>
        <p:blipFill>
          <a:blip r:embed="rId2"/>
          <a:stretch>
            <a:fillRect/>
          </a:stretch>
        </p:blipFill>
        <p:spPr>
          <a:xfrm>
            <a:off x="402251" y="2381022"/>
            <a:ext cx="3582920" cy="3383609"/>
          </a:xfrm>
          <a:prstGeom prst="rect">
            <a:avLst/>
          </a:prstGeom>
          <a:ln w="142875">
            <a:solidFill>
              <a:srgbClr val="92D050"/>
            </a:solidFill>
          </a:ln>
        </p:spPr>
      </p:pic>
      <p:sp>
        <p:nvSpPr>
          <p:cNvPr id="7" name="Title 1">
            <a:extLst>
              <a:ext uri="{FF2B5EF4-FFF2-40B4-BE49-F238E27FC236}">
                <a16:creationId xmlns:a16="http://schemas.microsoft.com/office/drawing/2014/main" id="{F9CB2192-3BC9-4A13-4FA8-5408D7F25ED9}"/>
              </a:ext>
            </a:extLst>
          </p:cNvPr>
          <p:cNvSpPr>
            <a:spLocks noGrp="1"/>
          </p:cNvSpPr>
          <p:nvPr>
            <p:ph type="title"/>
          </p:nvPr>
        </p:nvSpPr>
        <p:spPr>
          <a:xfrm>
            <a:off x="3985171" y="20059"/>
            <a:ext cx="4412633" cy="782853"/>
          </a:xfrm>
        </p:spPr>
        <p:txBody>
          <a:bodyPr>
            <a:normAutofit fontScale="90000"/>
          </a:bodyPr>
          <a:lstStyle/>
          <a:p>
            <a:pPr algn="ctr"/>
            <a:r>
              <a:rPr lang="en-GB" sz="5400" b="1" i="1" dirty="0">
                <a:solidFill>
                  <a:schemeClr val="accent6">
                    <a:lumMod val="50000"/>
                  </a:schemeClr>
                </a:solidFill>
                <a:latin typeface="Amasis MT Pro Black" panose="02040A04050005020304" pitchFamily="18" charset="0"/>
              </a:rPr>
              <a:t>~ Review ~</a:t>
            </a:r>
          </a:p>
        </p:txBody>
      </p:sp>
      <p:sp>
        <p:nvSpPr>
          <p:cNvPr id="14" name="Content Placeholder 2">
            <a:extLst>
              <a:ext uri="{FF2B5EF4-FFF2-40B4-BE49-F238E27FC236}">
                <a16:creationId xmlns:a16="http://schemas.microsoft.com/office/drawing/2014/main" id="{CBE48F63-5532-2D10-9671-35C006F9398F}"/>
              </a:ext>
            </a:extLst>
          </p:cNvPr>
          <p:cNvSpPr txBox="1">
            <a:spLocks/>
          </p:cNvSpPr>
          <p:nvPr/>
        </p:nvSpPr>
        <p:spPr>
          <a:xfrm>
            <a:off x="694544" y="2627036"/>
            <a:ext cx="2998334" cy="3137595"/>
          </a:xfrm>
          <a:prstGeom prst="rect">
            <a:avLst/>
          </a:prstGeom>
          <a:ln w="38100">
            <a:noFill/>
          </a:ln>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3400" b="1" dirty="0">
                <a:solidFill>
                  <a:srgbClr val="E7E6E6"/>
                </a:solidFill>
                <a:latin typeface="Avenir Next LT Pro Light" panose="020B0304020202020204" pitchFamily="34" charset="0"/>
              </a:rPr>
              <a:t>Tell the person next to you the name of someone new that you’ve learnt today. </a:t>
            </a:r>
            <a:endParaRPr kumimoji="0" lang="en-US" sz="3400" b="1" i="1" u="none" strike="noStrike" kern="1200" cap="none" spc="0" normalizeH="0" baseline="0" noProof="0" dirty="0">
              <a:ln>
                <a:noFill/>
              </a:ln>
              <a:solidFill>
                <a:srgbClr val="E7E6E6"/>
              </a:solidFill>
              <a:effectLst/>
              <a:uLnTx/>
              <a:uFillTx/>
              <a:latin typeface="Avenir Next LT Pro Light" panose="020B0304020202020204" pitchFamily="34" charset="0"/>
              <a:ea typeface="+mn-ea"/>
              <a:cs typeface="+mn-cs"/>
            </a:endParaRPr>
          </a:p>
        </p:txBody>
      </p:sp>
      <p:sp>
        <p:nvSpPr>
          <p:cNvPr id="11" name="Content Placeholder 2">
            <a:extLst>
              <a:ext uri="{FF2B5EF4-FFF2-40B4-BE49-F238E27FC236}">
                <a16:creationId xmlns:a16="http://schemas.microsoft.com/office/drawing/2014/main" id="{170256DD-5017-9944-A975-6A31435F94CA}"/>
              </a:ext>
            </a:extLst>
          </p:cNvPr>
          <p:cNvSpPr txBox="1">
            <a:spLocks/>
          </p:cNvSpPr>
          <p:nvPr/>
        </p:nvSpPr>
        <p:spPr>
          <a:xfrm>
            <a:off x="328487" y="954471"/>
            <a:ext cx="3775680" cy="1039811"/>
          </a:xfrm>
          <a:prstGeom prst="rect">
            <a:avLst/>
          </a:prstGeom>
          <a:ln w="38100">
            <a:solidFill>
              <a:schemeClr val="accent6">
                <a:lumMod val="60000"/>
                <a:lumOff val="40000"/>
              </a:schemeClr>
            </a:solid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effectLst/>
                <a:uLnTx/>
                <a:uFillTx/>
                <a:latin typeface="Avenir Next LT Pro" panose="020B0504020202020204" pitchFamily="34" charset="0"/>
                <a:ea typeface="+mn-ea"/>
                <a:cs typeface="+mn-cs"/>
              </a:rPr>
              <a:t>1. Get to know each other!</a:t>
            </a:r>
          </a:p>
        </p:txBody>
      </p:sp>
      <p:sp>
        <p:nvSpPr>
          <p:cNvPr id="12" name="Content Placeholder 3">
            <a:extLst>
              <a:ext uri="{FF2B5EF4-FFF2-40B4-BE49-F238E27FC236}">
                <a16:creationId xmlns:a16="http://schemas.microsoft.com/office/drawing/2014/main" id="{4DF0CE58-5A78-F96F-3556-C00C68ACA53A}"/>
              </a:ext>
            </a:extLst>
          </p:cNvPr>
          <p:cNvSpPr txBox="1">
            <a:spLocks/>
          </p:cNvSpPr>
          <p:nvPr/>
        </p:nvSpPr>
        <p:spPr>
          <a:xfrm>
            <a:off x="4303650" y="976411"/>
            <a:ext cx="3775677" cy="1039813"/>
          </a:xfrm>
          <a:prstGeom prst="rect">
            <a:avLst/>
          </a:prstGeom>
          <a:ln w="38100">
            <a:solidFill>
              <a:schemeClr val="accent6"/>
            </a:solid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schemeClr val="bg2">
                    <a:lumMod val="75000"/>
                  </a:schemeClr>
                </a:solidFill>
                <a:effectLst/>
                <a:uLnTx/>
                <a:uFillTx/>
                <a:latin typeface="Avenir Next LT Pro" panose="020B0504020202020204" pitchFamily="34" charset="0"/>
                <a:ea typeface="+mn-ea"/>
                <a:cs typeface="+mn-cs"/>
              </a:rPr>
              <a:t>2. Retell Jesus’ Parable of the Mustard Seed</a:t>
            </a:r>
          </a:p>
        </p:txBody>
      </p:sp>
      <p:sp>
        <p:nvSpPr>
          <p:cNvPr id="13" name="Content Placeholder 4">
            <a:extLst>
              <a:ext uri="{FF2B5EF4-FFF2-40B4-BE49-F238E27FC236}">
                <a16:creationId xmlns:a16="http://schemas.microsoft.com/office/drawing/2014/main" id="{B246899D-8D19-8B43-AE63-492498E72A79}"/>
              </a:ext>
            </a:extLst>
          </p:cNvPr>
          <p:cNvSpPr txBox="1">
            <a:spLocks/>
          </p:cNvSpPr>
          <p:nvPr/>
        </p:nvSpPr>
        <p:spPr>
          <a:xfrm>
            <a:off x="8269297" y="976412"/>
            <a:ext cx="3775677" cy="1039812"/>
          </a:xfrm>
          <a:prstGeom prst="rect">
            <a:avLst/>
          </a:prstGeom>
          <a:ln w="38100">
            <a:solidFill>
              <a:schemeClr val="accent6">
                <a:lumMod val="75000"/>
              </a:schemeClr>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kumimoji="0" lang="en-US" sz="2200" b="0" i="0" u="none" strike="noStrike" kern="1200" cap="none" spc="0" normalizeH="0" baseline="0" noProof="0" dirty="0">
                <a:ln>
                  <a:noFill/>
                </a:ln>
                <a:solidFill>
                  <a:schemeClr val="bg2">
                    <a:lumMod val="75000"/>
                  </a:schemeClr>
                </a:solidFill>
                <a:effectLst/>
                <a:uLnTx/>
                <a:uFillTx/>
                <a:latin typeface="Avenir Next LT Pro" panose="020B0504020202020204" pitchFamily="34" charset="0"/>
                <a:ea typeface="+mn-ea"/>
                <a:cs typeface="+mn-cs"/>
              </a:rPr>
              <a:t>3. </a:t>
            </a:r>
            <a:r>
              <a:rPr lang="en-US" sz="2200" dirty="0">
                <a:solidFill>
                  <a:schemeClr val="bg2">
                    <a:lumMod val="75000"/>
                  </a:schemeClr>
                </a:solidFill>
                <a:latin typeface="Avenir Next LT Pro" panose="020B0504020202020204" pitchFamily="34" charset="0"/>
              </a:rPr>
              <a:t>Consider your own hopes for your future at Catholic secondary school</a:t>
            </a:r>
            <a:endParaRPr lang="en-GB" sz="2200" dirty="0">
              <a:solidFill>
                <a:schemeClr val="bg2">
                  <a:lumMod val="75000"/>
                </a:schemeClr>
              </a:solidFill>
              <a:latin typeface="Avenir Next LT Pro" panose="020B0504020202020204" pitchFamily="34" charset="0"/>
            </a:endParaRPr>
          </a:p>
        </p:txBody>
      </p:sp>
      <p:sp>
        <p:nvSpPr>
          <p:cNvPr id="9" name="Rectangle 8">
            <a:extLst>
              <a:ext uri="{FF2B5EF4-FFF2-40B4-BE49-F238E27FC236}">
                <a16:creationId xmlns:a16="http://schemas.microsoft.com/office/drawing/2014/main" id="{1AD75A87-1F78-D64F-C2AF-1523DC5AE119}"/>
              </a:ext>
            </a:extLst>
          </p:cNvPr>
          <p:cNvSpPr/>
          <p:nvPr/>
        </p:nvSpPr>
        <p:spPr>
          <a:xfrm>
            <a:off x="231005" y="853432"/>
            <a:ext cx="3952125" cy="1197517"/>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A1625215-D4C0-1DB8-F13C-EEC0ABB355A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835" b="92621" l="9932" r="92466">
                        <a14:foregroundMark x1="20548" y1="8651" x2="20548" y2="8651"/>
                        <a14:foregroundMark x1="31507" y1="25191" x2="31507" y2="25191"/>
                        <a14:foregroundMark x1="39726" y1="46819" x2="39726" y2="46819"/>
                        <a14:foregroundMark x1="29795" y1="65649" x2="29795" y2="65649"/>
                        <a14:foregroundMark x1="45205" y1="80916" x2="45205" y2="80916"/>
                        <a14:foregroundMark x1="50685" y1="92875" x2="50685" y2="92875"/>
                        <a14:foregroundMark x1="81507" y1="14249" x2="81507" y2="14249"/>
                        <a14:foregroundMark x1="44178" y1="4835" x2="44178" y2="4835"/>
                        <a14:foregroundMark x1="92466" y1="56997" x2="92466" y2="56997"/>
                        <a14:foregroundMark x1="63699" y1="24173" x2="63699" y2="24173"/>
                        <a14:foregroundMark x1="40068" y1="18066" x2="54795" y2="32824"/>
                        <a14:foregroundMark x1="54795" y1="32824" x2="55822" y2="68702"/>
                      </a14:backgroundRemoval>
                    </a14:imgEffect>
                  </a14:imgLayer>
                </a14:imgProps>
              </a:ext>
            </a:extLst>
          </a:blip>
          <a:stretch>
            <a:fillRect/>
          </a:stretch>
        </p:blipFill>
        <p:spPr>
          <a:xfrm>
            <a:off x="1939888" y="1589924"/>
            <a:ext cx="526166" cy="905903"/>
          </a:xfrm>
          <a:prstGeom prst="rect">
            <a:avLst/>
          </a:prstGeom>
        </p:spPr>
      </p:pic>
      <p:pic>
        <p:nvPicPr>
          <p:cNvPr id="3" name="Picture 2">
            <a:extLst>
              <a:ext uri="{FF2B5EF4-FFF2-40B4-BE49-F238E27FC236}">
                <a16:creationId xmlns:a16="http://schemas.microsoft.com/office/drawing/2014/main" id="{851FDC51-F4E6-3AB3-79E4-285B7EB9CF2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74000" y1="20925" x2="74000" y2="20925"/>
                        <a14:foregroundMark x1="78222" y1="13382" x2="78222" y2="13382"/>
                        <a14:foregroundMark x1="28889" y1="72749" x2="28889" y2="72749"/>
                        <a14:foregroundMark x1="29778" y1="70316" x2="29778" y2="70316"/>
                        <a14:foregroundMark x1="26667" y1="79319" x2="26667" y2="79319"/>
                      </a14:backgroundRemoval>
                    </a14:imgEffect>
                  </a14:imgLayer>
                </a14:imgProps>
              </a:ext>
            </a:extLst>
          </a:blip>
          <a:stretch>
            <a:fillRect/>
          </a:stretch>
        </p:blipFill>
        <p:spPr>
          <a:xfrm>
            <a:off x="4851370" y="1589924"/>
            <a:ext cx="6315003" cy="5767702"/>
          </a:xfrm>
          <a:prstGeom prst="rect">
            <a:avLst/>
          </a:prstGeom>
        </p:spPr>
      </p:pic>
    </p:spTree>
    <p:extLst>
      <p:ext uri="{BB962C8B-B14F-4D97-AF65-F5344CB8AC3E}">
        <p14:creationId xmlns:p14="http://schemas.microsoft.com/office/powerpoint/2010/main" val="19947695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DEBF292B-A9D4-67DA-9F3A-6582E609B4E6}"/>
              </a:ext>
            </a:extLst>
          </p:cNvPr>
          <p:cNvPicPr>
            <a:picLocks noChangeAspect="1"/>
          </p:cNvPicPr>
          <p:nvPr/>
        </p:nvPicPr>
        <p:blipFill rotWithShape="1">
          <a:blip r:embed="rId2"/>
          <a:srcRect l="5884" r="-1" b="-1"/>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2">
            <a:extLst>
              <a:ext uri="{FF2B5EF4-FFF2-40B4-BE49-F238E27FC236}">
                <a16:creationId xmlns:a16="http://schemas.microsoft.com/office/drawing/2014/main" id="{BA72EF93-9400-E613-F6D2-5BA80F53B104}"/>
              </a:ext>
            </a:extLst>
          </p:cNvPr>
          <p:cNvSpPr txBox="1">
            <a:spLocks/>
          </p:cNvSpPr>
          <p:nvPr/>
        </p:nvSpPr>
        <p:spPr>
          <a:xfrm>
            <a:off x="7587068" y="35392"/>
            <a:ext cx="4401889" cy="61808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Light" panose="020B03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Light" panose="020B03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Light" panose="020B03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dirty="0">
                <a:latin typeface="Avenir Next LT Pro" panose="020B0504020202020204" pitchFamily="34" charset="0"/>
              </a:rPr>
              <a:t>Jesus taught His followers using something called </a:t>
            </a:r>
            <a:r>
              <a:rPr lang="en-US" sz="2400" dirty="0">
                <a:solidFill>
                  <a:schemeClr val="accent1"/>
                </a:solidFill>
                <a:latin typeface="Avenir Next LT Pro" panose="020B0504020202020204" pitchFamily="34" charset="0"/>
              </a:rPr>
              <a:t>parables</a:t>
            </a:r>
            <a:r>
              <a:rPr lang="en-US" sz="2400" dirty="0">
                <a:latin typeface="Avenir Next LT Pro" panose="020B0504020202020204" pitchFamily="34" charset="0"/>
              </a:rPr>
              <a:t>. A parable is a story with a message or meaning attached to it. They are sometimes told as </a:t>
            </a:r>
            <a:r>
              <a:rPr lang="en-US" sz="2400" dirty="0">
                <a:solidFill>
                  <a:schemeClr val="accent1"/>
                </a:solidFill>
                <a:latin typeface="Avenir Next LT Pro" panose="020B0504020202020204" pitchFamily="34" charset="0"/>
              </a:rPr>
              <a:t>metaphors</a:t>
            </a:r>
            <a:r>
              <a:rPr lang="en-US" sz="2400" dirty="0">
                <a:latin typeface="Avenir Next LT Pro" panose="020B0504020202020204" pitchFamily="34" charset="0"/>
              </a:rPr>
              <a:t>.</a:t>
            </a:r>
          </a:p>
          <a:p>
            <a:pPr marL="0" indent="0" algn="ctr">
              <a:buNone/>
            </a:pPr>
            <a:endParaRPr lang="en-US" sz="2400" dirty="0">
              <a:latin typeface="Avenir Next LT Pro" panose="020B0504020202020204" pitchFamily="34" charset="0"/>
            </a:endParaRPr>
          </a:p>
          <a:p>
            <a:pPr marL="0" indent="0" algn="ctr">
              <a:buNone/>
            </a:pPr>
            <a:r>
              <a:rPr lang="en-US" sz="2400" b="1" dirty="0">
                <a:latin typeface="Avenir Next LT Pro" panose="020B0504020202020204" pitchFamily="34" charset="0"/>
              </a:rPr>
              <a:t>Do you know any of Jesus’ parables?</a:t>
            </a:r>
          </a:p>
          <a:p>
            <a:pPr marL="0" indent="0" algn="ctr">
              <a:buNone/>
            </a:pPr>
            <a:endParaRPr lang="en-US" sz="2400" b="1" dirty="0">
              <a:latin typeface="Avenir Next LT Pro" panose="020B0504020202020204" pitchFamily="34" charset="0"/>
            </a:endParaRPr>
          </a:p>
          <a:p>
            <a:pPr marL="0" indent="0" algn="ctr">
              <a:buNone/>
            </a:pPr>
            <a:r>
              <a:rPr lang="en-US" sz="2400" dirty="0">
                <a:solidFill>
                  <a:schemeClr val="accent1"/>
                </a:solidFill>
                <a:latin typeface="Avenir Next LT Pro" panose="020B0504020202020204" pitchFamily="34" charset="0"/>
              </a:rPr>
              <a:t> Did you get some of these?</a:t>
            </a:r>
          </a:p>
          <a:p>
            <a:pPr algn="ctr">
              <a:buFont typeface="Wingdings" panose="05000000000000000000" pitchFamily="2" charset="2"/>
              <a:buChar char="§"/>
            </a:pPr>
            <a:r>
              <a:rPr lang="en-US" sz="2400" dirty="0">
                <a:latin typeface="Avenir Next LT Pro" panose="020B0504020202020204" pitchFamily="34" charset="0"/>
              </a:rPr>
              <a:t>The Good Samaritan</a:t>
            </a:r>
          </a:p>
          <a:p>
            <a:pPr algn="ctr">
              <a:buFont typeface="Wingdings" panose="05000000000000000000" pitchFamily="2" charset="2"/>
              <a:buChar char="§"/>
            </a:pPr>
            <a:r>
              <a:rPr lang="en-US" sz="2400" dirty="0">
                <a:latin typeface="Avenir Next LT Pro" panose="020B0504020202020204" pitchFamily="34" charset="0"/>
              </a:rPr>
              <a:t>The Prodigal/Lost Son</a:t>
            </a:r>
          </a:p>
          <a:p>
            <a:pPr algn="ctr">
              <a:buFont typeface="Wingdings" panose="05000000000000000000" pitchFamily="2" charset="2"/>
              <a:buChar char="§"/>
            </a:pPr>
            <a:r>
              <a:rPr lang="en-US" sz="2400" dirty="0">
                <a:latin typeface="Avenir Next LT Pro" panose="020B0504020202020204" pitchFamily="34" charset="0"/>
              </a:rPr>
              <a:t>The Rich Man &amp; Lazarus </a:t>
            </a:r>
          </a:p>
          <a:p>
            <a:pPr algn="ctr">
              <a:buFont typeface="Wingdings" panose="05000000000000000000" pitchFamily="2" charset="2"/>
              <a:buChar char="§"/>
            </a:pPr>
            <a:r>
              <a:rPr lang="en-US" sz="2400" dirty="0">
                <a:latin typeface="Avenir Next LT Pro" panose="020B0504020202020204" pitchFamily="34" charset="0"/>
              </a:rPr>
              <a:t>The Sower</a:t>
            </a:r>
          </a:p>
          <a:p>
            <a:pPr algn="ctr">
              <a:buFont typeface="Wingdings" panose="05000000000000000000" pitchFamily="2" charset="2"/>
              <a:buChar char="§"/>
            </a:pPr>
            <a:r>
              <a:rPr lang="en-US" sz="2400" dirty="0">
                <a:latin typeface="Avenir Next LT Pro" panose="020B0504020202020204" pitchFamily="34" charset="0"/>
              </a:rPr>
              <a:t>The Lost Sheep</a:t>
            </a:r>
          </a:p>
        </p:txBody>
      </p:sp>
      <p:cxnSp>
        <p:nvCxnSpPr>
          <p:cNvPr id="5" name="Straight Connector 4">
            <a:extLst>
              <a:ext uri="{FF2B5EF4-FFF2-40B4-BE49-F238E27FC236}">
                <a16:creationId xmlns:a16="http://schemas.microsoft.com/office/drawing/2014/main" id="{2E4097A4-0B13-9750-5DF1-7FE0E7AE1DDE}"/>
              </a:ext>
            </a:extLst>
          </p:cNvPr>
          <p:cNvCxnSpPr>
            <a:cxnSpLocks/>
          </p:cNvCxnSpPr>
          <p:nvPr/>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216CF7A-E446-0925-6D37-6086EFB7F834}"/>
              </a:ext>
            </a:extLst>
          </p:cNvPr>
          <p:cNvCxnSpPr>
            <a:cxnSpLocks/>
          </p:cNvCxnSpPr>
          <p:nvPr/>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shape&#10;&#10;Description automatically generated">
            <a:extLst>
              <a:ext uri="{FF2B5EF4-FFF2-40B4-BE49-F238E27FC236}">
                <a16:creationId xmlns:a16="http://schemas.microsoft.com/office/drawing/2014/main" id="{776084A1-5E79-BBEB-0C25-26548C3323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
        <p:nvSpPr>
          <p:cNvPr id="8" name="TextBox 7">
            <a:extLst>
              <a:ext uri="{FF2B5EF4-FFF2-40B4-BE49-F238E27FC236}">
                <a16:creationId xmlns:a16="http://schemas.microsoft.com/office/drawing/2014/main" id="{F7444147-9CE1-7A5A-F181-BF8E7800CCC6}"/>
              </a:ext>
            </a:extLst>
          </p:cNvPr>
          <p:cNvSpPr txBox="1"/>
          <p:nvPr/>
        </p:nvSpPr>
        <p:spPr>
          <a:xfrm>
            <a:off x="10425413" y="6500628"/>
            <a:ext cx="2003322" cy="253916"/>
          </a:xfrm>
          <a:prstGeom prst="rect">
            <a:avLst/>
          </a:prstGeom>
          <a:noFill/>
        </p:spPr>
        <p:txBody>
          <a:bodyPr wrap="square" rtlCol="0">
            <a:spAutoFit/>
          </a:bodyPr>
          <a:lstStyle/>
          <a:p>
            <a:r>
              <a:rPr lang="en-GB" sz="1050" dirty="0">
                <a:solidFill>
                  <a:srgbClr val="002060"/>
                </a:solidFill>
                <a:latin typeface="Avenir Next LT Pro Light" panose="020B0304020202020204" pitchFamily="34" charset="0"/>
              </a:rPr>
              <a:t>© Magister Resources 2023</a:t>
            </a:r>
          </a:p>
        </p:txBody>
      </p:sp>
    </p:spTree>
    <p:extLst>
      <p:ext uri="{BB962C8B-B14F-4D97-AF65-F5344CB8AC3E}">
        <p14:creationId xmlns:p14="http://schemas.microsoft.com/office/powerpoint/2010/main" val="32778257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775BB86-F13B-B18C-E4B9-C9899FBAAC1F}"/>
              </a:ext>
            </a:extLst>
          </p:cNvPr>
          <p:cNvSpPr>
            <a:spLocks noGrp="1"/>
          </p:cNvSpPr>
          <p:nvPr>
            <p:ph idx="1"/>
          </p:nvPr>
        </p:nvSpPr>
        <p:spPr>
          <a:xfrm>
            <a:off x="1519141" y="227646"/>
            <a:ext cx="9191686" cy="1469711"/>
          </a:xfrm>
        </p:spPr>
        <p:txBody>
          <a:bodyPr>
            <a:normAutofit/>
          </a:bodyPr>
          <a:lstStyle/>
          <a:p>
            <a:pPr marL="0" indent="0" algn="ctr">
              <a:buNone/>
            </a:pPr>
            <a:r>
              <a:rPr lang="en-GB" sz="4400" b="1" dirty="0">
                <a:solidFill>
                  <a:schemeClr val="accent2"/>
                </a:solidFill>
              </a:rPr>
              <a:t>The Parable of the Mustard Seed</a:t>
            </a:r>
          </a:p>
        </p:txBody>
      </p:sp>
      <p:grpSp>
        <p:nvGrpSpPr>
          <p:cNvPr id="7" name="Group 6">
            <a:extLst>
              <a:ext uri="{FF2B5EF4-FFF2-40B4-BE49-F238E27FC236}">
                <a16:creationId xmlns:a16="http://schemas.microsoft.com/office/drawing/2014/main" id="{C6B59A84-E929-F66D-3198-BB8695029085}"/>
              </a:ext>
            </a:extLst>
          </p:cNvPr>
          <p:cNvGrpSpPr/>
          <p:nvPr/>
        </p:nvGrpSpPr>
        <p:grpSpPr>
          <a:xfrm>
            <a:off x="1813559" y="1002649"/>
            <a:ext cx="8564880" cy="5519914"/>
            <a:chOff x="1813560" y="1079273"/>
            <a:chExt cx="8564880" cy="4699454"/>
          </a:xfrm>
        </p:grpSpPr>
        <p:pic>
          <p:nvPicPr>
            <p:cNvPr id="5" name="Picture 4">
              <a:extLst>
                <a:ext uri="{FF2B5EF4-FFF2-40B4-BE49-F238E27FC236}">
                  <a16:creationId xmlns:a16="http://schemas.microsoft.com/office/drawing/2014/main" id="{994D3FB4-242E-49EA-0967-707BDB34C929}"/>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640" b="96743" l="3125" r="96635">
                          <a14:foregroundMark x1="12260" y1="15517" x2="12260" y2="15517"/>
                          <a14:foregroundMark x1="6130" y1="12835" x2="6130" y2="12835"/>
                          <a14:foregroundMark x1="7332" y1="4023" x2="7332" y2="4023"/>
                          <a14:foregroundMark x1="15865" y1="3831" x2="15865" y2="3831"/>
                          <a14:foregroundMark x1="3125" y1="14559" x2="3125" y2="14559"/>
                          <a14:foregroundMark x1="84135" y1="87548" x2="84135" y2="87548"/>
                          <a14:foregroundMark x1="91707" y1="83716" x2="91707" y2="83716"/>
                          <a14:foregroundMark x1="91587" y1="96552" x2="91587" y2="96552"/>
                          <a14:foregroundMark x1="96635" y1="86590" x2="96635" y2="86590"/>
                          <a14:foregroundMark x1="83053" y1="96360" x2="83053" y2="96360"/>
                          <a14:foregroundMark x1="82933" y1="96743" x2="82933" y2="96743"/>
                          <a14:foregroundMark x1="82692" y1="96552" x2="82692" y2="96552"/>
                        </a14:backgroundRemoval>
                      </a14:imgEffect>
                    </a14:imgLayer>
                  </a14:imgProps>
                </a:ext>
              </a:extLst>
            </a:blip>
            <a:stretch>
              <a:fillRect/>
            </a:stretch>
          </p:blipFill>
          <p:spPr>
            <a:xfrm>
              <a:off x="1813560" y="1079273"/>
              <a:ext cx="8564880" cy="4699454"/>
            </a:xfrm>
            <a:prstGeom prst="rect">
              <a:avLst/>
            </a:prstGeom>
          </p:spPr>
        </p:pic>
        <p:sp>
          <p:nvSpPr>
            <p:cNvPr id="6" name="Content Placeholder 2">
              <a:extLst>
                <a:ext uri="{FF2B5EF4-FFF2-40B4-BE49-F238E27FC236}">
                  <a16:creationId xmlns:a16="http://schemas.microsoft.com/office/drawing/2014/main" id="{9DEDB49C-01D4-8CAA-D952-FDFF06CA8535}"/>
                </a:ext>
              </a:extLst>
            </p:cNvPr>
            <p:cNvSpPr txBox="1">
              <a:spLocks/>
            </p:cNvSpPr>
            <p:nvPr/>
          </p:nvSpPr>
          <p:spPr>
            <a:xfrm>
              <a:off x="2880360" y="1996654"/>
              <a:ext cx="6431280" cy="29260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Light" panose="020B03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Light" panose="020B03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Light" panose="020B03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baseline="30000" dirty="0">
                  <a:solidFill>
                    <a:srgbClr val="000000"/>
                  </a:solidFill>
                  <a:latin typeface="Avenir Next LT Pro" panose="020B0504020202020204" pitchFamily="34" charset="0"/>
                </a:rPr>
                <a:t>31</a:t>
              </a:r>
              <a:r>
                <a:rPr lang="en-US" baseline="30000" dirty="0">
                  <a:solidFill>
                    <a:srgbClr val="000000"/>
                  </a:solidFill>
                  <a:latin typeface="Avenir Next LT Pro" panose="020B0504020202020204" pitchFamily="34" charset="0"/>
                </a:rPr>
                <a:t> </a:t>
              </a:r>
              <a:r>
                <a:rPr lang="en-US" dirty="0">
                  <a:solidFill>
                    <a:srgbClr val="000000"/>
                  </a:solidFill>
                  <a:latin typeface="Avenir Next LT Pro" panose="020B0504020202020204" pitchFamily="34" charset="0"/>
                </a:rPr>
                <a:t>Jesus told them another parable: “The kingdom of heaven is like a mustard seed, which a man took and planted in his field. </a:t>
              </a:r>
              <a:r>
                <a:rPr lang="en-US" b="1" baseline="30000" dirty="0">
                  <a:solidFill>
                    <a:srgbClr val="000000"/>
                  </a:solidFill>
                  <a:latin typeface="Avenir Next LT Pro" panose="020B0504020202020204" pitchFamily="34" charset="0"/>
                </a:rPr>
                <a:t>32 </a:t>
              </a:r>
              <a:r>
                <a:rPr lang="en-US" dirty="0">
                  <a:solidFill>
                    <a:srgbClr val="000000"/>
                  </a:solidFill>
                  <a:latin typeface="Avenir Next LT Pro" panose="020B0504020202020204" pitchFamily="34" charset="0"/>
                </a:rPr>
                <a:t>Though it is the smallest of all seeds, yet when it grows, it is the largest of garden plants and becomes a tree, so that the birds come and perch in its branches.”</a:t>
              </a:r>
              <a:endParaRPr lang="en-GB" dirty="0">
                <a:latin typeface="Avenir Next LT Pro" panose="020B0504020202020204" pitchFamily="34" charset="0"/>
              </a:endParaRPr>
            </a:p>
          </p:txBody>
        </p:sp>
      </p:grpSp>
      <p:sp>
        <p:nvSpPr>
          <p:cNvPr id="8" name="Content Placeholder 2">
            <a:extLst>
              <a:ext uri="{FF2B5EF4-FFF2-40B4-BE49-F238E27FC236}">
                <a16:creationId xmlns:a16="http://schemas.microsoft.com/office/drawing/2014/main" id="{F6E851E3-D520-78E1-45F0-7CB16C8DDCD0}"/>
              </a:ext>
            </a:extLst>
          </p:cNvPr>
          <p:cNvSpPr txBox="1">
            <a:spLocks/>
          </p:cNvSpPr>
          <p:nvPr/>
        </p:nvSpPr>
        <p:spPr>
          <a:xfrm>
            <a:off x="4003454" y="5317761"/>
            <a:ext cx="4185089" cy="5779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Light" panose="020B03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Light" panose="020B03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Light" panose="020B03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400" i="1" dirty="0">
                <a:latin typeface="Avenir Next LT Pro" panose="020B0504020202020204" pitchFamily="34" charset="0"/>
              </a:rPr>
              <a:t>Matthew 13:31-32</a:t>
            </a:r>
          </a:p>
        </p:txBody>
      </p:sp>
      <p:pic>
        <p:nvPicPr>
          <p:cNvPr id="9" name="Picture 8">
            <a:extLst>
              <a:ext uri="{FF2B5EF4-FFF2-40B4-BE49-F238E27FC236}">
                <a16:creationId xmlns:a16="http://schemas.microsoft.com/office/drawing/2014/main" id="{83FB063E-55C4-AB59-72D2-8DF2BF570921}"/>
              </a:ext>
            </a:extLst>
          </p:cNvPr>
          <p:cNvPicPr>
            <a:picLocks noChangeAspect="1"/>
          </p:cNvPicPr>
          <p:nvPr/>
        </p:nvPicPr>
        <p:blipFill rotWithShape="1">
          <a:blip r:embed="rId4"/>
          <a:srcRect t="7933" r="4" b="17044"/>
          <a:stretch/>
        </p:blipFill>
        <p:spPr>
          <a:xfrm>
            <a:off x="348627" y="2472360"/>
            <a:ext cx="2013573" cy="106880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Picture 10">
            <a:extLst>
              <a:ext uri="{FF2B5EF4-FFF2-40B4-BE49-F238E27FC236}">
                <a16:creationId xmlns:a16="http://schemas.microsoft.com/office/drawing/2014/main" id="{C3A81F81-B4E2-2393-DCA9-36049F65E246}"/>
              </a:ext>
            </a:extLst>
          </p:cNvPr>
          <p:cNvPicPr>
            <a:picLocks noChangeAspect="1"/>
          </p:cNvPicPr>
          <p:nvPr/>
        </p:nvPicPr>
        <p:blipFill rotWithShape="1">
          <a:blip r:embed="rId5"/>
          <a:srcRect t="4432" b="1200"/>
          <a:stretch/>
        </p:blipFill>
        <p:spPr>
          <a:xfrm>
            <a:off x="9726644" y="3269848"/>
            <a:ext cx="2275165" cy="120770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2" name="Picture 11">
            <a:extLst>
              <a:ext uri="{FF2B5EF4-FFF2-40B4-BE49-F238E27FC236}">
                <a16:creationId xmlns:a16="http://schemas.microsoft.com/office/drawing/2014/main" id="{FF3337F5-F80A-5156-D4ED-9D55E347FC4F}"/>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596" b="89899" l="7862" r="91892">
                        <a14:foregroundMark x1="91892" y1="68687" x2="91892" y2="68687"/>
                        <a14:foregroundMark x1="7862" y1="73232" x2="7862" y2="73232"/>
                      </a14:backgroundRemoval>
                    </a14:imgEffect>
                  </a14:imgLayer>
                </a14:imgProps>
              </a:ext>
            </a:extLst>
          </a:blip>
          <a:stretch>
            <a:fillRect/>
          </a:stretch>
        </p:blipFill>
        <p:spPr>
          <a:xfrm flipH="1" flipV="1">
            <a:off x="1467163" y="3742365"/>
            <a:ext cx="1171865" cy="735190"/>
          </a:xfrm>
          <a:prstGeom prst="rect">
            <a:avLst/>
          </a:prstGeom>
        </p:spPr>
      </p:pic>
      <p:pic>
        <p:nvPicPr>
          <p:cNvPr id="13" name="Picture 12">
            <a:extLst>
              <a:ext uri="{FF2B5EF4-FFF2-40B4-BE49-F238E27FC236}">
                <a16:creationId xmlns:a16="http://schemas.microsoft.com/office/drawing/2014/main" id="{CCCF2649-47E4-D05E-ED72-F20E894AA3A3}"/>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596" b="89899" l="7862" r="91892">
                        <a14:foregroundMark x1="91892" y1="68687" x2="91892" y2="68687"/>
                        <a14:foregroundMark x1="7862" y1="73232" x2="7862" y2="73232"/>
                      </a14:backgroundRemoval>
                    </a14:imgEffect>
                  </a14:imgLayer>
                </a14:imgProps>
              </a:ext>
            </a:extLst>
          </a:blip>
          <a:stretch>
            <a:fillRect/>
          </a:stretch>
        </p:blipFill>
        <p:spPr>
          <a:xfrm>
            <a:off x="9552972" y="2340891"/>
            <a:ext cx="1157855" cy="726400"/>
          </a:xfrm>
          <a:prstGeom prst="rect">
            <a:avLst/>
          </a:prstGeom>
        </p:spPr>
      </p:pic>
    </p:spTree>
    <p:extLst>
      <p:ext uri="{BB962C8B-B14F-4D97-AF65-F5344CB8AC3E}">
        <p14:creationId xmlns:p14="http://schemas.microsoft.com/office/powerpoint/2010/main" val="10583518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6B59A84-E929-F66D-3198-BB8695029085}"/>
              </a:ext>
            </a:extLst>
          </p:cNvPr>
          <p:cNvGrpSpPr/>
          <p:nvPr/>
        </p:nvGrpSpPr>
        <p:grpSpPr>
          <a:xfrm>
            <a:off x="-478421" y="-260429"/>
            <a:ext cx="13148841" cy="3455044"/>
            <a:chOff x="1813560" y="1079273"/>
            <a:chExt cx="8564880" cy="4699454"/>
          </a:xfrm>
        </p:grpSpPr>
        <p:pic>
          <p:nvPicPr>
            <p:cNvPr id="5" name="Picture 4">
              <a:extLst>
                <a:ext uri="{FF2B5EF4-FFF2-40B4-BE49-F238E27FC236}">
                  <a16:creationId xmlns:a16="http://schemas.microsoft.com/office/drawing/2014/main" id="{994D3FB4-242E-49EA-0967-707BDB34C929}"/>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640" b="96743" l="3125" r="96635">
                          <a14:foregroundMark x1="12260" y1="15517" x2="12260" y2="15517"/>
                          <a14:foregroundMark x1="6130" y1="12835" x2="6130" y2="12835"/>
                          <a14:foregroundMark x1="7332" y1="4023" x2="7332" y2="4023"/>
                          <a14:foregroundMark x1="15865" y1="3831" x2="15865" y2="3831"/>
                          <a14:foregroundMark x1="3125" y1="14559" x2="3125" y2="14559"/>
                          <a14:foregroundMark x1="84135" y1="87548" x2="84135" y2="87548"/>
                          <a14:foregroundMark x1="91707" y1="83716" x2="91707" y2="83716"/>
                          <a14:foregroundMark x1="91587" y1="96552" x2="91587" y2="96552"/>
                          <a14:foregroundMark x1="96635" y1="86590" x2="96635" y2="86590"/>
                          <a14:foregroundMark x1="83053" y1="96360" x2="83053" y2="96360"/>
                          <a14:foregroundMark x1="82933" y1="96743" x2="82933" y2="96743"/>
                          <a14:foregroundMark x1="82692" y1="96552" x2="82692" y2="96552"/>
                          <a14:foregroundMark x1="30889" y1="14176" x2="30889" y2="14176"/>
                          <a14:foregroundMark x1="19832" y1="14559" x2="82933" y2="15709"/>
                          <a14:foregroundMark x1="77163" y1="85632" x2="12380" y2="84100"/>
                          <a14:foregroundMark x1="12380" y1="84100" x2="12380" y2="84100"/>
                          <a14:backgroundMark x1="8654" y1="14559" x2="8654" y2="14559"/>
                          <a14:backgroundMark x1="14183" y1="10536" x2="14183" y2="10536"/>
                          <a14:backgroundMark x1="8293" y1="4406" x2="8293" y2="4406"/>
                          <a14:backgroundMark x1="84856" y1="86015" x2="84856" y2="86015"/>
                          <a14:backgroundMark x1="91707" y1="85057" x2="91707" y2="85057"/>
                        </a14:backgroundRemoval>
                      </a14:imgEffect>
                    </a14:imgLayer>
                  </a14:imgProps>
                </a:ext>
              </a:extLst>
            </a:blip>
            <a:stretch>
              <a:fillRect/>
            </a:stretch>
          </p:blipFill>
          <p:spPr>
            <a:xfrm>
              <a:off x="1813560" y="1079273"/>
              <a:ext cx="8564880" cy="4699454"/>
            </a:xfrm>
            <a:prstGeom prst="rect">
              <a:avLst/>
            </a:prstGeom>
          </p:spPr>
        </p:pic>
        <p:sp>
          <p:nvSpPr>
            <p:cNvPr id="6" name="Content Placeholder 2">
              <a:extLst>
                <a:ext uri="{FF2B5EF4-FFF2-40B4-BE49-F238E27FC236}">
                  <a16:creationId xmlns:a16="http://schemas.microsoft.com/office/drawing/2014/main" id="{9DEDB49C-01D4-8CAA-D952-FDFF06CA8535}"/>
                </a:ext>
              </a:extLst>
            </p:cNvPr>
            <p:cNvSpPr txBox="1">
              <a:spLocks/>
            </p:cNvSpPr>
            <p:nvPr/>
          </p:nvSpPr>
          <p:spPr>
            <a:xfrm>
              <a:off x="2975732" y="1904172"/>
              <a:ext cx="6151010" cy="28669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Light" panose="020B03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Light" panose="020B03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Light" panose="020B03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baseline="30000" dirty="0">
                  <a:solidFill>
                    <a:srgbClr val="000000"/>
                  </a:solidFill>
                  <a:latin typeface="Avenir Next LT Pro" panose="020B0504020202020204" pitchFamily="34" charset="0"/>
                </a:rPr>
                <a:t>31</a:t>
              </a:r>
              <a:r>
                <a:rPr lang="en-US" sz="2400" baseline="30000" dirty="0">
                  <a:solidFill>
                    <a:srgbClr val="000000"/>
                  </a:solidFill>
                  <a:latin typeface="Avenir Next LT Pro" panose="020B0504020202020204" pitchFamily="34" charset="0"/>
                </a:rPr>
                <a:t> </a:t>
              </a:r>
              <a:r>
                <a:rPr lang="en-US" sz="2400" dirty="0">
                  <a:solidFill>
                    <a:srgbClr val="000000"/>
                  </a:solidFill>
                  <a:latin typeface="Avenir Next LT Pro" panose="020B0504020202020204" pitchFamily="34" charset="0"/>
                </a:rPr>
                <a:t>Jesus told them another parable: “The kingdom </a:t>
              </a:r>
              <a:br>
                <a:rPr lang="en-US" sz="2400" dirty="0">
                  <a:solidFill>
                    <a:srgbClr val="000000"/>
                  </a:solidFill>
                  <a:latin typeface="Avenir Next LT Pro" panose="020B0504020202020204" pitchFamily="34" charset="0"/>
                </a:rPr>
              </a:br>
              <a:r>
                <a:rPr lang="en-US" sz="2400" dirty="0">
                  <a:solidFill>
                    <a:srgbClr val="000000"/>
                  </a:solidFill>
                  <a:latin typeface="Avenir Next LT Pro" panose="020B0504020202020204" pitchFamily="34" charset="0"/>
                </a:rPr>
                <a:t>of heaven is like a mustard seed, which a man </a:t>
              </a:r>
              <a:br>
                <a:rPr lang="en-US" sz="2400" dirty="0">
                  <a:solidFill>
                    <a:srgbClr val="000000"/>
                  </a:solidFill>
                  <a:latin typeface="Avenir Next LT Pro" panose="020B0504020202020204" pitchFamily="34" charset="0"/>
                </a:rPr>
              </a:br>
              <a:r>
                <a:rPr lang="en-US" sz="2400" dirty="0">
                  <a:solidFill>
                    <a:srgbClr val="000000"/>
                  </a:solidFill>
                  <a:latin typeface="Avenir Next LT Pro" panose="020B0504020202020204" pitchFamily="34" charset="0"/>
                </a:rPr>
                <a:t>took and planted in his field. </a:t>
              </a:r>
              <a:r>
                <a:rPr lang="en-US" sz="2400" b="1" baseline="30000" dirty="0">
                  <a:solidFill>
                    <a:srgbClr val="000000"/>
                  </a:solidFill>
                  <a:latin typeface="Avenir Next LT Pro" panose="020B0504020202020204" pitchFamily="34" charset="0"/>
                </a:rPr>
                <a:t>32 </a:t>
              </a:r>
              <a:r>
                <a:rPr lang="en-US" sz="2400" dirty="0">
                  <a:solidFill>
                    <a:srgbClr val="000000"/>
                  </a:solidFill>
                  <a:latin typeface="Avenir Next LT Pro" panose="020B0504020202020204" pitchFamily="34" charset="0"/>
                </a:rPr>
                <a:t>Though it is </a:t>
              </a:r>
              <a:br>
                <a:rPr lang="en-US" sz="2400" dirty="0">
                  <a:solidFill>
                    <a:srgbClr val="000000"/>
                  </a:solidFill>
                  <a:latin typeface="Avenir Next LT Pro" panose="020B0504020202020204" pitchFamily="34" charset="0"/>
                </a:rPr>
              </a:br>
              <a:r>
                <a:rPr lang="en-US" sz="2400" dirty="0">
                  <a:solidFill>
                    <a:srgbClr val="000000"/>
                  </a:solidFill>
                  <a:latin typeface="Avenir Next LT Pro" panose="020B0504020202020204" pitchFamily="34" charset="0"/>
                </a:rPr>
                <a:t>the </a:t>
              </a:r>
              <a:r>
                <a:rPr lang="en-US" sz="2400" b="1" dirty="0">
                  <a:solidFill>
                    <a:srgbClr val="000000"/>
                  </a:solidFill>
                  <a:latin typeface="Avenir Next LT Pro" panose="020B0504020202020204" pitchFamily="34" charset="0"/>
                </a:rPr>
                <a:t>smallest</a:t>
              </a:r>
              <a:r>
                <a:rPr lang="en-US" sz="2400" dirty="0">
                  <a:solidFill>
                    <a:srgbClr val="000000"/>
                  </a:solidFill>
                  <a:latin typeface="Avenir Next LT Pro" panose="020B0504020202020204" pitchFamily="34" charset="0"/>
                </a:rPr>
                <a:t> of all seeds, yet when it grows, it is the </a:t>
              </a:r>
              <a:r>
                <a:rPr lang="en-US" sz="2400" b="1" dirty="0">
                  <a:solidFill>
                    <a:srgbClr val="000000"/>
                  </a:solidFill>
                  <a:latin typeface="Avenir Next LT Pro" panose="020B0504020202020204" pitchFamily="34" charset="0"/>
                </a:rPr>
                <a:t>largest</a:t>
              </a:r>
              <a:r>
                <a:rPr lang="en-US" sz="2400" dirty="0">
                  <a:solidFill>
                    <a:srgbClr val="000000"/>
                  </a:solidFill>
                  <a:latin typeface="Avenir Next LT Pro" panose="020B0504020202020204" pitchFamily="34" charset="0"/>
                </a:rPr>
                <a:t> of garden plants and becomes a tree, so that the birds </a:t>
              </a:r>
              <a:br>
                <a:rPr lang="en-US" sz="2400" dirty="0">
                  <a:solidFill>
                    <a:srgbClr val="000000"/>
                  </a:solidFill>
                  <a:latin typeface="Avenir Next LT Pro" panose="020B0504020202020204" pitchFamily="34" charset="0"/>
                </a:rPr>
              </a:br>
              <a:r>
                <a:rPr lang="en-US" sz="2400" dirty="0">
                  <a:solidFill>
                    <a:srgbClr val="000000"/>
                  </a:solidFill>
                  <a:latin typeface="Avenir Next LT Pro" panose="020B0504020202020204" pitchFamily="34" charset="0"/>
                </a:rPr>
                <a:t>come and perch in its branches.”</a:t>
              </a:r>
              <a:endParaRPr lang="en-GB" sz="2400" dirty="0">
                <a:latin typeface="Avenir Next LT Pro" panose="020B0504020202020204" pitchFamily="34" charset="0"/>
              </a:endParaRPr>
            </a:p>
          </p:txBody>
        </p:sp>
      </p:grpSp>
      <p:sp>
        <p:nvSpPr>
          <p:cNvPr id="8" name="Content Placeholder 2">
            <a:extLst>
              <a:ext uri="{FF2B5EF4-FFF2-40B4-BE49-F238E27FC236}">
                <a16:creationId xmlns:a16="http://schemas.microsoft.com/office/drawing/2014/main" id="{F6E851E3-D520-78E1-45F0-7CB16C8DDCD0}"/>
              </a:ext>
            </a:extLst>
          </p:cNvPr>
          <p:cNvSpPr txBox="1">
            <a:spLocks/>
          </p:cNvSpPr>
          <p:nvPr/>
        </p:nvSpPr>
        <p:spPr>
          <a:xfrm>
            <a:off x="4003454" y="2453836"/>
            <a:ext cx="4185089" cy="26990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Light" panose="020B03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Light" panose="020B03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Light" panose="020B03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600" i="1" dirty="0">
                <a:latin typeface="Avenir Next LT Pro" panose="020B0504020202020204" pitchFamily="34" charset="0"/>
              </a:rPr>
              <a:t>Matthew 13:31-32</a:t>
            </a:r>
          </a:p>
        </p:txBody>
      </p:sp>
      <p:pic>
        <p:nvPicPr>
          <p:cNvPr id="9" name="Picture 8">
            <a:extLst>
              <a:ext uri="{FF2B5EF4-FFF2-40B4-BE49-F238E27FC236}">
                <a16:creationId xmlns:a16="http://schemas.microsoft.com/office/drawing/2014/main" id="{83FB063E-55C4-AB59-72D2-8DF2BF570921}"/>
              </a:ext>
            </a:extLst>
          </p:cNvPr>
          <p:cNvPicPr>
            <a:picLocks noChangeAspect="1"/>
          </p:cNvPicPr>
          <p:nvPr/>
        </p:nvPicPr>
        <p:blipFill rotWithShape="1">
          <a:blip r:embed="rId4"/>
          <a:srcRect t="7933" r="4" b="17044"/>
          <a:stretch/>
        </p:blipFill>
        <p:spPr>
          <a:xfrm>
            <a:off x="298964" y="203452"/>
            <a:ext cx="2013573" cy="106880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Picture 10">
            <a:extLst>
              <a:ext uri="{FF2B5EF4-FFF2-40B4-BE49-F238E27FC236}">
                <a16:creationId xmlns:a16="http://schemas.microsoft.com/office/drawing/2014/main" id="{C3A81F81-B4E2-2393-DCA9-36049F65E246}"/>
              </a:ext>
            </a:extLst>
          </p:cNvPr>
          <p:cNvPicPr>
            <a:picLocks noChangeAspect="1"/>
          </p:cNvPicPr>
          <p:nvPr/>
        </p:nvPicPr>
        <p:blipFill rotWithShape="1">
          <a:blip r:embed="rId5"/>
          <a:srcRect t="4432" b="1200"/>
          <a:stretch/>
        </p:blipFill>
        <p:spPr>
          <a:xfrm>
            <a:off x="9748666" y="1799745"/>
            <a:ext cx="2275165" cy="120770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0" name="Content Placeholder 2">
            <a:extLst>
              <a:ext uri="{FF2B5EF4-FFF2-40B4-BE49-F238E27FC236}">
                <a16:creationId xmlns:a16="http://schemas.microsoft.com/office/drawing/2014/main" id="{58691782-4926-BF8C-BD89-DACC4DAB8BF6}"/>
              </a:ext>
            </a:extLst>
          </p:cNvPr>
          <p:cNvSpPr txBox="1">
            <a:spLocks/>
          </p:cNvSpPr>
          <p:nvPr/>
        </p:nvSpPr>
        <p:spPr>
          <a:xfrm>
            <a:off x="565892" y="3782518"/>
            <a:ext cx="11060216" cy="2059329"/>
          </a:xfrm>
          <a:prstGeom prst="rect">
            <a:avLst/>
          </a:prstGeom>
          <a:ln w="38100">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3200" b="1" dirty="0">
                <a:latin typeface="Avenir Next LT Pro" panose="020B0504020202020204" pitchFamily="34" charset="0"/>
              </a:rPr>
              <a:t>Discuss:</a:t>
            </a:r>
          </a:p>
          <a:p>
            <a:pPr marL="0" indent="0" algn="ctr">
              <a:buFont typeface="Arial" panose="020B0604020202020204" pitchFamily="34" charset="0"/>
              <a:buNone/>
            </a:pPr>
            <a:r>
              <a:rPr lang="en-GB" sz="3200" dirty="0">
                <a:latin typeface="Avenir Next LT Pro" panose="020B0504020202020204" pitchFamily="34" charset="0"/>
              </a:rPr>
              <a:t>What do you think Jesus was trying to say in this parable? What was the moral of the story?</a:t>
            </a:r>
          </a:p>
        </p:txBody>
      </p:sp>
      <p:pic>
        <p:nvPicPr>
          <p:cNvPr id="14" name="Picture 13">
            <a:extLst>
              <a:ext uri="{FF2B5EF4-FFF2-40B4-BE49-F238E27FC236}">
                <a16:creationId xmlns:a16="http://schemas.microsoft.com/office/drawing/2014/main" id="{37D1EFD0-108B-ECB3-95FF-B378E0AD0BD1}"/>
              </a:ext>
            </a:extLst>
          </p:cNvPr>
          <p:cNvPicPr>
            <a:picLocks noChangeAspect="1"/>
          </p:cNvPicPr>
          <p:nvPr/>
        </p:nvPicPr>
        <p:blipFill>
          <a:blip r:embed="rId6"/>
          <a:stretch>
            <a:fillRect/>
          </a:stretch>
        </p:blipFill>
        <p:spPr>
          <a:xfrm>
            <a:off x="9602526" y="5067626"/>
            <a:ext cx="1509169" cy="1305642"/>
          </a:xfrm>
          <a:prstGeom prst="rect">
            <a:avLst/>
          </a:prstGeom>
        </p:spPr>
      </p:pic>
    </p:spTree>
    <p:extLst>
      <p:ext uri="{BB962C8B-B14F-4D97-AF65-F5344CB8AC3E}">
        <p14:creationId xmlns:p14="http://schemas.microsoft.com/office/powerpoint/2010/main" val="40831615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554515-F96C-BC45-DAF1-46766CD614D5}"/>
              </a:ext>
            </a:extLst>
          </p:cNvPr>
          <p:cNvSpPr>
            <a:spLocks noGrp="1"/>
          </p:cNvSpPr>
          <p:nvPr>
            <p:ph idx="1"/>
          </p:nvPr>
        </p:nvSpPr>
        <p:spPr>
          <a:xfrm>
            <a:off x="421511" y="231493"/>
            <a:ext cx="5257800" cy="6139440"/>
          </a:xfrm>
        </p:spPr>
        <p:txBody>
          <a:bodyPr>
            <a:normAutofit/>
          </a:bodyPr>
          <a:lstStyle/>
          <a:p>
            <a:pPr marL="0" indent="0" algn="ctr">
              <a:buNone/>
            </a:pPr>
            <a:r>
              <a:rPr lang="en-GB" dirty="0"/>
              <a:t>The most common interpretation of this parable is that the </a:t>
            </a:r>
            <a:r>
              <a:rPr lang="en-GB" dirty="0">
                <a:solidFill>
                  <a:schemeClr val="accent1"/>
                </a:solidFill>
              </a:rPr>
              <a:t>Kingdom of God </a:t>
            </a:r>
            <a:r>
              <a:rPr lang="en-GB" dirty="0"/>
              <a:t>will start very small (like a mustard seed), and blossom and grow into an enormous kingdom (like a mustard tree). </a:t>
            </a:r>
          </a:p>
          <a:p>
            <a:pPr marL="0" indent="0" algn="ctr">
              <a:buNone/>
            </a:pPr>
            <a:endParaRPr lang="en-GB" dirty="0"/>
          </a:p>
          <a:p>
            <a:pPr marL="0" indent="0" algn="r">
              <a:buNone/>
            </a:pPr>
            <a:endParaRPr lang="en-GB" b="1" dirty="0"/>
          </a:p>
          <a:p>
            <a:pPr marL="0" indent="0" algn="r">
              <a:buNone/>
            </a:pPr>
            <a:r>
              <a:rPr lang="en-GB" b="1" dirty="0"/>
              <a:t>Task:</a:t>
            </a:r>
          </a:p>
          <a:p>
            <a:pPr marL="0" indent="0" algn="r">
              <a:buNone/>
            </a:pPr>
            <a:r>
              <a:rPr lang="en-GB" dirty="0"/>
              <a:t>On your </a:t>
            </a:r>
            <a:br>
              <a:rPr lang="en-GB" dirty="0"/>
            </a:br>
            <a:r>
              <a:rPr lang="en-GB" dirty="0"/>
              <a:t>worksheet, </a:t>
            </a:r>
            <a:br>
              <a:rPr lang="en-GB" dirty="0"/>
            </a:br>
            <a:r>
              <a:rPr lang="en-GB" dirty="0"/>
              <a:t>complete </a:t>
            </a:r>
            <a:br>
              <a:rPr lang="en-GB" dirty="0"/>
            </a:br>
            <a:r>
              <a:rPr lang="en-GB" dirty="0"/>
              <a:t>question 1. </a:t>
            </a:r>
          </a:p>
        </p:txBody>
      </p:sp>
      <p:pic>
        <p:nvPicPr>
          <p:cNvPr id="4" name="Picture 3">
            <a:extLst>
              <a:ext uri="{FF2B5EF4-FFF2-40B4-BE49-F238E27FC236}">
                <a16:creationId xmlns:a16="http://schemas.microsoft.com/office/drawing/2014/main" id="{FA28FD1C-9BB5-1138-16DD-395483EDBC9A}"/>
              </a:ext>
            </a:extLst>
          </p:cNvPr>
          <p:cNvPicPr>
            <a:picLocks noChangeAspect="1"/>
          </p:cNvPicPr>
          <p:nvPr/>
        </p:nvPicPr>
        <p:blipFill rotWithShape="1">
          <a:blip r:embed="rId3"/>
          <a:srcRect t="7933" r="4" b="17044"/>
          <a:stretch/>
        </p:blipFill>
        <p:spPr>
          <a:xfrm>
            <a:off x="6391275" y="231493"/>
            <a:ext cx="5460233" cy="289829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43E32EAD-7007-25B9-6975-8536EE42E4B8}"/>
              </a:ext>
            </a:extLst>
          </p:cNvPr>
          <p:cNvPicPr>
            <a:picLocks noChangeAspect="1"/>
          </p:cNvPicPr>
          <p:nvPr/>
        </p:nvPicPr>
        <p:blipFill rotWithShape="1">
          <a:blip r:embed="rId4"/>
          <a:srcRect t="4432" b="1200"/>
          <a:stretch/>
        </p:blipFill>
        <p:spPr>
          <a:xfrm>
            <a:off x="6391275" y="3429000"/>
            <a:ext cx="5460232" cy="294193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AC270C65-A51E-CFF3-2DB3-C1E3C69F0D82}"/>
              </a:ext>
            </a:extLst>
          </p:cNvPr>
          <p:cNvPicPr>
            <a:picLocks noChangeAspect="1"/>
          </p:cNvPicPr>
          <p:nvPr/>
        </p:nvPicPr>
        <p:blipFill>
          <a:blip r:embed="rId5"/>
          <a:stretch>
            <a:fillRect/>
          </a:stretch>
        </p:blipFill>
        <p:spPr>
          <a:xfrm rot="21036604">
            <a:off x="1037074" y="3454375"/>
            <a:ext cx="2044271" cy="2891183"/>
          </a:xfrm>
          <a:prstGeom prst="rect">
            <a:avLst/>
          </a:prstGeom>
        </p:spPr>
      </p:pic>
      <p:pic>
        <p:nvPicPr>
          <p:cNvPr id="7" name="Picture 6">
            <a:extLst>
              <a:ext uri="{FF2B5EF4-FFF2-40B4-BE49-F238E27FC236}">
                <a16:creationId xmlns:a16="http://schemas.microsoft.com/office/drawing/2014/main" id="{CA034BB2-4879-0564-E05B-E168245B4941}"/>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596" b="89899" l="7862" r="91892">
                        <a14:foregroundMark x1="91892" y1="68687" x2="91892" y2="68687"/>
                        <a14:foregroundMark x1="7862" y1="73232" x2="7862" y2="73232"/>
                      </a14:backgroundRemoval>
                    </a14:imgEffect>
                  </a14:imgLayer>
                </a14:imgProps>
              </a:ext>
            </a:extLst>
          </a:blip>
          <a:stretch>
            <a:fillRect/>
          </a:stretch>
        </p:blipFill>
        <p:spPr>
          <a:xfrm rot="1588552" flipH="1">
            <a:off x="2959303" y="3626583"/>
            <a:ext cx="1733565" cy="742636"/>
          </a:xfrm>
          <a:prstGeom prst="rect">
            <a:avLst/>
          </a:prstGeom>
        </p:spPr>
      </p:pic>
    </p:spTree>
    <p:extLst>
      <p:ext uri="{BB962C8B-B14F-4D97-AF65-F5344CB8AC3E}">
        <p14:creationId xmlns:p14="http://schemas.microsoft.com/office/powerpoint/2010/main" val="34421392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0C234C7-C5EF-424E-B37B-54DFA30A5DEF}"/>
              </a:ext>
            </a:extLst>
          </p:cNvPr>
          <p:cNvPicPr>
            <a:picLocks noChangeAspect="1"/>
          </p:cNvPicPr>
          <p:nvPr/>
        </p:nvPicPr>
        <p:blipFill>
          <a:blip r:embed="rId2"/>
          <a:stretch>
            <a:fillRect/>
          </a:stretch>
        </p:blipFill>
        <p:spPr>
          <a:xfrm>
            <a:off x="4373100" y="2497980"/>
            <a:ext cx="3582920" cy="3383609"/>
          </a:xfrm>
          <a:prstGeom prst="rect">
            <a:avLst/>
          </a:prstGeom>
          <a:ln w="142875">
            <a:solidFill>
              <a:srgbClr val="92D050"/>
            </a:solidFill>
          </a:ln>
        </p:spPr>
      </p:pic>
      <p:sp>
        <p:nvSpPr>
          <p:cNvPr id="7" name="Title 1">
            <a:extLst>
              <a:ext uri="{FF2B5EF4-FFF2-40B4-BE49-F238E27FC236}">
                <a16:creationId xmlns:a16="http://schemas.microsoft.com/office/drawing/2014/main" id="{F9CB2192-3BC9-4A13-4FA8-5408D7F25ED9}"/>
              </a:ext>
            </a:extLst>
          </p:cNvPr>
          <p:cNvSpPr>
            <a:spLocks noGrp="1"/>
          </p:cNvSpPr>
          <p:nvPr>
            <p:ph type="title"/>
          </p:nvPr>
        </p:nvSpPr>
        <p:spPr>
          <a:xfrm>
            <a:off x="3985171" y="20059"/>
            <a:ext cx="4412633" cy="782853"/>
          </a:xfrm>
        </p:spPr>
        <p:txBody>
          <a:bodyPr>
            <a:normAutofit fontScale="90000"/>
          </a:bodyPr>
          <a:lstStyle/>
          <a:p>
            <a:pPr algn="ctr"/>
            <a:r>
              <a:rPr lang="en-GB" sz="5400" b="1" i="1" dirty="0">
                <a:solidFill>
                  <a:schemeClr val="accent6">
                    <a:lumMod val="50000"/>
                  </a:schemeClr>
                </a:solidFill>
                <a:latin typeface="Amasis MT Pro Black" panose="02040A04050005020304" pitchFamily="18" charset="0"/>
              </a:rPr>
              <a:t>~ Review ~</a:t>
            </a:r>
          </a:p>
        </p:txBody>
      </p:sp>
      <p:sp>
        <p:nvSpPr>
          <p:cNvPr id="14" name="Content Placeholder 2">
            <a:extLst>
              <a:ext uri="{FF2B5EF4-FFF2-40B4-BE49-F238E27FC236}">
                <a16:creationId xmlns:a16="http://schemas.microsoft.com/office/drawing/2014/main" id="{CBE48F63-5532-2D10-9671-35C006F9398F}"/>
              </a:ext>
            </a:extLst>
          </p:cNvPr>
          <p:cNvSpPr txBox="1">
            <a:spLocks/>
          </p:cNvSpPr>
          <p:nvPr/>
        </p:nvSpPr>
        <p:spPr>
          <a:xfrm>
            <a:off x="4665393" y="2743994"/>
            <a:ext cx="2998334" cy="3137595"/>
          </a:xfrm>
          <a:prstGeom prst="rect">
            <a:avLst/>
          </a:prstGeom>
          <a:ln w="38100">
            <a:no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3400" b="1" dirty="0">
                <a:solidFill>
                  <a:srgbClr val="E7E6E6"/>
                </a:solidFill>
                <a:latin typeface="Avenir Next LT Pro Light" panose="020B0304020202020204" pitchFamily="34" charset="0"/>
              </a:rPr>
              <a:t>Which 1 word would you use to describe Jesus’ parable?</a:t>
            </a:r>
            <a:endParaRPr kumimoji="0" lang="en-US" sz="3400" b="1" i="1" u="none" strike="noStrike" kern="1200" cap="none" spc="0" normalizeH="0" baseline="0" noProof="0" dirty="0">
              <a:ln>
                <a:noFill/>
              </a:ln>
              <a:solidFill>
                <a:srgbClr val="E7E6E6"/>
              </a:solidFill>
              <a:effectLst/>
              <a:uLnTx/>
              <a:uFillTx/>
              <a:latin typeface="Avenir Next LT Pro Light" panose="020B0304020202020204" pitchFamily="34" charset="0"/>
              <a:ea typeface="+mn-ea"/>
              <a:cs typeface="+mn-cs"/>
            </a:endParaRPr>
          </a:p>
        </p:txBody>
      </p:sp>
      <p:sp>
        <p:nvSpPr>
          <p:cNvPr id="11" name="Content Placeholder 2">
            <a:extLst>
              <a:ext uri="{FF2B5EF4-FFF2-40B4-BE49-F238E27FC236}">
                <a16:creationId xmlns:a16="http://schemas.microsoft.com/office/drawing/2014/main" id="{170256DD-5017-9944-A975-6A31435F94CA}"/>
              </a:ext>
            </a:extLst>
          </p:cNvPr>
          <p:cNvSpPr txBox="1">
            <a:spLocks/>
          </p:cNvSpPr>
          <p:nvPr/>
        </p:nvSpPr>
        <p:spPr>
          <a:xfrm>
            <a:off x="328487" y="954471"/>
            <a:ext cx="3775680" cy="1039811"/>
          </a:xfrm>
          <a:prstGeom prst="rect">
            <a:avLst/>
          </a:prstGeom>
          <a:ln w="38100">
            <a:solidFill>
              <a:schemeClr val="accent6">
                <a:lumMod val="60000"/>
                <a:lumOff val="40000"/>
              </a:schemeClr>
            </a:solid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schemeClr val="bg2">
                    <a:lumMod val="75000"/>
                  </a:schemeClr>
                </a:solidFill>
                <a:effectLst/>
                <a:uLnTx/>
                <a:uFillTx/>
                <a:latin typeface="Avenir Next LT Pro" panose="020B0504020202020204" pitchFamily="34" charset="0"/>
                <a:ea typeface="+mn-ea"/>
                <a:cs typeface="+mn-cs"/>
              </a:rPr>
              <a:t>1. Get to know each other!</a:t>
            </a:r>
          </a:p>
        </p:txBody>
      </p:sp>
      <p:sp>
        <p:nvSpPr>
          <p:cNvPr id="12" name="Content Placeholder 3">
            <a:extLst>
              <a:ext uri="{FF2B5EF4-FFF2-40B4-BE49-F238E27FC236}">
                <a16:creationId xmlns:a16="http://schemas.microsoft.com/office/drawing/2014/main" id="{4DF0CE58-5A78-F96F-3556-C00C68ACA53A}"/>
              </a:ext>
            </a:extLst>
          </p:cNvPr>
          <p:cNvSpPr txBox="1">
            <a:spLocks/>
          </p:cNvSpPr>
          <p:nvPr/>
        </p:nvSpPr>
        <p:spPr>
          <a:xfrm>
            <a:off x="4303650" y="976411"/>
            <a:ext cx="3775677" cy="1039813"/>
          </a:xfrm>
          <a:prstGeom prst="rect">
            <a:avLst/>
          </a:prstGeom>
          <a:ln w="38100">
            <a:solidFill>
              <a:schemeClr val="accent6"/>
            </a:solid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2. Retell Jesus’ Parable of the Mustard Seed</a:t>
            </a:r>
          </a:p>
        </p:txBody>
      </p:sp>
      <p:sp>
        <p:nvSpPr>
          <p:cNvPr id="13" name="Content Placeholder 4">
            <a:extLst>
              <a:ext uri="{FF2B5EF4-FFF2-40B4-BE49-F238E27FC236}">
                <a16:creationId xmlns:a16="http://schemas.microsoft.com/office/drawing/2014/main" id="{B246899D-8D19-8B43-AE63-492498E72A79}"/>
              </a:ext>
            </a:extLst>
          </p:cNvPr>
          <p:cNvSpPr txBox="1">
            <a:spLocks/>
          </p:cNvSpPr>
          <p:nvPr/>
        </p:nvSpPr>
        <p:spPr>
          <a:xfrm>
            <a:off x="8269297" y="976412"/>
            <a:ext cx="3775677" cy="1039812"/>
          </a:xfrm>
          <a:prstGeom prst="rect">
            <a:avLst/>
          </a:prstGeom>
          <a:ln w="38100">
            <a:solidFill>
              <a:schemeClr val="accent6">
                <a:lumMod val="75000"/>
              </a:schemeClr>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kumimoji="0" lang="en-US" sz="2200" b="0" i="0" u="none" strike="noStrike" kern="1200" cap="none" spc="0" normalizeH="0" baseline="0" noProof="0" dirty="0">
                <a:ln>
                  <a:noFill/>
                </a:ln>
                <a:solidFill>
                  <a:schemeClr val="bg2">
                    <a:lumMod val="75000"/>
                  </a:schemeClr>
                </a:solidFill>
                <a:effectLst/>
                <a:uLnTx/>
                <a:uFillTx/>
                <a:latin typeface="Avenir Next LT Pro" panose="020B0504020202020204" pitchFamily="34" charset="0"/>
                <a:ea typeface="+mn-ea"/>
                <a:cs typeface="+mn-cs"/>
              </a:rPr>
              <a:t>3. </a:t>
            </a:r>
            <a:r>
              <a:rPr lang="en-US" sz="2200" dirty="0">
                <a:solidFill>
                  <a:schemeClr val="bg2">
                    <a:lumMod val="75000"/>
                  </a:schemeClr>
                </a:solidFill>
                <a:latin typeface="Avenir Next LT Pro" panose="020B0504020202020204" pitchFamily="34" charset="0"/>
              </a:rPr>
              <a:t>Consider your own hopes for your future at Catholic secondary school</a:t>
            </a:r>
            <a:endParaRPr lang="en-GB" sz="2200" dirty="0">
              <a:solidFill>
                <a:schemeClr val="bg2">
                  <a:lumMod val="75000"/>
                </a:schemeClr>
              </a:solidFill>
              <a:latin typeface="Avenir Next LT Pro" panose="020B0504020202020204" pitchFamily="34" charset="0"/>
            </a:endParaRPr>
          </a:p>
        </p:txBody>
      </p:sp>
      <p:sp>
        <p:nvSpPr>
          <p:cNvPr id="9" name="Rectangle 8">
            <a:extLst>
              <a:ext uri="{FF2B5EF4-FFF2-40B4-BE49-F238E27FC236}">
                <a16:creationId xmlns:a16="http://schemas.microsoft.com/office/drawing/2014/main" id="{1AD75A87-1F78-D64F-C2AF-1523DC5AE119}"/>
              </a:ext>
            </a:extLst>
          </p:cNvPr>
          <p:cNvSpPr/>
          <p:nvPr/>
        </p:nvSpPr>
        <p:spPr>
          <a:xfrm>
            <a:off x="4199130" y="882114"/>
            <a:ext cx="3952125" cy="1197517"/>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A1625215-D4C0-1DB8-F13C-EEC0ABB355A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835" b="92621" l="9932" r="92466">
                        <a14:foregroundMark x1="20548" y1="8651" x2="20548" y2="8651"/>
                        <a14:foregroundMark x1="31507" y1="25191" x2="31507" y2="25191"/>
                        <a14:foregroundMark x1="39726" y1="46819" x2="39726" y2="46819"/>
                        <a14:foregroundMark x1="29795" y1="65649" x2="29795" y2="65649"/>
                        <a14:foregroundMark x1="45205" y1="80916" x2="45205" y2="80916"/>
                        <a14:foregroundMark x1="50685" y1="92875" x2="50685" y2="92875"/>
                        <a14:foregroundMark x1="81507" y1="14249" x2="81507" y2="14249"/>
                        <a14:foregroundMark x1="44178" y1="4835" x2="44178" y2="4835"/>
                        <a14:foregroundMark x1="92466" y1="56997" x2="92466" y2="56997"/>
                        <a14:foregroundMark x1="63699" y1="24173" x2="63699" y2="24173"/>
                        <a14:foregroundMark x1="40068" y1="18066" x2="54795" y2="32824"/>
                        <a14:foregroundMark x1="54795" y1="32824" x2="55822" y2="68702"/>
                      </a14:backgroundRemoval>
                    </a14:imgEffect>
                  </a14:imgLayer>
                </a14:imgProps>
              </a:ext>
            </a:extLst>
          </a:blip>
          <a:stretch>
            <a:fillRect/>
          </a:stretch>
        </p:blipFill>
        <p:spPr>
          <a:xfrm>
            <a:off x="5910737" y="1706882"/>
            <a:ext cx="526166" cy="905903"/>
          </a:xfrm>
          <a:prstGeom prst="rect">
            <a:avLst/>
          </a:prstGeom>
        </p:spPr>
      </p:pic>
      <p:pic>
        <p:nvPicPr>
          <p:cNvPr id="2" name="Picture 1">
            <a:extLst>
              <a:ext uri="{FF2B5EF4-FFF2-40B4-BE49-F238E27FC236}">
                <a16:creationId xmlns:a16="http://schemas.microsoft.com/office/drawing/2014/main" id="{E07CD386-AFE8-7832-C911-094447AC9305}"/>
              </a:ext>
            </a:extLst>
          </p:cNvPr>
          <p:cNvPicPr>
            <a:picLocks noChangeAspect="1"/>
          </p:cNvPicPr>
          <p:nvPr/>
        </p:nvPicPr>
        <p:blipFill>
          <a:blip r:embed="rId5"/>
          <a:stretch>
            <a:fillRect/>
          </a:stretch>
        </p:blipFill>
        <p:spPr>
          <a:xfrm>
            <a:off x="837246" y="2612785"/>
            <a:ext cx="2259805" cy="3174932"/>
          </a:xfrm>
          <a:prstGeom prst="rect">
            <a:avLst/>
          </a:prstGeom>
        </p:spPr>
      </p:pic>
      <p:pic>
        <p:nvPicPr>
          <p:cNvPr id="3" name="Picture 2">
            <a:extLst>
              <a:ext uri="{FF2B5EF4-FFF2-40B4-BE49-F238E27FC236}">
                <a16:creationId xmlns:a16="http://schemas.microsoft.com/office/drawing/2014/main" id="{59D462C9-0FC6-626B-DCEB-79F2AFA68068}"/>
              </a:ext>
            </a:extLst>
          </p:cNvPr>
          <p:cNvPicPr>
            <a:picLocks noChangeAspect="1"/>
          </p:cNvPicPr>
          <p:nvPr/>
        </p:nvPicPr>
        <p:blipFill>
          <a:blip r:embed="rId5"/>
          <a:stretch>
            <a:fillRect/>
          </a:stretch>
        </p:blipFill>
        <p:spPr>
          <a:xfrm>
            <a:off x="9189735" y="2498536"/>
            <a:ext cx="2259805" cy="3174932"/>
          </a:xfrm>
          <a:prstGeom prst="rect">
            <a:avLst/>
          </a:prstGeom>
        </p:spPr>
      </p:pic>
    </p:spTree>
    <p:extLst>
      <p:ext uri="{BB962C8B-B14F-4D97-AF65-F5344CB8AC3E}">
        <p14:creationId xmlns:p14="http://schemas.microsoft.com/office/powerpoint/2010/main" val="19973322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Free Investment Concept photo and picture">
            <a:extLst>
              <a:ext uri="{FF2B5EF4-FFF2-40B4-BE49-F238E27FC236}">
                <a16:creationId xmlns:a16="http://schemas.microsoft.com/office/drawing/2014/main" id="{F0D09481-4C3D-0D2A-AA6E-46A99AC772C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5882"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770F19AA-46E0-79DD-9A73-670EE3195BA2}"/>
              </a:ext>
            </a:extLst>
          </p:cNvPr>
          <p:cNvSpPr txBox="1">
            <a:spLocks/>
          </p:cNvSpPr>
          <p:nvPr/>
        </p:nvSpPr>
        <p:spPr>
          <a:xfrm>
            <a:off x="7912608" y="885883"/>
            <a:ext cx="3750808" cy="49778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200" dirty="0">
                <a:latin typeface="Avenir Next LT Pro" panose="020B0504020202020204" pitchFamily="34" charset="0"/>
              </a:rPr>
              <a:t>Perhaps we can use Jesus’ parable as an opportunity to consider how joining a </a:t>
            </a:r>
            <a:r>
              <a:rPr lang="en-GB" sz="3200" dirty="0">
                <a:solidFill>
                  <a:schemeClr val="accent1"/>
                </a:solidFill>
                <a:latin typeface="Avenir Next LT Pro" panose="020B0504020202020204" pitchFamily="34" charset="0"/>
              </a:rPr>
              <a:t>Catholic school</a:t>
            </a:r>
            <a:r>
              <a:rPr lang="en-GB" sz="3200" dirty="0">
                <a:latin typeface="Avenir Next LT Pro" panose="020B0504020202020204" pitchFamily="34" charset="0"/>
              </a:rPr>
              <a:t> in September will help </a:t>
            </a:r>
            <a:r>
              <a:rPr lang="en-GB" sz="3200" dirty="0">
                <a:solidFill>
                  <a:schemeClr val="accent1"/>
                </a:solidFill>
                <a:latin typeface="Avenir Next LT Pro" panose="020B0504020202020204" pitchFamily="34" charset="0"/>
              </a:rPr>
              <a:t>you</a:t>
            </a:r>
            <a:r>
              <a:rPr lang="en-GB" sz="3200" dirty="0">
                <a:latin typeface="Avenir Next LT Pro" panose="020B0504020202020204" pitchFamily="34" charset="0"/>
              </a:rPr>
              <a:t> to blossom and </a:t>
            </a:r>
            <a:r>
              <a:rPr lang="en-GB" sz="3200" dirty="0">
                <a:solidFill>
                  <a:schemeClr val="accent1"/>
                </a:solidFill>
                <a:latin typeface="Avenir Next LT Pro" panose="020B0504020202020204" pitchFamily="34" charset="0"/>
              </a:rPr>
              <a:t>grow</a:t>
            </a:r>
            <a:r>
              <a:rPr lang="en-GB" sz="3200" dirty="0">
                <a:latin typeface="Avenir Next LT Pro" panose="020B0504020202020204" pitchFamily="34" charset="0"/>
              </a:rPr>
              <a:t> over your time here. </a:t>
            </a:r>
          </a:p>
        </p:txBody>
      </p:sp>
      <p:cxnSp>
        <p:nvCxnSpPr>
          <p:cNvPr id="5" name="Straight Connector 4">
            <a:extLst>
              <a:ext uri="{FF2B5EF4-FFF2-40B4-BE49-F238E27FC236}">
                <a16:creationId xmlns:a16="http://schemas.microsoft.com/office/drawing/2014/main" id="{1D17C2AC-B8F2-0022-C04C-721AD8320C37}"/>
              </a:ext>
            </a:extLst>
          </p:cNvPr>
          <p:cNvCxnSpPr>
            <a:cxnSpLocks/>
          </p:cNvCxnSpPr>
          <p:nvPr/>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555E83C-6164-757D-BD77-1E1926EC0488}"/>
              </a:ext>
            </a:extLst>
          </p:cNvPr>
          <p:cNvCxnSpPr>
            <a:cxnSpLocks/>
          </p:cNvCxnSpPr>
          <p:nvPr/>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shape&#10;&#10;Description automatically generated">
            <a:extLst>
              <a:ext uri="{FF2B5EF4-FFF2-40B4-BE49-F238E27FC236}">
                <a16:creationId xmlns:a16="http://schemas.microsoft.com/office/drawing/2014/main" id="{97A845AF-B90A-5CD8-5E1D-3680C0DC88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
        <p:nvSpPr>
          <p:cNvPr id="8" name="TextBox 7">
            <a:extLst>
              <a:ext uri="{FF2B5EF4-FFF2-40B4-BE49-F238E27FC236}">
                <a16:creationId xmlns:a16="http://schemas.microsoft.com/office/drawing/2014/main" id="{7FAAD901-951D-B39F-BD89-9DF9929FDE2E}"/>
              </a:ext>
            </a:extLst>
          </p:cNvPr>
          <p:cNvSpPr txBox="1"/>
          <p:nvPr/>
        </p:nvSpPr>
        <p:spPr>
          <a:xfrm>
            <a:off x="10425413" y="6500628"/>
            <a:ext cx="2003322" cy="253916"/>
          </a:xfrm>
          <a:prstGeom prst="rect">
            <a:avLst/>
          </a:prstGeom>
          <a:noFill/>
        </p:spPr>
        <p:txBody>
          <a:bodyPr wrap="square" rtlCol="0">
            <a:spAutoFit/>
          </a:bodyPr>
          <a:lstStyle/>
          <a:p>
            <a:r>
              <a:rPr lang="en-GB" sz="1050" dirty="0">
                <a:solidFill>
                  <a:srgbClr val="002060"/>
                </a:solidFill>
                <a:latin typeface="Avenir Next LT Pro Light" panose="020B0304020202020204" pitchFamily="34" charset="0"/>
              </a:rPr>
              <a:t>© Magister Resources 2023</a:t>
            </a:r>
          </a:p>
        </p:txBody>
      </p:sp>
    </p:spTree>
    <p:extLst>
      <p:ext uri="{BB962C8B-B14F-4D97-AF65-F5344CB8AC3E}">
        <p14:creationId xmlns:p14="http://schemas.microsoft.com/office/powerpoint/2010/main" val="15423813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Free Investment Concept photo and picture">
            <a:extLst>
              <a:ext uri="{FF2B5EF4-FFF2-40B4-BE49-F238E27FC236}">
                <a16:creationId xmlns:a16="http://schemas.microsoft.com/office/drawing/2014/main" id="{F0D09481-4C3D-0D2A-AA6E-46A99AC772C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5882"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770F19AA-46E0-79DD-9A73-670EE3195BA2}"/>
              </a:ext>
            </a:extLst>
          </p:cNvPr>
          <p:cNvSpPr txBox="1">
            <a:spLocks/>
          </p:cNvSpPr>
          <p:nvPr/>
        </p:nvSpPr>
        <p:spPr>
          <a:xfrm>
            <a:off x="7631692" y="278791"/>
            <a:ext cx="4455042" cy="59430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b="1" dirty="0">
                <a:solidFill>
                  <a:schemeClr val="accent1"/>
                </a:solidFill>
                <a:latin typeface="Avenir Next LT Pro" panose="020B0504020202020204" pitchFamily="34" charset="0"/>
              </a:rPr>
              <a:t>Consider:</a:t>
            </a:r>
          </a:p>
          <a:p>
            <a:pPr marL="0" indent="0" algn="ctr">
              <a:buNone/>
            </a:pPr>
            <a:endParaRPr lang="en-US" sz="2400" b="1" dirty="0">
              <a:latin typeface="Avenir Next LT Pro" panose="020B0504020202020204" pitchFamily="34" charset="0"/>
            </a:endParaRPr>
          </a:p>
          <a:p>
            <a:pPr marL="0" indent="0" algn="ctr">
              <a:buNone/>
            </a:pPr>
            <a:r>
              <a:rPr lang="en-US" sz="2400" dirty="0">
                <a:latin typeface="Avenir Next LT Pro" panose="020B0504020202020204" pitchFamily="34" charset="0"/>
              </a:rPr>
              <a:t>How will you change physically, spiritually, emotionally and academically over the next 7 years? </a:t>
            </a:r>
          </a:p>
          <a:p>
            <a:pPr marL="0" indent="0" algn="ctr">
              <a:buNone/>
            </a:pPr>
            <a:endParaRPr lang="en-US" sz="2400" dirty="0">
              <a:latin typeface="Avenir Next LT Pro" panose="020B0504020202020204" pitchFamily="34" charset="0"/>
            </a:endParaRPr>
          </a:p>
          <a:p>
            <a:pPr marL="0" indent="0" algn="ctr">
              <a:buNone/>
            </a:pPr>
            <a:r>
              <a:rPr lang="en-US" sz="2400" dirty="0">
                <a:latin typeface="Avenir Next LT Pro" panose="020B0504020202020204" pitchFamily="34" charset="0"/>
              </a:rPr>
              <a:t>What </a:t>
            </a:r>
            <a:r>
              <a:rPr lang="en-US" sz="2400" dirty="0">
                <a:solidFill>
                  <a:schemeClr val="accent1"/>
                </a:solidFill>
                <a:latin typeface="Avenir Next LT Pro" panose="020B0504020202020204" pitchFamily="34" charset="0"/>
              </a:rPr>
              <a:t>hopes</a:t>
            </a:r>
            <a:r>
              <a:rPr lang="en-US" sz="2400" dirty="0">
                <a:latin typeface="Avenir Next LT Pro" panose="020B0504020202020204" pitchFamily="34" charset="0"/>
              </a:rPr>
              <a:t> do you have for this time? </a:t>
            </a:r>
          </a:p>
          <a:p>
            <a:pPr marL="0" indent="0" algn="ctr">
              <a:buNone/>
            </a:pPr>
            <a:endParaRPr lang="en-US" sz="2400" dirty="0">
              <a:latin typeface="Avenir Next LT Pro" panose="020B0504020202020204" pitchFamily="34" charset="0"/>
            </a:endParaRPr>
          </a:p>
          <a:p>
            <a:pPr marL="0" indent="0" algn="ctr">
              <a:buNone/>
            </a:pPr>
            <a:r>
              <a:rPr lang="en-US" sz="2400" dirty="0">
                <a:latin typeface="Avenir Next LT Pro" panose="020B0504020202020204" pitchFamily="34" charset="0"/>
              </a:rPr>
              <a:t>What would you like to ask </a:t>
            </a:r>
            <a:r>
              <a:rPr lang="en-US" sz="2400" dirty="0">
                <a:solidFill>
                  <a:schemeClr val="accent1"/>
                </a:solidFill>
                <a:latin typeface="Avenir Next LT Pro" panose="020B0504020202020204" pitchFamily="34" charset="0"/>
              </a:rPr>
              <a:t>God</a:t>
            </a:r>
            <a:r>
              <a:rPr lang="en-US" sz="2400" dirty="0">
                <a:latin typeface="Avenir Next LT Pro" panose="020B0504020202020204" pitchFamily="34" charset="0"/>
              </a:rPr>
              <a:t> for help with?</a:t>
            </a:r>
          </a:p>
          <a:p>
            <a:pPr marL="0" indent="0" algn="ctr">
              <a:buNone/>
            </a:pPr>
            <a:endParaRPr lang="en-US" sz="2400" dirty="0">
              <a:latin typeface="Avenir Next LT Pro" panose="020B0504020202020204" pitchFamily="34" charset="0"/>
            </a:endParaRPr>
          </a:p>
          <a:p>
            <a:pPr marL="0" indent="0" algn="ctr">
              <a:buNone/>
            </a:pPr>
            <a:r>
              <a:rPr lang="en-US" sz="2400" b="1" dirty="0">
                <a:latin typeface="Avenir Next LT Pro" panose="020B0504020202020204" pitchFamily="34" charset="0"/>
              </a:rPr>
              <a:t>Complete the rest of your worksheet. </a:t>
            </a:r>
          </a:p>
        </p:txBody>
      </p:sp>
      <p:cxnSp>
        <p:nvCxnSpPr>
          <p:cNvPr id="5" name="Straight Connector 4">
            <a:extLst>
              <a:ext uri="{FF2B5EF4-FFF2-40B4-BE49-F238E27FC236}">
                <a16:creationId xmlns:a16="http://schemas.microsoft.com/office/drawing/2014/main" id="{1D17C2AC-B8F2-0022-C04C-721AD8320C37}"/>
              </a:ext>
            </a:extLst>
          </p:cNvPr>
          <p:cNvCxnSpPr>
            <a:cxnSpLocks/>
          </p:cNvCxnSpPr>
          <p:nvPr/>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0555E83C-6164-757D-BD77-1E1926EC0488}"/>
              </a:ext>
            </a:extLst>
          </p:cNvPr>
          <p:cNvCxnSpPr>
            <a:cxnSpLocks/>
          </p:cNvCxnSpPr>
          <p:nvPr/>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shape&#10;&#10;Description automatically generated">
            <a:extLst>
              <a:ext uri="{FF2B5EF4-FFF2-40B4-BE49-F238E27FC236}">
                <a16:creationId xmlns:a16="http://schemas.microsoft.com/office/drawing/2014/main" id="{97A845AF-B90A-5CD8-5E1D-3680C0DC88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
        <p:nvSpPr>
          <p:cNvPr id="8" name="TextBox 7">
            <a:extLst>
              <a:ext uri="{FF2B5EF4-FFF2-40B4-BE49-F238E27FC236}">
                <a16:creationId xmlns:a16="http://schemas.microsoft.com/office/drawing/2014/main" id="{7FAAD901-951D-B39F-BD89-9DF9929FDE2E}"/>
              </a:ext>
            </a:extLst>
          </p:cNvPr>
          <p:cNvSpPr txBox="1"/>
          <p:nvPr/>
        </p:nvSpPr>
        <p:spPr>
          <a:xfrm>
            <a:off x="10425413" y="6500628"/>
            <a:ext cx="2003322" cy="253916"/>
          </a:xfrm>
          <a:prstGeom prst="rect">
            <a:avLst/>
          </a:prstGeom>
          <a:noFill/>
        </p:spPr>
        <p:txBody>
          <a:bodyPr wrap="square" rtlCol="0">
            <a:spAutoFit/>
          </a:bodyPr>
          <a:lstStyle/>
          <a:p>
            <a:r>
              <a:rPr lang="en-GB" sz="1050" dirty="0">
                <a:solidFill>
                  <a:srgbClr val="002060"/>
                </a:solidFill>
                <a:latin typeface="Avenir Next LT Pro Light" panose="020B0304020202020204" pitchFamily="34" charset="0"/>
              </a:rPr>
              <a:t>© Magister Resources 2023</a:t>
            </a:r>
          </a:p>
        </p:txBody>
      </p:sp>
    </p:spTree>
    <p:extLst>
      <p:ext uri="{BB962C8B-B14F-4D97-AF65-F5344CB8AC3E}">
        <p14:creationId xmlns:p14="http://schemas.microsoft.com/office/powerpoint/2010/main" val="68808686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EEC94D-5E5D-4C1A-C749-0142E93630B8}"/>
              </a:ext>
            </a:extLst>
          </p:cNvPr>
          <p:cNvSpPr>
            <a:spLocks noGrp="1"/>
          </p:cNvSpPr>
          <p:nvPr>
            <p:ph idx="1"/>
          </p:nvPr>
        </p:nvSpPr>
        <p:spPr>
          <a:xfrm>
            <a:off x="421639" y="185195"/>
            <a:ext cx="5481449" cy="5752617"/>
          </a:xfrm>
          <a:ln w="38100">
            <a:solidFill>
              <a:srgbClr val="00B0F0"/>
            </a:solidFill>
          </a:ln>
        </p:spPr>
        <p:txBody>
          <a:bodyPr>
            <a:normAutofit fontScale="92500" lnSpcReduction="20000"/>
          </a:bodyPr>
          <a:lstStyle/>
          <a:p>
            <a:pPr marL="0" indent="0" algn="ctr">
              <a:buNone/>
            </a:pPr>
            <a:r>
              <a:rPr lang="en-GB" b="1" dirty="0"/>
              <a:t>Task:</a:t>
            </a:r>
          </a:p>
          <a:p>
            <a:pPr marL="514350" indent="-514350" algn="ctr">
              <a:buAutoNum type="arabicPeriod"/>
            </a:pPr>
            <a:r>
              <a:rPr lang="en-GB" dirty="0"/>
              <a:t>Dampen your cotton wool with a little water </a:t>
            </a:r>
          </a:p>
          <a:p>
            <a:pPr marL="514350" indent="-514350" algn="ctr">
              <a:buAutoNum type="arabicPeriod"/>
            </a:pPr>
            <a:endParaRPr lang="en-GB" dirty="0"/>
          </a:p>
          <a:p>
            <a:pPr marL="514350" indent="-514350" algn="ctr">
              <a:buAutoNum type="arabicPeriod"/>
            </a:pPr>
            <a:r>
              <a:rPr lang="en-GB" dirty="0"/>
              <a:t>Place the cotton wool in your plant pot. </a:t>
            </a:r>
          </a:p>
          <a:p>
            <a:pPr marL="514350" indent="-514350" algn="ctr">
              <a:buAutoNum type="arabicPeriod"/>
            </a:pPr>
            <a:endParaRPr lang="en-GB" dirty="0"/>
          </a:p>
          <a:p>
            <a:pPr marL="514350" indent="-514350" algn="ctr">
              <a:buAutoNum type="arabicPeriod"/>
            </a:pPr>
            <a:r>
              <a:rPr lang="en-GB" dirty="0"/>
              <a:t>Sprinkle some mustard seeds onto the cotton wool. </a:t>
            </a:r>
          </a:p>
          <a:p>
            <a:pPr marL="514350" indent="-514350" algn="ctr">
              <a:buAutoNum type="arabicPeriod"/>
            </a:pPr>
            <a:endParaRPr lang="en-GB" dirty="0"/>
          </a:p>
          <a:p>
            <a:pPr marL="514350" indent="-514350" algn="ctr">
              <a:buAutoNum type="arabicPeriod"/>
            </a:pPr>
            <a:r>
              <a:rPr lang="en-GB" dirty="0"/>
              <a:t>Write your name on the mustard tree leaf outline and cut it out.</a:t>
            </a:r>
          </a:p>
          <a:p>
            <a:pPr marL="514350" indent="-514350" algn="ctr">
              <a:buAutoNum type="arabicPeriod"/>
            </a:pPr>
            <a:endParaRPr lang="en-GB" dirty="0"/>
          </a:p>
          <a:p>
            <a:pPr marL="514350" indent="-514350" algn="ctr">
              <a:buAutoNum type="arabicPeriod"/>
            </a:pPr>
            <a:r>
              <a:rPr lang="en-GB" dirty="0"/>
              <a:t>Colour in the leaf and stick it to your pot. </a:t>
            </a:r>
          </a:p>
        </p:txBody>
      </p:sp>
      <p:pic>
        <p:nvPicPr>
          <p:cNvPr id="14" name="Picture 13">
            <a:extLst>
              <a:ext uri="{FF2B5EF4-FFF2-40B4-BE49-F238E27FC236}">
                <a16:creationId xmlns:a16="http://schemas.microsoft.com/office/drawing/2014/main" id="{0F00C348-12E4-9DCC-5996-31B958283EF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6616" y1="46565" x2="26616" y2="46565"/>
                        <a14:foregroundMark x1="34981" y1="39695" x2="42776" y2="38168"/>
                      </a14:backgroundRemoval>
                    </a14:imgEffect>
                  </a14:imgLayer>
                </a14:imgProps>
              </a:ext>
            </a:extLst>
          </a:blip>
          <a:stretch>
            <a:fillRect/>
          </a:stretch>
        </p:blipFill>
        <p:spPr>
          <a:xfrm rot="1737052">
            <a:off x="5576569" y="3561380"/>
            <a:ext cx="2100139" cy="1046077"/>
          </a:xfrm>
          <a:prstGeom prst="rect">
            <a:avLst/>
          </a:prstGeom>
        </p:spPr>
      </p:pic>
      <p:pic>
        <p:nvPicPr>
          <p:cNvPr id="15" name="Picture 14">
            <a:extLst>
              <a:ext uri="{FF2B5EF4-FFF2-40B4-BE49-F238E27FC236}">
                <a16:creationId xmlns:a16="http://schemas.microsoft.com/office/drawing/2014/main" id="{81A1D42E-1586-E784-4B38-53F13E1D228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6616" y1="46565" x2="26616" y2="46565"/>
                        <a14:foregroundMark x1="34981" y1="39695" x2="42776" y2="38168"/>
                      </a14:backgroundRemoval>
                    </a14:imgEffect>
                  </a14:imgLayer>
                </a14:imgProps>
              </a:ext>
            </a:extLst>
          </a:blip>
          <a:stretch>
            <a:fillRect/>
          </a:stretch>
        </p:blipFill>
        <p:spPr>
          <a:xfrm rot="1737052">
            <a:off x="5236318" y="799599"/>
            <a:ext cx="2100139" cy="1046077"/>
          </a:xfrm>
          <a:prstGeom prst="rect">
            <a:avLst/>
          </a:prstGeom>
        </p:spPr>
      </p:pic>
      <p:pic>
        <p:nvPicPr>
          <p:cNvPr id="1026" name="Picture 2" descr="P7 – Growing Cress Seeds | Trinityscience's Weblog">
            <a:extLst>
              <a:ext uri="{FF2B5EF4-FFF2-40B4-BE49-F238E27FC236}">
                <a16:creationId xmlns:a16="http://schemas.microsoft.com/office/drawing/2014/main" id="{A2D1332C-E5D7-3EB0-1C85-B3D08BD7E8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8417" y="464169"/>
            <a:ext cx="3576155" cy="2511707"/>
          </a:xfrm>
          <a:prstGeom prst="ellipse">
            <a:avLst/>
          </a:prstGeom>
          <a:ln w="63500" cap="rnd">
            <a:solidFill>
              <a:srgbClr val="00206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6" name="Picture 15" descr="A picture containing diagram, white, font, sketch&#10;&#10;Description automatically generated">
            <a:extLst>
              <a:ext uri="{FF2B5EF4-FFF2-40B4-BE49-F238E27FC236}">
                <a16:creationId xmlns:a16="http://schemas.microsoft.com/office/drawing/2014/main" id="{324C56DB-876D-86BE-4B4D-B1017326D0A3}"/>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565" b="89565" l="2588" r="94977">
                        <a14:foregroundMark x1="2588" y1="66957" x2="15525" y2="65507"/>
                        <a14:foregroundMark x1="15525" y1="65507" x2="30441" y2="77681"/>
                        <a14:foregroundMark x1="30441" y1="77681" x2="49163" y2="45797"/>
                        <a14:foregroundMark x1="49163" y1="45797" x2="62100" y2="57971"/>
                        <a14:foregroundMark x1="62100" y1="57971" x2="73820" y2="48696"/>
                        <a14:foregroundMark x1="73820" y1="48696" x2="73973" y2="49275"/>
                        <a14:foregroundMark x1="91933" y1="45797" x2="94977" y2="48696"/>
                        <a14:foregroundMark x1="66971" y1="11014" x2="67275" y2="15652"/>
                        <a14:foregroundMark x1="80213" y1="15942" x2="80213" y2="15942"/>
                        <a14:foregroundMark x1="13242" y1="63478" x2="3501" y2="65507"/>
                      </a14:backgroundRemoval>
                    </a14:imgEffect>
                  </a14:imgLayer>
                </a14:imgProps>
              </a:ext>
              <a:ext uri="{28A0092B-C50C-407E-A947-70E740481C1C}">
                <a14:useLocalDpi xmlns:a14="http://schemas.microsoft.com/office/drawing/2010/main" val="0"/>
              </a:ext>
            </a:extLst>
          </a:blip>
          <a:stretch>
            <a:fillRect/>
          </a:stretch>
        </p:blipFill>
        <p:spPr>
          <a:xfrm>
            <a:off x="6288911" y="3614455"/>
            <a:ext cx="5294241" cy="2779376"/>
          </a:xfrm>
          <a:prstGeom prst="rect">
            <a:avLst/>
          </a:prstGeom>
        </p:spPr>
      </p:pic>
    </p:spTree>
    <p:extLst>
      <p:ext uri="{BB962C8B-B14F-4D97-AF65-F5344CB8AC3E}">
        <p14:creationId xmlns:p14="http://schemas.microsoft.com/office/powerpoint/2010/main" val="24839820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0C234C7-C5EF-424E-B37B-54DFA30A5DEF}"/>
              </a:ext>
            </a:extLst>
          </p:cNvPr>
          <p:cNvPicPr>
            <a:picLocks noChangeAspect="1"/>
          </p:cNvPicPr>
          <p:nvPr/>
        </p:nvPicPr>
        <p:blipFill>
          <a:blip r:embed="rId2"/>
          <a:stretch>
            <a:fillRect/>
          </a:stretch>
        </p:blipFill>
        <p:spPr>
          <a:xfrm>
            <a:off x="392737" y="2423548"/>
            <a:ext cx="11652237" cy="3383609"/>
          </a:xfrm>
          <a:prstGeom prst="rect">
            <a:avLst/>
          </a:prstGeom>
          <a:ln w="142875">
            <a:solidFill>
              <a:srgbClr val="92D050"/>
            </a:solidFill>
          </a:ln>
        </p:spPr>
      </p:pic>
      <p:sp>
        <p:nvSpPr>
          <p:cNvPr id="7" name="Title 1">
            <a:extLst>
              <a:ext uri="{FF2B5EF4-FFF2-40B4-BE49-F238E27FC236}">
                <a16:creationId xmlns:a16="http://schemas.microsoft.com/office/drawing/2014/main" id="{F9CB2192-3BC9-4A13-4FA8-5408D7F25ED9}"/>
              </a:ext>
            </a:extLst>
          </p:cNvPr>
          <p:cNvSpPr>
            <a:spLocks noGrp="1"/>
          </p:cNvSpPr>
          <p:nvPr>
            <p:ph type="title"/>
          </p:nvPr>
        </p:nvSpPr>
        <p:spPr>
          <a:xfrm>
            <a:off x="3985171" y="20059"/>
            <a:ext cx="4412633" cy="782853"/>
          </a:xfrm>
        </p:spPr>
        <p:txBody>
          <a:bodyPr>
            <a:normAutofit fontScale="90000"/>
          </a:bodyPr>
          <a:lstStyle/>
          <a:p>
            <a:pPr algn="ctr"/>
            <a:r>
              <a:rPr lang="en-GB" sz="5400" b="1" i="1" dirty="0">
                <a:solidFill>
                  <a:schemeClr val="accent6">
                    <a:lumMod val="50000"/>
                  </a:schemeClr>
                </a:solidFill>
                <a:latin typeface="Amasis MT Pro Black" panose="02040A04050005020304" pitchFamily="18" charset="0"/>
              </a:rPr>
              <a:t>~ Review ~</a:t>
            </a:r>
          </a:p>
        </p:txBody>
      </p:sp>
      <p:sp>
        <p:nvSpPr>
          <p:cNvPr id="14" name="Content Placeholder 2">
            <a:extLst>
              <a:ext uri="{FF2B5EF4-FFF2-40B4-BE49-F238E27FC236}">
                <a16:creationId xmlns:a16="http://schemas.microsoft.com/office/drawing/2014/main" id="{CBE48F63-5532-2D10-9671-35C006F9398F}"/>
              </a:ext>
            </a:extLst>
          </p:cNvPr>
          <p:cNvSpPr txBox="1">
            <a:spLocks/>
          </p:cNvSpPr>
          <p:nvPr/>
        </p:nvSpPr>
        <p:spPr>
          <a:xfrm>
            <a:off x="478465" y="2620985"/>
            <a:ext cx="11320797" cy="3137595"/>
          </a:xfrm>
          <a:prstGeom prst="rect">
            <a:avLst/>
          </a:prstGeom>
          <a:ln w="38100">
            <a:noFill/>
          </a:ln>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400" b="1" i="1" u="none" strike="noStrike" kern="1200" cap="none" spc="0" normalizeH="0" baseline="0" noProof="0" dirty="0">
                <a:ln>
                  <a:noFill/>
                </a:ln>
                <a:solidFill>
                  <a:srgbClr val="E7E6E6"/>
                </a:solidFill>
                <a:effectLst/>
                <a:uLnTx/>
                <a:uFillTx/>
                <a:latin typeface="Avenir Next LT Pro Light" panose="020B0304020202020204" pitchFamily="34" charset="0"/>
                <a:ea typeface="+mn-ea"/>
                <a:cs typeface="+mn-cs"/>
              </a:rPr>
              <a:t>Dear Lord,</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400" b="1" i="1" u="none" strike="noStrike" kern="1200" cap="none" spc="0" normalizeH="0" baseline="0" noProof="0" dirty="0">
                <a:ln>
                  <a:noFill/>
                </a:ln>
                <a:solidFill>
                  <a:srgbClr val="E7E6E6"/>
                </a:solidFill>
                <a:effectLst/>
                <a:uLnTx/>
                <a:uFillTx/>
                <a:latin typeface="Avenir Next LT Pro Light" panose="020B0304020202020204" pitchFamily="34" charset="0"/>
                <a:ea typeface="+mn-ea"/>
                <a:cs typeface="+mn-cs"/>
              </a:rPr>
              <a:t>We thank you for our day today, for the new friends we are making and all the exciting opportunities that lie ahead of us. Please be with us as we start secondary school and help us become the person You called us to be. </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3400" b="1" i="1" dirty="0">
                <a:solidFill>
                  <a:srgbClr val="E7E6E6"/>
                </a:solidFill>
                <a:latin typeface="Avenir Next LT Pro Light" panose="020B0304020202020204" pitchFamily="34" charset="0"/>
              </a:rPr>
              <a:t>Amen.</a:t>
            </a:r>
            <a:endParaRPr kumimoji="0" lang="en-US" sz="3400" b="1" i="1" u="none" strike="noStrike" kern="1200" cap="none" spc="0" normalizeH="0" baseline="0" noProof="0" dirty="0">
              <a:ln>
                <a:noFill/>
              </a:ln>
              <a:solidFill>
                <a:srgbClr val="E7E6E6"/>
              </a:solidFill>
              <a:effectLst/>
              <a:uLnTx/>
              <a:uFillTx/>
              <a:latin typeface="Avenir Next LT Pro Light" panose="020B0304020202020204" pitchFamily="34" charset="0"/>
              <a:ea typeface="+mn-ea"/>
              <a:cs typeface="+mn-cs"/>
            </a:endParaRPr>
          </a:p>
        </p:txBody>
      </p:sp>
      <p:sp>
        <p:nvSpPr>
          <p:cNvPr id="11" name="Content Placeholder 2">
            <a:extLst>
              <a:ext uri="{FF2B5EF4-FFF2-40B4-BE49-F238E27FC236}">
                <a16:creationId xmlns:a16="http://schemas.microsoft.com/office/drawing/2014/main" id="{170256DD-5017-9944-A975-6A31435F94CA}"/>
              </a:ext>
            </a:extLst>
          </p:cNvPr>
          <p:cNvSpPr txBox="1">
            <a:spLocks/>
          </p:cNvSpPr>
          <p:nvPr/>
        </p:nvSpPr>
        <p:spPr>
          <a:xfrm>
            <a:off x="328487" y="954471"/>
            <a:ext cx="3775680" cy="1039811"/>
          </a:xfrm>
          <a:prstGeom prst="rect">
            <a:avLst/>
          </a:prstGeom>
          <a:ln w="38100">
            <a:solidFill>
              <a:schemeClr val="accent6">
                <a:lumMod val="60000"/>
                <a:lumOff val="40000"/>
              </a:schemeClr>
            </a:solid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schemeClr val="bg2">
                    <a:lumMod val="75000"/>
                  </a:schemeClr>
                </a:solidFill>
                <a:effectLst/>
                <a:uLnTx/>
                <a:uFillTx/>
                <a:latin typeface="Avenir Next LT Pro" panose="020B0504020202020204" pitchFamily="34" charset="0"/>
                <a:ea typeface="+mn-ea"/>
                <a:cs typeface="+mn-cs"/>
              </a:rPr>
              <a:t>1. Get to know each other!</a:t>
            </a:r>
          </a:p>
        </p:txBody>
      </p:sp>
      <p:sp>
        <p:nvSpPr>
          <p:cNvPr id="12" name="Content Placeholder 3">
            <a:extLst>
              <a:ext uri="{FF2B5EF4-FFF2-40B4-BE49-F238E27FC236}">
                <a16:creationId xmlns:a16="http://schemas.microsoft.com/office/drawing/2014/main" id="{4DF0CE58-5A78-F96F-3556-C00C68ACA53A}"/>
              </a:ext>
            </a:extLst>
          </p:cNvPr>
          <p:cNvSpPr txBox="1">
            <a:spLocks/>
          </p:cNvSpPr>
          <p:nvPr/>
        </p:nvSpPr>
        <p:spPr>
          <a:xfrm>
            <a:off x="4303650" y="976411"/>
            <a:ext cx="3775677" cy="1039813"/>
          </a:xfrm>
          <a:prstGeom prst="rect">
            <a:avLst/>
          </a:prstGeom>
          <a:ln w="38100">
            <a:solidFill>
              <a:schemeClr val="accent6"/>
            </a:solid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schemeClr val="bg2">
                    <a:lumMod val="75000"/>
                  </a:schemeClr>
                </a:solidFill>
                <a:effectLst/>
                <a:uLnTx/>
                <a:uFillTx/>
                <a:latin typeface="Avenir Next LT Pro" panose="020B0504020202020204" pitchFamily="34" charset="0"/>
                <a:ea typeface="+mn-ea"/>
                <a:cs typeface="+mn-cs"/>
              </a:rPr>
              <a:t>2. Retell Jesus’ Parable of the Mustard Seed</a:t>
            </a:r>
          </a:p>
        </p:txBody>
      </p:sp>
      <p:sp>
        <p:nvSpPr>
          <p:cNvPr id="13" name="Content Placeholder 4">
            <a:extLst>
              <a:ext uri="{FF2B5EF4-FFF2-40B4-BE49-F238E27FC236}">
                <a16:creationId xmlns:a16="http://schemas.microsoft.com/office/drawing/2014/main" id="{B246899D-8D19-8B43-AE63-492498E72A79}"/>
              </a:ext>
            </a:extLst>
          </p:cNvPr>
          <p:cNvSpPr txBox="1">
            <a:spLocks/>
          </p:cNvSpPr>
          <p:nvPr/>
        </p:nvSpPr>
        <p:spPr>
          <a:xfrm>
            <a:off x="8269297" y="976412"/>
            <a:ext cx="3775677" cy="1039812"/>
          </a:xfrm>
          <a:prstGeom prst="rect">
            <a:avLst/>
          </a:prstGeom>
          <a:ln w="38100">
            <a:solidFill>
              <a:schemeClr val="accent6">
                <a:lumMod val="75000"/>
              </a:schemeClr>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kumimoji="0" lang="en-US" sz="2200" b="0" i="0" u="none" strike="noStrike" kern="1200" cap="none" spc="0" normalizeH="0" baseline="0" noProof="0" dirty="0">
                <a:ln>
                  <a:noFill/>
                </a:ln>
                <a:effectLst/>
                <a:uLnTx/>
                <a:uFillTx/>
                <a:latin typeface="Avenir Next LT Pro" panose="020B0504020202020204" pitchFamily="34" charset="0"/>
                <a:ea typeface="+mn-ea"/>
                <a:cs typeface="+mn-cs"/>
              </a:rPr>
              <a:t>3. </a:t>
            </a:r>
            <a:r>
              <a:rPr lang="en-US" sz="2200" dirty="0">
                <a:latin typeface="Avenir Next LT Pro" panose="020B0504020202020204" pitchFamily="34" charset="0"/>
              </a:rPr>
              <a:t>Consider your own hopes for your future at Catholic secondary school</a:t>
            </a:r>
            <a:endParaRPr lang="en-GB" sz="2200" dirty="0">
              <a:latin typeface="Avenir Next LT Pro" panose="020B0504020202020204" pitchFamily="34" charset="0"/>
            </a:endParaRPr>
          </a:p>
        </p:txBody>
      </p:sp>
      <p:sp>
        <p:nvSpPr>
          <p:cNvPr id="9" name="Rectangle 8">
            <a:extLst>
              <a:ext uri="{FF2B5EF4-FFF2-40B4-BE49-F238E27FC236}">
                <a16:creationId xmlns:a16="http://schemas.microsoft.com/office/drawing/2014/main" id="{1AD75A87-1F78-D64F-C2AF-1523DC5AE119}"/>
              </a:ext>
            </a:extLst>
          </p:cNvPr>
          <p:cNvSpPr/>
          <p:nvPr/>
        </p:nvSpPr>
        <p:spPr>
          <a:xfrm>
            <a:off x="8181072" y="897558"/>
            <a:ext cx="3952125" cy="1197517"/>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A1625215-D4C0-1DB8-F13C-EEC0ABB355A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835" b="92621" l="9932" r="92466">
                        <a14:foregroundMark x1="20548" y1="8651" x2="20548" y2="8651"/>
                        <a14:foregroundMark x1="31507" y1="25191" x2="31507" y2="25191"/>
                        <a14:foregroundMark x1="39726" y1="46819" x2="39726" y2="46819"/>
                        <a14:foregroundMark x1="29795" y1="65649" x2="29795" y2="65649"/>
                        <a14:foregroundMark x1="45205" y1="80916" x2="45205" y2="80916"/>
                        <a14:foregroundMark x1="50685" y1="92875" x2="50685" y2="92875"/>
                        <a14:foregroundMark x1="81507" y1="14249" x2="81507" y2="14249"/>
                        <a14:foregroundMark x1="44178" y1="4835" x2="44178" y2="4835"/>
                        <a14:foregroundMark x1="92466" y1="56997" x2="92466" y2="56997"/>
                        <a14:foregroundMark x1="63699" y1="24173" x2="63699" y2="24173"/>
                        <a14:foregroundMark x1="40068" y1="18066" x2="54795" y2="32824"/>
                        <a14:foregroundMark x1="54795" y1="32824" x2="55822" y2="68702"/>
                      </a14:backgroundRemoval>
                    </a14:imgEffect>
                  </a14:imgLayer>
                </a14:imgProps>
              </a:ext>
            </a:extLst>
          </a:blip>
          <a:stretch>
            <a:fillRect/>
          </a:stretch>
        </p:blipFill>
        <p:spPr>
          <a:xfrm>
            <a:off x="9935441" y="1877003"/>
            <a:ext cx="526166" cy="905903"/>
          </a:xfrm>
          <a:prstGeom prst="rect">
            <a:avLst/>
          </a:prstGeom>
        </p:spPr>
      </p:pic>
    </p:spTree>
    <p:extLst>
      <p:ext uri="{BB962C8B-B14F-4D97-AF65-F5344CB8AC3E}">
        <p14:creationId xmlns:p14="http://schemas.microsoft.com/office/powerpoint/2010/main" val="20898167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3FD90-9C24-4E70-A697-DCA5695D621D}"/>
              </a:ext>
            </a:extLst>
          </p:cNvPr>
          <p:cNvSpPr>
            <a:spLocks noGrp="1"/>
          </p:cNvSpPr>
          <p:nvPr>
            <p:ph type="ctrTitle"/>
          </p:nvPr>
        </p:nvSpPr>
        <p:spPr>
          <a:xfrm>
            <a:off x="1524000" y="144877"/>
            <a:ext cx="9144000" cy="1070421"/>
          </a:xfrm>
        </p:spPr>
        <p:txBody>
          <a:bodyPr>
            <a:noAutofit/>
          </a:bodyPr>
          <a:lstStyle/>
          <a:p>
            <a:r>
              <a:rPr lang="en-GB" sz="4400" dirty="0">
                <a:solidFill>
                  <a:schemeClr val="accent6">
                    <a:lumMod val="75000"/>
                  </a:schemeClr>
                </a:solidFill>
              </a:rPr>
              <a:t>The Parable of the Mustard Seed</a:t>
            </a:r>
          </a:p>
        </p:txBody>
      </p:sp>
      <p:sp>
        <p:nvSpPr>
          <p:cNvPr id="6" name="Content Placeholder 5">
            <a:extLst>
              <a:ext uri="{FF2B5EF4-FFF2-40B4-BE49-F238E27FC236}">
                <a16:creationId xmlns:a16="http://schemas.microsoft.com/office/drawing/2014/main" id="{DB4AE4B5-790F-46F9-AF14-EDACFD569138}"/>
              </a:ext>
            </a:extLst>
          </p:cNvPr>
          <p:cNvSpPr>
            <a:spLocks noGrp="1"/>
          </p:cNvSpPr>
          <p:nvPr>
            <p:ph sz="quarter" idx="16"/>
          </p:nvPr>
        </p:nvSpPr>
        <p:spPr/>
        <p:txBody>
          <a:bodyPr>
            <a:normAutofit lnSpcReduction="10000"/>
          </a:bodyPr>
          <a:lstStyle/>
          <a:p>
            <a:pPr algn="ctr"/>
            <a:r>
              <a:rPr lang="en-GB" dirty="0"/>
              <a:t>Keywords: </a:t>
            </a:r>
            <a:br>
              <a:rPr lang="en-GB" dirty="0"/>
            </a:br>
            <a:r>
              <a:rPr lang="en-GB" dirty="0"/>
              <a:t>Parable, Jesus, Prayer, Moral</a:t>
            </a:r>
          </a:p>
        </p:txBody>
      </p:sp>
      <p:sp>
        <p:nvSpPr>
          <p:cNvPr id="8" name="Date Placeholder 7">
            <a:extLst>
              <a:ext uri="{FF2B5EF4-FFF2-40B4-BE49-F238E27FC236}">
                <a16:creationId xmlns:a16="http://schemas.microsoft.com/office/drawing/2014/main" id="{D38C5776-2F27-4107-AE06-E6718BA6D76A}"/>
              </a:ext>
            </a:extLst>
          </p:cNvPr>
          <p:cNvSpPr>
            <a:spLocks noGrp="1"/>
          </p:cNvSpPr>
          <p:nvPr>
            <p:ph type="dt" sz="half" idx="10"/>
          </p:nvPr>
        </p:nvSpPr>
        <p:spPr/>
        <p:txBody>
          <a:bodyPr/>
          <a:lstStyle/>
          <a:p>
            <a:fld id="{B4E8F738-8EBD-4717-8431-58F5E7EDF754}" type="datetime2">
              <a:rPr lang="en-GB" smtClean="0"/>
              <a:t>Wednesday, 31 May 2023</a:t>
            </a:fld>
            <a:endParaRPr lang="en-GB" dirty="0"/>
          </a:p>
        </p:txBody>
      </p:sp>
      <p:pic>
        <p:nvPicPr>
          <p:cNvPr id="11" name="Picture 2">
            <a:extLst>
              <a:ext uri="{FF2B5EF4-FFF2-40B4-BE49-F238E27FC236}">
                <a16:creationId xmlns:a16="http://schemas.microsoft.com/office/drawing/2014/main" id="{E01F22B6-1CDA-4BF8-B704-782F9819AF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1982" y="1635050"/>
            <a:ext cx="1640385" cy="2028181"/>
          </a:xfrm>
          <a:prstGeom prst="rect">
            <a:avLst/>
          </a:prstGeom>
          <a:noFill/>
          <a:extLst>
            <a:ext uri="{909E8E84-426E-40DD-AFC4-6F175D3DCCD1}">
              <a14:hiddenFill xmlns:a14="http://schemas.microsoft.com/office/drawing/2010/main">
                <a:solidFill>
                  <a:srgbClr val="FFFFFF"/>
                </a:solidFill>
              </a14:hiddenFill>
            </a:ext>
          </a:extLst>
        </p:spPr>
      </p:pic>
      <p:sp>
        <p:nvSpPr>
          <p:cNvPr id="19" name="Content Placeholder 2">
            <a:extLst>
              <a:ext uri="{FF2B5EF4-FFF2-40B4-BE49-F238E27FC236}">
                <a16:creationId xmlns:a16="http://schemas.microsoft.com/office/drawing/2014/main" id="{919B438F-4DFD-E4B0-5551-CF04FC197E10}"/>
              </a:ext>
            </a:extLst>
          </p:cNvPr>
          <p:cNvSpPr txBox="1">
            <a:spLocks/>
          </p:cNvSpPr>
          <p:nvPr/>
        </p:nvSpPr>
        <p:spPr>
          <a:xfrm>
            <a:off x="471674" y="1477165"/>
            <a:ext cx="4114800" cy="1039811"/>
          </a:xfrm>
          <a:prstGeom prst="rect">
            <a:avLst/>
          </a:prstGeom>
          <a:ln w="38100">
            <a:solidFill>
              <a:schemeClr val="accent6">
                <a:lumMod val="60000"/>
                <a:lumOff val="40000"/>
              </a:schemeClr>
            </a:solid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1. Get to know each other!</a:t>
            </a:r>
          </a:p>
        </p:txBody>
      </p:sp>
      <p:sp>
        <p:nvSpPr>
          <p:cNvPr id="20" name="Content Placeholder 3">
            <a:extLst>
              <a:ext uri="{FF2B5EF4-FFF2-40B4-BE49-F238E27FC236}">
                <a16:creationId xmlns:a16="http://schemas.microsoft.com/office/drawing/2014/main" id="{A3D47C47-7891-BAEE-B7B3-EC27F4073860}"/>
              </a:ext>
            </a:extLst>
          </p:cNvPr>
          <p:cNvSpPr txBox="1">
            <a:spLocks/>
          </p:cNvSpPr>
          <p:nvPr/>
        </p:nvSpPr>
        <p:spPr>
          <a:xfrm>
            <a:off x="471674" y="2909093"/>
            <a:ext cx="4114800" cy="1039813"/>
          </a:xfrm>
          <a:prstGeom prst="rect">
            <a:avLst/>
          </a:prstGeom>
          <a:ln w="38100">
            <a:solidFill>
              <a:schemeClr val="accent6"/>
            </a:solid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2. Retell Jesus’ Parable of the Mustard Seed</a:t>
            </a:r>
          </a:p>
        </p:txBody>
      </p:sp>
      <p:sp>
        <p:nvSpPr>
          <p:cNvPr id="21" name="Content Placeholder 4">
            <a:extLst>
              <a:ext uri="{FF2B5EF4-FFF2-40B4-BE49-F238E27FC236}">
                <a16:creationId xmlns:a16="http://schemas.microsoft.com/office/drawing/2014/main" id="{76794331-A3CD-E7E4-9F67-3164B815880A}"/>
              </a:ext>
            </a:extLst>
          </p:cNvPr>
          <p:cNvSpPr txBox="1">
            <a:spLocks/>
          </p:cNvSpPr>
          <p:nvPr/>
        </p:nvSpPr>
        <p:spPr>
          <a:xfrm>
            <a:off x="471679" y="4341023"/>
            <a:ext cx="4114795" cy="1039812"/>
          </a:xfrm>
          <a:prstGeom prst="rect">
            <a:avLst/>
          </a:prstGeom>
          <a:ln w="38100">
            <a:solidFill>
              <a:schemeClr val="accent6">
                <a:lumMod val="75000"/>
              </a:schemeClr>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kumimoji="0" lang="en-US" sz="22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3. </a:t>
            </a:r>
            <a:r>
              <a:rPr lang="en-US" sz="2200" dirty="0">
                <a:solidFill>
                  <a:prstClr val="black"/>
                </a:solidFill>
                <a:latin typeface="Avenir Next LT Pro" panose="020B0504020202020204" pitchFamily="34" charset="0"/>
              </a:rPr>
              <a:t>Consider your own hopes for your future at Catholic secondary school</a:t>
            </a:r>
            <a:endParaRPr lang="en-GB" sz="2200" dirty="0">
              <a:latin typeface="Avenir Next LT Pro" panose="020B0504020202020204" pitchFamily="34" charset="0"/>
            </a:endParaRPr>
          </a:p>
        </p:txBody>
      </p:sp>
      <p:sp>
        <p:nvSpPr>
          <p:cNvPr id="24" name="Rectangle 23">
            <a:extLst>
              <a:ext uri="{FF2B5EF4-FFF2-40B4-BE49-F238E27FC236}">
                <a16:creationId xmlns:a16="http://schemas.microsoft.com/office/drawing/2014/main" id="{83FA4C6F-B8E9-A2C1-80FA-7595BFDC5BD6}"/>
              </a:ext>
            </a:extLst>
          </p:cNvPr>
          <p:cNvSpPr/>
          <p:nvPr/>
        </p:nvSpPr>
        <p:spPr>
          <a:xfrm>
            <a:off x="4958080" y="1477165"/>
            <a:ext cx="6884670" cy="3903669"/>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E60009DB-4D8F-99C2-A365-D5139A7611FE}"/>
              </a:ext>
            </a:extLst>
          </p:cNvPr>
          <p:cNvPicPr>
            <a:picLocks noChangeAspect="1"/>
          </p:cNvPicPr>
          <p:nvPr/>
        </p:nvPicPr>
        <p:blipFill>
          <a:blip r:embed="rId4"/>
          <a:stretch>
            <a:fillRect/>
          </a:stretch>
        </p:blipFill>
        <p:spPr>
          <a:xfrm>
            <a:off x="7266570" y="2309068"/>
            <a:ext cx="3981977" cy="2239862"/>
          </a:xfrm>
          <a:prstGeom prst="rect">
            <a:avLst/>
          </a:prstGeom>
        </p:spPr>
      </p:pic>
    </p:spTree>
    <p:extLst>
      <p:ext uri="{BB962C8B-B14F-4D97-AF65-F5344CB8AC3E}">
        <p14:creationId xmlns:p14="http://schemas.microsoft.com/office/powerpoint/2010/main" val="21729422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C6FF0-CFB8-102D-B2A2-07A3CDEF5A6E}"/>
              </a:ext>
            </a:extLst>
          </p:cNvPr>
          <p:cNvSpPr>
            <a:spLocks noGrp="1"/>
          </p:cNvSpPr>
          <p:nvPr>
            <p:ph type="title"/>
          </p:nvPr>
        </p:nvSpPr>
        <p:spPr>
          <a:xfrm>
            <a:off x="838200" y="260854"/>
            <a:ext cx="10515600" cy="420183"/>
          </a:xfrm>
        </p:spPr>
        <p:txBody>
          <a:bodyPr>
            <a:noAutofit/>
          </a:bodyPr>
          <a:lstStyle/>
          <a:p>
            <a:pPr algn="ctr"/>
            <a:r>
              <a:rPr lang="en-GB" sz="2800" b="1" u="sng" dirty="0"/>
              <a:t>Further Information</a:t>
            </a:r>
          </a:p>
        </p:txBody>
      </p:sp>
      <p:sp>
        <p:nvSpPr>
          <p:cNvPr id="3" name="Content Placeholder 2">
            <a:extLst>
              <a:ext uri="{FF2B5EF4-FFF2-40B4-BE49-F238E27FC236}">
                <a16:creationId xmlns:a16="http://schemas.microsoft.com/office/drawing/2014/main" id="{2003D817-F810-E60F-CEE3-623B4CA6B8D1}"/>
              </a:ext>
            </a:extLst>
          </p:cNvPr>
          <p:cNvSpPr>
            <a:spLocks noGrp="1"/>
          </p:cNvSpPr>
          <p:nvPr>
            <p:ph idx="1"/>
          </p:nvPr>
        </p:nvSpPr>
        <p:spPr>
          <a:xfrm>
            <a:off x="752438" y="1253330"/>
            <a:ext cx="10515600" cy="4615841"/>
          </a:xfrm>
        </p:spPr>
        <p:txBody>
          <a:bodyPr>
            <a:normAutofit/>
          </a:bodyPr>
          <a:lstStyle/>
          <a:p>
            <a:r>
              <a:rPr lang="en-GB" sz="2000" dirty="0"/>
              <a:t>Accompanying resources:</a:t>
            </a:r>
          </a:p>
          <a:p>
            <a:pPr lvl="1">
              <a:buFontTx/>
              <a:buChar char="-"/>
            </a:pPr>
            <a:r>
              <a:rPr lang="en-GB" sz="2000" dirty="0"/>
              <a:t>Bingo grid</a:t>
            </a:r>
          </a:p>
          <a:p>
            <a:pPr lvl="1">
              <a:buFontTx/>
              <a:buChar char="-"/>
            </a:pPr>
            <a:r>
              <a:rPr lang="en-GB" sz="2000" dirty="0"/>
              <a:t>Parable worksheet</a:t>
            </a:r>
          </a:p>
          <a:p>
            <a:pPr lvl="1">
              <a:buFontTx/>
              <a:buChar char="-"/>
            </a:pPr>
            <a:r>
              <a:rPr lang="en-GB" sz="2000" dirty="0"/>
              <a:t>Mustard leaf outline</a:t>
            </a:r>
          </a:p>
          <a:p>
            <a:pPr>
              <a:buFontTx/>
              <a:buChar char="-"/>
            </a:pPr>
            <a:endParaRPr lang="en-GB" sz="2000" dirty="0"/>
          </a:p>
          <a:p>
            <a:r>
              <a:rPr lang="en-GB" sz="2000" dirty="0"/>
              <a:t>Religious Education Directory 2023 Links:</a:t>
            </a:r>
          </a:p>
          <a:p>
            <a:pPr marL="0" indent="0">
              <a:buNone/>
            </a:pPr>
            <a:endParaRPr lang="en-GB" sz="2000" dirty="0"/>
          </a:p>
          <a:p>
            <a:pPr marL="0" indent="0">
              <a:buNone/>
            </a:pPr>
            <a:endParaRPr lang="en-GB" sz="2000" dirty="0"/>
          </a:p>
          <a:p>
            <a:pPr marL="0" indent="0">
              <a:buNone/>
            </a:pPr>
            <a:endParaRPr lang="en-GB" sz="2000" dirty="0"/>
          </a:p>
          <a:p>
            <a:endParaRPr lang="en-GB" sz="2000" dirty="0"/>
          </a:p>
          <a:p>
            <a:endParaRPr lang="en-GB" sz="2000" dirty="0"/>
          </a:p>
          <a:p>
            <a:r>
              <a:rPr lang="en-GB" sz="2000" dirty="0"/>
              <a:t>Further resources available at </a:t>
            </a:r>
            <a:r>
              <a:rPr lang="en-GB" sz="2000" dirty="0">
                <a:hlinkClick r:id="rId2"/>
              </a:rPr>
              <a:t>www.magisterresources.com</a:t>
            </a:r>
            <a:r>
              <a:rPr lang="en-GB" sz="2000" dirty="0"/>
              <a:t> </a:t>
            </a:r>
          </a:p>
          <a:p>
            <a:pPr marL="0" indent="0">
              <a:buNone/>
            </a:pPr>
            <a:endParaRPr lang="en-GB" sz="2000" dirty="0"/>
          </a:p>
        </p:txBody>
      </p:sp>
      <p:graphicFrame>
        <p:nvGraphicFramePr>
          <p:cNvPr id="4" name="Table 4">
            <a:extLst>
              <a:ext uri="{FF2B5EF4-FFF2-40B4-BE49-F238E27FC236}">
                <a16:creationId xmlns:a16="http://schemas.microsoft.com/office/drawing/2014/main" id="{760E7ABF-D7C8-06CF-FAEE-FC972C493056}"/>
              </a:ext>
            </a:extLst>
          </p:cNvPr>
          <p:cNvGraphicFramePr>
            <a:graphicFrameLocks noGrp="1"/>
          </p:cNvGraphicFramePr>
          <p:nvPr>
            <p:extLst>
              <p:ext uri="{D42A27DB-BD31-4B8C-83A1-F6EECF244321}">
                <p14:modId xmlns:p14="http://schemas.microsoft.com/office/powerpoint/2010/main" val="3249929878"/>
              </p:ext>
            </p:extLst>
          </p:nvPr>
        </p:nvGraphicFramePr>
        <p:xfrm>
          <a:off x="838200" y="3545301"/>
          <a:ext cx="10429838" cy="1381760"/>
        </p:xfrm>
        <a:graphic>
          <a:graphicData uri="http://schemas.openxmlformats.org/drawingml/2006/table">
            <a:tbl>
              <a:tblPr firstRow="1" bandRow="1">
                <a:tableStyleId>{5C22544A-7EE6-4342-B048-85BDC9FD1C3A}</a:tableStyleId>
              </a:tblPr>
              <a:tblGrid>
                <a:gridCol w="1437171">
                  <a:extLst>
                    <a:ext uri="{9D8B030D-6E8A-4147-A177-3AD203B41FA5}">
                      <a16:colId xmlns:a16="http://schemas.microsoft.com/office/drawing/2014/main" val="232519488"/>
                    </a:ext>
                  </a:extLst>
                </a:gridCol>
                <a:gridCol w="8992667">
                  <a:extLst>
                    <a:ext uri="{9D8B030D-6E8A-4147-A177-3AD203B41FA5}">
                      <a16:colId xmlns:a16="http://schemas.microsoft.com/office/drawing/2014/main" val="1429317539"/>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bg1"/>
                          </a:solidFill>
                          <a:latin typeface="Avenir Next LT Pro" panose="020B0504020202020204" pitchFamily="34" charset="0"/>
                        </a:rPr>
                        <a:t>U6.1.1</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b="0" dirty="0">
                          <a:solidFill>
                            <a:schemeClr val="bg1"/>
                          </a:solidFill>
                          <a:latin typeface="Avenir Next LT Pro" panose="020B0504020202020204" pitchFamily="34" charset="0"/>
                        </a:rPr>
                        <a:t>Show understanding of the literary forms found in the text’s studied, including the use of metaphor, symbolic language, and poetry.</a:t>
                      </a:r>
                      <a:endParaRPr lang="en-GB" b="0" dirty="0">
                        <a:solidFill>
                          <a:schemeClr val="bg1"/>
                        </a:solidFill>
                        <a:latin typeface="Avenir Next LT Pro" panose="020B050402020202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223609453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bg1"/>
                          </a:solidFill>
                          <a:latin typeface="Avenir Next LT Pro" panose="020B0504020202020204" pitchFamily="34" charset="0"/>
                        </a:rPr>
                        <a:t>R6.3.2</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b="0" dirty="0">
                          <a:solidFill>
                            <a:schemeClr val="bg1"/>
                          </a:solidFill>
                          <a:latin typeface="Avenir Next LT Pro" panose="020B0504020202020204" pitchFamily="34" charset="0"/>
                        </a:rPr>
                        <a:t>Considering how stories from scripture speak to people in different ways.</a:t>
                      </a:r>
                      <a:endParaRPr lang="en-GB" b="0" dirty="0">
                        <a:solidFill>
                          <a:schemeClr val="bg1"/>
                        </a:solidFill>
                        <a:latin typeface="Avenir Next LT Pro" panose="020B050402020202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67840485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bg1"/>
                          </a:solidFill>
                          <a:latin typeface="Avenir Next LT Pro" panose="020B0504020202020204" pitchFamily="34" charset="0"/>
                        </a:rPr>
                        <a:t>R7.2.2</a:t>
                      </a:r>
                    </a:p>
                  </a:txBody>
                  <a:tcPr>
                    <a:lnT w="12700" cap="flat" cmpd="sng" algn="ctr">
                      <a:solidFill>
                        <a:schemeClr val="tx1"/>
                      </a:solidFill>
                      <a:prstDash val="solid"/>
                      <a:round/>
                      <a:headEnd type="none" w="med" len="med"/>
                      <a:tailEnd type="none" w="med" len="med"/>
                    </a:lnT>
                    <a:solidFill>
                      <a:schemeClr val="tx2"/>
                    </a:solidFill>
                  </a:tcPr>
                </a:tc>
                <a:tc>
                  <a:txBody>
                    <a:bodyPr/>
                    <a:lstStyle/>
                    <a:p>
                      <a:r>
                        <a:rPr lang="en-US" b="0" dirty="0">
                          <a:solidFill>
                            <a:schemeClr val="bg1"/>
                          </a:solidFill>
                          <a:latin typeface="Avenir Next LT Pro" panose="020B0504020202020204" pitchFamily="34" charset="0"/>
                        </a:rPr>
                        <a:t>Create an artistic expression of Scripture that reflects its personal meaning for them.</a:t>
                      </a:r>
                      <a:endParaRPr lang="en-GB" b="0" dirty="0">
                        <a:solidFill>
                          <a:schemeClr val="bg1"/>
                        </a:solidFill>
                        <a:latin typeface="Avenir Next LT Pro" panose="020B0504020202020204" pitchFamily="34" charset="0"/>
                      </a:endParaRPr>
                    </a:p>
                  </a:txBody>
                  <a:tcPr>
                    <a:lnT w="12700" cap="flat" cmpd="sng" algn="ctr">
                      <a:solidFill>
                        <a:schemeClr val="tx1"/>
                      </a:solidFill>
                      <a:prstDash val="solid"/>
                      <a:round/>
                      <a:headEnd type="none" w="med" len="med"/>
                      <a:tailEnd type="none" w="med" len="med"/>
                    </a:lnT>
                    <a:solidFill>
                      <a:schemeClr val="tx2"/>
                    </a:solidFill>
                  </a:tcPr>
                </a:tc>
                <a:extLst>
                  <a:ext uri="{0D108BD9-81ED-4DB2-BD59-A6C34878D82A}">
                    <a16:rowId xmlns:a16="http://schemas.microsoft.com/office/drawing/2014/main" val="2169384247"/>
                  </a:ext>
                </a:extLst>
              </a:tr>
            </a:tbl>
          </a:graphicData>
        </a:graphic>
      </p:graphicFrame>
    </p:spTree>
    <p:extLst>
      <p:ext uri="{BB962C8B-B14F-4D97-AF65-F5344CB8AC3E}">
        <p14:creationId xmlns:p14="http://schemas.microsoft.com/office/powerpoint/2010/main" val="10300961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3E97E402-E84E-CF30-767D-CEE6AA473977}"/>
              </a:ext>
            </a:extLst>
          </p:cNvPr>
          <p:cNvPicPr>
            <a:picLocks noChangeAspect="1"/>
          </p:cNvPicPr>
          <p:nvPr/>
        </p:nvPicPr>
        <p:blipFill rotWithShape="1">
          <a:blip r:embed="rId3"/>
          <a:srcRect l="11858" r="21189"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Title 1">
            <a:extLst>
              <a:ext uri="{FF2B5EF4-FFF2-40B4-BE49-F238E27FC236}">
                <a16:creationId xmlns:a16="http://schemas.microsoft.com/office/drawing/2014/main" id="{D09D972C-E772-1E53-AD51-0F45DB1A0273}"/>
              </a:ext>
            </a:extLst>
          </p:cNvPr>
          <p:cNvSpPr>
            <a:spLocks noGrp="1"/>
          </p:cNvSpPr>
          <p:nvPr>
            <p:ph type="title"/>
          </p:nvPr>
        </p:nvSpPr>
        <p:spPr>
          <a:xfrm>
            <a:off x="-1525" y="109073"/>
            <a:ext cx="5658293" cy="1623163"/>
          </a:xfrm>
        </p:spPr>
        <p:txBody>
          <a:bodyPr>
            <a:normAutofit fontScale="90000"/>
          </a:bodyPr>
          <a:lstStyle/>
          <a:p>
            <a:pPr algn="ctr"/>
            <a:r>
              <a:rPr lang="en-GB" sz="13800" b="1" dirty="0">
                <a:solidFill>
                  <a:schemeClr val="accent2"/>
                </a:solidFill>
                <a:latin typeface="Berlin Sans FB Demi" panose="020E0802020502020306" pitchFamily="34" charset="0"/>
              </a:rPr>
              <a:t>B</a:t>
            </a:r>
            <a:r>
              <a:rPr lang="en-GB" sz="13800" b="1" dirty="0">
                <a:solidFill>
                  <a:schemeClr val="accent5">
                    <a:lumMod val="75000"/>
                  </a:schemeClr>
                </a:solidFill>
                <a:latin typeface="Berlin Sans FB Demi" panose="020E0802020502020306" pitchFamily="34" charset="0"/>
              </a:rPr>
              <a:t>I</a:t>
            </a:r>
            <a:r>
              <a:rPr lang="en-GB" sz="13800" b="1" dirty="0">
                <a:solidFill>
                  <a:schemeClr val="accent6"/>
                </a:solidFill>
                <a:latin typeface="Berlin Sans FB Demi" panose="020E0802020502020306" pitchFamily="34" charset="0"/>
              </a:rPr>
              <a:t>N</a:t>
            </a:r>
            <a:r>
              <a:rPr lang="en-GB" sz="13800" b="1" dirty="0">
                <a:solidFill>
                  <a:srgbClr val="FF0000"/>
                </a:solidFill>
                <a:latin typeface="Berlin Sans FB Demi" panose="020E0802020502020306" pitchFamily="34" charset="0"/>
              </a:rPr>
              <a:t>G</a:t>
            </a:r>
            <a:r>
              <a:rPr lang="en-GB" sz="13800" b="1" dirty="0">
                <a:solidFill>
                  <a:srgbClr val="00B0F0"/>
                </a:solidFill>
                <a:latin typeface="Berlin Sans FB Demi" panose="020E0802020502020306" pitchFamily="34" charset="0"/>
              </a:rPr>
              <a:t>O</a:t>
            </a:r>
          </a:p>
        </p:txBody>
      </p:sp>
      <p:sp>
        <p:nvSpPr>
          <p:cNvPr id="6" name="Content Placeholder 2">
            <a:extLst>
              <a:ext uri="{FF2B5EF4-FFF2-40B4-BE49-F238E27FC236}">
                <a16:creationId xmlns:a16="http://schemas.microsoft.com/office/drawing/2014/main" id="{693DEE12-B1E0-088E-2EAE-ABB08A0C5CFA}"/>
              </a:ext>
            </a:extLst>
          </p:cNvPr>
          <p:cNvSpPr>
            <a:spLocks noGrp="1"/>
          </p:cNvSpPr>
          <p:nvPr>
            <p:ph idx="1"/>
          </p:nvPr>
        </p:nvSpPr>
        <p:spPr>
          <a:xfrm>
            <a:off x="412896" y="2131828"/>
            <a:ext cx="4584405" cy="4152014"/>
          </a:xfrm>
          <a:solidFill>
            <a:schemeClr val="bg2"/>
          </a:solidFill>
        </p:spPr>
        <p:txBody>
          <a:bodyPr>
            <a:normAutofit/>
          </a:bodyPr>
          <a:lstStyle/>
          <a:p>
            <a:pPr marL="0" indent="0" algn="ctr">
              <a:buNone/>
            </a:pPr>
            <a:r>
              <a:rPr lang="en-GB" sz="4000" dirty="0">
                <a:latin typeface="Avenir Next LT Pro" panose="020B0504020202020204" pitchFamily="34" charset="0"/>
              </a:rPr>
              <a:t>The first person to cross off all their squares, wins! You must write the name of the classmate in the box. </a:t>
            </a:r>
          </a:p>
        </p:txBody>
      </p:sp>
      <p:cxnSp>
        <p:nvCxnSpPr>
          <p:cNvPr id="7" name="Straight Connector 6">
            <a:extLst>
              <a:ext uri="{FF2B5EF4-FFF2-40B4-BE49-F238E27FC236}">
                <a16:creationId xmlns:a16="http://schemas.microsoft.com/office/drawing/2014/main" id="{5D422856-5931-AA42-2B05-3A36DAF1227F}"/>
              </a:ext>
            </a:extLst>
          </p:cNvPr>
          <p:cNvCxnSpPr>
            <a:cxnSpLocks/>
          </p:cNvCxnSpPr>
          <p:nvPr/>
        </p:nvCxnSpPr>
        <p:spPr>
          <a:xfrm>
            <a:off x="0" y="6749592"/>
            <a:ext cx="12192000" cy="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BA9E32B-6DC1-9477-B7E8-091A0F3984FB}"/>
              </a:ext>
            </a:extLst>
          </p:cNvPr>
          <p:cNvCxnSpPr>
            <a:cxnSpLocks/>
          </p:cNvCxnSpPr>
          <p:nvPr/>
        </p:nvCxnSpPr>
        <p:spPr>
          <a:xfrm flipV="1">
            <a:off x="105266" y="0"/>
            <a:ext cx="0" cy="6858000"/>
          </a:xfrm>
          <a:prstGeom prst="line">
            <a:avLst/>
          </a:prstGeom>
          <a:ln w="76200">
            <a:solidFill>
              <a:srgbClr val="532476"/>
            </a:solidFill>
          </a:ln>
        </p:spPr>
        <p:style>
          <a:lnRef idx="1">
            <a:schemeClr val="accent1"/>
          </a:lnRef>
          <a:fillRef idx="0">
            <a:schemeClr val="accent1"/>
          </a:fillRef>
          <a:effectRef idx="0">
            <a:schemeClr val="accent1"/>
          </a:effectRef>
          <a:fontRef idx="minor">
            <a:schemeClr val="tx1"/>
          </a:fontRef>
        </p:style>
      </p:cxnSp>
      <p:pic>
        <p:nvPicPr>
          <p:cNvPr id="10" name="Picture 9" descr="A picture containing shape&#10;&#10;Description automatically generated">
            <a:extLst>
              <a:ext uri="{FF2B5EF4-FFF2-40B4-BE49-F238E27FC236}">
                <a16:creationId xmlns:a16="http://schemas.microsoft.com/office/drawing/2014/main" id="{6A49FB74-621F-794D-39EC-771B266520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037867"/>
            <a:ext cx="829559" cy="829559"/>
          </a:xfrm>
          <a:prstGeom prst="rect">
            <a:avLst/>
          </a:prstGeom>
        </p:spPr>
      </p:pic>
      <p:sp>
        <p:nvSpPr>
          <p:cNvPr id="12" name="TextBox 11">
            <a:extLst>
              <a:ext uri="{FF2B5EF4-FFF2-40B4-BE49-F238E27FC236}">
                <a16:creationId xmlns:a16="http://schemas.microsoft.com/office/drawing/2014/main" id="{9BB8F54B-259F-4725-7D06-A0BDE94C8F5F}"/>
              </a:ext>
            </a:extLst>
          </p:cNvPr>
          <p:cNvSpPr txBox="1"/>
          <p:nvPr/>
        </p:nvSpPr>
        <p:spPr>
          <a:xfrm>
            <a:off x="10425413" y="6500628"/>
            <a:ext cx="2003322" cy="253916"/>
          </a:xfrm>
          <a:prstGeom prst="rect">
            <a:avLst/>
          </a:prstGeom>
          <a:noFill/>
        </p:spPr>
        <p:txBody>
          <a:bodyPr wrap="square" rtlCol="0">
            <a:spAutoFit/>
          </a:bodyPr>
          <a:lstStyle/>
          <a:p>
            <a:r>
              <a:rPr lang="en-GB" sz="1050" dirty="0">
                <a:solidFill>
                  <a:srgbClr val="002060"/>
                </a:solidFill>
                <a:latin typeface="Avenir Next LT Pro Light" panose="020B0304020202020204" pitchFamily="34" charset="0"/>
              </a:rPr>
              <a:t>© Magister Resources 2023</a:t>
            </a:r>
          </a:p>
        </p:txBody>
      </p:sp>
    </p:spTree>
    <p:extLst>
      <p:ext uri="{BB962C8B-B14F-4D97-AF65-F5344CB8AC3E}">
        <p14:creationId xmlns:p14="http://schemas.microsoft.com/office/powerpoint/2010/main" val="1955401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590F2A3-E7F0-8968-EDE4-1120BE87B3C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816" b="89877" l="4419" r="90000">
                        <a14:foregroundMark x1="62791" y1="28834" x2="62791" y2="28834"/>
                        <a14:foregroundMark x1="56279" y1="27607" x2="56279" y2="27607"/>
                        <a14:foregroundMark x1="50000" y1="25767" x2="50000" y2="25767"/>
                        <a14:foregroundMark x1="43721" y1="25460" x2="43721" y2="25460"/>
                        <a14:foregroundMark x1="36047" y1="24233" x2="36047" y2="24233"/>
                        <a14:foregroundMark x1="75581" y1="29141" x2="75581" y2="29141"/>
                        <a14:foregroundMark x1="76512" y1="29141" x2="76512" y2="29141"/>
                        <a14:foregroundMark x1="83256" y1="30982" x2="83256" y2="30982"/>
                        <a14:foregroundMark x1="59302" y1="45399" x2="59302" y2="45399"/>
                        <a14:backgroundMark x1="33256" y1="30368" x2="33256" y2="30368"/>
                        <a14:backgroundMark x1="34419" y1="27607" x2="34419" y2="27607"/>
                        <a14:backgroundMark x1="27674" y1="37730" x2="27674" y2="37730"/>
                        <a14:backgroundMark x1="27442" y1="38344" x2="27442" y2="38344"/>
                        <a14:backgroundMark x1="27209" y1="39877" x2="27209" y2="39877"/>
                        <a14:backgroundMark x1="24884" y1="43252" x2="24884" y2="43252"/>
                        <a14:backgroundMark x1="21628" y1="47853" x2="21628" y2="47853"/>
                        <a14:backgroundMark x1="20233" y1="50613" x2="20233" y2="50613"/>
                        <a14:backgroundMark x1="22791" y1="46933" x2="5349" y2="72393"/>
                        <a14:backgroundMark x1="5349" y1="72393" x2="3488" y2="79448"/>
                        <a14:backgroundMark x1="33488" y1="34663" x2="40000" y2="14110"/>
                      </a14:backgroundRemoval>
                    </a14:imgEffect>
                  </a14:imgLayer>
                </a14:imgProps>
              </a:ext>
            </a:extLst>
          </a:blip>
          <a:srcRect r="25330"/>
          <a:stretch/>
        </p:blipFill>
        <p:spPr>
          <a:xfrm>
            <a:off x="7938377" y="3471532"/>
            <a:ext cx="4253624" cy="3714196"/>
          </a:xfrm>
          <a:prstGeom prst="rect">
            <a:avLst/>
          </a:prstGeom>
        </p:spPr>
      </p:pic>
      <p:sp>
        <p:nvSpPr>
          <p:cNvPr id="2" name="Title 1">
            <a:extLst>
              <a:ext uri="{FF2B5EF4-FFF2-40B4-BE49-F238E27FC236}">
                <a16:creationId xmlns:a16="http://schemas.microsoft.com/office/drawing/2014/main" id="{8610E55F-F406-ABE7-E934-BA98BC30E0C0}"/>
              </a:ext>
            </a:extLst>
          </p:cNvPr>
          <p:cNvSpPr>
            <a:spLocks noGrp="1"/>
          </p:cNvSpPr>
          <p:nvPr>
            <p:ph type="title"/>
          </p:nvPr>
        </p:nvSpPr>
        <p:spPr>
          <a:xfrm>
            <a:off x="838200" y="774052"/>
            <a:ext cx="10515600" cy="1865312"/>
          </a:xfrm>
        </p:spPr>
        <p:txBody>
          <a:bodyPr>
            <a:normAutofit/>
          </a:bodyPr>
          <a:lstStyle/>
          <a:p>
            <a:pPr algn="ctr"/>
            <a:r>
              <a:rPr lang="en-GB" sz="8000" b="1" dirty="0">
                <a:solidFill>
                  <a:srgbClr val="00B050"/>
                </a:solidFill>
                <a:latin typeface="Bauhaus 93" panose="04030905020B02020C02" pitchFamily="82" charset="0"/>
              </a:rPr>
              <a:t>Blobs</a:t>
            </a:r>
            <a:r>
              <a:rPr lang="en-GB" sz="8000" b="1" dirty="0"/>
              <a:t> </a:t>
            </a:r>
            <a:r>
              <a:rPr lang="en-GB" sz="8000" b="1" dirty="0">
                <a:solidFill>
                  <a:srgbClr val="C00000"/>
                </a:solidFill>
              </a:rPr>
              <a:t>&amp;</a:t>
            </a:r>
            <a:r>
              <a:rPr lang="en-GB" sz="8000" b="1" dirty="0"/>
              <a:t> </a:t>
            </a:r>
            <a:r>
              <a:rPr lang="en-GB" sz="9600" b="1" dirty="0">
                <a:solidFill>
                  <a:schemeClr val="accent1"/>
                </a:solidFill>
                <a:latin typeface="Aparajita" panose="020B0502040204020203" pitchFamily="18" charset="0"/>
                <a:cs typeface="Aparajita" panose="020B0502040204020203" pitchFamily="18" charset="0"/>
              </a:rPr>
              <a:t>Lines</a:t>
            </a:r>
            <a:endParaRPr lang="en-GB" sz="8000" b="1" dirty="0">
              <a:solidFill>
                <a:schemeClr val="accent1"/>
              </a:solidFill>
              <a:latin typeface="Aparajita" panose="020B0502040204020203" pitchFamily="18" charset="0"/>
              <a:cs typeface="Aparajita" panose="020B0502040204020203" pitchFamily="18" charset="0"/>
            </a:endParaRPr>
          </a:p>
        </p:txBody>
      </p:sp>
      <p:sp>
        <p:nvSpPr>
          <p:cNvPr id="3" name="Content Placeholder 2">
            <a:extLst>
              <a:ext uri="{FF2B5EF4-FFF2-40B4-BE49-F238E27FC236}">
                <a16:creationId xmlns:a16="http://schemas.microsoft.com/office/drawing/2014/main" id="{308974E2-DCC2-EBD1-3259-CB042BB639BD}"/>
              </a:ext>
            </a:extLst>
          </p:cNvPr>
          <p:cNvSpPr>
            <a:spLocks noGrp="1"/>
          </p:cNvSpPr>
          <p:nvPr>
            <p:ph idx="1"/>
          </p:nvPr>
        </p:nvSpPr>
        <p:spPr>
          <a:xfrm>
            <a:off x="8015177" y="2711577"/>
            <a:ext cx="1724247" cy="1349781"/>
          </a:xfrm>
        </p:spPr>
        <p:txBody>
          <a:bodyPr/>
          <a:lstStyle/>
          <a:p>
            <a:pPr marL="0" indent="0" algn="ctr">
              <a:buNone/>
            </a:pPr>
            <a:r>
              <a:rPr lang="en-GB" dirty="0">
                <a:solidFill>
                  <a:schemeClr val="accent1"/>
                </a:solidFill>
              </a:rPr>
              <a:t>In order of your birthdays</a:t>
            </a:r>
          </a:p>
        </p:txBody>
      </p:sp>
      <p:pic>
        <p:nvPicPr>
          <p:cNvPr id="5" name="Picture 4">
            <a:extLst>
              <a:ext uri="{FF2B5EF4-FFF2-40B4-BE49-F238E27FC236}">
                <a16:creationId xmlns:a16="http://schemas.microsoft.com/office/drawing/2014/main" id="{B569998C-4CD3-F3A6-7262-D7716704313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804" b="89542" l="5743" r="89901">
                        <a14:foregroundMark x1="9505" y1="30719" x2="9505" y2="30719"/>
                        <a14:foregroundMark x1="5743" y1="19608" x2="5743" y2="19608"/>
                      </a14:backgroundRemoval>
                    </a14:imgEffect>
                  </a14:imgLayer>
                </a14:imgProps>
              </a:ext>
            </a:extLst>
          </a:blip>
          <a:stretch>
            <a:fillRect/>
          </a:stretch>
        </p:blipFill>
        <p:spPr>
          <a:xfrm>
            <a:off x="-31899" y="-239065"/>
            <a:ext cx="5544635" cy="3359720"/>
          </a:xfrm>
          <a:prstGeom prst="rect">
            <a:avLst/>
          </a:prstGeom>
        </p:spPr>
      </p:pic>
      <p:sp>
        <p:nvSpPr>
          <p:cNvPr id="8" name="TextBox 7">
            <a:extLst>
              <a:ext uri="{FF2B5EF4-FFF2-40B4-BE49-F238E27FC236}">
                <a16:creationId xmlns:a16="http://schemas.microsoft.com/office/drawing/2014/main" id="{3F43CF1B-7643-18ED-4E77-AB0BB4541795}"/>
              </a:ext>
            </a:extLst>
          </p:cNvPr>
          <p:cNvSpPr txBox="1"/>
          <p:nvPr/>
        </p:nvSpPr>
        <p:spPr>
          <a:xfrm>
            <a:off x="10352139" y="6448112"/>
            <a:ext cx="2003322" cy="253916"/>
          </a:xfrm>
          <a:prstGeom prst="rect">
            <a:avLst/>
          </a:prstGeom>
          <a:solidFill>
            <a:schemeClr val="bg2"/>
          </a:solidFill>
        </p:spPr>
        <p:txBody>
          <a:bodyPr wrap="square" rtlCol="0">
            <a:spAutoFit/>
          </a:bodyPr>
          <a:lstStyle/>
          <a:p>
            <a:r>
              <a:rPr lang="en-GB" sz="1050" dirty="0">
                <a:solidFill>
                  <a:srgbClr val="002060"/>
                </a:solidFill>
                <a:latin typeface="Avenir Next LT Pro Light" panose="020B0304020202020204" pitchFamily="34" charset="0"/>
              </a:rPr>
              <a:t>© Magister Resources 2023</a:t>
            </a:r>
          </a:p>
        </p:txBody>
      </p:sp>
      <p:sp>
        <p:nvSpPr>
          <p:cNvPr id="9" name="Content Placeholder 2">
            <a:extLst>
              <a:ext uri="{FF2B5EF4-FFF2-40B4-BE49-F238E27FC236}">
                <a16:creationId xmlns:a16="http://schemas.microsoft.com/office/drawing/2014/main" id="{E1F4E2CE-B667-BD7E-CC20-79D18A14B44B}"/>
              </a:ext>
            </a:extLst>
          </p:cNvPr>
          <p:cNvSpPr txBox="1">
            <a:spLocks/>
          </p:cNvSpPr>
          <p:nvPr/>
        </p:nvSpPr>
        <p:spPr>
          <a:xfrm>
            <a:off x="9664996" y="308344"/>
            <a:ext cx="2286000" cy="188196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Light" panose="020B03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Light" panose="020B03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Light" panose="020B03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00B050"/>
                </a:solidFill>
              </a:rPr>
              <a:t>Who travelled by car, by bus, cycled, another way</a:t>
            </a:r>
          </a:p>
        </p:txBody>
      </p:sp>
      <p:sp>
        <p:nvSpPr>
          <p:cNvPr id="10" name="Content Placeholder 2">
            <a:extLst>
              <a:ext uri="{FF2B5EF4-FFF2-40B4-BE49-F238E27FC236}">
                <a16:creationId xmlns:a16="http://schemas.microsoft.com/office/drawing/2014/main" id="{1C1AF607-56CD-1BD1-6D6D-343EFE84225A}"/>
              </a:ext>
            </a:extLst>
          </p:cNvPr>
          <p:cNvSpPr txBox="1">
            <a:spLocks/>
          </p:cNvSpPr>
          <p:nvPr/>
        </p:nvSpPr>
        <p:spPr>
          <a:xfrm>
            <a:off x="5652377" y="4401601"/>
            <a:ext cx="2286000" cy="18819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Light" panose="020B03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Light" panose="020B03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Light" panose="020B03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00B050"/>
                </a:solidFill>
              </a:rPr>
              <a:t>Same coloured clothing as you</a:t>
            </a:r>
          </a:p>
        </p:txBody>
      </p:sp>
      <p:sp>
        <p:nvSpPr>
          <p:cNvPr id="11" name="Content Placeholder 2">
            <a:extLst>
              <a:ext uri="{FF2B5EF4-FFF2-40B4-BE49-F238E27FC236}">
                <a16:creationId xmlns:a16="http://schemas.microsoft.com/office/drawing/2014/main" id="{D467A85F-7230-A135-CABF-AD574B750E50}"/>
              </a:ext>
            </a:extLst>
          </p:cNvPr>
          <p:cNvSpPr txBox="1">
            <a:spLocks/>
          </p:cNvSpPr>
          <p:nvPr/>
        </p:nvSpPr>
        <p:spPr>
          <a:xfrm>
            <a:off x="982856" y="2009551"/>
            <a:ext cx="1881218" cy="157016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Light" panose="020B03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Light" panose="020B03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Light" panose="020B03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accent1"/>
                </a:solidFill>
              </a:rPr>
              <a:t>In order of how many siblings you have</a:t>
            </a:r>
          </a:p>
        </p:txBody>
      </p:sp>
      <p:sp>
        <p:nvSpPr>
          <p:cNvPr id="12" name="Content Placeholder 2">
            <a:extLst>
              <a:ext uri="{FF2B5EF4-FFF2-40B4-BE49-F238E27FC236}">
                <a16:creationId xmlns:a16="http://schemas.microsoft.com/office/drawing/2014/main" id="{D2661D20-ECD9-5A44-B542-919E7360C0E6}"/>
              </a:ext>
            </a:extLst>
          </p:cNvPr>
          <p:cNvSpPr txBox="1">
            <a:spLocks/>
          </p:cNvSpPr>
          <p:nvPr/>
        </p:nvSpPr>
        <p:spPr>
          <a:xfrm>
            <a:off x="1398753" y="4279069"/>
            <a:ext cx="2286000" cy="188196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Light" panose="020B03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Light" panose="020B03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Light" panose="020B03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00B050"/>
                </a:solidFill>
              </a:rPr>
              <a:t>Hair colours: brown, black, blonde, ginger</a:t>
            </a:r>
          </a:p>
        </p:txBody>
      </p:sp>
      <p:sp>
        <p:nvSpPr>
          <p:cNvPr id="13" name="Content Placeholder 2">
            <a:extLst>
              <a:ext uri="{FF2B5EF4-FFF2-40B4-BE49-F238E27FC236}">
                <a16:creationId xmlns:a16="http://schemas.microsoft.com/office/drawing/2014/main" id="{214CE0C2-FB3E-4611-D495-1C681FE4EAFE}"/>
              </a:ext>
            </a:extLst>
          </p:cNvPr>
          <p:cNvSpPr txBox="1">
            <a:spLocks/>
          </p:cNvSpPr>
          <p:nvPr/>
        </p:nvSpPr>
        <p:spPr>
          <a:xfrm>
            <a:off x="4081220" y="3279976"/>
            <a:ext cx="1881218" cy="15701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Light" panose="020B03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Light" panose="020B03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Light" panose="020B03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Light" panose="020B03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accent1"/>
                </a:solidFill>
              </a:rPr>
              <a:t>In order of shoe size</a:t>
            </a:r>
          </a:p>
        </p:txBody>
      </p:sp>
    </p:spTree>
    <p:extLst>
      <p:ext uri="{BB962C8B-B14F-4D97-AF65-F5344CB8AC3E}">
        <p14:creationId xmlns:p14="http://schemas.microsoft.com/office/powerpoint/2010/main" val="26039206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E7C11-089E-DC9D-E6EC-F878CDFED7BE}"/>
              </a:ext>
            </a:extLst>
          </p:cNvPr>
          <p:cNvSpPr>
            <a:spLocks noGrp="1"/>
          </p:cNvSpPr>
          <p:nvPr>
            <p:ph type="title"/>
          </p:nvPr>
        </p:nvSpPr>
        <p:spPr>
          <a:xfrm>
            <a:off x="200247" y="163106"/>
            <a:ext cx="2872563" cy="1325563"/>
          </a:xfrm>
        </p:spPr>
        <p:txBody>
          <a:bodyPr>
            <a:normAutofit/>
          </a:bodyPr>
          <a:lstStyle/>
          <a:p>
            <a:pPr algn="ctr"/>
            <a:r>
              <a:rPr lang="en-GB" sz="7200" dirty="0">
                <a:solidFill>
                  <a:srgbClr val="7030A0"/>
                </a:solidFill>
                <a:latin typeface="Amasis MT Pro Black" panose="02040A04050005020304" pitchFamily="18" charset="0"/>
              </a:rPr>
              <a:t>This</a:t>
            </a:r>
          </a:p>
        </p:txBody>
      </p:sp>
      <p:sp>
        <p:nvSpPr>
          <p:cNvPr id="6" name="Title 1">
            <a:extLst>
              <a:ext uri="{FF2B5EF4-FFF2-40B4-BE49-F238E27FC236}">
                <a16:creationId xmlns:a16="http://schemas.microsoft.com/office/drawing/2014/main" id="{92CE5B51-30F7-718B-A98E-D7CC4A7FFC20}"/>
              </a:ext>
            </a:extLst>
          </p:cNvPr>
          <p:cNvSpPr txBox="1">
            <a:spLocks/>
          </p:cNvSpPr>
          <p:nvPr/>
        </p:nvSpPr>
        <p:spPr>
          <a:xfrm>
            <a:off x="8984512" y="163105"/>
            <a:ext cx="32074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venir Next LT Pro Light" panose="020B0304020202020204" pitchFamily="34" charset="0"/>
                <a:ea typeface="+mj-ea"/>
                <a:cs typeface="+mj-cs"/>
              </a:defRPr>
            </a:lvl1pPr>
          </a:lstStyle>
          <a:p>
            <a:pPr algn="ctr"/>
            <a:r>
              <a:rPr lang="en-GB" sz="7200" dirty="0">
                <a:solidFill>
                  <a:srgbClr val="00B0F0"/>
                </a:solidFill>
                <a:latin typeface="Amasis MT Pro Black" panose="02040A04050005020304" pitchFamily="18" charset="0"/>
              </a:rPr>
              <a:t> That?</a:t>
            </a:r>
          </a:p>
        </p:txBody>
      </p:sp>
      <p:sp>
        <p:nvSpPr>
          <p:cNvPr id="7" name="Title 1">
            <a:extLst>
              <a:ext uri="{FF2B5EF4-FFF2-40B4-BE49-F238E27FC236}">
                <a16:creationId xmlns:a16="http://schemas.microsoft.com/office/drawing/2014/main" id="{99BA1262-96E3-BAAD-EBE5-5A7AE1211BFD}"/>
              </a:ext>
            </a:extLst>
          </p:cNvPr>
          <p:cNvSpPr txBox="1">
            <a:spLocks/>
          </p:cNvSpPr>
          <p:nvPr/>
        </p:nvSpPr>
        <p:spPr>
          <a:xfrm>
            <a:off x="4659718" y="163105"/>
            <a:ext cx="287256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venir Next LT Pro Light" panose="020B0304020202020204" pitchFamily="34" charset="0"/>
                <a:ea typeface="+mj-ea"/>
                <a:cs typeface="+mj-cs"/>
              </a:defRPr>
            </a:lvl1pPr>
          </a:lstStyle>
          <a:p>
            <a:pPr algn="ctr"/>
            <a:r>
              <a:rPr lang="en-GB" sz="7200" dirty="0">
                <a:latin typeface="Amasis MT Pro Black" panose="02040A04050005020304" pitchFamily="18" charset="0"/>
              </a:rPr>
              <a:t>or</a:t>
            </a:r>
          </a:p>
        </p:txBody>
      </p:sp>
      <p:pic>
        <p:nvPicPr>
          <p:cNvPr id="9" name="Picture 8">
            <a:extLst>
              <a:ext uri="{FF2B5EF4-FFF2-40B4-BE49-F238E27FC236}">
                <a16:creationId xmlns:a16="http://schemas.microsoft.com/office/drawing/2014/main" id="{D0779F94-5B9C-0ACF-7064-6C476B6F3D3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69" b="94393" l="4853" r="94470">
                        <a14:foregroundMark x1="69187" y1="56698" x2="69187" y2="56698"/>
                        <a14:foregroundMark x1="60497" y1="38629" x2="60497" y2="38629"/>
                        <a14:foregroundMark x1="54515" y1="47040" x2="54515" y2="47040"/>
                        <a14:foregroundMark x1="55192" y1="38006" x2="55192" y2="38006"/>
                        <a14:foregroundMark x1="53837" y1="36760" x2="52032" y2="66355"/>
                        <a14:foregroundMark x1="77765" y1="23364" x2="77765" y2="23364"/>
                        <a14:foregroundMark x1="80361" y1="27726" x2="88826" y2="40810"/>
                        <a14:foregroundMark x1="86795" y1="55452" x2="86795" y2="55452"/>
                        <a14:foregroundMark x1="83070" y1="55452" x2="72348" y2="47040"/>
                        <a14:foregroundMark x1="94695" y1="51090" x2="92237" y2="54482"/>
                        <a14:foregroundMark x1="39391" y1="47664" x2="21445" y2="52336"/>
                        <a14:foregroundMark x1="26497" y1="42781" x2="25847" y2="30218"/>
                        <a14:foregroundMark x1="26637" y1="45483" x2="26512" y2="43058"/>
                        <a14:foregroundMark x1="25665" y1="32399" x2="23702" y2="40187"/>
                        <a14:foregroundMark x1="27000" y1="27103" x2="25665" y2="32399"/>
                        <a14:foregroundMark x1="27314" y1="25857" x2="27000" y2="27103"/>
                        <a14:foregroundMark x1="45372" y1="42679" x2="45485" y2="67601"/>
                        <a14:foregroundMark x1="45485" y1="67601" x2="32619" y2="71963"/>
                        <a14:foregroundMark x1="32619" y1="71963" x2="21896" y2="64798"/>
                        <a14:foregroundMark x1="21896" y1="64798" x2="25959" y2="77882"/>
                        <a14:foregroundMark x1="48061" y1="48646" x2="44808" y2="66355"/>
                        <a14:foregroundMark x1="48871" y1="44237" x2="48656" y2="45408"/>
                        <a14:foregroundMark x1="44808" y1="66355" x2="45485" y2="79751"/>
                        <a14:foregroundMark x1="27473" y1="38223" x2="27201" y2="38318"/>
                        <a14:foregroundMark x1="35214" y1="35514" x2="32114" y2="36599"/>
                        <a14:foregroundMark x1="8310" y1="47861" x2="8239" y2="47975"/>
                        <a14:foregroundMark x1="15303" y1="36635" x2="14589" y2="37782"/>
                        <a14:foregroundMark x1="18020" y1="32276" x2="17233" y2="33539"/>
                        <a14:foregroundMark x1="22794" y1="24611" x2="20109" y2="28922"/>
                        <a14:foregroundMark x1="24153" y1="22430" x2="22794" y2="24611"/>
                        <a14:foregroundMark x1="11023" y1="64524" x2="11593" y2="67914"/>
                        <a14:foregroundMark x1="9444" y1="55140" x2="10367" y2="60626"/>
                        <a14:foregroundMark x1="9129" y1="53271" x2="9444" y2="55140"/>
                        <a14:foregroundMark x1="8867" y1="51713" x2="9129" y2="53271"/>
                        <a14:foregroundMark x1="8710" y1="50779" x2="8867" y2="51713"/>
                        <a14:foregroundMark x1="8658" y1="50467" x2="8710" y2="50779"/>
                        <a14:foregroundMark x1="8239" y1="47975" x2="8658" y2="50467"/>
                        <a14:foregroundMark x1="18602" y1="83865" x2="25056" y2="94393"/>
                        <a14:foregroundMark x1="14206" y1="76695" x2="15611" y2="78986"/>
                        <a14:foregroundMark x1="36569" y1="36137" x2="44808" y2="28972"/>
                        <a14:foregroundMark x1="44808" y1="28972" x2="45598" y2="30218"/>
                        <a14:foregroundMark x1="4853" y1="55452" x2="8126" y2="59813"/>
                        <a14:foregroundMark x1="8849" y1="51713" x2="9476" y2="51109"/>
                        <a14:foregroundMark x1="7231" y1="53271" x2="8849" y2="51713"/>
                        <a14:foregroundMark x1="5290" y1="55140" x2="7231" y2="53271"/>
                        <a14:foregroundMark x1="4966" y1="55452" x2="5290" y2="55140"/>
                        <a14:backgroundMark x1="12641" y1="65421" x2="15801" y2="72897"/>
                        <a14:backgroundMark x1="11287" y1="63240" x2="11287" y2="63240"/>
                        <a14:backgroundMark x1="9707" y1="50467" x2="9707" y2="50467"/>
                        <a14:backgroundMark x1="9368" y1="50779" x2="9368" y2="50779"/>
                        <a14:backgroundMark x1="9142" y1="51713" x2="9142" y2="51713"/>
                        <a14:backgroundMark x1="7675" y1="53271" x2="7675" y2="53271"/>
                        <a14:backgroundMark x1="7449" y1="55140" x2="7449" y2="55140"/>
                        <a14:backgroundMark x1="9029" y1="53271" x2="9029" y2="53271"/>
                        <a14:backgroundMark x1="12190" y1="40810" x2="12190" y2="40810"/>
                        <a14:backgroundMark x1="14334" y1="38941" x2="14334" y2="38941"/>
                        <a14:backgroundMark x1="16253" y1="36137" x2="16253" y2="36137"/>
                        <a14:backgroundMark x1="17156" y1="33956" x2="17156" y2="33956"/>
                        <a14:backgroundMark x1="17156" y1="33333" x2="15350" y2="36760"/>
                        <a14:backgroundMark x1="14334" y1="37072" x2="8239" y2="47664"/>
                        <a14:backgroundMark x1="17720" y1="33956" x2="18623" y2="32710"/>
                        <a14:backgroundMark x1="23476" y1="32399" x2="23476" y2="32399"/>
                        <a14:backgroundMark x1="26185" y1="27103" x2="26185" y2="27103"/>
                        <a14:backgroundMark x1="24266" y1="24611" x2="24266" y2="24611"/>
                        <a14:backgroundMark x1="26524" y1="27103" x2="26637" y2="27103"/>
                        <a14:backgroundMark x1="26411" y1="25857" x2="26637" y2="25234"/>
                        <a14:backgroundMark x1="15463" y1="79439" x2="18623" y2="83801"/>
                        <a14:backgroundMark x1="24492" y1="85670" x2="24041" y2="87850"/>
                        <a14:backgroundMark x1="91535" y1="52960" x2="89278" y2="59190"/>
                        <a14:backgroundMark x1="74379" y1="85981" x2="73589" y2="86293"/>
                        <a14:backgroundMark x1="74492" y1="27103" x2="74718" y2="24611"/>
                        <a14:backgroundMark x1="48758" y1="45483" x2="48420" y2="48910"/>
                        <a14:backgroundMark x1="10045" y1="61371" x2="11174" y2="64174"/>
                        <a14:backgroundMark x1="27652" y1="37383" x2="32280" y2="35826"/>
                        <a14:backgroundMark x1="77201" y1="85358" x2="77201" y2="85358"/>
                        <a14:backgroundMark x1="18736" y1="30218" x2="20316" y2="27726"/>
                      </a14:backgroundRemoval>
                    </a14:imgEffect>
                  </a14:imgLayer>
                </a14:imgProps>
              </a:ext>
            </a:extLst>
          </a:blip>
          <a:srcRect r="50000"/>
          <a:stretch/>
        </p:blipFill>
        <p:spPr>
          <a:xfrm rot="10366738">
            <a:off x="7248294" y="1420058"/>
            <a:ext cx="4554122" cy="3299939"/>
          </a:xfrm>
          <a:prstGeom prst="rect">
            <a:avLst/>
          </a:prstGeom>
        </p:spPr>
      </p:pic>
      <p:pic>
        <p:nvPicPr>
          <p:cNvPr id="10" name="Picture 9">
            <a:extLst>
              <a:ext uri="{FF2B5EF4-FFF2-40B4-BE49-F238E27FC236}">
                <a16:creationId xmlns:a16="http://schemas.microsoft.com/office/drawing/2014/main" id="{20038B4C-25D0-BF51-FB22-234EA3C9722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69" b="94393" l="4853" r="94470">
                        <a14:foregroundMark x1="69187" y1="56698" x2="69187" y2="56698"/>
                        <a14:foregroundMark x1="60497" y1="38629" x2="60497" y2="38629"/>
                        <a14:foregroundMark x1="54515" y1="47040" x2="54515" y2="47040"/>
                        <a14:foregroundMark x1="55192" y1="38006" x2="55192" y2="38006"/>
                        <a14:foregroundMark x1="53837" y1="36760" x2="52032" y2="66355"/>
                        <a14:foregroundMark x1="77765" y1="23364" x2="77765" y2="23364"/>
                        <a14:foregroundMark x1="80361" y1="27726" x2="88826" y2="40810"/>
                        <a14:foregroundMark x1="86795" y1="55452" x2="86795" y2="55452"/>
                        <a14:foregroundMark x1="83070" y1="55452" x2="72348" y2="47040"/>
                        <a14:foregroundMark x1="94695" y1="51090" x2="92237" y2="54482"/>
                        <a14:foregroundMark x1="39391" y1="47664" x2="21445" y2="52336"/>
                        <a14:foregroundMark x1="26497" y1="42781" x2="25847" y2="30218"/>
                        <a14:foregroundMark x1="26637" y1="45483" x2="26512" y2="43058"/>
                        <a14:foregroundMark x1="25665" y1="32399" x2="23702" y2="40187"/>
                        <a14:foregroundMark x1="27000" y1="27103" x2="25665" y2="32399"/>
                        <a14:foregroundMark x1="27314" y1="25857" x2="27000" y2="27103"/>
                        <a14:foregroundMark x1="45372" y1="42679" x2="45485" y2="67601"/>
                        <a14:foregroundMark x1="45485" y1="67601" x2="32619" y2="71963"/>
                        <a14:foregroundMark x1="32619" y1="71963" x2="21896" y2="64798"/>
                        <a14:foregroundMark x1="21896" y1="64798" x2="25959" y2="77882"/>
                        <a14:foregroundMark x1="48061" y1="48646" x2="44808" y2="66355"/>
                        <a14:foregroundMark x1="48871" y1="44237" x2="48656" y2="45408"/>
                        <a14:foregroundMark x1="44808" y1="66355" x2="45485" y2="79751"/>
                        <a14:foregroundMark x1="27473" y1="38223" x2="27201" y2="38318"/>
                        <a14:foregroundMark x1="35214" y1="35514" x2="32114" y2="36599"/>
                        <a14:foregroundMark x1="8310" y1="47861" x2="8239" y2="47975"/>
                        <a14:foregroundMark x1="15303" y1="36635" x2="14589" y2="37782"/>
                        <a14:foregroundMark x1="18020" y1="32276" x2="17233" y2="33539"/>
                        <a14:foregroundMark x1="22794" y1="24611" x2="20109" y2="28922"/>
                        <a14:foregroundMark x1="24153" y1="22430" x2="22794" y2="24611"/>
                        <a14:foregroundMark x1="11023" y1="64524" x2="11593" y2="67914"/>
                        <a14:foregroundMark x1="9444" y1="55140" x2="10367" y2="60626"/>
                        <a14:foregroundMark x1="9129" y1="53271" x2="9444" y2="55140"/>
                        <a14:foregroundMark x1="8867" y1="51713" x2="9129" y2="53271"/>
                        <a14:foregroundMark x1="8710" y1="50779" x2="8867" y2="51713"/>
                        <a14:foregroundMark x1="8658" y1="50467" x2="8710" y2="50779"/>
                        <a14:foregroundMark x1="8239" y1="47975" x2="8658" y2="50467"/>
                        <a14:foregroundMark x1="18602" y1="83865" x2="25056" y2="94393"/>
                        <a14:foregroundMark x1="14206" y1="76695" x2="15611" y2="78986"/>
                        <a14:foregroundMark x1="36569" y1="36137" x2="44808" y2="28972"/>
                        <a14:foregroundMark x1="44808" y1="28972" x2="45598" y2="30218"/>
                        <a14:foregroundMark x1="4853" y1="55452" x2="8126" y2="59813"/>
                        <a14:foregroundMark x1="8849" y1="51713" x2="9476" y2="51109"/>
                        <a14:foregroundMark x1="7231" y1="53271" x2="8849" y2="51713"/>
                        <a14:foregroundMark x1="5290" y1="55140" x2="7231" y2="53271"/>
                        <a14:foregroundMark x1="4966" y1="55452" x2="5290" y2="55140"/>
                        <a14:backgroundMark x1="12641" y1="65421" x2="15801" y2="72897"/>
                        <a14:backgroundMark x1="11287" y1="63240" x2="11287" y2="63240"/>
                        <a14:backgroundMark x1="9707" y1="50467" x2="9707" y2="50467"/>
                        <a14:backgroundMark x1="9368" y1="50779" x2="9368" y2="50779"/>
                        <a14:backgroundMark x1="9142" y1="51713" x2="9142" y2="51713"/>
                        <a14:backgroundMark x1="7675" y1="53271" x2="7675" y2="53271"/>
                        <a14:backgroundMark x1="7449" y1="55140" x2="7449" y2="55140"/>
                        <a14:backgroundMark x1="9029" y1="53271" x2="9029" y2="53271"/>
                        <a14:backgroundMark x1="12190" y1="40810" x2="12190" y2="40810"/>
                        <a14:backgroundMark x1="14334" y1="38941" x2="14334" y2="38941"/>
                        <a14:backgroundMark x1="16253" y1="36137" x2="16253" y2="36137"/>
                        <a14:backgroundMark x1="17156" y1="33956" x2="17156" y2="33956"/>
                        <a14:backgroundMark x1="17156" y1="33333" x2="15350" y2="36760"/>
                        <a14:backgroundMark x1="14334" y1="37072" x2="8239" y2="47664"/>
                        <a14:backgroundMark x1="17720" y1="33956" x2="18623" y2="32710"/>
                        <a14:backgroundMark x1="23476" y1="32399" x2="23476" y2="32399"/>
                        <a14:backgroundMark x1="26185" y1="27103" x2="26185" y2="27103"/>
                        <a14:backgroundMark x1="24266" y1="24611" x2="24266" y2="24611"/>
                        <a14:backgroundMark x1="26524" y1="27103" x2="26637" y2="27103"/>
                        <a14:backgroundMark x1="26411" y1="25857" x2="26637" y2="25234"/>
                        <a14:backgroundMark x1="15463" y1="79439" x2="18623" y2="83801"/>
                        <a14:backgroundMark x1="24492" y1="85670" x2="24041" y2="87850"/>
                        <a14:backgroundMark x1="91535" y1="52960" x2="89278" y2="59190"/>
                        <a14:backgroundMark x1="74379" y1="85981" x2="73589" y2="86293"/>
                        <a14:backgroundMark x1="74492" y1="27103" x2="74718" y2="24611"/>
                        <a14:backgroundMark x1="48758" y1="45483" x2="48420" y2="48910"/>
                        <a14:backgroundMark x1="10045" y1="61371" x2="11174" y2="64174"/>
                        <a14:backgroundMark x1="27652" y1="37383" x2="32280" y2="35826"/>
                        <a14:backgroundMark x1="77201" y1="85358" x2="77201" y2="85358"/>
                        <a14:backgroundMark x1="18736" y1="30218" x2="20316" y2="27726"/>
                      </a14:backgroundRemoval>
                    </a14:imgEffect>
                  </a14:imgLayer>
                </a14:imgProps>
              </a:ext>
            </a:extLst>
          </a:blip>
          <a:srcRect l="50000"/>
          <a:stretch/>
        </p:blipFill>
        <p:spPr>
          <a:xfrm rot="10800000">
            <a:off x="930425" y="1590930"/>
            <a:ext cx="4554123" cy="3299939"/>
          </a:xfrm>
          <a:prstGeom prst="rect">
            <a:avLst/>
          </a:prstGeom>
        </p:spPr>
      </p:pic>
      <p:sp>
        <p:nvSpPr>
          <p:cNvPr id="11" name="TextBox 10">
            <a:extLst>
              <a:ext uri="{FF2B5EF4-FFF2-40B4-BE49-F238E27FC236}">
                <a16:creationId xmlns:a16="http://schemas.microsoft.com/office/drawing/2014/main" id="{B3AB1288-00A9-E441-B1D8-17518AF421FE}"/>
              </a:ext>
            </a:extLst>
          </p:cNvPr>
          <p:cNvSpPr txBox="1"/>
          <p:nvPr/>
        </p:nvSpPr>
        <p:spPr>
          <a:xfrm>
            <a:off x="1688805" y="4890870"/>
            <a:ext cx="8899451" cy="1200329"/>
          </a:xfrm>
          <a:prstGeom prst="rect">
            <a:avLst/>
          </a:prstGeom>
          <a:noFill/>
        </p:spPr>
        <p:txBody>
          <a:bodyPr wrap="square" rtlCol="0">
            <a:spAutoFit/>
          </a:bodyPr>
          <a:lstStyle/>
          <a:p>
            <a:pPr algn="ctr"/>
            <a:r>
              <a:rPr lang="en-GB" sz="3600" dirty="0">
                <a:solidFill>
                  <a:srgbClr val="002060"/>
                </a:solidFill>
                <a:latin typeface="Avenir Next LT Pro" panose="020B0504020202020204" pitchFamily="34" charset="0"/>
              </a:rPr>
              <a:t>Would you rather be invisible for a day, or fly for a day?</a:t>
            </a:r>
          </a:p>
        </p:txBody>
      </p:sp>
    </p:spTree>
    <p:extLst>
      <p:ext uri="{BB962C8B-B14F-4D97-AF65-F5344CB8AC3E}">
        <p14:creationId xmlns:p14="http://schemas.microsoft.com/office/powerpoint/2010/main" val="11021839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E7C11-089E-DC9D-E6EC-F878CDFED7BE}"/>
              </a:ext>
            </a:extLst>
          </p:cNvPr>
          <p:cNvSpPr>
            <a:spLocks noGrp="1"/>
          </p:cNvSpPr>
          <p:nvPr>
            <p:ph type="title"/>
          </p:nvPr>
        </p:nvSpPr>
        <p:spPr>
          <a:xfrm>
            <a:off x="200247" y="163106"/>
            <a:ext cx="2872563" cy="1325563"/>
          </a:xfrm>
        </p:spPr>
        <p:txBody>
          <a:bodyPr>
            <a:normAutofit/>
          </a:bodyPr>
          <a:lstStyle/>
          <a:p>
            <a:pPr algn="ctr"/>
            <a:r>
              <a:rPr lang="en-GB" sz="7200" dirty="0">
                <a:solidFill>
                  <a:srgbClr val="7030A0"/>
                </a:solidFill>
                <a:latin typeface="Amasis MT Pro Black" panose="02040A04050005020304" pitchFamily="18" charset="0"/>
              </a:rPr>
              <a:t>This</a:t>
            </a:r>
          </a:p>
        </p:txBody>
      </p:sp>
      <p:sp>
        <p:nvSpPr>
          <p:cNvPr id="6" name="Title 1">
            <a:extLst>
              <a:ext uri="{FF2B5EF4-FFF2-40B4-BE49-F238E27FC236}">
                <a16:creationId xmlns:a16="http://schemas.microsoft.com/office/drawing/2014/main" id="{92CE5B51-30F7-718B-A98E-D7CC4A7FFC20}"/>
              </a:ext>
            </a:extLst>
          </p:cNvPr>
          <p:cNvSpPr txBox="1">
            <a:spLocks/>
          </p:cNvSpPr>
          <p:nvPr/>
        </p:nvSpPr>
        <p:spPr>
          <a:xfrm>
            <a:off x="8984512" y="163105"/>
            <a:ext cx="32074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venir Next LT Pro Light" panose="020B0304020202020204" pitchFamily="34" charset="0"/>
                <a:ea typeface="+mj-ea"/>
                <a:cs typeface="+mj-cs"/>
              </a:defRPr>
            </a:lvl1pPr>
          </a:lstStyle>
          <a:p>
            <a:pPr algn="ctr"/>
            <a:r>
              <a:rPr lang="en-GB" sz="7200" dirty="0">
                <a:solidFill>
                  <a:srgbClr val="00B0F0"/>
                </a:solidFill>
                <a:latin typeface="Amasis MT Pro Black" panose="02040A04050005020304" pitchFamily="18" charset="0"/>
              </a:rPr>
              <a:t> That?</a:t>
            </a:r>
          </a:p>
        </p:txBody>
      </p:sp>
      <p:sp>
        <p:nvSpPr>
          <p:cNvPr id="7" name="Title 1">
            <a:extLst>
              <a:ext uri="{FF2B5EF4-FFF2-40B4-BE49-F238E27FC236}">
                <a16:creationId xmlns:a16="http://schemas.microsoft.com/office/drawing/2014/main" id="{99BA1262-96E3-BAAD-EBE5-5A7AE1211BFD}"/>
              </a:ext>
            </a:extLst>
          </p:cNvPr>
          <p:cNvSpPr txBox="1">
            <a:spLocks/>
          </p:cNvSpPr>
          <p:nvPr/>
        </p:nvSpPr>
        <p:spPr>
          <a:xfrm>
            <a:off x="4659718" y="163105"/>
            <a:ext cx="287256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venir Next LT Pro Light" panose="020B0304020202020204" pitchFamily="34" charset="0"/>
                <a:ea typeface="+mj-ea"/>
                <a:cs typeface="+mj-cs"/>
              </a:defRPr>
            </a:lvl1pPr>
          </a:lstStyle>
          <a:p>
            <a:pPr algn="ctr"/>
            <a:r>
              <a:rPr lang="en-GB" sz="7200" dirty="0">
                <a:latin typeface="Amasis MT Pro Black" panose="02040A04050005020304" pitchFamily="18" charset="0"/>
              </a:rPr>
              <a:t>or</a:t>
            </a:r>
          </a:p>
        </p:txBody>
      </p:sp>
      <p:pic>
        <p:nvPicPr>
          <p:cNvPr id="9" name="Picture 8">
            <a:extLst>
              <a:ext uri="{FF2B5EF4-FFF2-40B4-BE49-F238E27FC236}">
                <a16:creationId xmlns:a16="http://schemas.microsoft.com/office/drawing/2014/main" id="{D0779F94-5B9C-0ACF-7064-6C476B6F3D3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69" b="94393" l="4853" r="94470">
                        <a14:foregroundMark x1="69187" y1="56698" x2="69187" y2="56698"/>
                        <a14:foregroundMark x1="60497" y1="38629" x2="60497" y2="38629"/>
                        <a14:foregroundMark x1="54515" y1="47040" x2="54515" y2="47040"/>
                        <a14:foregroundMark x1="55192" y1="38006" x2="55192" y2="38006"/>
                        <a14:foregroundMark x1="53837" y1="36760" x2="52032" y2="66355"/>
                        <a14:foregroundMark x1="77765" y1="23364" x2="77765" y2="23364"/>
                        <a14:foregroundMark x1="80361" y1="27726" x2="88826" y2="40810"/>
                        <a14:foregroundMark x1="86795" y1="55452" x2="86795" y2="55452"/>
                        <a14:foregroundMark x1="83070" y1="55452" x2="72348" y2="47040"/>
                        <a14:foregroundMark x1="94695" y1="51090" x2="92237" y2="54482"/>
                        <a14:foregroundMark x1="39391" y1="47664" x2="21445" y2="52336"/>
                        <a14:foregroundMark x1="26497" y1="42781" x2="25847" y2="30218"/>
                        <a14:foregroundMark x1="26637" y1="45483" x2="26512" y2="43058"/>
                        <a14:foregroundMark x1="25665" y1="32399" x2="23702" y2="40187"/>
                        <a14:foregroundMark x1="27000" y1="27103" x2="25665" y2="32399"/>
                        <a14:foregroundMark x1="27314" y1="25857" x2="27000" y2="27103"/>
                        <a14:foregroundMark x1="45372" y1="42679" x2="45485" y2="67601"/>
                        <a14:foregroundMark x1="45485" y1="67601" x2="32619" y2="71963"/>
                        <a14:foregroundMark x1="32619" y1="71963" x2="21896" y2="64798"/>
                        <a14:foregroundMark x1="21896" y1="64798" x2="25959" y2="77882"/>
                        <a14:foregroundMark x1="48061" y1="48646" x2="44808" y2="66355"/>
                        <a14:foregroundMark x1="48871" y1="44237" x2="48656" y2="45408"/>
                        <a14:foregroundMark x1="44808" y1="66355" x2="45485" y2="79751"/>
                        <a14:foregroundMark x1="27473" y1="38223" x2="27201" y2="38318"/>
                        <a14:foregroundMark x1="35214" y1="35514" x2="32114" y2="36599"/>
                        <a14:foregroundMark x1="8310" y1="47861" x2="8239" y2="47975"/>
                        <a14:foregroundMark x1="15303" y1="36635" x2="14589" y2="37782"/>
                        <a14:foregroundMark x1="18020" y1="32276" x2="17233" y2="33539"/>
                        <a14:foregroundMark x1="22794" y1="24611" x2="20109" y2="28922"/>
                        <a14:foregroundMark x1="24153" y1="22430" x2="22794" y2="24611"/>
                        <a14:foregroundMark x1="11023" y1="64524" x2="11593" y2="67914"/>
                        <a14:foregroundMark x1="9444" y1="55140" x2="10367" y2="60626"/>
                        <a14:foregroundMark x1="9129" y1="53271" x2="9444" y2="55140"/>
                        <a14:foregroundMark x1="8867" y1="51713" x2="9129" y2="53271"/>
                        <a14:foregroundMark x1="8710" y1="50779" x2="8867" y2="51713"/>
                        <a14:foregroundMark x1="8658" y1="50467" x2="8710" y2="50779"/>
                        <a14:foregroundMark x1="8239" y1="47975" x2="8658" y2="50467"/>
                        <a14:foregroundMark x1="18602" y1="83865" x2="25056" y2="94393"/>
                        <a14:foregroundMark x1="14206" y1="76695" x2="15611" y2="78986"/>
                        <a14:foregroundMark x1="36569" y1="36137" x2="44808" y2="28972"/>
                        <a14:foregroundMark x1="44808" y1="28972" x2="45598" y2="30218"/>
                        <a14:foregroundMark x1="4853" y1="55452" x2="8126" y2="59813"/>
                        <a14:foregroundMark x1="8849" y1="51713" x2="9476" y2="51109"/>
                        <a14:foregroundMark x1="7231" y1="53271" x2="8849" y2="51713"/>
                        <a14:foregroundMark x1="5290" y1="55140" x2="7231" y2="53271"/>
                        <a14:foregroundMark x1="4966" y1="55452" x2="5290" y2="55140"/>
                        <a14:backgroundMark x1="12641" y1="65421" x2="15801" y2="72897"/>
                        <a14:backgroundMark x1="11287" y1="63240" x2="11287" y2="63240"/>
                        <a14:backgroundMark x1="9707" y1="50467" x2="9707" y2="50467"/>
                        <a14:backgroundMark x1="9368" y1="50779" x2="9368" y2="50779"/>
                        <a14:backgroundMark x1="9142" y1="51713" x2="9142" y2="51713"/>
                        <a14:backgroundMark x1="7675" y1="53271" x2="7675" y2="53271"/>
                        <a14:backgroundMark x1="7449" y1="55140" x2="7449" y2="55140"/>
                        <a14:backgroundMark x1="9029" y1="53271" x2="9029" y2="53271"/>
                        <a14:backgroundMark x1="12190" y1="40810" x2="12190" y2="40810"/>
                        <a14:backgroundMark x1="14334" y1="38941" x2="14334" y2="38941"/>
                        <a14:backgroundMark x1="16253" y1="36137" x2="16253" y2="36137"/>
                        <a14:backgroundMark x1="17156" y1="33956" x2="17156" y2="33956"/>
                        <a14:backgroundMark x1="17156" y1="33333" x2="15350" y2="36760"/>
                        <a14:backgroundMark x1="14334" y1="37072" x2="8239" y2="47664"/>
                        <a14:backgroundMark x1="17720" y1="33956" x2="18623" y2="32710"/>
                        <a14:backgroundMark x1="23476" y1="32399" x2="23476" y2="32399"/>
                        <a14:backgroundMark x1="26185" y1="27103" x2="26185" y2="27103"/>
                        <a14:backgroundMark x1="24266" y1="24611" x2="24266" y2="24611"/>
                        <a14:backgroundMark x1="26524" y1="27103" x2="26637" y2="27103"/>
                        <a14:backgroundMark x1="26411" y1="25857" x2="26637" y2="25234"/>
                        <a14:backgroundMark x1="15463" y1="79439" x2="18623" y2="83801"/>
                        <a14:backgroundMark x1="24492" y1="85670" x2="24041" y2="87850"/>
                        <a14:backgroundMark x1="91535" y1="52960" x2="89278" y2="59190"/>
                        <a14:backgroundMark x1="74379" y1="85981" x2="73589" y2="86293"/>
                        <a14:backgroundMark x1="74492" y1="27103" x2="74718" y2="24611"/>
                        <a14:backgroundMark x1="48758" y1="45483" x2="48420" y2="48910"/>
                        <a14:backgroundMark x1="10045" y1="61371" x2="11174" y2="64174"/>
                        <a14:backgroundMark x1="27652" y1="37383" x2="32280" y2="35826"/>
                        <a14:backgroundMark x1="77201" y1="85358" x2="77201" y2="85358"/>
                        <a14:backgroundMark x1="18736" y1="30218" x2="20316" y2="27726"/>
                      </a14:backgroundRemoval>
                    </a14:imgEffect>
                  </a14:imgLayer>
                </a14:imgProps>
              </a:ext>
            </a:extLst>
          </a:blip>
          <a:srcRect r="50000"/>
          <a:stretch/>
        </p:blipFill>
        <p:spPr>
          <a:xfrm rot="10366738">
            <a:off x="7248294" y="1420058"/>
            <a:ext cx="4554122" cy="3299939"/>
          </a:xfrm>
          <a:prstGeom prst="rect">
            <a:avLst/>
          </a:prstGeom>
        </p:spPr>
      </p:pic>
      <p:pic>
        <p:nvPicPr>
          <p:cNvPr id="10" name="Picture 9">
            <a:extLst>
              <a:ext uri="{FF2B5EF4-FFF2-40B4-BE49-F238E27FC236}">
                <a16:creationId xmlns:a16="http://schemas.microsoft.com/office/drawing/2014/main" id="{20038B4C-25D0-BF51-FB22-234EA3C9722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69" b="94393" l="4853" r="94470">
                        <a14:foregroundMark x1="69187" y1="56698" x2="69187" y2="56698"/>
                        <a14:foregroundMark x1="60497" y1="38629" x2="60497" y2="38629"/>
                        <a14:foregroundMark x1="54515" y1="47040" x2="54515" y2="47040"/>
                        <a14:foregroundMark x1="55192" y1="38006" x2="55192" y2="38006"/>
                        <a14:foregroundMark x1="53837" y1="36760" x2="52032" y2="66355"/>
                        <a14:foregroundMark x1="77765" y1="23364" x2="77765" y2="23364"/>
                        <a14:foregroundMark x1="80361" y1="27726" x2="88826" y2="40810"/>
                        <a14:foregroundMark x1="86795" y1="55452" x2="86795" y2="55452"/>
                        <a14:foregroundMark x1="83070" y1="55452" x2="72348" y2="47040"/>
                        <a14:foregroundMark x1="94695" y1="51090" x2="92237" y2="54482"/>
                        <a14:foregroundMark x1="39391" y1="47664" x2="21445" y2="52336"/>
                        <a14:foregroundMark x1="26497" y1="42781" x2="25847" y2="30218"/>
                        <a14:foregroundMark x1="26637" y1="45483" x2="26512" y2="43058"/>
                        <a14:foregroundMark x1="25665" y1="32399" x2="23702" y2="40187"/>
                        <a14:foregroundMark x1="27000" y1="27103" x2="25665" y2="32399"/>
                        <a14:foregroundMark x1="27314" y1="25857" x2="27000" y2="27103"/>
                        <a14:foregroundMark x1="45372" y1="42679" x2="45485" y2="67601"/>
                        <a14:foregroundMark x1="45485" y1="67601" x2="32619" y2="71963"/>
                        <a14:foregroundMark x1="32619" y1="71963" x2="21896" y2="64798"/>
                        <a14:foregroundMark x1="21896" y1="64798" x2="25959" y2="77882"/>
                        <a14:foregroundMark x1="48061" y1="48646" x2="44808" y2="66355"/>
                        <a14:foregroundMark x1="48871" y1="44237" x2="48656" y2="45408"/>
                        <a14:foregroundMark x1="44808" y1="66355" x2="45485" y2="79751"/>
                        <a14:foregroundMark x1="27473" y1="38223" x2="27201" y2="38318"/>
                        <a14:foregroundMark x1="35214" y1="35514" x2="32114" y2="36599"/>
                        <a14:foregroundMark x1="8310" y1="47861" x2="8239" y2="47975"/>
                        <a14:foregroundMark x1="15303" y1="36635" x2="14589" y2="37782"/>
                        <a14:foregroundMark x1="18020" y1="32276" x2="17233" y2="33539"/>
                        <a14:foregroundMark x1="22794" y1="24611" x2="20109" y2="28922"/>
                        <a14:foregroundMark x1="24153" y1="22430" x2="22794" y2="24611"/>
                        <a14:foregroundMark x1="11023" y1="64524" x2="11593" y2="67914"/>
                        <a14:foregroundMark x1="9444" y1="55140" x2="10367" y2="60626"/>
                        <a14:foregroundMark x1="9129" y1="53271" x2="9444" y2="55140"/>
                        <a14:foregroundMark x1="8867" y1="51713" x2="9129" y2="53271"/>
                        <a14:foregroundMark x1="8710" y1="50779" x2="8867" y2="51713"/>
                        <a14:foregroundMark x1="8658" y1="50467" x2="8710" y2="50779"/>
                        <a14:foregroundMark x1="8239" y1="47975" x2="8658" y2="50467"/>
                        <a14:foregroundMark x1="18602" y1="83865" x2="25056" y2="94393"/>
                        <a14:foregroundMark x1="14206" y1="76695" x2="15611" y2="78986"/>
                        <a14:foregroundMark x1="36569" y1="36137" x2="44808" y2="28972"/>
                        <a14:foregroundMark x1="44808" y1="28972" x2="45598" y2="30218"/>
                        <a14:foregroundMark x1="4853" y1="55452" x2="8126" y2="59813"/>
                        <a14:foregroundMark x1="8849" y1="51713" x2="9476" y2="51109"/>
                        <a14:foregroundMark x1="7231" y1="53271" x2="8849" y2="51713"/>
                        <a14:foregroundMark x1="5290" y1="55140" x2="7231" y2="53271"/>
                        <a14:foregroundMark x1="4966" y1="55452" x2="5290" y2="55140"/>
                        <a14:backgroundMark x1="12641" y1="65421" x2="15801" y2="72897"/>
                        <a14:backgroundMark x1="11287" y1="63240" x2="11287" y2="63240"/>
                        <a14:backgroundMark x1="9707" y1="50467" x2="9707" y2="50467"/>
                        <a14:backgroundMark x1="9368" y1="50779" x2="9368" y2="50779"/>
                        <a14:backgroundMark x1="9142" y1="51713" x2="9142" y2="51713"/>
                        <a14:backgroundMark x1="7675" y1="53271" x2="7675" y2="53271"/>
                        <a14:backgroundMark x1="7449" y1="55140" x2="7449" y2="55140"/>
                        <a14:backgroundMark x1="9029" y1="53271" x2="9029" y2="53271"/>
                        <a14:backgroundMark x1="12190" y1="40810" x2="12190" y2="40810"/>
                        <a14:backgroundMark x1="14334" y1="38941" x2="14334" y2="38941"/>
                        <a14:backgroundMark x1="16253" y1="36137" x2="16253" y2="36137"/>
                        <a14:backgroundMark x1="17156" y1="33956" x2="17156" y2="33956"/>
                        <a14:backgroundMark x1="17156" y1="33333" x2="15350" y2="36760"/>
                        <a14:backgroundMark x1="14334" y1="37072" x2="8239" y2="47664"/>
                        <a14:backgroundMark x1="17720" y1="33956" x2="18623" y2="32710"/>
                        <a14:backgroundMark x1="23476" y1="32399" x2="23476" y2="32399"/>
                        <a14:backgroundMark x1="26185" y1="27103" x2="26185" y2="27103"/>
                        <a14:backgroundMark x1="24266" y1="24611" x2="24266" y2="24611"/>
                        <a14:backgroundMark x1="26524" y1="27103" x2="26637" y2="27103"/>
                        <a14:backgroundMark x1="26411" y1="25857" x2="26637" y2="25234"/>
                        <a14:backgroundMark x1="15463" y1="79439" x2="18623" y2="83801"/>
                        <a14:backgroundMark x1="24492" y1="85670" x2="24041" y2="87850"/>
                        <a14:backgroundMark x1="91535" y1="52960" x2="89278" y2="59190"/>
                        <a14:backgroundMark x1="74379" y1="85981" x2="73589" y2="86293"/>
                        <a14:backgroundMark x1="74492" y1="27103" x2="74718" y2="24611"/>
                        <a14:backgroundMark x1="48758" y1="45483" x2="48420" y2="48910"/>
                        <a14:backgroundMark x1="10045" y1="61371" x2="11174" y2="64174"/>
                        <a14:backgroundMark x1="27652" y1="37383" x2="32280" y2="35826"/>
                        <a14:backgroundMark x1="77201" y1="85358" x2="77201" y2="85358"/>
                        <a14:backgroundMark x1="18736" y1="30218" x2="20316" y2="27726"/>
                      </a14:backgroundRemoval>
                    </a14:imgEffect>
                  </a14:imgLayer>
                </a14:imgProps>
              </a:ext>
            </a:extLst>
          </a:blip>
          <a:srcRect l="50000"/>
          <a:stretch/>
        </p:blipFill>
        <p:spPr>
          <a:xfrm rot="10800000">
            <a:off x="930425" y="1590930"/>
            <a:ext cx="4554123" cy="3299939"/>
          </a:xfrm>
          <a:prstGeom prst="rect">
            <a:avLst/>
          </a:prstGeom>
        </p:spPr>
      </p:pic>
      <p:sp>
        <p:nvSpPr>
          <p:cNvPr id="11" name="TextBox 10">
            <a:extLst>
              <a:ext uri="{FF2B5EF4-FFF2-40B4-BE49-F238E27FC236}">
                <a16:creationId xmlns:a16="http://schemas.microsoft.com/office/drawing/2014/main" id="{B3AB1288-00A9-E441-B1D8-17518AF421FE}"/>
              </a:ext>
            </a:extLst>
          </p:cNvPr>
          <p:cNvSpPr txBox="1"/>
          <p:nvPr/>
        </p:nvSpPr>
        <p:spPr>
          <a:xfrm>
            <a:off x="1688805" y="4890870"/>
            <a:ext cx="8899451" cy="1200329"/>
          </a:xfrm>
          <a:prstGeom prst="rect">
            <a:avLst/>
          </a:prstGeom>
          <a:noFill/>
        </p:spPr>
        <p:txBody>
          <a:bodyPr wrap="square" rtlCol="0">
            <a:spAutoFit/>
          </a:bodyPr>
          <a:lstStyle/>
          <a:p>
            <a:pPr algn="ctr"/>
            <a:r>
              <a:rPr lang="en-GB" sz="3600" dirty="0">
                <a:solidFill>
                  <a:srgbClr val="002060"/>
                </a:solidFill>
                <a:latin typeface="Avenir Next LT Pro" panose="020B0504020202020204" pitchFamily="34" charset="0"/>
              </a:rPr>
              <a:t>Would you rather be forced to sing along to every song you heard, or dance to it?</a:t>
            </a:r>
          </a:p>
        </p:txBody>
      </p:sp>
    </p:spTree>
    <p:extLst>
      <p:ext uri="{BB962C8B-B14F-4D97-AF65-F5344CB8AC3E}">
        <p14:creationId xmlns:p14="http://schemas.microsoft.com/office/powerpoint/2010/main" val="194966174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E7C11-089E-DC9D-E6EC-F878CDFED7BE}"/>
              </a:ext>
            </a:extLst>
          </p:cNvPr>
          <p:cNvSpPr>
            <a:spLocks noGrp="1"/>
          </p:cNvSpPr>
          <p:nvPr>
            <p:ph type="title"/>
          </p:nvPr>
        </p:nvSpPr>
        <p:spPr>
          <a:xfrm>
            <a:off x="200247" y="163106"/>
            <a:ext cx="2872563" cy="1325563"/>
          </a:xfrm>
        </p:spPr>
        <p:txBody>
          <a:bodyPr>
            <a:normAutofit/>
          </a:bodyPr>
          <a:lstStyle/>
          <a:p>
            <a:pPr algn="ctr"/>
            <a:r>
              <a:rPr lang="en-GB" sz="7200" dirty="0">
                <a:solidFill>
                  <a:srgbClr val="7030A0"/>
                </a:solidFill>
                <a:latin typeface="Amasis MT Pro Black" panose="02040A04050005020304" pitchFamily="18" charset="0"/>
              </a:rPr>
              <a:t>This</a:t>
            </a:r>
          </a:p>
        </p:txBody>
      </p:sp>
      <p:sp>
        <p:nvSpPr>
          <p:cNvPr id="6" name="Title 1">
            <a:extLst>
              <a:ext uri="{FF2B5EF4-FFF2-40B4-BE49-F238E27FC236}">
                <a16:creationId xmlns:a16="http://schemas.microsoft.com/office/drawing/2014/main" id="{92CE5B51-30F7-718B-A98E-D7CC4A7FFC20}"/>
              </a:ext>
            </a:extLst>
          </p:cNvPr>
          <p:cNvSpPr txBox="1">
            <a:spLocks/>
          </p:cNvSpPr>
          <p:nvPr/>
        </p:nvSpPr>
        <p:spPr>
          <a:xfrm>
            <a:off x="8984512" y="163105"/>
            <a:ext cx="32074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venir Next LT Pro Light" panose="020B0304020202020204" pitchFamily="34" charset="0"/>
                <a:ea typeface="+mj-ea"/>
                <a:cs typeface="+mj-cs"/>
              </a:defRPr>
            </a:lvl1pPr>
          </a:lstStyle>
          <a:p>
            <a:pPr algn="ctr"/>
            <a:r>
              <a:rPr lang="en-GB" sz="7200" dirty="0">
                <a:solidFill>
                  <a:srgbClr val="00B0F0"/>
                </a:solidFill>
                <a:latin typeface="Amasis MT Pro Black" panose="02040A04050005020304" pitchFamily="18" charset="0"/>
              </a:rPr>
              <a:t> That?</a:t>
            </a:r>
          </a:p>
        </p:txBody>
      </p:sp>
      <p:sp>
        <p:nvSpPr>
          <p:cNvPr id="7" name="Title 1">
            <a:extLst>
              <a:ext uri="{FF2B5EF4-FFF2-40B4-BE49-F238E27FC236}">
                <a16:creationId xmlns:a16="http://schemas.microsoft.com/office/drawing/2014/main" id="{99BA1262-96E3-BAAD-EBE5-5A7AE1211BFD}"/>
              </a:ext>
            </a:extLst>
          </p:cNvPr>
          <p:cNvSpPr txBox="1">
            <a:spLocks/>
          </p:cNvSpPr>
          <p:nvPr/>
        </p:nvSpPr>
        <p:spPr>
          <a:xfrm>
            <a:off x="4659718" y="163105"/>
            <a:ext cx="287256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venir Next LT Pro Light" panose="020B0304020202020204" pitchFamily="34" charset="0"/>
                <a:ea typeface="+mj-ea"/>
                <a:cs typeface="+mj-cs"/>
              </a:defRPr>
            </a:lvl1pPr>
          </a:lstStyle>
          <a:p>
            <a:pPr algn="ctr"/>
            <a:r>
              <a:rPr lang="en-GB" sz="7200" dirty="0">
                <a:latin typeface="Amasis MT Pro Black" panose="02040A04050005020304" pitchFamily="18" charset="0"/>
              </a:rPr>
              <a:t>or</a:t>
            </a:r>
          </a:p>
        </p:txBody>
      </p:sp>
      <p:pic>
        <p:nvPicPr>
          <p:cNvPr id="9" name="Picture 8">
            <a:extLst>
              <a:ext uri="{FF2B5EF4-FFF2-40B4-BE49-F238E27FC236}">
                <a16:creationId xmlns:a16="http://schemas.microsoft.com/office/drawing/2014/main" id="{D0779F94-5B9C-0ACF-7064-6C476B6F3D3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69" b="94393" l="4853" r="94470">
                        <a14:foregroundMark x1="69187" y1="56698" x2="69187" y2="56698"/>
                        <a14:foregroundMark x1="60497" y1="38629" x2="60497" y2="38629"/>
                        <a14:foregroundMark x1="54515" y1="47040" x2="54515" y2="47040"/>
                        <a14:foregroundMark x1="55192" y1="38006" x2="55192" y2="38006"/>
                        <a14:foregroundMark x1="53837" y1="36760" x2="52032" y2="66355"/>
                        <a14:foregroundMark x1="77765" y1="23364" x2="77765" y2="23364"/>
                        <a14:foregroundMark x1="80361" y1="27726" x2="88826" y2="40810"/>
                        <a14:foregroundMark x1="86795" y1="55452" x2="86795" y2="55452"/>
                        <a14:foregroundMark x1="83070" y1="55452" x2="72348" y2="47040"/>
                        <a14:foregroundMark x1="94695" y1="51090" x2="92237" y2="54482"/>
                        <a14:foregroundMark x1="39391" y1="47664" x2="21445" y2="52336"/>
                        <a14:foregroundMark x1="26497" y1="42781" x2="25847" y2="30218"/>
                        <a14:foregroundMark x1="26637" y1="45483" x2="26512" y2="43058"/>
                        <a14:foregroundMark x1="25665" y1="32399" x2="23702" y2="40187"/>
                        <a14:foregroundMark x1="27000" y1="27103" x2="25665" y2="32399"/>
                        <a14:foregroundMark x1="27314" y1="25857" x2="27000" y2="27103"/>
                        <a14:foregroundMark x1="45372" y1="42679" x2="45485" y2="67601"/>
                        <a14:foregroundMark x1="45485" y1="67601" x2="32619" y2="71963"/>
                        <a14:foregroundMark x1="32619" y1="71963" x2="21896" y2="64798"/>
                        <a14:foregroundMark x1="21896" y1="64798" x2="25959" y2="77882"/>
                        <a14:foregroundMark x1="48061" y1="48646" x2="44808" y2="66355"/>
                        <a14:foregroundMark x1="48871" y1="44237" x2="48656" y2="45408"/>
                        <a14:foregroundMark x1="44808" y1="66355" x2="45485" y2="79751"/>
                        <a14:foregroundMark x1="27473" y1="38223" x2="27201" y2="38318"/>
                        <a14:foregroundMark x1="35214" y1="35514" x2="32114" y2="36599"/>
                        <a14:foregroundMark x1="8310" y1="47861" x2="8239" y2="47975"/>
                        <a14:foregroundMark x1="15303" y1="36635" x2="14589" y2="37782"/>
                        <a14:foregroundMark x1="18020" y1="32276" x2="17233" y2="33539"/>
                        <a14:foregroundMark x1="22794" y1="24611" x2="20109" y2="28922"/>
                        <a14:foregroundMark x1="24153" y1="22430" x2="22794" y2="24611"/>
                        <a14:foregroundMark x1="11023" y1="64524" x2="11593" y2="67914"/>
                        <a14:foregroundMark x1="9444" y1="55140" x2="10367" y2="60626"/>
                        <a14:foregroundMark x1="9129" y1="53271" x2="9444" y2="55140"/>
                        <a14:foregroundMark x1="8867" y1="51713" x2="9129" y2="53271"/>
                        <a14:foregroundMark x1="8710" y1="50779" x2="8867" y2="51713"/>
                        <a14:foregroundMark x1="8658" y1="50467" x2="8710" y2="50779"/>
                        <a14:foregroundMark x1="8239" y1="47975" x2="8658" y2="50467"/>
                        <a14:foregroundMark x1="18602" y1="83865" x2="25056" y2="94393"/>
                        <a14:foregroundMark x1="14206" y1="76695" x2="15611" y2="78986"/>
                        <a14:foregroundMark x1="36569" y1="36137" x2="44808" y2="28972"/>
                        <a14:foregroundMark x1="44808" y1="28972" x2="45598" y2="30218"/>
                        <a14:foregroundMark x1="4853" y1="55452" x2="8126" y2="59813"/>
                        <a14:foregroundMark x1="8849" y1="51713" x2="9476" y2="51109"/>
                        <a14:foregroundMark x1="7231" y1="53271" x2="8849" y2="51713"/>
                        <a14:foregroundMark x1="5290" y1="55140" x2="7231" y2="53271"/>
                        <a14:foregroundMark x1="4966" y1="55452" x2="5290" y2="55140"/>
                        <a14:backgroundMark x1="12641" y1="65421" x2="15801" y2="72897"/>
                        <a14:backgroundMark x1="11287" y1="63240" x2="11287" y2="63240"/>
                        <a14:backgroundMark x1="9707" y1="50467" x2="9707" y2="50467"/>
                        <a14:backgroundMark x1="9368" y1="50779" x2="9368" y2="50779"/>
                        <a14:backgroundMark x1="9142" y1="51713" x2="9142" y2="51713"/>
                        <a14:backgroundMark x1="7675" y1="53271" x2="7675" y2="53271"/>
                        <a14:backgroundMark x1="7449" y1="55140" x2="7449" y2="55140"/>
                        <a14:backgroundMark x1="9029" y1="53271" x2="9029" y2="53271"/>
                        <a14:backgroundMark x1="12190" y1="40810" x2="12190" y2="40810"/>
                        <a14:backgroundMark x1="14334" y1="38941" x2="14334" y2="38941"/>
                        <a14:backgroundMark x1="16253" y1="36137" x2="16253" y2="36137"/>
                        <a14:backgroundMark x1="17156" y1="33956" x2="17156" y2="33956"/>
                        <a14:backgroundMark x1="17156" y1="33333" x2="15350" y2="36760"/>
                        <a14:backgroundMark x1="14334" y1="37072" x2="8239" y2="47664"/>
                        <a14:backgroundMark x1="17720" y1="33956" x2="18623" y2="32710"/>
                        <a14:backgroundMark x1="23476" y1="32399" x2="23476" y2="32399"/>
                        <a14:backgroundMark x1="26185" y1="27103" x2="26185" y2="27103"/>
                        <a14:backgroundMark x1="24266" y1="24611" x2="24266" y2="24611"/>
                        <a14:backgroundMark x1="26524" y1="27103" x2="26637" y2="27103"/>
                        <a14:backgroundMark x1="26411" y1="25857" x2="26637" y2="25234"/>
                        <a14:backgroundMark x1="15463" y1="79439" x2="18623" y2="83801"/>
                        <a14:backgroundMark x1="24492" y1="85670" x2="24041" y2="87850"/>
                        <a14:backgroundMark x1="91535" y1="52960" x2="89278" y2="59190"/>
                        <a14:backgroundMark x1="74379" y1="85981" x2="73589" y2="86293"/>
                        <a14:backgroundMark x1="74492" y1="27103" x2="74718" y2="24611"/>
                        <a14:backgroundMark x1="48758" y1="45483" x2="48420" y2="48910"/>
                        <a14:backgroundMark x1="10045" y1="61371" x2="11174" y2="64174"/>
                        <a14:backgroundMark x1="27652" y1="37383" x2="32280" y2="35826"/>
                        <a14:backgroundMark x1="77201" y1="85358" x2="77201" y2="85358"/>
                        <a14:backgroundMark x1="18736" y1="30218" x2="20316" y2="27726"/>
                      </a14:backgroundRemoval>
                    </a14:imgEffect>
                  </a14:imgLayer>
                </a14:imgProps>
              </a:ext>
            </a:extLst>
          </a:blip>
          <a:srcRect r="50000"/>
          <a:stretch/>
        </p:blipFill>
        <p:spPr>
          <a:xfrm rot="10366738">
            <a:off x="7248294" y="1420058"/>
            <a:ext cx="4554122" cy="3299939"/>
          </a:xfrm>
          <a:prstGeom prst="rect">
            <a:avLst/>
          </a:prstGeom>
        </p:spPr>
      </p:pic>
      <p:pic>
        <p:nvPicPr>
          <p:cNvPr id="10" name="Picture 9">
            <a:extLst>
              <a:ext uri="{FF2B5EF4-FFF2-40B4-BE49-F238E27FC236}">
                <a16:creationId xmlns:a16="http://schemas.microsoft.com/office/drawing/2014/main" id="{20038B4C-25D0-BF51-FB22-234EA3C9722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69" b="94393" l="4853" r="94470">
                        <a14:foregroundMark x1="69187" y1="56698" x2="69187" y2="56698"/>
                        <a14:foregroundMark x1="60497" y1="38629" x2="60497" y2="38629"/>
                        <a14:foregroundMark x1="54515" y1="47040" x2="54515" y2="47040"/>
                        <a14:foregroundMark x1="55192" y1="38006" x2="55192" y2="38006"/>
                        <a14:foregroundMark x1="53837" y1="36760" x2="52032" y2="66355"/>
                        <a14:foregroundMark x1="77765" y1="23364" x2="77765" y2="23364"/>
                        <a14:foregroundMark x1="80361" y1="27726" x2="88826" y2="40810"/>
                        <a14:foregroundMark x1="86795" y1="55452" x2="86795" y2="55452"/>
                        <a14:foregroundMark x1="83070" y1="55452" x2="72348" y2="47040"/>
                        <a14:foregroundMark x1="94695" y1="51090" x2="92237" y2="54482"/>
                        <a14:foregroundMark x1="39391" y1="47664" x2="21445" y2="52336"/>
                        <a14:foregroundMark x1="26497" y1="42781" x2="25847" y2="30218"/>
                        <a14:foregroundMark x1="26637" y1="45483" x2="26512" y2="43058"/>
                        <a14:foregroundMark x1="25665" y1="32399" x2="23702" y2="40187"/>
                        <a14:foregroundMark x1="27000" y1="27103" x2="25665" y2="32399"/>
                        <a14:foregroundMark x1="27314" y1="25857" x2="27000" y2="27103"/>
                        <a14:foregroundMark x1="45372" y1="42679" x2="45485" y2="67601"/>
                        <a14:foregroundMark x1="45485" y1="67601" x2="32619" y2="71963"/>
                        <a14:foregroundMark x1="32619" y1="71963" x2="21896" y2="64798"/>
                        <a14:foregroundMark x1="21896" y1="64798" x2="25959" y2="77882"/>
                        <a14:foregroundMark x1="48061" y1="48646" x2="44808" y2="66355"/>
                        <a14:foregroundMark x1="48871" y1="44237" x2="48656" y2="45408"/>
                        <a14:foregroundMark x1="44808" y1="66355" x2="45485" y2="79751"/>
                        <a14:foregroundMark x1="27473" y1="38223" x2="27201" y2="38318"/>
                        <a14:foregroundMark x1="35214" y1="35514" x2="32114" y2="36599"/>
                        <a14:foregroundMark x1="8310" y1="47861" x2="8239" y2="47975"/>
                        <a14:foregroundMark x1="15303" y1="36635" x2="14589" y2="37782"/>
                        <a14:foregroundMark x1="18020" y1="32276" x2="17233" y2="33539"/>
                        <a14:foregroundMark x1="22794" y1="24611" x2="20109" y2="28922"/>
                        <a14:foregroundMark x1="24153" y1="22430" x2="22794" y2="24611"/>
                        <a14:foregroundMark x1="11023" y1="64524" x2="11593" y2="67914"/>
                        <a14:foregroundMark x1="9444" y1="55140" x2="10367" y2="60626"/>
                        <a14:foregroundMark x1="9129" y1="53271" x2="9444" y2="55140"/>
                        <a14:foregroundMark x1="8867" y1="51713" x2="9129" y2="53271"/>
                        <a14:foregroundMark x1="8710" y1="50779" x2="8867" y2="51713"/>
                        <a14:foregroundMark x1="8658" y1="50467" x2="8710" y2="50779"/>
                        <a14:foregroundMark x1="8239" y1="47975" x2="8658" y2="50467"/>
                        <a14:foregroundMark x1="18602" y1="83865" x2="25056" y2="94393"/>
                        <a14:foregroundMark x1="14206" y1="76695" x2="15611" y2="78986"/>
                        <a14:foregroundMark x1="36569" y1="36137" x2="44808" y2="28972"/>
                        <a14:foregroundMark x1="44808" y1="28972" x2="45598" y2="30218"/>
                        <a14:foregroundMark x1="4853" y1="55452" x2="8126" y2="59813"/>
                        <a14:foregroundMark x1="8849" y1="51713" x2="9476" y2="51109"/>
                        <a14:foregroundMark x1="7231" y1="53271" x2="8849" y2="51713"/>
                        <a14:foregroundMark x1="5290" y1="55140" x2="7231" y2="53271"/>
                        <a14:foregroundMark x1="4966" y1="55452" x2="5290" y2="55140"/>
                        <a14:backgroundMark x1="12641" y1="65421" x2="15801" y2="72897"/>
                        <a14:backgroundMark x1="11287" y1="63240" x2="11287" y2="63240"/>
                        <a14:backgroundMark x1="9707" y1="50467" x2="9707" y2="50467"/>
                        <a14:backgroundMark x1="9368" y1="50779" x2="9368" y2="50779"/>
                        <a14:backgroundMark x1="9142" y1="51713" x2="9142" y2="51713"/>
                        <a14:backgroundMark x1="7675" y1="53271" x2="7675" y2="53271"/>
                        <a14:backgroundMark x1="7449" y1="55140" x2="7449" y2="55140"/>
                        <a14:backgroundMark x1="9029" y1="53271" x2="9029" y2="53271"/>
                        <a14:backgroundMark x1="12190" y1="40810" x2="12190" y2="40810"/>
                        <a14:backgroundMark x1="14334" y1="38941" x2="14334" y2="38941"/>
                        <a14:backgroundMark x1="16253" y1="36137" x2="16253" y2="36137"/>
                        <a14:backgroundMark x1="17156" y1="33956" x2="17156" y2="33956"/>
                        <a14:backgroundMark x1="17156" y1="33333" x2="15350" y2="36760"/>
                        <a14:backgroundMark x1="14334" y1="37072" x2="8239" y2="47664"/>
                        <a14:backgroundMark x1="17720" y1="33956" x2="18623" y2="32710"/>
                        <a14:backgroundMark x1="23476" y1="32399" x2="23476" y2="32399"/>
                        <a14:backgroundMark x1="26185" y1="27103" x2="26185" y2="27103"/>
                        <a14:backgroundMark x1="24266" y1="24611" x2="24266" y2="24611"/>
                        <a14:backgroundMark x1="26524" y1="27103" x2="26637" y2="27103"/>
                        <a14:backgroundMark x1="26411" y1="25857" x2="26637" y2="25234"/>
                        <a14:backgroundMark x1="15463" y1="79439" x2="18623" y2="83801"/>
                        <a14:backgroundMark x1="24492" y1="85670" x2="24041" y2="87850"/>
                        <a14:backgroundMark x1="91535" y1="52960" x2="89278" y2="59190"/>
                        <a14:backgroundMark x1="74379" y1="85981" x2="73589" y2="86293"/>
                        <a14:backgroundMark x1="74492" y1="27103" x2="74718" y2="24611"/>
                        <a14:backgroundMark x1="48758" y1="45483" x2="48420" y2="48910"/>
                        <a14:backgroundMark x1="10045" y1="61371" x2="11174" y2="64174"/>
                        <a14:backgroundMark x1="27652" y1="37383" x2="32280" y2="35826"/>
                        <a14:backgroundMark x1="77201" y1="85358" x2="77201" y2="85358"/>
                        <a14:backgroundMark x1="18736" y1="30218" x2="20316" y2="27726"/>
                      </a14:backgroundRemoval>
                    </a14:imgEffect>
                  </a14:imgLayer>
                </a14:imgProps>
              </a:ext>
            </a:extLst>
          </a:blip>
          <a:srcRect l="50000"/>
          <a:stretch/>
        </p:blipFill>
        <p:spPr>
          <a:xfrm rot="10800000">
            <a:off x="930425" y="1590930"/>
            <a:ext cx="4554123" cy="3299939"/>
          </a:xfrm>
          <a:prstGeom prst="rect">
            <a:avLst/>
          </a:prstGeom>
        </p:spPr>
      </p:pic>
      <p:sp>
        <p:nvSpPr>
          <p:cNvPr id="11" name="TextBox 10">
            <a:extLst>
              <a:ext uri="{FF2B5EF4-FFF2-40B4-BE49-F238E27FC236}">
                <a16:creationId xmlns:a16="http://schemas.microsoft.com/office/drawing/2014/main" id="{B3AB1288-00A9-E441-B1D8-17518AF421FE}"/>
              </a:ext>
            </a:extLst>
          </p:cNvPr>
          <p:cNvSpPr txBox="1"/>
          <p:nvPr/>
        </p:nvSpPr>
        <p:spPr>
          <a:xfrm>
            <a:off x="1688805" y="4890870"/>
            <a:ext cx="8899451" cy="1200329"/>
          </a:xfrm>
          <a:prstGeom prst="rect">
            <a:avLst/>
          </a:prstGeom>
          <a:noFill/>
        </p:spPr>
        <p:txBody>
          <a:bodyPr wrap="square" rtlCol="0">
            <a:spAutoFit/>
          </a:bodyPr>
          <a:lstStyle/>
          <a:p>
            <a:pPr algn="ctr"/>
            <a:r>
              <a:rPr lang="en-GB" sz="3600" dirty="0">
                <a:solidFill>
                  <a:srgbClr val="002060"/>
                </a:solidFill>
                <a:latin typeface="Avenir Next LT Pro" panose="020B0504020202020204" pitchFamily="34" charset="0"/>
              </a:rPr>
              <a:t>Would you rather swim in a pool full of Nutella, or full of Maple Syrup?</a:t>
            </a:r>
          </a:p>
        </p:txBody>
      </p:sp>
    </p:spTree>
    <p:extLst>
      <p:ext uri="{BB962C8B-B14F-4D97-AF65-F5344CB8AC3E}">
        <p14:creationId xmlns:p14="http://schemas.microsoft.com/office/powerpoint/2010/main" val="6905471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E7C11-089E-DC9D-E6EC-F878CDFED7BE}"/>
              </a:ext>
            </a:extLst>
          </p:cNvPr>
          <p:cNvSpPr>
            <a:spLocks noGrp="1"/>
          </p:cNvSpPr>
          <p:nvPr>
            <p:ph type="title"/>
          </p:nvPr>
        </p:nvSpPr>
        <p:spPr>
          <a:xfrm>
            <a:off x="200247" y="163106"/>
            <a:ext cx="2872563" cy="1325563"/>
          </a:xfrm>
        </p:spPr>
        <p:txBody>
          <a:bodyPr>
            <a:normAutofit/>
          </a:bodyPr>
          <a:lstStyle/>
          <a:p>
            <a:pPr algn="ctr"/>
            <a:r>
              <a:rPr lang="en-GB" sz="7200" dirty="0">
                <a:solidFill>
                  <a:srgbClr val="7030A0"/>
                </a:solidFill>
                <a:latin typeface="Amasis MT Pro Black" panose="02040A04050005020304" pitchFamily="18" charset="0"/>
              </a:rPr>
              <a:t>This</a:t>
            </a:r>
          </a:p>
        </p:txBody>
      </p:sp>
      <p:sp>
        <p:nvSpPr>
          <p:cNvPr id="6" name="Title 1">
            <a:extLst>
              <a:ext uri="{FF2B5EF4-FFF2-40B4-BE49-F238E27FC236}">
                <a16:creationId xmlns:a16="http://schemas.microsoft.com/office/drawing/2014/main" id="{92CE5B51-30F7-718B-A98E-D7CC4A7FFC20}"/>
              </a:ext>
            </a:extLst>
          </p:cNvPr>
          <p:cNvSpPr txBox="1">
            <a:spLocks/>
          </p:cNvSpPr>
          <p:nvPr/>
        </p:nvSpPr>
        <p:spPr>
          <a:xfrm>
            <a:off x="8984512" y="163105"/>
            <a:ext cx="32074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venir Next LT Pro Light" panose="020B0304020202020204" pitchFamily="34" charset="0"/>
                <a:ea typeface="+mj-ea"/>
                <a:cs typeface="+mj-cs"/>
              </a:defRPr>
            </a:lvl1pPr>
          </a:lstStyle>
          <a:p>
            <a:pPr algn="ctr"/>
            <a:r>
              <a:rPr lang="en-GB" sz="7200" dirty="0">
                <a:solidFill>
                  <a:srgbClr val="00B0F0"/>
                </a:solidFill>
                <a:latin typeface="Amasis MT Pro Black" panose="02040A04050005020304" pitchFamily="18" charset="0"/>
              </a:rPr>
              <a:t> That?</a:t>
            </a:r>
          </a:p>
        </p:txBody>
      </p:sp>
      <p:sp>
        <p:nvSpPr>
          <p:cNvPr id="7" name="Title 1">
            <a:extLst>
              <a:ext uri="{FF2B5EF4-FFF2-40B4-BE49-F238E27FC236}">
                <a16:creationId xmlns:a16="http://schemas.microsoft.com/office/drawing/2014/main" id="{99BA1262-96E3-BAAD-EBE5-5A7AE1211BFD}"/>
              </a:ext>
            </a:extLst>
          </p:cNvPr>
          <p:cNvSpPr txBox="1">
            <a:spLocks/>
          </p:cNvSpPr>
          <p:nvPr/>
        </p:nvSpPr>
        <p:spPr>
          <a:xfrm>
            <a:off x="4659718" y="163105"/>
            <a:ext cx="287256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venir Next LT Pro Light" panose="020B0304020202020204" pitchFamily="34" charset="0"/>
                <a:ea typeface="+mj-ea"/>
                <a:cs typeface="+mj-cs"/>
              </a:defRPr>
            </a:lvl1pPr>
          </a:lstStyle>
          <a:p>
            <a:pPr algn="ctr"/>
            <a:r>
              <a:rPr lang="en-GB" sz="7200" dirty="0">
                <a:latin typeface="Amasis MT Pro Black" panose="02040A04050005020304" pitchFamily="18" charset="0"/>
              </a:rPr>
              <a:t>or</a:t>
            </a:r>
          </a:p>
        </p:txBody>
      </p:sp>
      <p:pic>
        <p:nvPicPr>
          <p:cNvPr id="9" name="Picture 8">
            <a:extLst>
              <a:ext uri="{FF2B5EF4-FFF2-40B4-BE49-F238E27FC236}">
                <a16:creationId xmlns:a16="http://schemas.microsoft.com/office/drawing/2014/main" id="{D0779F94-5B9C-0ACF-7064-6C476B6F3D3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69" b="94393" l="4853" r="94470">
                        <a14:foregroundMark x1="69187" y1="56698" x2="69187" y2="56698"/>
                        <a14:foregroundMark x1="60497" y1="38629" x2="60497" y2="38629"/>
                        <a14:foregroundMark x1="54515" y1="47040" x2="54515" y2="47040"/>
                        <a14:foregroundMark x1="55192" y1="38006" x2="55192" y2="38006"/>
                        <a14:foregroundMark x1="53837" y1="36760" x2="52032" y2="66355"/>
                        <a14:foregroundMark x1="77765" y1="23364" x2="77765" y2="23364"/>
                        <a14:foregroundMark x1="80361" y1="27726" x2="88826" y2="40810"/>
                        <a14:foregroundMark x1="86795" y1="55452" x2="86795" y2="55452"/>
                        <a14:foregroundMark x1="83070" y1="55452" x2="72348" y2="47040"/>
                        <a14:foregroundMark x1="94695" y1="51090" x2="92237" y2="54482"/>
                        <a14:foregroundMark x1="39391" y1="47664" x2="21445" y2="52336"/>
                        <a14:foregroundMark x1="26497" y1="42781" x2="25847" y2="30218"/>
                        <a14:foregroundMark x1="26637" y1="45483" x2="26512" y2="43058"/>
                        <a14:foregroundMark x1="25665" y1="32399" x2="23702" y2="40187"/>
                        <a14:foregroundMark x1="27000" y1="27103" x2="25665" y2="32399"/>
                        <a14:foregroundMark x1="27314" y1="25857" x2="27000" y2="27103"/>
                        <a14:foregroundMark x1="45372" y1="42679" x2="45485" y2="67601"/>
                        <a14:foregroundMark x1="45485" y1="67601" x2="32619" y2="71963"/>
                        <a14:foregroundMark x1="32619" y1="71963" x2="21896" y2="64798"/>
                        <a14:foregroundMark x1="21896" y1="64798" x2="25959" y2="77882"/>
                        <a14:foregroundMark x1="48061" y1="48646" x2="44808" y2="66355"/>
                        <a14:foregroundMark x1="48871" y1="44237" x2="48656" y2="45408"/>
                        <a14:foregroundMark x1="44808" y1="66355" x2="45485" y2="79751"/>
                        <a14:foregroundMark x1="27473" y1="38223" x2="27201" y2="38318"/>
                        <a14:foregroundMark x1="35214" y1="35514" x2="32114" y2="36599"/>
                        <a14:foregroundMark x1="8310" y1="47861" x2="8239" y2="47975"/>
                        <a14:foregroundMark x1="15303" y1="36635" x2="14589" y2="37782"/>
                        <a14:foregroundMark x1="18020" y1="32276" x2="17233" y2="33539"/>
                        <a14:foregroundMark x1="22794" y1="24611" x2="20109" y2="28922"/>
                        <a14:foregroundMark x1="24153" y1="22430" x2="22794" y2="24611"/>
                        <a14:foregroundMark x1="11023" y1="64524" x2="11593" y2="67914"/>
                        <a14:foregroundMark x1="9444" y1="55140" x2="10367" y2="60626"/>
                        <a14:foregroundMark x1="9129" y1="53271" x2="9444" y2="55140"/>
                        <a14:foregroundMark x1="8867" y1="51713" x2="9129" y2="53271"/>
                        <a14:foregroundMark x1="8710" y1="50779" x2="8867" y2="51713"/>
                        <a14:foregroundMark x1="8658" y1="50467" x2="8710" y2="50779"/>
                        <a14:foregroundMark x1="8239" y1="47975" x2="8658" y2="50467"/>
                        <a14:foregroundMark x1="18602" y1="83865" x2="25056" y2="94393"/>
                        <a14:foregroundMark x1="14206" y1="76695" x2="15611" y2="78986"/>
                        <a14:foregroundMark x1="36569" y1="36137" x2="44808" y2="28972"/>
                        <a14:foregroundMark x1="44808" y1="28972" x2="45598" y2="30218"/>
                        <a14:foregroundMark x1="4853" y1="55452" x2="8126" y2="59813"/>
                        <a14:foregroundMark x1="8849" y1="51713" x2="9476" y2="51109"/>
                        <a14:foregroundMark x1="7231" y1="53271" x2="8849" y2="51713"/>
                        <a14:foregroundMark x1="5290" y1="55140" x2="7231" y2="53271"/>
                        <a14:foregroundMark x1="4966" y1="55452" x2="5290" y2="55140"/>
                        <a14:backgroundMark x1="12641" y1="65421" x2="15801" y2="72897"/>
                        <a14:backgroundMark x1="11287" y1="63240" x2="11287" y2="63240"/>
                        <a14:backgroundMark x1="9707" y1="50467" x2="9707" y2="50467"/>
                        <a14:backgroundMark x1="9368" y1="50779" x2="9368" y2="50779"/>
                        <a14:backgroundMark x1="9142" y1="51713" x2="9142" y2="51713"/>
                        <a14:backgroundMark x1="7675" y1="53271" x2="7675" y2="53271"/>
                        <a14:backgroundMark x1="7449" y1="55140" x2="7449" y2="55140"/>
                        <a14:backgroundMark x1="9029" y1="53271" x2="9029" y2="53271"/>
                        <a14:backgroundMark x1="12190" y1="40810" x2="12190" y2="40810"/>
                        <a14:backgroundMark x1="14334" y1="38941" x2="14334" y2="38941"/>
                        <a14:backgroundMark x1="16253" y1="36137" x2="16253" y2="36137"/>
                        <a14:backgroundMark x1="17156" y1="33956" x2="17156" y2="33956"/>
                        <a14:backgroundMark x1="17156" y1="33333" x2="15350" y2="36760"/>
                        <a14:backgroundMark x1="14334" y1="37072" x2="8239" y2="47664"/>
                        <a14:backgroundMark x1="17720" y1="33956" x2="18623" y2="32710"/>
                        <a14:backgroundMark x1="23476" y1="32399" x2="23476" y2="32399"/>
                        <a14:backgroundMark x1="26185" y1="27103" x2="26185" y2="27103"/>
                        <a14:backgroundMark x1="24266" y1="24611" x2="24266" y2="24611"/>
                        <a14:backgroundMark x1="26524" y1="27103" x2="26637" y2="27103"/>
                        <a14:backgroundMark x1="26411" y1="25857" x2="26637" y2="25234"/>
                        <a14:backgroundMark x1="15463" y1="79439" x2="18623" y2="83801"/>
                        <a14:backgroundMark x1="24492" y1="85670" x2="24041" y2="87850"/>
                        <a14:backgroundMark x1="91535" y1="52960" x2="89278" y2="59190"/>
                        <a14:backgroundMark x1="74379" y1="85981" x2="73589" y2="86293"/>
                        <a14:backgroundMark x1="74492" y1="27103" x2="74718" y2="24611"/>
                        <a14:backgroundMark x1="48758" y1="45483" x2="48420" y2="48910"/>
                        <a14:backgroundMark x1="10045" y1="61371" x2="11174" y2="64174"/>
                        <a14:backgroundMark x1="27652" y1="37383" x2="32280" y2="35826"/>
                        <a14:backgroundMark x1="77201" y1="85358" x2="77201" y2="85358"/>
                        <a14:backgroundMark x1="18736" y1="30218" x2="20316" y2="27726"/>
                      </a14:backgroundRemoval>
                    </a14:imgEffect>
                  </a14:imgLayer>
                </a14:imgProps>
              </a:ext>
            </a:extLst>
          </a:blip>
          <a:srcRect r="50000"/>
          <a:stretch/>
        </p:blipFill>
        <p:spPr>
          <a:xfrm rot="10366738">
            <a:off x="7248294" y="1420058"/>
            <a:ext cx="4554122" cy="3299939"/>
          </a:xfrm>
          <a:prstGeom prst="rect">
            <a:avLst/>
          </a:prstGeom>
        </p:spPr>
      </p:pic>
      <p:pic>
        <p:nvPicPr>
          <p:cNvPr id="10" name="Picture 9">
            <a:extLst>
              <a:ext uri="{FF2B5EF4-FFF2-40B4-BE49-F238E27FC236}">
                <a16:creationId xmlns:a16="http://schemas.microsoft.com/office/drawing/2014/main" id="{20038B4C-25D0-BF51-FB22-234EA3C9722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69" b="94393" l="4853" r="94470">
                        <a14:foregroundMark x1="69187" y1="56698" x2="69187" y2="56698"/>
                        <a14:foregroundMark x1="60497" y1="38629" x2="60497" y2="38629"/>
                        <a14:foregroundMark x1="54515" y1="47040" x2="54515" y2="47040"/>
                        <a14:foregroundMark x1="55192" y1="38006" x2="55192" y2="38006"/>
                        <a14:foregroundMark x1="53837" y1="36760" x2="52032" y2="66355"/>
                        <a14:foregroundMark x1="77765" y1="23364" x2="77765" y2="23364"/>
                        <a14:foregroundMark x1="80361" y1="27726" x2="88826" y2="40810"/>
                        <a14:foregroundMark x1="86795" y1="55452" x2="86795" y2="55452"/>
                        <a14:foregroundMark x1="83070" y1="55452" x2="72348" y2="47040"/>
                        <a14:foregroundMark x1="94695" y1="51090" x2="92237" y2="54482"/>
                        <a14:foregroundMark x1="39391" y1="47664" x2="21445" y2="52336"/>
                        <a14:foregroundMark x1="26497" y1="42781" x2="25847" y2="30218"/>
                        <a14:foregroundMark x1="26637" y1="45483" x2="26512" y2="43058"/>
                        <a14:foregroundMark x1="25665" y1="32399" x2="23702" y2="40187"/>
                        <a14:foregroundMark x1="27000" y1="27103" x2="25665" y2="32399"/>
                        <a14:foregroundMark x1="27314" y1="25857" x2="27000" y2="27103"/>
                        <a14:foregroundMark x1="45372" y1="42679" x2="45485" y2="67601"/>
                        <a14:foregroundMark x1="45485" y1="67601" x2="32619" y2="71963"/>
                        <a14:foregroundMark x1="32619" y1="71963" x2="21896" y2="64798"/>
                        <a14:foregroundMark x1="21896" y1="64798" x2="25959" y2="77882"/>
                        <a14:foregroundMark x1="48061" y1="48646" x2="44808" y2="66355"/>
                        <a14:foregroundMark x1="48871" y1="44237" x2="48656" y2="45408"/>
                        <a14:foregroundMark x1="44808" y1="66355" x2="45485" y2="79751"/>
                        <a14:foregroundMark x1="27473" y1="38223" x2="27201" y2="38318"/>
                        <a14:foregroundMark x1="35214" y1="35514" x2="32114" y2="36599"/>
                        <a14:foregroundMark x1="8310" y1="47861" x2="8239" y2="47975"/>
                        <a14:foregroundMark x1="15303" y1="36635" x2="14589" y2="37782"/>
                        <a14:foregroundMark x1="18020" y1="32276" x2="17233" y2="33539"/>
                        <a14:foregroundMark x1="22794" y1="24611" x2="20109" y2="28922"/>
                        <a14:foregroundMark x1="24153" y1="22430" x2="22794" y2="24611"/>
                        <a14:foregroundMark x1="11023" y1="64524" x2="11593" y2="67914"/>
                        <a14:foregroundMark x1="9444" y1="55140" x2="10367" y2="60626"/>
                        <a14:foregroundMark x1="9129" y1="53271" x2="9444" y2="55140"/>
                        <a14:foregroundMark x1="8867" y1="51713" x2="9129" y2="53271"/>
                        <a14:foregroundMark x1="8710" y1="50779" x2="8867" y2="51713"/>
                        <a14:foregroundMark x1="8658" y1="50467" x2="8710" y2="50779"/>
                        <a14:foregroundMark x1="8239" y1="47975" x2="8658" y2="50467"/>
                        <a14:foregroundMark x1="18602" y1="83865" x2="25056" y2="94393"/>
                        <a14:foregroundMark x1="14206" y1="76695" x2="15611" y2="78986"/>
                        <a14:foregroundMark x1="36569" y1="36137" x2="44808" y2="28972"/>
                        <a14:foregroundMark x1="44808" y1="28972" x2="45598" y2="30218"/>
                        <a14:foregroundMark x1="4853" y1="55452" x2="8126" y2="59813"/>
                        <a14:foregroundMark x1="8849" y1="51713" x2="9476" y2="51109"/>
                        <a14:foregroundMark x1="7231" y1="53271" x2="8849" y2="51713"/>
                        <a14:foregroundMark x1="5290" y1="55140" x2="7231" y2="53271"/>
                        <a14:foregroundMark x1="4966" y1="55452" x2="5290" y2="55140"/>
                        <a14:backgroundMark x1="12641" y1="65421" x2="15801" y2="72897"/>
                        <a14:backgroundMark x1="11287" y1="63240" x2="11287" y2="63240"/>
                        <a14:backgroundMark x1="9707" y1="50467" x2="9707" y2="50467"/>
                        <a14:backgroundMark x1="9368" y1="50779" x2="9368" y2="50779"/>
                        <a14:backgroundMark x1="9142" y1="51713" x2="9142" y2="51713"/>
                        <a14:backgroundMark x1="7675" y1="53271" x2="7675" y2="53271"/>
                        <a14:backgroundMark x1="7449" y1="55140" x2="7449" y2="55140"/>
                        <a14:backgroundMark x1="9029" y1="53271" x2="9029" y2="53271"/>
                        <a14:backgroundMark x1="12190" y1="40810" x2="12190" y2="40810"/>
                        <a14:backgroundMark x1="14334" y1="38941" x2="14334" y2="38941"/>
                        <a14:backgroundMark x1="16253" y1="36137" x2="16253" y2="36137"/>
                        <a14:backgroundMark x1="17156" y1="33956" x2="17156" y2="33956"/>
                        <a14:backgroundMark x1="17156" y1="33333" x2="15350" y2="36760"/>
                        <a14:backgroundMark x1="14334" y1="37072" x2="8239" y2="47664"/>
                        <a14:backgroundMark x1="17720" y1="33956" x2="18623" y2="32710"/>
                        <a14:backgroundMark x1="23476" y1="32399" x2="23476" y2="32399"/>
                        <a14:backgroundMark x1="26185" y1="27103" x2="26185" y2="27103"/>
                        <a14:backgroundMark x1="24266" y1="24611" x2="24266" y2="24611"/>
                        <a14:backgroundMark x1="26524" y1="27103" x2="26637" y2="27103"/>
                        <a14:backgroundMark x1="26411" y1="25857" x2="26637" y2="25234"/>
                        <a14:backgroundMark x1="15463" y1="79439" x2="18623" y2="83801"/>
                        <a14:backgroundMark x1="24492" y1="85670" x2="24041" y2="87850"/>
                        <a14:backgroundMark x1="91535" y1="52960" x2="89278" y2="59190"/>
                        <a14:backgroundMark x1="74379" y1="85981" x2="73589" y2="86293"/>
                        <a14:backgroundMark x1="74492" y1="27103" x2="74718" y2="24611"/>
                        <a14:backgroundMark x1="48758" y1="45483" x2="48420" y2="48910"/>
                        <a14:backgroundMark x1="10045" y1="61371" x2="11174" y2="64174"/>
                        <a14:backgroundMark x1="27652" y1="37383" x2="32280" y2="35826"/>
                        <a14:backgroundMark x1="77201" y1="85358" x2="77201" y2="85358"/>
                        <a14:backgroundMark x1="18736" y1="30218" x2="20316" y2="27726"/>
                      </a14:backgroundRemoval>
                    </a14:imgEffect>
                  </a14:imgLayer>
                </a14:imgProps>
              </a:ext>
            </a:extLst>
          </a:blip>
          <a:srcRect l="50000"/>
          <a:stretch/>
        </p:blipFill>
        <p:spPr>
          <a:xfrm rot="10800000">
            <a:off x="930425" y="1590930"/>
            <a:ext cx="4554123" cy="3299939"/>
          </a:xfrm>
          <a:prstGeom prst="rect">
            <a:avLst/>
          </a:prstGeom>
        </p:spPr>
      </p:pic>
      <p:sp>
        <p:nvSpPr>
          <p:cNvPr id="11" name="TextBox 10">
            <a:extLst>
              <a:ext uri="{FF2B5EF4-FFF2-40B4-BE49-F238E27FC236}">
                <a16:creationId xmlns:a16="http://schemas.microsoft.com/office/drawing/2014/main" id="{B3AB1288-00A9-E441-B1D8-17518AF421FE}"/>
              </a:ext>
            </a:extLst>
          </p:cNvPr>
          <p:cNvSpPr txBox="1"/>
          <p:nvPr/>
        </p:nvSpPr>
        <p:spPr>
          <a:xfrm>
            <a:off x="1688805" y="4890870"/>
            <a:ext cx="8899451" cy="1200329"/>
          </a:xfrm>
          <a:prstGeom prst="rect">
            <a:avLst/>
          </a:prstGeom>
          <a:noFill/>
        </p:spPr>
        <p:txBody>
          <a:bodyPr wrap="square" rtlCol="0">
            <a:spAutoFit/>
          </a:bodyPr>
          <a:lstStyle/>
          <a:p>
            <a:pPr algn="ctr"/>
            <a:r>
              <a:rPr lang="en-GB" sz="3600" dirty="0">
                <a:solidFill>
                  <a:srgbClr val="002060"/>
                </a:solidFill>
                <a:latin typeface="Avenir Next LT Pro" panose="020B0504020202020204" pitchFamily="34" charset="0"/>
              </a:rPr>
              <a:t>Would you rather be 11 feet tall, or 9 inches tall?</a:t>
            </a:r>
          </a:p>
        </p:txBody>
      </p:sp>
    </p:spTree>
    <p:extLst>
      <p:ext uri="{BB962C8B-B14F-4D97-AF65-F5344CB8AC3E}">
        <p14:creationId xmlns:p14="http://schemas.microsoft.com/office/powerpoint/2010/main" val="371071934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E7C11-089E-DC9D-E6EC-F878CDFED7BE}"/>
              </a:ext>
            </a:extLst>
          </p:cNvPr>
          <p:cNvSpPr>
            <a:spLocks noGrp="1"/>
          </p:cNvSpPr>
          <p:nvPr>
            <p:ph type="title"/>
          </p:nvPr>
        </p:nvSpPr>
        <p:spPr>
          <a:xfrm>
            <a:off x="200247" y="163106"/>
            <a:ext cx="2872563" cy="1325563"/>
          </a:xfrm>
        </p:spPr>
        <p:txBody>
          <a:bodyPr>
            <a:normAutofit/>
          </a:bodyPr>
          <a:lstStyle/>
          <a:p>
            <a:pPr algn="ctr"/>
            <a:r>
              <a:rPr lang="en-GB" sz="7200" dirty="0">
                <a:solidFill>
                  <a:srgbClr val="7030A0"/>
                </a:solidFill>
                <a:latin typeface="Amasis MT Pro Black" panose="02040A04050005020304" pitchFamily="18" charset="0"/>
              </a:rPr>
              <a:t>This</a:t>
            </a:r>
          </a:p>
        </p:txBody>
      </p:sp>
      <p:sp>
        <p:nvSpPr>
          <p:cNvPr id="6" name="Title 1">
            <a:extLst>
              <a:ext uri="{FF2B5EF4-FFF2-40B4-BE49-F238E27FC236}">
                <a16:creationId xmlns:a16="http://schemas.microsoft.com/office/drawing/2014/main" id="{92CE5B51-30F7-718B-A98E-D7CC4A7FFC20}"/>
              </a:ext>
            </a:extLst>
          </p:cNvPr>
          <p:cNvSpPr txBox="1">
            <a:spLocks/>
          </p:cNvSpPr>
          <p:nvPr/>
        </p:nvSpPr>
        <p:spPr>
          <a:xfrm>
            <a:off x="8984512" y="163105"/>
            <a:ext cx="32074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venir Next LT Pro Light" panose="020B0304020202020204" pitchFamily="34" charset="0"/>
                <a:ea typeface="+mj-ea"/>
                <a:cs typeface="+mj-cs"/>
              </a:defRPr>
            </a:lvl1pPr>
          </a:lstStyle>
          <a:p>
            <a:pPr algn="ctr"/>
            <a:r>
              <a:rPr lang="en-GB" sz="7200" dirty="0">
                <a:solidFill>
                  <a:srgbClr val="00B0F0"/>
                </a:solidFill>
                <a:latin typeface="Amasis MT Pro Black" panose="02040A04050005020304" pitchFamily="18" charset="0"/>
              </a:rPr>
              <a:t> That?</a:t>
            </a:r>
          </a:p>
        </p:txBody>
      </p:sp>
      <p:sp>
        <p:nvSpPr>
          <p:cNvPr id="7" name="Title 1">
            <a:extLst>
              <a:ext uri="{FF2B5EF4-FFF2-40B4-BE49-F238E27FC236}">
                <a16:creationId xmlns:a16="http://schemas.microsoft.com/office/drawing/2014/main" id="{99BA1262-96E3-BAAD-EBE5-5A7AE1211BFD}"/>
              </a:ext>
            </a:extLst>
          </p:cNvPr>
          <p:cNvSpPr txBox="1">
            <a:spLocks/>
          </p:cNvSpPr>
          <p:nvPr/>
        </p:nvSpPr>
        <p:spPr>
          <a:xfrm>
            <a:off x="4659718" y="163105"/>
            <a:ext cx="287256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venir Next LT Pro Light" panose="020B0304020202020204" pitchFamily="34" charset="0"/>
                <a:ea typeface="+mj-ea"/>
                <a:cs typeface="+mj-cs"/>
              </a:defRPr>
            </a:lvl1pPr>
          </a:lstStyle>
          <a:p>
            <a:pPr algn="ctr"/>
            <a:r>
              <a:rPr lang="en-GB" sz="7200" dirty="0">
                <a:latin typeface="Amasis MT Pro Black" panose="02040A04050005020304" pitchFamily="18" charset="0"/>
              </a:rPr>
              <a:t>or</a:t>
            </a:r>
          </a:p>
        </p:txBody>
      </p:sp>
      <p:pic>
        <p:nvPicPr>
          <p:cNvPr id="9" name="Picture 8">
            <a:extLst>
              <a:ext uri="{FF2B5EF4-FFF2-40B4-BE49-F238E27FC236}">
                <a16:creationId xmlns:a16="http://schemas.microsoft.com/office/drawing/2014/main" id="{D0779F94-5B9C-0ACF-7064-6C476B6F3D3E}"/>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69" b="94393" l="4853" r="94470">
                        <a14:foregroundMark x1="69187" y1="56698" x2="69187" y2="56698"/>
                        <a14:foregroundMark x1="60497" y1="38629" x2="60497" y2="38629"/>
                        <a14:foregroundMark x1="54515" y1="47040" x2="54515" y2="47040"/>
                        <a14:foregroundMark x1="55192" y1="38006" x2="55192" y2="38006"/>
                        <a14:foregroundMark x1="53837" y1="36760" x2="52032" y2="66355"/>
                        <a14:foregroundMark x1="77765" y1="23364" x2="77765" y2="23364"/>
                        <a14:foregroundMark x1="80361" y1="27726" x2="88826" y2="40810"/>
                        <a14:foregroundMark x1="86795" y1="55452" x2="86795" y2="55452"/>
                        <a14:foregroundMark x1="83070" y1="55452" x2="72348" y2="47040"/>
                        <a14:foregroundMark x1="94695" y1="51090" x2="92237" y2="54482"/>
                        <a14:foregroundMark x1="39391" y1="47664" x2="21445" y2="52336"/>
                        <a14:foregroundMark x1="26497" y1="42781" x2="25847" y2="30218"/>
                        <a14:foregroundMark x1="26637" y1="45483" x2="26512" y2="43058"/>
                        <a14:foregroundMark x1="25665" y1="32399" x2="23702" y2="40187"/>
                        <a14:foregroundMark x1="27000" y1="27103" x2="25665" y2="32399"/>
                        <a14:foregroundMark x1="27314" y1="25857" x2="27000" y2="27103"/>
                        <a14:foregroundMark x1="45372" y1="42679" x2="45485" y2="67601"/>
                        <a14:foregroundMark x1="45485" y1="67601" x2="32619" y2="71963"/>
                        <a14:foregroundMark x1="32619" y1="71963" x2="21896" y2="64798"/>
                        <a14:foregroundMark x1="21896" y1="64798" x2="25959" y2="77882"/>
                        <a14:foregroundMark x1="48061" y1="48646" x2="44808" y2="66355"/>
                        <a14:foregroundMark x1="48871" y1="44237" x2="48656" y2="45408"/>
                        <a14:foregroundMark x1="44808" y1="66355" x2="45485" y2="79751"/>
                        <a14:foregroundMark x1="27473" y1="38223" x2="27201" y2="38318"/>
                        <a14:foregroundMark x1="35214" y1="35514" x2="32114" y2="36599"/>
                        <a14:foregroundMark x1="8310" y1="47861" x2="8239" y2="47975"/>
                        <a14:foregroundMark x1="15303" y1="36635" x2="14589" y2="37782"/>
                        <a14:foregroundMark x1="18020" y1="32276" x2="17233" y2="33539"/>
                        <a14:foregroundMark x1="22794" y1="24611" x2="20109" y2="28922"/>
                        <a14:foregroundMark x1="24153" y1="22430" x2="22794" y2="24611"/>
                        <a14:foregroundMark x1="11023" y1="64524" x2="11593" y2="67914"/>
                        <a14:foregroundMark x1="9444" y1="55140" x2="10367" y2="60626"/>
                        <a14:foregroundMark x1="9129" y1="53271" x2="9444" y2="55140"/>
                        <a14:foregroundMark x1="8867" y1="51713" x2="9129" y2="53271"/>
                        <a14:foregroundMark x1="8710" y1="50779" x2="8867" y2="51713"/>
                        <a14:foregroundMark x1="8658" y1="50467" x2="8710" y2="50779"/>
                        <a14:foregroundMark x1="8239" y1="47975" x2="8658" y2="50467"/>
                        <a14:foregroundMark x1="18602" y1="83865" x2="25056" y2="94393"/>
                        <a14:foregroundMark x1="14206" y1="76695" x2="15611" y2="78986"/>
                        <a14:foregroundMark x1="36569" y1="36137" x2="44808" y2="28972"/>
                        <a14:foregroundMark x1="44808" y1="28972" x2="45598" y2="30218"/>
                        <a14:foregroundMark x1="4853" y1="55452" x2="8126" y2="59813"/>
                        <a14:foregroundMark x1="8849" y1="51713" x2="9476" y2="51109"/>
                        <a14:foregroundMark x1="7231" y1="53271" x2="8849" y2="51713"/>
                        <a14:foregroundMark x1="5290" y1="55140" x2="7231" y2="53271"/>
                        <a14:foregroundMark x1="4966" y1="55452" x2="5290" y2="55140"/>
                        <a14:backgroundMark x1="12641" y1="65421" x2="15801" y2="72897"/>
                        <a14:backgroundMark x1="11287" y1="63240" x2="11287" y2="63240"/>
                        <a14:backgroundMark x1="9707" y1="50467" x2="9707" y2="50467"/>
                        <a14:backgroundMark x1="9368" y1="50779" x2="9368" y2="50779"/>
                        <a14:backgroundMark x1="9142" y1="51713" x2="9142" y2="51713"/>
                        <a14:backgroundMark x1="7675" y1="53271" x2="7675" y2="53271"/>
                        <a14:backgroundMark x1="7449" y1="55140" x2="7449" y2="55140"/>
                        <a14:backgroundMark x1="9029" y1="53271" x2="9029" y2="53271"/>
                        <a14:backgroundMark x1="12190" y1="40810" x2="12190" y2="40810"/>
                        <a14:backgroundMark x1="14334" y1="38941" x2="14334" y2="38941"/>
                        <a14:backgroundMark x1="16253" y1="36137" x2="16253" y2="36137"/>
                        <a14:backgroundMark x1="17156" y1="33956" x2="17156" y2="33956"/>
                        <a14:backgroundMark x1="17156" y1="33333" x2="15350" y2="36760"/>
                        <a14:backgroundMark x1="14334" y1="37072" x2="8239" y2="47664"/>
                        <a14:backgroundMark x1="17720" y1="33956" x2="18623" y2="32710"/>
                        <a14:backgroundMark x1="23476" y1="32399" x2="23476" y2="32399"/>
                        <a14:backgroundMark x1="26185" y1="27103" x2="26185" y2="27103"/>
                        <a14:backgroundMark x1="24266" y1="24611" x2="24266" y2="24611"/>
                        <a14:backgroundMark x1="26524" y1="27103" x2="26637" y2="27103"/>
                        <a14:backgroundMark x1="26411" y1="25857" x2="26637" y2="25234"/>
                        <a14:backgroundMark x1="15463" y1="79439" x2="18623" y2="83801"/>
                        <a14:backgroundMark x1="24492" y1="85670" x2="24041" y2="87850"/>
                        <a14:backgroundMark x1="91535" y1="52960" x2="89278" y2="59190"/>
                        <a14:backgroundMark x1="74379" y1="85981" x2="73589" y2="86293"/>
                        <a14:backgroundMark x1="74492" y1="27103" x2="74718" y2="24611"/>
                        <a14:backgroundMark x1="48758" y1="45483" x2="48420" y2="48910"/>
                        <a14:backgroundMark x1="10045" y1="61371" x2="11174" y2="64174"/>
                        <a14:backgroundMark x1="27652" y1="37383" x2="32280" y2="35826"/>
                        <a14:backgroundMark x1="77201" y1="85358" x2="77201" y2="85358"/>
                        <a14:backgroundMark x1="18736" y1="30218" x2="20316" y2="27726"/>
                      </a14:backgroundRemoval>
                    </a14:imgEffect>
                  </a14:imgLayer>
                </a14:imgProps>
              </a:ext>
            </a:extLst>
          </a:blip>
          <a:srcRect r="50000"/>
          <a:stretch/>
        </p:blipFill>
        <p:spPr>
          <a:xfrm rot="10366738">
            <a:off x="7248294" y="1420058"/>
            <a:ext cx="4554122" cy="3299939"/>
          </a:xfrm>
          <a:prstGeom prst="rect">
            <a:avLst/>
          </a:prstGeom>
        </p:spPr>
      </p:pic>
      <p:pic>
        <p:nvPicPr>
          <p:cNvPr id="10" name="Picture 9">
            <a:extLst>
              <a:ext uri="{FF2B5EF4-FFF2-40B4-BE49-F238E27FC236}">
                <a16:creationId xmlns:a16="http://schemas.microsoft.com/office/drawing/2014/main" id="{20038B4C-25D0-BF51-FB22-234EA3C9722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69" b="94393" l="4853" r="94470">
                        <a14:foregroundMark x1="69187" y1="56698" x2="69187" y2="56698"/>
                        <a14:foregroundMark x1="60497" y1="38629" x2="60497" y2="38629"/>
                        <a14:foregroundMark x1="54515" y1="47040" x2="54515" y2="47040"/>
                        <a14:foregroundMark x1="55192" y1="38006" x2="55192" y2="38006"/>
                        <a14:foregroundMark x1="53837" y1="36760" x2="52032" y2="66355"/>
                        <a14:foregroundMark x1="77765" y1="23364" x2="77765" y2="23364"/>
                        <a14:foregroundMark x1="80361" y1="27726" x2="88826" y2="40810"/>
                        <a14:foregroundMark x1="86795" y1="55452" x2="86795" y2="55452"/>
                        <a14:foregroundMark x1="83070" y1="55452" x2="72348" y2="47040"/>
                        <a14:foregroundMark x1="94695" y1="51090" x2="92237" y2="54482"/>
                        <a14:foregroundMark x1="39391" y1="47664" x2="21445" y2="52336"/>
                        <a14:foregroundMark x1="26497" y1="42781" x2="25847" y2="30218"/>
                        <a14:foregroundMark x1="26637" y1="45483" x2="26512" y2="43058"/>
                        <a14:foregroundMark x1="25665" y1="32399" x2="23702" y2="40187"/>
                        <a14:foregroundMark x1="27000" y1="27103" x2="25665" y2="32399"/>
                        <a14:foregroundMark x1="27314" y1="25857" x2="27000" y2="27103"/>
                        <a14:foregroundMark x1="45372" y1="42679" x2="45485" y2="67601"/>
                        <a14:foregroundMark x1="45485" y1="67601" x2="32619" y2="71963"/>
                        <a14:foregroundMark x1="32619" y1="71963" x2="21896" y2="64798"/>
                        <a14:foregroundMark x1="21896" y1="64798" x2="25959" y2="77882"/>
                        <a14:foregroundMark x1="48061" y1="48646" x2="44808" y2="66355"/>
                        <a14:foregroundMark x1="48871" y1="44237" x2="48656" y2="45408"/>
                        <a14:foregroundMark x1="44808" y1="66355" x2="45485" y2="79751"/>
                        <a14:foregroundMark x1="27473" y1="38223" x2="27201" y2="38318"/>
                        <a14:foregroundMark x1="35214" y1="35514" x2="32114" y2="36599"/>
                        <a14:foregroundMark x1="8310" y1="47861" x2="8239" y2="47975"/>
                        <a14:foregroundMark x1="15303" y1="36635" x2="14589" y2="37782"/>
                        <a14:foregroundMark x1="18020" y1="32276" x2="17233" y2="33539"/>
                        <a14:foregroundMark x1="22794" y1="24611" x2="20109" y2="28922"/>
                        <a14:foregroundMark x1="24153" y1="22430" x2="22794" y2="24611"/>
                        <a14:foregroundMark x1="11023" y1="64524" x2="11593" y2="67914"/>
                        <a14:foregroundMark x1="9444" y1="55140" x2="10367" y2="60626"/>
                        <a14:foregroundMark x1="9129" y1="53271" x2="9444" y2="55140"/>
                        <a14:foregroundMark x1="8867" y1="51713" x2="9129" y2="53271"/>
                        <a14:foregroundMark x1="8710" y1="50779" x2="8867" y2="51713"/>
                        <a14:foregroundMark x1="8658" y1="50467" x2="8710" y2="50779"/>
                        <a14:foregroundMark x1="8239" y1="47975" x2="8658" y2="50467"/>
                        <a14:foregroundMark x1="18602" y1="83865" x2="25056" y2="94393"/>
                        <a14:foregroundMark x1="14206" y1="76695" x2="15611" y2="78986"/>
                        <a14:foregroundMark x1="36569" y1="36137" x2="44808" y2="28972"/>
                        <a14:foregroundMark x1="44808" y1="28972" x2="45598" y2="30218"/>
                        <a14:foregroundMark x1="4853" y1="55452" x2="8126" y2="59813"/>
                        <a14:foregroundMark x1="8849" y1="51713" x2="9476" y2="51109"/>
                        <a14:foregroundMark x1="7231" y1="53271" x2="8849" y2="51713"/>
                        <a14:foregroundMark x1="5290" y1="55140" x2="7231" y2="53271"/>
                        <a14:foregroundMark x1="4966" y1="55452" x2="5290" y2="55140"/>
                        <a14:backgroundMark x1="12641" y1="65421" x2="15801" y2="72897"/>
                        <a14:backgroundMark x1="11287" y1="63240" x2="11287" y2="63240"/>
                        <a14:backgroundMark x1="9707" y1="50467" x2="9707" y2="50467"/>
                        <a14:backgroundMark x1="9368" y1="50779" x2="9368" y2="50779"/>
                        <a14:backgroundMark x1="9142" y1="51713" x2="9142" y2="51713"/>
                        <a14:backgroundMark x1="7675" y1="53271" x2="7675" y2="53271"/>
                        <a14:backgroundMark x1="7449" y1="55140" x2="7449" y2="55140"/>
                        <a14:backgroundMark x1="9029" y1="53271" x2="9029" y2="53271"/>
                        <a14:backgroundMark x1="12190" y1="40810" x2="12190" y2="40810"/>
                        <a14:backgroundMark x1="14334" y1="38941" x2="14334" y2="38941"/>
                        <a14:backgroundMark x1="16253" y1="36137" x2="16253" y2="36137"/>
                        <a14:backgroundMark x1="17156" y1="33956" x2="17156" y2="33956"/>
                        <a14:backgroundMark x1="17156" y1="33333" x2="15350" y2="36760"/>
                        <a14:backgroundMark x1="14334" y1="37072" x2="8239" y2="47664"/>
                        <a14:backgroundMark x1="17720" y1="33956" x2="18623" y2="32710"/>
                        <a14:backgroundMark x1="23476" y1="32399" x2="23476" y2="32399"/>
                        <a14:backgroundMark x1="26185" y1="27103" x2="26185" y2="27103"/>
                        <a14:backgroundMark x1="24266" y1="24611" x2="24266" y2="24611"/>
                        <a14:backgroundMark x1="26524" y1="27103" x2="26637" y2="27103"/>
                        <a14:backgroundMark x1="26411" y1="25857" x2="26637" y2="25234"/>
                        <a14:backgroundMark x1="15463" y1="79439" x2="18623" y2="83801"/>
                        <a14:backgroundMark x1="24492" y1="85670" x2="24041" y2="87850"/>
                        <a14:backgroundMark x1="91535" y1="52960" x2="89278" y2="59190"/>
                        <a14:backgroundMark x1="74379" y1="85981" x2="73589" y2="86293"/>
                        <a14:backgroundMark x1="74492" y1="27103" x2="74718" y2="24611"/>
                        <a14:backgroundMark x1="48758" y1="45483" x2="48420" y2="48910"/>
                        <a14:backgroundMark x1="10045" y1="61371" x2="11174" y2="64174"/>
                        <a14:backgroundMark x1="27652" y1="37383" x2="32280" y2="35826"/>
                        <a14:backgroundMark x1="77201" y1="85358" x2="77201" y2="85358"/>
                        <a14:backgroundMark x1="18736" y1="30218" x2="20316" y2="27726"/>
                      </a14:backgroundRemoval>
                    </a14:imgEffect>
                  </a14:imgLayer>
                </a14:imgProps>
              </a:ext>
            </a:extLst>
          </a:blip>
          <a:srcRect l="50000"/>
          <a:stretch/>
        </p:blipFill>
        <p:spPr>
          <a:xfrm rot="10800000">
            <a:off x="930425" y="1590930"/>
            <a:ext cx="4554123" cy="3299939"/>
          </a:xfrm>
          <a:prstGeom prst="rect">
            <a:avLst/>
          </a:prstGeom>
        </p:spPr>
      </p:pic>
      <p:sp>
        <p:nvSpPr>
          <p:cNvPr id="11" name="TextBox 10">
            <a:extLst>
              <a:ext uri="{FF2B5EF4-FFF2-40B4-BE49-F238E27FC236}">
                <a16:creationId xmlns:a16="http://schemas.microsoft.com/office/drawing/2014/main" id="{B3AB1288-00A9-E441-B1D8-17518AF421FE}"/>
              </a:ext>
            </a:extLst>
          </p:cNvPr>
          <p:cNvSpPr txBox="1"/>
          <p:nvPr/>
        </p:nvSpPr>
        <p:spPr>
          <a:xfrm>
            <a:off x="1688805" y="4890870"/>
            <a:ext cx="8899451" cy="1200329"/>
          </a:xfrm>
          <a:prstGeom prst="rect">
            <a:avLst/>
          </a:prstGeom>
          <a:noFill/>
        </p:spPr>
        <p:txBody>
          <a:bodyPr wrap="square" rtlCol="0">
            <a:spAutoFit/>
          </a:bodyPr>
          <a:lstStyle/>
          <a:p>
            <a:pPr algn="ctr"/>
            <a:r>
              <a:rPr lang="en-GB" sz="3600" dirty="0">
                <a:solidFill>
                  <a:srgbClr val="002060"/>
                </a:solidFill>
                <a:latin typeface="Avenir Next LT Pro" panose="020B0504020202020204" pitchFamily="34" charset="0"/>
              </a:rPr>
              <a:t>Would you rather be able to pause time, or rewind it?</a:t>
            </a:r>
          </a:p>
        </p:txBody>
      </p:sp>
    </p:spTree>
    <p:extLst>
      <p:ext uri="{BB962C8B-B14F-4D97-AF65-F5344CB8AC3E}">
        <p14:creationId xmlns:p14="http://schemas.microsoft.com/office/powerpoint/2010/main" val="7474825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4E2D0178-F9BF-4DDC-901D-537E3824B64C}" vid="{E88E331C-E29A-400A-848E-48C7751279D2}"/>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4E2D0178-F9BF-4DDC-901D-537E3824B64C}" vid="{E88E331C-E29A-400A-848E-48C7751279D2}"/>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MR Template Lesson</Template>
  <TotalTime>3837</TotalTime>
  <Words>1296</Words>
  <Application>Microsoft Office PowerPoint</Application>
  <PresentationFormat>Widescreen</PresentationFormat>
  <Paragraphs>143</Paragraphs>
  <Slides>20</Slides>
  <Notes>11</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20</vt:i4>
      </vt:variant>
    </vt:vector>
  </HeadingPairs>
  <TitlesOfParts>
    <vt:vector size="33" baseType="lpstr">
      <vt:lpstr>Amasis MT Pro Black</vt:lpstr>
      <vt:lpstr>Aparajita</vt:lpstr>
      <vt:lpstr>Arial</vt:lpstr>
      <vt:lpstr>Avenir Next LT Pro</vt:lpstr>
      <vt:lpstr>Avenir Next LT Pro Light</vt:lpstr>
      <vt:lpstr>Bauhaus 93</vt:lpstr>
      <vt:lpstr>Berlin Sans FB Demi</vt:lpstr>
      <vt:lpstr>Calibri</vt:lpstr>
      <vt:lpstr>Calibri Light</vt:lpstr>
      <vt:lpstr>Wingdings</vt:lpstr>
      <vt:lpstr>Office Theme</vt:lpstr>
      <vt:lpstr>2_Office Theme</vt:lpstr>
      <vt:lpstr>Custom Design</vt:lpstr>
      <vt:lpstr>PowerPoint Presentation</vt:lpstr>
      <vt:lpstr>The Parable of the Mustard Seed</vt:lpstr>
      <vt:lpstr>BINGO</vt:lpstr>
      <vt:lpstr>Blobs &amp; Lines</vt:lpstr>
      <vt:lpstr>This</vt:lpstr>
      <vt:lpstr>This</vt:lpstr>
      <vt:lpstr>This</vt:lpstr>
      <vt:lpstr>This</vt:lpstr>
      <vt:lpstr>This</vt:lpstr>
      <vt:lpstr>~ Review ~</vt:lpstr>
      <vt:lpstr>PowerPoint Presentation</vt:lpstr>
      <vt:lpstr>PowerPoint Presentation</vt:lpstr>
      <vt:lpstr>PowerPoint Presentation</vt:lpstr>
      <vt:lpstr>PowerPoint Presentation</vt:lpstr>
      <vt:lpstr>~ Review ~</vt:lpstr>
      <vt:lpstr>PowerPoint Presentation</vt:lpstr>
      <vt:lpstr>PowerPoint Presentation</vt:lpstr>
      <vt:lpstr>PowerPoint Presentation</vt:lpstr>
      <vt:lpstr>~ Review ~</vt:lpstr>
      <vt:lpstr>Further Information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Helen Bridges</dc:creator>
  <cp:lastModifiedBy>Helen Bridges</cp:lastModifiedBy>
  <cp:revision>59</cp:revision>
  <dcterms:created xsi:type="dcterms:W3CDTF">2022-04-04T10:59:11Z</dcterms:created>
  <dcterms:modified xsi:type="dcterms:W3CDTF">2023-05-31T18:49:03Z</dcterms:modified>
</cp:coreProperties>
</file>