
<file path=[Content_Types].xml><?xml version="1.0" encoding="utf-8"?>
<Types xmlns="http://schemas.openxmlformats.org/package/2006/content-types">
  <Default Extension="emf" ContentType="image/x-emf"/>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57" r:id="rId4"/>
    <p:sldId id="270" r:id="rId5"/>
    <p:sldId id="277" r:id="rId6"/>
    <p:sldId id="274" r:id="rId7"/>
    <p:sldId id="273" r:id="rId8"/>
    <p:sldId id="275" r:id="rId9"/>
    <p:sldId id="259" r:id="rId10"/>
    <p:sldId id="278" r:id="rId11"/>
    <p:sldId id="260" r:id="rId12"/>
    <p:sldId id="261" r:id="rId13"/>
    <p:sldId id="262" r:id="rId14"/>
    <p:sldId id="263" r:id="rId15"/>
    <p:sldId id="264" r:id="rId16"/>
    <p:sldId id="265" r:id="rId17"/>
    <p:sldId id="267" r:id="rId18"/>
    <p:sldId id="266"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6DC0836-EA7B-3550-A2A4-1AADC603380A}" name="Chad GARLINGTON" initials="CG" userId="S::chad.garlington@totalenergies.com::f0e0d843-7acc-42d0-a080-aa3df4092ad4"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73478C-B392-4574-BB52-D724D799FFA4}" v="38" dt="2025-03-11T19:09:52.5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98" d="100"/>
          <a:sy n="98" d="100"/>
        </p:scale>
        <p:origin x="8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d GARLINGTON" userId="f0e0d843-7acc-42d0-a080-aa3df4092ad4" providerId="ADAL" clId="{7673478C-B392-4574-BB52-D724D799FFA4}"/>
    <pc:docChg chg="undo redo custSel addSld delSld modSld sldOrd">
      <pc:chgData name="Chad GARLINGTON" userId="f0e0d843-7acc-42d0-a080-aa3df4092ad4" providerId="ADAL" clId="{7673478C-B392-4574-BB52-D724D799FFA4}" dt="2025-03-11T20:28:30.809" v="1610" actId="20577"/>
      <pc:docMkLst>
        <pc:docMk/>
      </pc:docMkLst>
      <pc:sldChg chg="addSp delSp modSp mod setBg">
        <pc:chgData name="Chad GARLINGTON" userId="f0e0d843-7acc-42d0-a080-aa3df4092ad4" providerId="ADAL" clId="{7673478C-B392-4574-BB52-D724D799FFA4}" dt="2025-03-11T19:36:30.429" v="1215" actId="1076"/>
        <pc:sldMkLst>
          <pc:docMk/>
          <pc:sldMk cId="728303213" sldId="256"/>
        </pc:sldMkLst>
        <pc:spChg chg="mod">
          <ac:chgData name="Chad GARLINGTON" userId="f0e0d843-7acc-42d0-a080-aa3df4092ad4" providerId="ADAL" clId="{7673478C-B392-4574-BB52-D724D799FFA4}" dt="2025-03-11T19:36:17.417" v="1213" actId="1076"/>
          <ac:spMkLst>
            <pc:docMk/>
            <pc:sldMk cId="728303213" sldId="256"/>
            <ac:spMk id="2" creationId="{65BAE2CA-7AD5-AF63-9FBE-E6EB8FE3D393}"/>
          </ac:spMkLst>
        </pc:spChg>
        <pc:spChg chg="add mod">
          <ac:chgData name="Chad GARLINGTON" userId="f0e0d843-7acc-42d0-a080-aa3df4092ad4" providerId="ADAL" clId="{7673478C-B392-4574-BB52-D724D799FFA4}" dt="2025-03-11T14:19:39.936" v="757" actId="14826"/>
          <ac:spMkLst>
            <pc:docMk/>
            <pc:sldMk cId="728303213" sldId="256"/>
            <ac:spMk id="3" creationId="{27285AB0-C5BE-2C03-368F-C8C9A7BB2291}"/>
          </ac:spMkLst>
        </pc:spChg>
        <pc:spChg chg="add mod">
          <ac:chgData name="Chad GARLINGTON" userId="f0e0d843-7acc-42d0-a080-aa3df4092ad4" providerId="ADAL" clId="{7673478C-B392-4574-BB52-D724D799FFA4}" dt="2025-03-11T14:26:15.819" v="761" actId="14826"/>
          <ac:spMkLst>
            <pc:docMk/>
            <pc:sldMk cId="728303213" sldId="256"/>
            <ac:spMk id="5" creationId="{3320AC90-8C94-141B-6164-C10C481CAF78}"/>
          </ac:spMkLst>
        </pc:spChg>
        <pc:spChg chg="mod">
          <ac:chgData name="Chad GARLINGTON" userId="f0e0d843-7acc-42d0-a080-aa3df4092ad4" providerId="ADAL" clId="{7673478C-B392-4574-BB52-D724D799FFA4}" dt="2025-03-11T19:36:30.429" v="1215" actId="1076"/>
          <ac:spMkLst>
            <pc:docMk/>
            <pc:sldMk cId="728303213" sldId="256"/>
            <ac:spMk id="6" creationId="{B60D7BE9-8D5A-B949-09E3-9FAADD412AB1}"/>
          </ac:spMkLst>
        </pc:spChg>
        <pc:spChg chg="add">
          <ac:chgData name="Chad GARLINGTON" userId="f0e0d843-7acc-42d0-a080-aa3df4092ad4" providerId="ADAL" clId="{7673478C-B392-4574-BB52-D724D799FFA4}" dt="2025-03-11T19:10:24.481" v="1042" actId="26606"/>
          <ac:spMkLst>
            <pc:docMk/>
            <pc:sldMk cId="728303213" sldId="256"/>
            <ac:spMk id="11" creationId="{9D25F302-27C5-414F-97F8-6EA0A6C028BA}"/>
          </ac:spMkLst>
        </pc:spChg>
        <pc:spChg chg="add">
          <ac:chgData name="Chad GARLINGTON" userId="f0e0d843-7acc-42d0-a080-aa3df4092ad4" providerId="ADAL" clId="{7673478C-B392-4574-BB52-D724D799FFA4}" dt="2025-03-11T19:10:24.481" v="1042" actId="26606"/>
          <ac:spMkLst>
            <pc:docMk/>
            <pc:sldMk cId="728303213" sldId="256"/>
            <ac:spMk id="13" creationId="{830A36F8-48C2-4842-A87B-8CE8DF4E7FD2}"/>
          </ac:spMkLst>
        </pc:spChg>
        <pc:spChg chg="add">
          <ac:chgData name="Chad GARLINGTON" userId="f0e0d843-7acc-42d0-a080-aa3df4092ad4" providerId="ADAL" clId="{7673478C-B392-4574-BB52-D724D799FFA4}" dt="2025-03-11T19:10:24.481" v="1042" actId="26606"/>
          <ac:spMkLst>
            <pc:docMk/>
            <pc:sldMk cId="728303213" sldId="256"/>
            <ac:spMk id="15" creationId="{8F451A30-466B-4996-9BA5-CD6ABCC6D558}"/>
          </ac:spMkLst>
        </pc:spChg>
        <pc:grpChg chg="mod">
          <ac:chgData name="Chad GARLINGTON" userId="f0e0d843-7acc-42d0-a080-aa3df4092ad4" providerId="ADAL" clId="{7673478C-B392-4574-BB52-D724D799FFA4}" dt="2025-02-25T15:56:25.977" v="400" actId="338"/>
          <ac:grpSpMkLst>
            <pc:docMk/>
            <pc:sldMk cId="728303213" sldId="256"/>
            <ac:grpSpMk id="1" creationId="{00000000-0000-0000-0000-000000000000}"/>
          </ac:grpSpMkLst>
        </pc:grpChg>
        <pc:picChg chg="add del mod">
          <ac:chgData name="Chad GARLINGTON" userId="f0e0d843-7acc-42d0-a080-aa3df4092ad4" providerId="ADAL" clId="{7673478C-B392-4574-BB52-D724D799FFA4}" dt="2025-03-11T19:36:23.482" v="1214" actId="1076"/>
          <ac:picMkLst>
            <pc:docMk/>
            <pc:sldMk cId="728303213" sldId="256"/>
            <ac:picMk id="4" creationId="{BC015EC8-3B54-A749-3EC8-012E9FD161D5}"/>
          </ac:picMkLst>
        </pc:picChg>
      </pc:sldChg>
      <pc:sldChg chg="delSp modSp mod ord">
        <pc:chgData name="Chad GARLINGTON" userId="f0e0d843-7acc-42d0-a080-aa3df4092ad4" providerId="ADAL" clId="{7673478C-B392-4574-BB52-D724D799FFA4}" dt="2025-03-11T19:16:54.202" v="1067"/>
        <pc:sldMkLst>
          <pc:docMk/>
          <pc:sldMk cId="1717628876" sldId="257"/>
        </pc:sldMkLst>
        <pc:spChg chg="del">
          <ac:chgData name="Chad GARLINGTON" userId="f0e0d843-7acc-42d0-a080-aa3df4092ad4" providerId="ADAL" clId="{7673478C-B392-4574-BB52-D724D799FFA4}" dt="2025-03-11T14:27:51.415" v="768" actId="478"/>
          <ac:spMkLst>
            <pc:docMk/>
            <pc:sldMk cId="1717628876" sldId="257"/>
            <ac:spMk id="5" creationId="{A8152647-1497-0473-D7A1-11585C741B70}"/>
          </ac:spMkLst>
        </pc:spChg>
        <pc:spChg chg="del mod">
          <ac:chgData name="Chad GARLINGTON" userId="f0e0d843-7acc-42d0-a080-aa3df4092ad4" providerId="ADAL" clId="{7673478C-B392-4574-BB52-D724D799FFA4}" dt="2025-03-11T14:27:52.797" v="769" actId="478"/>
          <ac:spMkLst>
            <pc:docMk/>
            <pc:sldMk cId="1717628876" sldId="257"/>
            <ac:spMk id="7" creationId="{C85026F6-89AF-B29A-1637-F0C5C02A0A8B}"/>
          </ac:spMkLst>
        </pc:spChg>
        <pc:spChg chg="mod">
          <ac:chgData name="Chad GARLINGTON" userId="f0e0d843-7acc-42d0-a080-aa3df4092ad4" providerId="ADAL" clId="{7673478C-B392-4574-BB52-D724D799FFA4}" dt="2025-03-11T19:16:08.238" v="1058" actId="207"/>
          <ac:spMkLst>
            <pc:docMk/>
            <pc:sldMk cId="1717628876" sldId="257"/>
            <ac:spMk id="9" creationId="{6BAA921E-52FD-7B2A-C417-ED739A754634}"/>
          </ac:spMkLst>
        </pc:spChg>
        <pc:spChg chg="mod">
          <ac:chgData name="Chad GARLINGTON" userId="f0e0d843-7acc-42d0-a080-aa3df4092ad4" providerId="ADAL" clId="{7673478C-B392-4574-BB52-D724D799FFA4}" dt="2025-03-11T19:16:12.483" v="1059" actId="207"/>
          <ac:spMkLst>
            <pc:docMk/>
            <pc:sldMk cId="1717628876" sldId="257"/>
            <ac:spMk id="15" creationId="{3A62D8E5-8070-328D-A04D-BCB93EF28CAB}"/>
          </ac:spMkLst>
        </pc:spChg>
        <pc:spChg chg="mod">
          <ac:chgData name="Chad GARLINGTON" userId="f0e0d843-7acc-42d0-a080-aa3df4092ad4" providerId="ADAL" clId="{7673478C-B392-4574-BB52-D724D799FFA4}" dt="2025-03-11T19:16:17.139" v="1060" actId="207"/>
          <ac:spMkLst>
            <pc:docMk/>
            <pc:sldMk cId="1717628876" sldId="257"/>
            <ac:spMk id="17" creationId="{091D2160-010B-5410-47AA-14793F28D29A}"/>
          </ac:spMkLst>
        </pc:spChg>
        <pc:spChg chg="mod">
          <ac:chgData name="Chad GARLINGTON" userId="f0e0d843-7acc-42d0-a080-aa3df4092ad4" providerId="ADAL" clId="{7673478C-B392-4574-BB52-D724D799FFA4}" dt="2025-03-11T19:16:24.073" v="1061" actId="207"/>
          <ac:spMkLst>
            <pc:docMk/>
            <pc:sldMk cId="1717628876" sldId="257"/>
            <ac:spMk id="19" creationId="{6EACE1AF-4B34-5930-EECE-335050EDF408}"/>
          </ac:spMkLst>
        </pc:spChg>
        <pc:spChg chg="mod">
          <ac:chgData name="Chad GARLINGTON" userId="f0e0d843-7acc-42d0-a080-aa3df4092ad4" providerId="ADAL" clId="{7673478C-B392-4574-BB52-D724D799FFA4}" dt="2025-03-11T19:16:28.272" v="1062" actId="207"/>
          <ac:spMkLst>
            <pc:docMk/>
            <pc:sldMk cId="1717628876" sldId="257"/>
            <ac:spMk id="23" creationId="{B78625FC-36E8-A368-5E79-D2C33CF09A3D}"/>
          </ac:spMkLst>
        </pc:spChg>
        <pc:spChg chg="mod">
          <ac:chgData name="Chad GARLINGTON" userId="f0e0d843-7acc-42d0-a080-aa3df4092ad4" providerId="ADAL" clId="{7673478C-B392-4574-BB52-D724D799FFA4}" dt="2025-03-11T19:16:39.824" v="1065" actId="207"/>
          <ac:spMkLst>
            <pc:docMk/>
            <pc:sldMk cId="1717628876" sldId="257"/>
            <ac:spMk id="27" creationId="{1331B772-1C5F-B208-3BFB-CEB27746539F}"/>
          </ac:spMkLst>
        </pc:spChg>
        <pc:picChg chg="mod">
          <ac:chgData name="Chad GARLINGTON" userId="f0e0d843-7acc-42d0-a080-aa3df4092ad4" providerId="ADAL" clId="{7673478C-B392-4574-BB52-D724D799FFA4}" dt="2025-03-11T14:28:57.251" v="775" actId="1076"/>
          <ac:picMkLst>
            <pc:docMk/>
            <pc:sldMk cId="1717628876" sldId="257"/>
            <ac:picMk id="11" creationId="{4C5360D6-81A6-4B13-A169-C1B12CD81D45}"/>
          </ac:picMkLst>
        </pc:picChg>
        <pc:picChg chg="mod">
          <ac:chgData name="Chad GARLINGTON" userId="f0e0d843-7acc-42d0-a080-aa3df4092ad4" providerId="ADAL" clId="{7673478C-B392-4574-BB52-D724D799FFA4}" dt="2025-03-11T14:29:07.553" v="778" actId="1076"/>
          <ac:picMkLst>
            <pc:docMk/>
            <pc:sldMk cId="1717628876" sldId="257"/>
            <ac:picMk id="12" creationId="{73A81F36-9A8F-3D20-19F2-29646150F553}"/>
          </ac:picMkLst>
        </pc:picChg>
        <pc:picChg chg="mod">
          <ac:chgData name="Chad GARLINGTON" userId="f0e0d843-7acc-42d0-a080-aa3df4092ad4" providerId="ADAL" clId="{7673478C-B392-4574-BB52-D724D799FFA4}" dt="2025-03-11T14:29:04.924" v="777" actId="1076"/>
          <ac:picMkLst>
            <pc:docMk/>
            <pc:sldMk cId="1717628876" sldId="257"/>
            <ac:picMk id="13" creationId="{58127D25-6607-2462-1B1B-18784F475C50}"/>
          </ac:picMkLst>
        </pc:picChg>
        <pc:picChg chg="mod">
          <ac:chgData name="Chad GARLINGTON" userId="f0e0d843-7acc-42d0-a080-aa3df4092ad4" providerId="ADAL" clId="{7673478C-B392-4574-BB52-D724D799FFA4}" dt="2025-03-11T14:29:14.468" v="779" actId="1076"/>
          <ac:picMkLst>
            <pc:docMk/>
            <pc:sldMk cId="1717628876" sldId="257"/>
            <ac:picMk id="20" creationId="{71D6E8A2-A3CE-F5FF-8EC1-26FBEAB3823A}"/>
          </ac:picMkLst>
        </pc:picChg>
        <pc:picChg chg="mod">
          <ac:chgData name="Chad GARLINGTON" userId="f0e0d843-7acc-42d0-a080-aa3df4092ad4" providerId="ADAL" clId="{7673478C-B392-4574-BB52-D724D799FFA4}" dt="2025-03-11T14:29:17.344" v="780" actId="1076"/>
          <ac:picMkLst>
            <pc:docMk/>
            <pc:sldMk cId="1717628876" sldId="257"/>
            <ac:picMk id="21" creationId="{4CD03154-866A-E38C-E709-7550F04A409D}"/>
          </ac:picMkLst>
        </pc:picChg>
      </pc:sldChg>
      <pc:sldChg chg="del ord">
        <pc:chgData name="Chad GARLINGTON" userId="f0e0d843-7acc-42d0-a080-aa3df4092ad4" providerId="ADAL" clId="{7673478C-B392-4574-BB52-D724D799FFA4}" dt="2025-03-11T19:35:53.215" v="1212" actId="47"/>
        <pc:sldMkLst>
          <pc:docMk/>
          <pc:sldMk cId="1356136531" sldId="258"/>
        </pc:sldMkLst>
      </pc:sldChg>
      <pc:sldChg chg="addSp delSp modSp mod ord setBg">
        <pc:chgData name="Chad GARLINGTON" userId="f0e0d843-7acc-42d0-a080-aa3df4092ad4" providerId="ADAL" clId="{7673478C-B392-4574-BB52-D724D799FFA4}" dt="2025-03-10T14:36:19.876" v="585"/>
        <pc:sldMkLst>
          <pc:docMk/>
          <pc:sldMk cId="3520646268" sldId="259"/>
        </pc:sldMkLst>
        <pc:spChg chg="mod">
          <ac:chgData name="Chad GARLINGTON" userId="f0e0d843-7acc-42d0-a080-aa3df4092ad4" providerId="ADAL" clId="{7673478C-B392-4574-BB52-D724D799FFA4}" dt="2025-03-10T14:35:53.967" v="583" actId="14100"/>
          <ac:spMkLst>
            <pc:docMk/>
            <pc:sldMk cId="3520646268" sldId="259"/>
            <ac:spMk id="3" creationId="{A249D4DC-5647-DB4C-CAD4-0E825659C045}"/>
          </ac:spMkLst>
        </pc:spChg>
        <pc:spChg chg="add">
          <ac:chgData name="Chad GARLINGTON" userId="f0e0d843-7acc-42d0-a080-aa3df4092ad4" providerId="ADAL" clId="{7673478C-B392-4574-BB52-D724D799FFA4}" dt="2025-02-25T15:51:29.072" v="364" actId="26606"/>
          <ac:spMkLst>
            <pc:docMk/>
            <pc:sldMk cId="3520646268" sldId="259"/>
            <ac:spMk id="5" creationId="{081EA652-8C6A-4E69-BEB9-170809474553}"/>
          </ac:spMkLst>
        </pc:spChg>
        <pc:spChg chg="add">
          <ac:chgData name="Chad GARLINGTON" userId="f0e0d843-7acc-42d0-a080-aa3df4092ad4" providerId="ADAL" clId="{7673478C-B392-4574-BB52-D724D799FFA4}" dt="2025-02-25T15:51:29.072" v="364" actId="26606"/>
          <ac:spMkLst>
            <pc:docMk/>
            <pc:sldMk cId="3520646268" sldId="259"/>
            <ac:spMk id="6" creationId="{5298780A-33B9-4EA2-8F67-DE68AD62841B}"/>
          </ac:spMkLst>
        </pc:spChg>
        <pc:spChg chg="add">
          <ac:chgData name="Chad GARLINGTON" userId="f0e0d843-7acc-42d0-a080-aa3df4092ad4" providerId="ADAL" clId="{7673478C-B392-4574-BB52-D724D799FFA4}" dt="2025-02-25T15:51:29.072" v="364" actId="26606"/>
          <ac:spMkLst>
            <pc:docMk/>
            <pc:sldMk cId="3520646268" sldId="259"/>
            <ac:spMk id="7" creationId="{7F488E8B-4E1E-4402-8935-D4E6C02615C7}"/>
          </ac:spMkLst>
        </pc:spChg>
      </pc:sldChg>
      <pc:sldChg chg="addSp modSp mod setBg">
        <pc:chgData name="Chad GARLINGTON" userId="f0e0d843-7acc-42d0-a080-aa3df4092ad4" providerId="ADAL" clId="{7673478C-B392-4574-BB52-D724D799FFA4}" dt="2025-02-25T15:52:14.910" v="369" actId="1076"/>
        <pc:sldMkLst>
          <pc:docMk/>
          <pc:sldMk cId="3039087616" sldId="260"/>
        </pc:sldMkLst>
        <pc:spChg chg="mod">
          <ac:chgData name="Chad GARLINGTON" userId="f0e0d843-7acc-42d0-a080-aa3df4092ad4" providerId="ADAL" clId="{7673478C-B392-4574-BB52-D724D799FFA4}" dt="2025-02-25T15:52:14.910" v="369" actId="1076"/>
          <ac:spMkLst>
            <pc:docMk/>
            <pc:sldMk cId="3039087616" sldId="260"/>
            <ac:spMk id="3" creationId="{161AC261-7868-4E9D-CFC9-DD74F0E2C8FC}"/>
          </ac:spMkLst>
        </pc:spChg>
        <pc:spChg chg="add">
          <ac:chgData name="Chad GARLINGTON" userId="f0e0d843-7acc-42d0-a080-aa3df4092ad4" providerId="ADAL" clId="{7673478C-B392-4574-BB52-D724D799FFA4}" dt="2025-02-25T15:51:50.495" v="366" actId="26606"/>
          <ac:spMkLst>
            <pc:docMk/>
            <pc:sldMk cId="3039087616" sldId="260"/>
            <ac:spMk id="8" creationId="{081EA652-8C6A-4E69-BEB9-170809474553}"/>
          </ac:spMkLst>
        </pc:spChg>
        <pc:spChg chg="add">
          <ac:chgData name="Chad GARLINGTON" userId="f0e0d843-7acc-42d0-a080-aa3df4092ad4" providerId="ADAL" clId="{7673478C-B392-4574-BB52-D724D799FFA4}" dt="2025-02-25T15:51:50.495" v="366" actId="26606"/>
          <ac:spMkLst>
            <pc:docMk/>
            <pc:sldMk cId="3039087616" sldId="260"/>
            <ac:spMk id="10" creationId="{5298780A-33B9-4EA2-8F67-DE68AD62841B}"/>
          </ac:spMkLst>
        </pc:spChg>
        <pc:spChg chg="add">
          <ac:chgData name="Chad GARLINGTON" userId="f0e0d843-7acc-42d0-a080-aa3df4092ad4" providerId="ADAL" clId="{7673478C-B392-4574-BB52-D724D799FFA4}" dt="2025-02-25T15:51:50.495" v="366" actId="26606"/>
          <ac:spMkLst>
            <pc:docMk/>
            <pc:sldMk cId="3039087616" sldId="260"/>
            <ac:spMk id="12" creationId="{7F488E8B-4E1E-4402-8935-D4E6C02615C7}"/>
          </ac:spMkLst>
        </pc:spChg>
      </pc:sldChg>
      <pc:sldChg chg="addSp modSp mod setBg">
        <pc:chgData name="Chad GARLINGTON" userId="f0e0d843-7acc-42d0-a080-aa3df4092ad4" providerId="ADAL" clId="{7673478C-B392-4574-BB52-D724D799FFA4}" dt="2025-02-25T16:35:16.728" v="423" actId="1076"/>
        <pc:sldMkLst>
          <pc:docMk/>
          <pc:sldMk cId="877231622" sldId="261"/>
        </pc:sldMkLst>
        <pc:spChg chg="mod">
          <ac:chgData name="Chad GARLINGTON" userId="f0e0d843-7acc-42d0-a080-aa3df4092ad4" providerId="ADAL" clId="{7673478C-B392-4574-BB52-D724D799FFA4}" dt="2025-02-25T15:52:45.033" v="370" actId="26606"/>
          <ac:spMkLst>
            <pc:docMk/>
            <pc:sldMk cId="877231622" sldId="261"/>
            <ac:spMk id="3" creationId="{E5D77A0A-7A0B-31FD-9EBC-4E1DA1DBDB76}"/>
          </ac:spMkLst>
        </pc:spChg>
        <pc:spChg chg="mod">
          <ac:chgData name="Chad GARLINGTON" userId="f0e0d843-7acc-42d0-a080-aa3df4092ad4" providerId="ADAL" clId="{7673478C-B392-4574-BB52-D724D799FFA4}" dt="2025-02-25T16:35:16.728" v="423" actId="1076"/>
          <ac:spMkLst>
            <pc:docMk/>
            <pc:sldMk cId="877231622" sldId="261"/>
            <ac:spMk id="5" creationId="{22797D9A-F972-F599-646D-57A4C0D0F26C}"/>
          </ac:spMkLst>
        </pc:spChg>
        <pc:spChg chg="add">
          <ac:chgData name="Chad GARLINGTON" userId="f0e0d843-7acc-42d0-a080-aa3df4092ad4" providerId="ADAL" clId="{7673478C-B392-4574-BB52-D724D799FFA4}" dt="2025-02-25T15:52:45.033" v="370" actId="26606"/>
          <ac:spMkLst>
            <pc:docMk/>
            <pc:sldMk cId="877231622" sldId="261"/>
            <ac:spMk id="10" creationId="{081EA652-8C6A-4E69-BEB9-170809474553}"/>
          </ac:spMkLst>
        </pc:spChg>
        <pc:spChg chg="add">
          <ac:chgData name="Chad GARLINGTON" userId="f0e0d843-7acc-42d0-a080-aa3df4092ad4" providerId="ADAL" clId="{7673478C-B392-4574-BB52-D724D799FFA4}" dt="2025-02-25T15:52:45.033" v="370" actId="26606"/>
          <ac:spMkLst>
            <pc:docMk/>
            <pc:sldMk cId="877231622" sldId="261"/>
            <ac:spMk id="12" creationId="{5298780A-33B9-4EA2-8F67-DE68AD62841B}"/>
          </ac:spMkLst>
        </pc:spChg>
        <pc:spChg chg="add">
          <ac:chgData name="Chad GARLINGTON" userId="f0e0d843-7acc-42d0-a080-aa3df4092ad4" providerId="ADAL" clId="{7673478C-B392-4574-BB52-D724D799FFA4}" dt="2025-02-25T15:52:45.033" v="370" actId="26606"/>
          <ac:spMkLst>
            <pc:docMk/>
            <pc:sldMk cId="877231622" sldId="261"/>
            <ac:spMk id="14" creationId="{7F488E8B-4E1E-4402-8935-D4E6C02615C7}"/>
          </ac:spMkLst>
        </pc:spChg>
      </pc:sldChg>
      <pc:sldChg chg="addSp modSp mod setBg">
        <pc:chgData name="Chad GARLINGTON" userId="f0e0d843-7acc-42d0-a080-aa3df4092ad4" providerId="ADAL" clId="{7673478C-B392-4574-BB52-D724D799FFA4}" dt="2025-02-25T16:34:03.473" v="417" actId="14100"/>
        <pc:sldMkLst>
          <pc:docMk/>
          <pc:sldMk cId="175793221" sldId="262"/>
        </pc:sldMkLst>
        <pc:spChg chg="mod">
          <ac:chgData name="Chad GARLINGTON" userId="f0e0d843-7acc-42d0-a080-aa3df4092ad4" providerId="ADAL" clId="{7673478C-B392-4574-BB52-D724D799FFA4}" dt="2025-02-25T16:34:03.473" v="417" actId="14100"/>
          <ac:spMkLst>
            <pc:docMk/>
            <pc:sldMk cId="175793221" sldId="262"/>
            <ac:spMk id="3" creationId="{25EEF8DB-B0DD-FE98-6A0B-D30EE0AF4CC6}"/>
          </ac:spMkLst>
        </pc:spChg>
        <pc:spChg chg="mod">
          <ac:chgData name="Chad GARLINGTON" userId="f0e0d843-7acc-42d0-a080-aa3df4092ad4" providerId="ADAL" clId="{7673478C-B392-4574-BB52-D724D799FFA4}" dt="2025-02-25T16:33:47.279" v="415" actId="1076"/>
          <ac:spMkLst>
            <pc:docMk/>
            <pc:sldMk cId="175793221" sldId="262"/>
            <ac:spMk id="5" creationId="{59E7EF26-C8F2-BB92-5674-AD1B14B9CA96}"/>
          </ac:spMkLst>
        </pc:spChg>
        <pc:spChg chg="add">
          <ac:chgData name="Chad GARLINGTON" userId="f0e0d843-7acc-42d0-a080-aa3df4092ad4" providerId="ADAL" clId="{7673478C-B392-4574-BB52-D724D799FFA4}" dt="2025-02-25T15:52:51.820" v="371" actId="26606"/>
          <ac:spMkLst>
            <pc:docMk/>
            <pc:sldMk cId="175793221" sldId="262"/>
            <ac:spMk id="10" creationId="{081EA652-8C6A-4E69-BEB9-170809474553}"/>
          </ac:spMkLst>
        </pc:spChg>
        <pc:spChg chg="add">
          <ac:chgData name="Chad GARLINGTON" userId="f0e0d843-7acc-42d0-a080-aa3df4092ad4" providerId="ADAL" clId="{7673478C-B392-4574-BB52-D724D799FFA4}" dt="2025-02-25T15:52:51.820" v="371" actId="26606"/>
          <ac:spMkLst>
            <pc:docMk/>
            <pc:sldMk cId="175793221" sldId="262"/>
            <ac:spMk id="12" creationId="{5298780A-33B9-4EA2-8F67-DE68AD62841B}"/>
          </ac:spMkLst>
        </pc:spChg>
        <pc:spChg chg="add">
          <ac:chgData name="Chad GARLINGTON" userId="f0e0d843-7acc-42d0-a080-aa3df4092ad4" providerId="ADAL" clId="{7673478C-B392-4574-BB52-D724D799FFA4}" dt="2025-02-25T15:52:51.820" v="371" actId="26606"/>
          <ac:spMkLst>
            <pc:docMk/>
            <pc:sldMk cId="175793221" sldId="262"/>
            <ac:spMk id="14" creationId="{7F488E8B-4E1E-4402-8935-D4E6C02615C7}"/>
          </ac:spMkLst>
        </pc:spChg>
      </pc:sldChg>
      <pc:sldChg chg="addSp modSp mod setBg">
        <pc:chgData name="Chad GARLINGTON" userId="f0e0d843-7acc-42d0-a080-aa3df4092ad4" providerId="ADAL" clId="{7673478C-B392-4574-BB52-D724D799FFA4}" dt="2025-02-25T16:34:34.759" v="418" actId="255"/>
        <pc:sldMkLst>
          <pc:docMk/>
          <pc:sldMk cId="3383153946" sldId="263"/>
        </pc:sldMkLst>
        <pc:spChg chg="mod">
          <ac:chgData name="Chad GARLINGTON" userId="f0e0d843-7acc-42d0-a080-aa3df4092ad4" providerId="ADAL" clId="{7673478C-B392-4574-BB52-D724D799FFA4}" dt="2025-02-25T16:34:34.759" v="418" actId="255"/>
          <ac:spMkLst>
            <pc:docMk/>
            <pc:sldMk cId="3383153946" sldId="263"/>
            <ac:spMk id="3" creationId="{EDFFCB88-9550-12D5-C686-9E9C47FD5E5B}"/>
          </ac:spMkLst>
        </pc:spChg>
        <pc:spChg chg="mod">
          <ac:chgData name="Chad GARLINGTON" userId="f0e0d843-7acc-42d0-a080-aa3df4092ad4" providerId="ADAL" clId="{7673478C-B392-4574-BB52-D724D799FFA4}" dt="2025-02-25T15:52:55.166" v="372" actId="26606"/>
          <ac:spMkLst>
            <pc:docMk/>
            <pc:sldMk cId="3383153946" sldId="263"/>
            <ac:spMk id="5" creationId="{0B69A4ED-B4D1-7206-C993-81E31EE47434}"/>
          </ac:spMkLst>
        </pc:spChg>
        <pc:spChg chg="add">
          <ac:chgData name="Chad GARLINGTON" userId="f0e0d843-7acc-42d0-a080-aa3df4092ad4" providerId="ADAL" clId="{7673478C-B392-4574-BB52-D724D799FFA4}" dt="2025-02-25T15:52:55.166" v="372" actId="26606"/>
          <ac:spMkLst>
            <pc:docMk/>
            <pc:sldMk cId="3383153946" sldId="263"/>
            <ac:spMk id="10" creationId="{081EA652-8C6A-4E69-BEB9-170809474553}"/>
          </ac:spMkLst>
        </pc:spChg>
        <pc:spChg chg="add">
          <ac:chgData name="Chad GARLINGTON" userId="f0e0d843-7acc-42d0-a080-aa3df4092ad4" providerId="ADAL" clId="{7673478C-B392-4574-BB52-D724D799FFA4}" dt="2025-02-25T15:52:55.166" v="372" actId="26606"/>
          <ac:spMkLst>
            <pc:docMk/>
            <pc:sldMk cId="3383153946" sldId="263"/>
            <ac:spMk id="12" creationId="{5298780A-33B9-4EA2-8F67-DE68AD62841B}"/>
          </ac:spMkLst>
        </pc:spChg>
        <pc:spChg chg="add">
          <ac:chgData name="Chad GARLINGTON" userId="f0e0d843-7acc-42d0-a080-aa3df4092ad4" providerId="ADAL" clId="{7673478C-B392-4574-BB52-D724D799FFA4}" dt="2025-02-25T15:52:55.166" v="372" actId="26606"/>
          <ac:spMkLst>
            <pc:docMk/>
            <pc:sldMk cId="3383153946" sldId="263"/>
            <ac:spMk id="14" creationId="{7F488E8B-4E1E-4402-8935-D4E6C02615C7}"/>
          </ac:spMkLst>
        </pc:spChg>
      </pc:sldChg>
      <pc:sldChg chg="addSp modSp new mod ord setBg">
        <pc:chgData name="Chad GARLINGTON" userId="f0e0d843-7acc-42d0-a080-aa3df4092ad4" providerId="ADAL" clId="{7673478C-B392-4574-BB52-D724D799FFA4}" dt="2025-02-25T16:35:05.423" v="422" actId="14100"/>
        <pc:sldMkLst>
          <pc:docMk/>
          <pc:sldMk cId="3525362478" sldId="264"/>
        </pc:sldMkLst>
        <pc:spChg chg="add mod">
          <ac:chgData name="Chad GARLINGTON" userId="f0e0d843-7acc-42d0-a080-aa3df4092ad4" providerId="ADAL" clId="{7673478C-B392-4574-BB52-D724D799FFA4}" dt="2025-02-25T16:35:05.423" v="422" actId="14100"/>
          <ac:spMkLst>
            <pc:docMk/>
            <pc:sldMk cId="3525362478" sldId="264"/>
            <ac:spMk id="3" creationId="{0C298405-1B89-632B-6892-D9570096560C}"/>
          </ac:spMkLst>
        </pc:spChg>
        <pc:spChg chg="add mod">
          <ac:chgData name="Chad GARLINGTON" userId="f0e0d843-7acc-42d0-a080-aa3df4092ad4" providerId="ADAL" clId="{7673478C-B392-4574-BB52-D724D799FFA4}" dt="2025-02-25T16:34:58.711" v="421" actId="1076"/>
          <ac:spMkLst>
            <pc:docMk/>
            <pc:sldMk cId="3525362478" sldId="264"/>
            <ac:spMk id="5" creationId="{1837E6B4-B2C6-873F-3FE6-9AA924B55BD2}"/>
          </ac:spMkLst>
        </pc:spChg>
        <pc:spChg chg="add">
          <ac:chgData name="Chad GARLINGTON" userId="f0e0d843-7acc-42d0-a080-aa3df4092ad4" providerId="ADAL" clId="{7673478C-B392-4574-BB52-D724D799FFA4}" dt="2025-02-25T15:53:03.082" v="373" actId="26606"/>
          <ac:spMkLst>
            <pc:docMk/>
            <pc:sldMk cId="3525362478" sldId="264"/>
            <ac:spMk id="10" creationId="{081EA652-8C6A-4E69-BEB9-170809474553}"/>
          </ac:spMkLst>
        </pc:spChg>
        <pc:spChg chg="add">
          <ac:chgData name="Chad GARLINGTON" userId="f0e0d843-7acc-42d0-a080-aa3df4092ad4" providerId="ADAL" clId="{7673478C-B392-4574-BB52-D724D799FFA4}" dt="2025-02-25T15:53:03.082" v="373" actId="26606"/>
          <ac:spMkLst>
            <pc:docMk/>
            <pc:sldMk cId="3525362478" sldId="264"/>
            <ac:spMk id="12" creationId="{5298780A-33B9-4EA2-8F67-DE68AD62841B}"/>
          </ac:spMkLst>
        </pc:spChg>
        <pc:spChg chg="add">
          <ac:chgData name="Chad GARLINGTON" userId="f0e0d843-7acc-42d0-a080-aa3df4092ad4" providerId="ADAL" clId="{7673478C-B392-4574-BB52-D724D799FFA4}" dt="2025-02-25T15:53:03.082" v="373" actId="26606"/>
          <ac:spMkLst>
            <pc:docMk/>
            <pc:sldMk cId="3525362478" sldId="264"/>
            <ac:spMk id="14" creationId="{7F488E8B-4E1E-4402-8935-D4E6C02615C7}"/>
          </ac:spMkLst>
        </pc:spChg>
      </pc:sldChg>
      <pc:sldChg chg="addSp delSp modSp new mod setBg">
        <pc:chgData name="Chad GARLINGTON" userId="f0e0d843-7acc-42d0-a080-aa3df4092ad4" providerId="ADAL" clId="{7673478C-B392-4574-BB52-D724D799FFA4}" dt="2025-02-25T15:54:09.843" v="383" actId="255"/>
        <pc:sldMkLst>
          <pc:docMk/>
          <pc:sldMk cId="3343999429" sldId="265"/>
        </pc:sldMkLst>
        <pc:spChg chg="add mod">
          <ac:chgData name="Chad GARLINGTON" userId="f0e0d843-7acc-42d0-a080-aa3df4092ad4" providerId="ADAL" clId="{7673478C-B392-4574-BB52-D724D799FFA4}" dt="2025-02-25T15:54:00.284" v="382" actId="1076"/>
          <ac:spMkLst>
            <pc:docMk/>
            <pc:sldMk cId="3343999429" sldId="265"/>
            <ac:spMk id="3" creationId="{2D124C7B-72F5-D17B-B65F-566EBA40DBAB}"/>
          </ac:spMkLst>
        </pc:spChg>
        <pc:spChg chg="add mod">
          <ac:chgData name="Chad GARLINGTON" userId="f0e0d843-7acc-42d0-a080-aa3df4092ad4" providerId="ADAL" clId="{7673478C-B392-4574-BB52-D724D799FFA4}" dt="2025-02-25T15:54:09.843" v="383" actId="255"/>
          <ac:spMkLst>
            <pc:docMk/>
            <pc:sldMk cId="3343999429" sldId="265"/>
            <ac:spMk id="7" creationId="{B9B70527-C92A-0F0B-44B7-E03CC7DC6856}"/>
          </ac:spMkLst>
        </pc:spChg>
        <pc:spChg chg="add">
          <ac:chgData name="Chad GARLINGTON" userId="f0e0d843-7acc-42d0-a080-aa3df4092ad4" providerId="ADAL" clId="{7673478C-B392-4574-BB52-D724D799FFA4}" dt="2025-02-25T15:53:10.027" v="374" actId="26606"/>
          <ac:spMkLst>
            <pc:docMk/>
            <pc:sldMk cId="3343999429" sldId="265"/>
            <ac:spMk id="12" creationId="{081EA652-8C6A-4E69-BEB9-170809474553}"/>
          </ac:spMkLst>
        </pc:spChg>
        <pc:spChg chg="add">
          <ac:chgData name="Chad GARLINGTON" userId="f0e0d843-7acc-42d0-a080-aa3df4092ad4" providerId="ADAL" clId="{7673478C-B392-4574-BB52-D724D799FFA4}" dt="2025-02-25T15:53:10.027" v="374" actId="26606"/>
          <ac:spMkLst>
            <pc:docMk/>
            <pc:sldMk cId="3343999429" sldId="265"/>
            <ac:spMk id="14" creationId="{5298780A-33B9-4EA2-8F67-DE68AD62841B}"/>
          </ac:spMkLst>
        </pc:spChg>
        <pc:spChg chg="add">
          <ac:chgData name="Chad GARLINGTON" userId="f0e0d843-7acc-42d0-a080-aa3df4092ad4" providerId="ADAL" clId="{7673478C-B392-4574-BB52-D724D799FFA4}" dt="2025-02-25T15:53:10.027" v="374" actId="26606"/>
          <ac:spMkLst>
            <pc:docMk/>
            <pc:sldMk cId="3343999429" sldId="265"/>
            <ac:spMk id="16" creationId="{7F488E8B-4E1E-4402-8935-D4E6C02615C7}"/>
          </ac:spMkLst>
        </pc:spChg>
      </pc:sldChg>
      <pc:sldChg chg="addSp delSp modSp new mod ord setBg">
        <pc:chgData name="Chad GARLINGTON" userId="f0e0d843-7acc-42d0-a080-aa3df4092ad4" providerId="ADAL" clId="{7673478C-B392-4574-BB52-D724D799FFA4}" dt="2025-02-25T15:56:53.427" v="404" actId="5793"/>
        <pc:sldMkLst>
          <pc:docMk/>
          <pc:sldMk cId="3609124917" sldId="266"/>
        </pc:sldMkLst>
        <pc:spChg chg="add mod">
          <ac:chgData name="Chad GARLINGTON" userId="f0e0d843-7acc-42d0-a080-aa3df4092ad4" providerId="ADAL" clId="{7673478C-B392-4574-BB52-D724D799FFA4}" dt="2025-02-25T15:56:53.427" v="404" actId="5793"/>
          <ac:spMkLst>
            <pc:docMk/>
            <pc:sldMk cId="3609124917" sldId="266"/>
            <ac:spMk id="7" creationId="{3BAB4FF1-450D-1C88-C234-1AB104F8F8EA}"/>
          </ac:spMkLst>
        </pc:spChg>
        <pc:spChg chg="add">
          <ac:chgData name="Chad GARLINGTON" userId="f0e0d843-7acc-42d0-a080-aa3df4092ad4" providerId="ADAL" clId="{7673478C-B392-4574-BB52-D724D799FFA4}" dt="2025-02-25T15:55:12.111" v="392" actId="26606"/>
          <ac:spMkLst>
            <pc:docMk/>
            <pc:sldMk cId="3609124917" sldId="266"/>
            <ac:spMk id="12" creationId="{081EA652-8C6A-4E69-BEB9-170809474553}"/>
          </ac:spMkLst>
        </pc:spChg>
        <pc:spChg chg="add">
          <ac:chgData name="Chad GARLINGTON" userId="f0e0d843-7acc-42d0-a080-aa3df4092ad4" providerId="ADAL" clId="{7673478C-B392-4574-BB52-D724D799FFA4}" dt="2025-02-25T15:55:12.111" v="392" actId="26606"/>
          <ac:spMkLst>
            <pc:docMk/>
            <pc:sldMk cId="3609124917" sldId="266"/>
            <ac:spMk id="14" creationId="{5298780A-33B9-4EA2-8F67-DE68AD62841B}"/>
          </ac:spMkLst>
        </pc:spChg>
        <pc:spChg chg="add">
          <ac:chgData name="Chad GARLINGTON" userId="f0e0d843-7acc-42d0-a080-aa3df4092ad4" providerId="ADAL" clId="{7673478C-B392-4574-BB52-D724D799FFA4}" dt="2025-02-25T15:55:12.111" v="392" actId="26606"/>
          <ac:spMkLst>
            <pc:docMk/>
            <pc:sldMk cId="3609124917" sldId="266"/>
            <ac:spMk id="16" creationId="{7F488E8B-4E1E-4402-8935-D4E6C02615C7}"/>
          </ac:spMkLst>
        </pc:spChg>
      </pc:sldChg>
      <pc:sldChg chg="addSp modSp new mod setBg">
        <pc:chgData name="Chad GARLINGTON" userId="f0e0d843-7acc-42d0-a080-aa3df4092ad4" providerId="ADAL" clId="{7673478C-B392-4574-BB52-D724D799FFA4}" dt="2025-02-25T15:54:58.034" v="391" actId="1076"/>
        <pc:sldMkLst>
          <pc:docMk/>
          <pc:sldMk cId="1507505551" sldId="267"/>
        </pc:sldMkLst>
        <pc:spChg chg="add mod">
          <ac:chgData name="Chad GARLINGTON" userId="f0e0d843-7acc-42d0-a080-aa3df4092ad4" providerId="ADAL" clId="{7673478C-B392-4574-BB52-D724D799FFA4}" dt="2025-02-25T15:54:58.034" v="391" actId="1076"/>
          <ac:spMkLst>
            <pc:docMk/>
            <pc:sldMk cId="1507505551" sldId="267"/>
            <ac:spMk id="3" creationId="{3960B6ED-7B9D-82F3-576F-C2E8E9B3B3A8}"/>
          </ac:spMkLst>
        </pc:spChg>
        <pc:spChg chg="add">
          <ac:chgData name="Chad GARLINGTON" userId="f0e0d843-7acc-42d0-a080-aa3df4092ad4" providerId="ADAL" clId="{7673478C-B392-4574-BB52-D724D799FFA4}" dt="2025-02-25T15:54:15.626" v="384" actId="26606"/>
          <ac:spMkLst>
            <pc:docMk/>
            <pc:sldMk cId="1507505551" sldId="267"/>
            <ac:spMk id="8" creationId="{081EA652-8C6A-4E69-BEB9-170809474553}"/>
          </ac:spMkLst>
        </pc:spChg>
        <pc:spChg chg="add">
          <ac:chgData name="Chad GARLINGTON" userId="f0e0d843-7acc-42d0-a080-aa3df4092ad4" providerId="ADAL" clId="{7673478C-B392-4574-BB52-D724D799FFA4}" dt="2025-02-25T15:54:15.626" v="384" actId="26606"/>
          <ac:spMkLst>
            <pc:docMk/>
            <pc:sldMk cId="1507505551" sldId="267"/>
            <ac:spMk id="10" creationId="{5298780A-33B9-4EA2-8F67-DE68AD62841B}"/>
          </ac:spMkLst>
        </pc:spChg>
        <pc:spChg chg="add">
          <ac:chgData name="Chad GARLINGTON" userId="f0e0d843-7acc-42d0-a080-aa3df4092ad4" providerId="ADAL" clId="{7673478C-B392-4574-BB52-D724D799FFA4}" dt="2025-02-25T15:54:15.626" v="384" actId="26606"/>
          <ac:spMkLst>
            <pc:docMk/>
            <pc:sldMk cId="1507505551" sldId="267"/>
            <ac:spMk id="12" creationId="{7F488E8B-4E1E-4402-8935-D4E6C02615C7}"/>
          </ac:spMkLst>
        </pc:spChg>
      </pc:sldChg>
      <pc:sldChg chg="addSp delSp modSp new del mod">
        <pc:chgData name="Chad GARLINGTON" userId="f0e0d843-7acc-42d0-a080-aa3df4092ad4" providerId="ADAL" clId="{7673478C-B392-4574-BB52-D724D799FFA4}" dt="2025-03-10T13:46:08.361" v="432" actId="2696"/>
        <pc:sldMkLst>
          <pc:docMk/>
          <pc:sldMk cId="1811623913" sldId="268"/>
        </pc:sldMkLst>
      </pc:sldChg>
      <pc:sldChg chg="addSp delSp modSp new del mod ord setBg">
        <pc:chgData name="Chad GARLINGTON" userId="f0e0d843-7acc-42d0-a080-aa3df4092ad4" providerId="ADAL" clId="{7673478C-B392-4574-BB52-D724D799FFA4}" dt="2025-03-11T14:59:02.448" v="978" actId="47"/>
        <pc:sldMkLst>
          <pc:docMk/>
          <pc:sldMk cId="3932191952" sldId="268"/>
        </pc:sldMkLst>
        <pc:spChg chg="add mod">
          <ac:chgData name="Chad GARLINGTON" userId="f0e0d843-7acc-42d0-a080-aa3df4092ad4" providerId="ADAL" clId="{7673478C-B392-4574-BB52-D724D799FFA4}" dt="2025-03-11T14:51:26.973" v="892" actId="1076"/>
          <ac:spMkLst>
            <pc:docMk/>
            <pc:sldMk cId="3932191952" sldId="268"/>
            <ac:spMk id="3" creationId="{C1E5324E-8A12-A26C-82F2-04263FBDB789}"/>
          </ac:spMkLst>
        </pc:spChg>
        <pc:spChg chg="add mod">
          <ac:chgData name="Chad GARLINGTON" userId="f0e0d843-7acc-42d0-a080-aa3df4092ad4" providerId="ADAL" clId="{7673478C-B392-4574-BB52-D724D799FFA4}" dt="2025-03-11T14:51:23.188" v="891" actId="1076"/>
          <ac:spMkLst>
            <pc:docMk/>
            <pc:sldMk cId="3932191952" sldId="268"/>
            <ac:spMk id="5" creationId="{4E6C4DA5-CCCE-8BE9-8A1D-9642AE08A791}"/>
          </ac:spMkLst>
        </pc:spChg>
        <pc:spChg chg="add mod">
          <ac:chgData name="Chad GARLINGTON" userId="f0e0d843-7acc-42d0-a080-aa3df4092ad4" providerId="ADAL" clId="{7673478C-B392-4574-BB52-D724D799FFA4}" dt="2025-03-11T14:51:19.310" v="890" actId="1076"/>
          <ac:spMkLst>
            <pc:docMk/>
            <pc:sldMk cId="3932191952" sldId="268"/>
            <ac:spMk id="7" creationId="{510E010A-AF21-4E80-6456-2E36BB8A8D38}"/>
          </ac:spMkLst>
        </pc:spChg>
        <pc:spChg chg="add del mod">
          <ac:chgData name="Chad GARLINGTON" userId="f0e0d843-7acc-42d0-a080-aa3df4092ad4" providerId="ADAL" clId="{7673478C-B392-4574-BB52-D724D799FFA4}" dt="2025-03-10T14:27:31.898" v="498"/>
          <ac:spMkLst>
            <pc:docMk/>
            <pc:sldMk cId="3932191952" sldId="268"/>
            <ac:spMk id="9" creationId="{E007F62F-53B0-113D-29B1-6058D2F2E863}"/>
          </ac:spMkLst>
        </pc:spChg>
        <pc:spChg chg="add del mod">
          <ac:chgData name="Chad GARLINGTON" userId="f0e0d843-7acc-42d0-a080-aa3df4092ad4" providerId="ADAL" clId="{7673478C-B392-4574-BB52-D724D799FFA4}" dt="2025-03-10T14:27:57.880" v="505"/>
          <ac:spMkLst>
            <pc:docMk/>
            <pc:sldMk cId="3932191952" sldId="268"/>
            <ac:spMk id="11" creationId="{369A001D-C833-6B50-F59B-56211F02B9E1}"/>
          </ac:spMkLst>
        </pc:spChg>
        <pc:spChg chg="add del mod">
          <ac:chgData name="Chad GARLINGTON" userId="f0e0d843-7acc-42d0-a080-aa3df4092ad4" providerId="ADAL" clId="{7673478C-B392-4574-BB52-D724D799FFA4}" dt="2025-03-10T14:28:50.788" v="520"/>
          <ac:spMkLst>
            <pc:docMk/>
            <pc:sldMk cId="3932191952" sldId="268"/>
            <ac:spMk id="13" creationId="{E9A26C32-3983-A76A-2BC8-C0561A4E24A3}"/>
          </ac:spMkLst>
        </pc:spChg>
        <pc:spChg chg="add mod">
          <ac:chgData name="Chad GARLINGTON" userId="f0e0d843-7acc-42d0-a080-aa3df4092ad4" providerId="ADAL" clId="{7673478C-B392-4574-BB52-D724D799FFA4}" dt="2025-03-11T14:51:13.012" v="889" actId="1076"/>
          <ac:spMkLst>
            <pc:docMk/>
            <pc:sldMk cId="3932191952" sldId="268"/>
            <ac:spMk id="16" creationId="{A020B4AE-FE31-3690-7FCE-1AB4F2FD372C}"/>
          </ac:spMkLst>
        </pc:spChg>
        <pc:spChg chg="add del">
          <ac:chgData name="Chad GARLINGTON" userId="f0e0d843-7acc-42d0-a080-aa3df4092ad4" providerId="ADAL" clId="{7673478C-B392-4574-BB52-D724D799FFA4}" dt="2025-03-10T14:25:44.397" v="489" actId="26606"/>
          <ac:spMkLst>
            <pc:docMk/>
            <pc:sldMk cId="3932191952" sldId="268"/>
            <ac:spMk id="18" creationId="{43C823D3-D619-407C-89E0-C6F6B1E7A42A}"/>
          </ac:spMkLst>
        </pc:spChg>
        <pc:spChg chg="add del">
          <ac:chgData name="Chad GARLINGTON" userId="f0e0d843-7acc-42d0-a080-aa3df4092ad4" providerId="ADAL" clId="{7673478C-B392-4574-BB52-D724D799FFA4}" dt="2025-03-10T14:25:29.286" v="483" actId="26606"/>
          <ac:spMkLst>
            <pc:docMk/>
            <pc:sldMk cId="3932191952" sldId="268"/>
            <ac:spMk id="19" creationId="{BACC6370-2D7E-4714-9D71-7542949D7D5D}"/>
          </ac:spMkLst>
        </pc:spChg>
        <pc:spChg chg="add del">
          <ac:chgData name="Chad GARLINGTON" userId="f0e0d843-7acc-42d0-a080-aa3df4092ad4" providerId="ADAL" clId="{7673478C-B392-4574-BB52-D724D799FFA4}" dt="2025-03-10T14:25:44.397" v="489" actId="26606"/>
          <ac:spMkLst>
            <pc:docMk/>
            <pc:sldMk cId="3932191952" sldId="268"/>
            <ac:spMk id="20" creationId="{047F8E3E-2FFA-4A0F-B3C7-E57ADDCFB415}"/>
          </ac:spMkLst>
        </pc:spChg>
        <pc:spChg chg="add del">
          <ac:chgData name="Chad GARLINGTON" userId="f0e0d843-7acc-42d0-a080-aa3df4092ad4" providerId="ADAL" clId="{7673478C-B392-4574-BB52-D724D799FFA4}" dt="2025-03-10T14:25:29.286" v="483" actId="26606"/>
          <ac:spMkLst>
            <pc:docMk/>
            <pc:sldMk cId="3932191952" sldId="268"/>
            <ac:spMk id="21" creationId="{F68B3F68-107C-434F-AA38-110D5EA91B85}"/>
          </ac:spMkLst>
        </pc:spChg>
        <pc:spChg chg="add del">
          <ac:chgData name="Chad GARLINGTON" userId="f0e0d843-7acc-42d0-a080-aa3df4092ad4" providerId="ADAL" clId="{7673478C-B392-4574-BB52-D724D799FFA4}" dt="2025-03-10T14:25:34.148" v="485" actId="26606"/>
          <ac:spMkLst>
            <pc:docMk/>
            <pc:sldMk cId="3932191952" sldId="268"/>
            <ac:spMk id="22" creationId="{5D7F64A8-D625-4F61-A290-B499BB62ACFF}"/>
          </ac:spMkLst>
        </pc:spChg>
        <pc:spChg chg="add del">
          <ac:chgData name="Chad GARLINGTON" userId="f0e0d843-7acc-42d0-a080-aa3df4092ad4" providerId="ADAL" clId="{7673478C-B392-4574-BB52-D724D799FFA4}" dt="2025-03-10T14:25:29.286" v="483" actId="26606"/>
          <ac:spMkLst>
            <pc:docMk/>
            <pc:sldMk cId="3932191952" sldId="268"/>
            <ac:spMk id="23" creationId="{AAD0DBB9-1A4B-4391-81D4-CB19F9AB918A}"/>
          </ac:spMkLst>
        </pc:spChg>
        <pc:spChg chg="add">
          <ac:chgData name="Chad GARLINGTON" userId="f0e0d843-7acc-42d0-a080-aa3df4092ad4" providerId="ADAL" clId="{7673478C-B392-4574-BB52-D724D799FFA4}" dt="2025-03-10T14:29:55.706" v="536" actId="26606"/>
          <ac:spMkLst>
            <pc:docMk/>
            <pc:sldMk cId="3932191952" sldId="268"/>
            <ac:spMk id="24" creationId="{081EA652-8C6A-4E69-BEB9-170809474553}"/>
          </ac:spMkLst>
        </pc:spChg>
        <pc:spChg chg="add del">
          <ac:chgData name="Chad GARLINGTON" userId="f0e0d843-7acc-42d0-a080-aa3df4092ad4" providerId="ADAL" clId="{7673478C-B392-4574-BB52-D724D799FFA4}" dt="2025-03-10T14:25:29.286" v="483" actId="26606"/>
          <ac:spMkLst>
            <pc:docMk/>
            <pc:sldMk cId="3932191952" sldId="268"/>
            <ac:spMk id="25" creationId="{063BBA22-50EA-4C4D-BE05-F1CE4E63AA56}"/>
          </ac:spMkLst>
        </pc:spChg>
        <pc:spChg chg="add">
          <ac:chgData name="Chad GARLINGTON" userId="f0e0d843-7acc-42d0-a080-aa3df4092ad4" providerId="ADAL" clId="{7673478C-B392-4574-BB52-D724D799FFA4}" dt="2025-03-10T14:29:55.706" v="536" actId="26606"/>
          <ac:spMkLst>
            <pc:docMk/>
            <pc:sldMk cId="3932191952" sldId="268"/>
            <ac:spMk id="26" creationId="{5298780A-33B9-4EA2-8F67-DE68AD62841B}"/>
          </ac:spMkLst>
        </pc:spChg>
        <pc:spChg chg="add del">
          <ac:chgData name="Chad GARLINGTON" userId="f0e0d843-7acc-42d0-a080-aa3df4092ad4" providerId="ADAL" clId="{7673478C-B392-4574-BB52-D724D799FFA4}" dt="2025-03-10T14:25:34.148" v="485" actId="26606"/>
          <ac:spMkLst>
            <pc:docMk/>
            <pc:sldMk cId="3932191952" sldId="268"/>
            <ac:spMk id="28" creationId="{E9A26C32-3983-A76A-2BC8-C0561A4E24A3}"/>
          </ac:spMkLst>
        </pc:spChg>
        <pc:spChg chg="add">
          <ac:chgData name="Chad GARLINGTON" userId="f0e0d843-7acc-42d0-a080-aa3df4092ad4" providerId="ADAL" clId="{7673478C-B392-4574-BB52-D724D799FFA4}" dt="2025-03-10T14:29:55.706" v="536" actId="26606"/>
          <ac:spMkLst>
            <pc:docMk/>
            <pc:sldMk cId="3932191952" sldId="268"/>
            <ac:spMk id="29" creationId="{7F488E8B-4E1E-4402-8935-D4E6C02615C7}"/>
          </ac:spMkLst>
        </pc:spChg>
        <pc:spChg chg="add del">
          <ac:chgData name="Chad GARLINGTON" userId="f0e0d843-7acc-42d0-a080-aa3df4092ad4" providerId="ADAL" clId="{7673478C-B392-4574-BB52-D724D799FFA4}" dt="2025-03-10T14:25:39.726" v="487" actId="26606"/>
          <ac:spMkLst>
            <pc:docMk/>
            <pc:sldMk cId="3932191952" sldId="268"/>
            <ac:spMk id="30" creationId="{5D7F64A8-D625-4F61-A290-B499BB62ACFF}"/>
          </ac:spMkLst>
        </pc:spChg>
        <pc:spChg chg="add del">
          <ac:chgData name="Chad GARLINGTON" userId="f0e0d843-7acc-42d0-a080-aa3df4092ad4" providerId="ADAL" clId="{7673478C-B392-4574-BB52-D724D799FFA4}" dt="2025-03-10T14:25:39.726" v="487" actId="26606"/>
          <ac:spMkLst>
            <pc:docMk/>
            <pc:sldMk cId="3932191952" sldId="268"/>
            <ac:spMk id="33" creationId="{E9A26C32-3983-A76A-2BC8-C0561A4E24A3}"/>
          </ac:spMkLst>
        </pc:spChg>
        <pc:spChg chg="add del">
          <ac:chgData name="Chad GARLINGTON" userId="f0e0d843-7acc-42d0-a080-aa3df4092ad4" providerId="ADAL" clId="{7673478C-B392-4574-BB52-D724D799FFA4}" dt="2025-03-10T14:25:44.397" v="489" actId="26606"/>
          <ac:spMkLst>
            <pc:docMk/>
            <pc:sldMk cId="3932191952" sldId="268"/>
            <ac:spMk id="42" creationId="{E9A26C32-3983-A76A-2BC8-C0561A4E24A3}"/>
          </ac:spMkLst>
        </pc:spChg>
        <pc:spChg chg="add mod">
          <ac:chgData name="Chad GARLINGTON" userId="f0e0d843-7acc-42d0-a080-aa3df4092ad4" providerId="ADAL" clId="{7673478C-B392-4574-BB52-D724D799FFA4}" dt="2025-03-11T14:51:41.461" v="894" actId="255"/>
          <ac:spMkLst>
            <pc:docMk/>
            <pc:sldMk cId="3932191952" sldId="268"/>
            <ac:spMk id="43" creationId="{5B0BCCDE-24E6-5D17-B2C4-7B94AC5E7D88}"/>
          </ac:spMkLst>
        </pc:spChg>
        <pc:spChg chg="add del">
          <ac:chgData name="Chad GARLINGTON" userId="f0e0d843-7acc-42d0-a080-aa3df4092ad4" providerId="ADAL" clId="{7673478C-B392-4574-BB52-D724D799FFA4}" dt="2025-03-10T14:25:58.091" v="491" actId="26606"/>
          <ac:spMkLst>
            <pc:docMk/>
            <pc:sldMk cId="3932191952" sldId="268"/>
            <ac:spMk id="44" creationId="{081EA652-8C6A-4E69-BEB9-170809474553}"/>
          </ac:spMkLst>
        </pc:spChg>
        <pc:spChg chg="add del">
          <ac:chgData name="Chad GARLINGTON" userId="f0e0d843-7acc-42d0-a080-aa3df4092ad4" providerId="ADAL" clId="{7673478C-B392-4574-BB52-D724D799FFA4}" dt="2025-03-10T14:25:58.091" v="491" actId="26606"/>
          <ac:spMkLst>
            <pc:docMk/>
            <pc:sldMk cId="3932191952" sldId="268"/>
            <ac:spMk id="46" creationId="{5298780A-33B9-4EA2-8F67-DE68AD62841B}"/>
          </ac:spMkLst>
        </pc:spChg>
        <pc:spChg chg="add del">
          <ac:chgData name="Chad GARLINGTON" userId="f0e0d843-7acc-42d0-a080-aa3df4092ad4" providerId="ADAL" clId="{7673478C-B392-4574-BB52-D724D799FFA4}" dt="2025-03-10T14:25:58.091" v="491" actId="26606"/>
          <ac:spMkLst>
            <pc:docMk/>
            <pc:sldMk cId="3932191952" sldId="268"/>
            <ac:spMk id="47" creationId="{7F488E8B-4E1E-4402-8935-D4E6C02615C7}"/>
          </ac:spMkLst>
        </pc:spChg>
        <pc:spChg chg="add del">
          <ac:chgData name="Chad GARLINGTON" userId="f0e0d843-7acc-42d0-a080-aa3df4092ad4" providerId="ADAL" clId="{7673478C-B392-4574-BB52-D724D799FFA4}" dt="2025-03-10T14:25:58.091" v="491" actId="26606"/>
          <ac:spMkLst>
            <pc:docMk/>
            <pc:sldMk cId="3932191952" sldId="268"/>
            <ac:spMk id="49" creationId="{E9A26C32-3983-A76A-2BC8-C0561A4E24A3}"/>
          </ac:spMkLst>
        </pc:spChg>
        <pc:grpChg chg="add del">
          <ac:chgData name="Chad GARLINGTON" userId="f0e0d843-7acc-42d0-a080-aa3df4092ad4" providerId="ADAL" clId="{7673478C-B392-4574-BB52-D724D799FFA4}" dt="2025-03-10T14:25:44.397" v="489" actId="26606"/>
          <ac:grpSpMkLst>
            <pc:docMk/>
            <pc:sldMk cId="3932191952" sldId="268"/>
            <ac:grpSpMk id="35" creationId="{33D939F1-7ABE-4D0E-946A-43F37F556AFD}"/>
          </ac:grpSpMkLst>
        </pc:grpChg>
        <pc:picChg chg="add del">
          <ac:chgData name="Chad GARLINGTON" userId="f0e0d843-7acc-42d0-a080-aa3df4092ad4" providerId="ADAL" clId="{7673478C-B392-4574-BB52-D724D799FFA4}" dt="2025-03-10T14:25:34.148" v="485" actId="26606"/>
          <ac:picMkLst>
            <pc:docMk/>
            <pc:sldMk cId="3932191952" sldId="268"/>
            <ac:picMk id="17" creationId="{CDB93671-F520-B7E5-27DB-374FE49DCDDD}"/>
          </ac:picMkLst>
        </pc:picChg>
        <pc:picChg chg="add del">
          <ac:chgData name="Chad GARLINGTON" userId="f0e0d843-7acc-42d0-a080-aa3df4092ad4" providerId="ADAL" clId="{7673478C-B392-4574-BB52-D724D799FFA4}" dt="2025-03-10T14:25:34.148" v="485" actId="26606"/>
          <ac:picMkLst>
            <pc:docMk/>
            <pc:sldMk cId="3932191952" sldId="268"/>
            <ac:picMk id="27" creationId="{17CC39E6-6F26-47BC-B577-41801C30CC27}"/>
          </ac:picMkLst>
        </pc:picChg>
        <pc:picChg chg="add del">
          <ac:chgData name="Chad GARLINGTON" userId="f0e0d843-7acc-42d0-a080-aa3df4092ad4" providerId="ADAL" clId="{7673478C-B392-4574-BB52-D724D799FFA4}" dt="2025-03-10T14:25:39.726" v="487" actId="26606"/>
          <ac:picMkLst>
            <pc:docMk/>
            <pc:sldMk cId="3932191952" sldId="268"/>
            <ac:picMk id="31" creationId="{5A9FA1C3-2811-2EBD-2CD4-F1886018E6D0}"/>
          </ac:picMkLst>
        </pc:picChg>
        <pc:picChg chg="add del">
          <ac:chgData name="Chad GARLINGTON" userId="f0e0d843-7acc-42d0-a080-aa3df4092ad4" providerId="ADAL" clId="{7673478C-B392-4574-BB52-D724D799FFA4}" dt="2025-03-10T14:25:39.726" v="487" actId="26606"/>
          <ac:picMkLst>
            <pc:docMk/>
            <pc:sldMk cId="3932191952" sldId="268"/>
            <ac:picMk id="32" creationId="{4D5F2A80-B0D4-4762-8EEF-D73EBBF7FC2D}"/>
          </ac:picMkLst>
        </pc:picChg>
      </pc:sldChg>
      <pc:sldChg chg="addSp modSp new del mod">
        <pc:chgData name="Chad GARLINGTON" userId="f0e0d843-7acc-42d0-a080-aa3df4092ad4" providerId="ADAL" clId="{7673478C-B392-4574-BB52-D724D799FFA4}" dt="2025-03-10T13:46:13.187" v="433" actId="2696"/>
        <pc:sldMkLst>
          <pc:docMk/>
          <pc:sldMk cId="1511019958" sldId="269"/>
        </pc:sldMkLst>
      </pc:sldChg>
      <pc:sldChg chg="addSp delSp modSp new del mod setBg">
        <pc:chgData name="Chad GARLINGTON" userId="f0e0d843-7acc-42d0-a080-aa3df4092ad4" providerId="ADAL" clId="{7673478C-B392-4574-BB52-D724D799FFA4}" dt="2025-03-11T14:59:06.410" v="979" actId="47"/>
        <pc:sldMkLst>
          <pc:docMk/>
          <pc:sldMk cId="2255395758" sldId="269"/>
        </pc:sldMkLst>
        <pc:spChg chg="add del mod">
          <ac:chgData name="Chad GARLINGTON" userId="f0e0d843-7acc-42d0-a080-aa3df4092ad4" providerId="ADAL" clId="{7673478C-B392-4574-BB52-D724D799FFA4}" dt="2025-03-10T14:29:26.250" v="531"/>
          <ac:spMkLst>
            <pc:docMk/>
            <pc:sldMk cId="2255395758" sldId="269"/>
            <ac:spMk id="3" creationId="{841C9961-B300-60DB-E7A2-F824272E2FA2}"/>
          </ac:spMkLst>
        </pc:spChg>
        <pc:spChg chg="add mod">
          <ac:chgData name="Chad GARLINGTON" userId="f0e0d843-7acc-42d0-a080-aa3df4092ad4" providerId="ADAL" clId="{7673478C-B392-4574-BB52-D724D799FFA4}" dt="2025-03-10T14:40:10.957" v="614" actId="14100"/>
          <ac:spMkLst>
            <pc:docMk/>
            <pc:sldMk cId="2255395758" sldId="269"/>
            <ac:spMk id="5" creationId="{6DCDCCC8-A833-06E8-528A-2CCAD50750A5}"/>
          </ac:spMkLst>
        </pc:spChg>
        <pc:spChg chg="add mod">
          <ac:chgData name="Chad GARLINGTON" userId="f0e0d843-7acc-42d0-a080-aa3df4092ad4" providerId="ADAL" clId="{7673478C-B392-4574-BB52-D724D799FFA4}" dt="2025-03-10T14:40:07.862" v="613" actId="14100"/>
          <ac:spMkLst>
            <pc:docMk/>
            <pc:sldMk cId="2255395758" sldId="269"/>
            <ac:spMk id="7" creationId="{2D4AABDC-B8FB-61DB-5530-C87464B4AF73}"/>
          </ac:spMkLst>
        </pc:spChg>
        <pc:spChg chg="add del mod">
          <ac:chgData name="Chad GARLINGTON" userId="f0e0d843-7acc-42d0-a080-aa3df4092ad4" providerId="ADAL" clId="{7673478C-B392-4574-BB52-D724D799FFA4}" dt="2025-03-10T14:38:31.899" v="597" actId="21"/>
          <ac:spMkLst>
            <pc:docMk/>
            <pc:sldMk cId="2255395758" sldId="269"/>
            <ac:spMk id="9" creationId="{D96F912B-C060-56EF-5FC9-DA0C41C2E597}"/>
          </ac:spMkLst>
        </pc:spChg>
        <pc:spChg chg="add mod">
          <ac:chgData name="Chad GARLINGTON" userId="f0e0d843-7acc-42d0-a080-aa3df4092ad4" providerId="ADAL" clId="{7673478C-B392-4574-BB52-D724D799FFA4}" dt="2025-03-10T14:40:15.747" v="615" actId="14100"/>
          <ac:spMkLst>
            <pc:docMk/>
            <pc:sldMk cId="2255395758" sldId="269"/>
            <ac:spMk id="11" creationId="{F5A2E77F-EF46-D6B7-54F9-47B22135FEC7}"/>
          </ac:spMkLst>
        </pc:spChg>
        <pc:spChg chg="add">
          <ac:chgData name="Chad GARLINGTON" userId="f0e0d843-7acc-42d0-a080-aa3df4092ad4" providerId="ADAL" clId="{7673478C-B392-4574-BB52-D724D799FFA4}" dt="2025-03-10T14:36:59.704" v="586" actId="26606"/>
          <ac:spMkLst>
            <pc:docMk/>
            <pc:sldMk cId="2255395758" sldId="269"/>
            <ac:spMk id="16" creationId="{081EA652-8C6A-4E69-BEB9-170809474553}"/>
          </ac:spMkLst>
        </pc:spChg>
        <pc:spChg chg="add">
          <ac:chgData name="Chad GARLINGTON" userId="f0e0d843-7acc-42d0-a080-aa3df4092ad4" providerId="ADAL" clId="{7673478C-B392-4574-BB52-D724D799FFA4}" dt="2025-03-10T14:36:59.704" v="586" actId="26606"/>
          <ac:spMkLst>
            <pc:docMk/>
            <pc:sldMk cId="2255395758" sldId="269"/>
            <ac:spMk id="18" creationId="{5298780A-33B9-4EA2-8F67-DE68AD62841B}"/>
          </ac:spMkLst>
        </pc:spChg>
        <pc:spChg chg="add">
          <ac:chgData name="Chad GARLINGTON" userId="f0e0d843-7acc-42d0-a080-aa3df4092ad4" providerId="ADAL" clId="{7673478C-B392-4574-BB52-D724D799FFA4}" dt="2025-03-10T14:36:59.704" v="586" actId="26606"/>
          <ac:spMkLst>
            <pc:docMk/>
            <pc:sldMk cId="2255395758" sldId="269"/>
            <ac:spMk id="20" creationId="{7F488E8B-4E1E-4402-8935-D4E6C02615C7}"/>
          </ac:spMkLst>
        </pc:spChg>
      </pc:sldChg>
      <pc:sldChg chg="addSp delSp modSp new mod setBg">
        <pc:chgData name="Chad GARLINGTON" userId="f0e0d843-7acc-42d0-a080-aa3df4092ad4" providerId="ADAL" clId="{7673478C-B392-4574-BB52-D724D799FFA4}" dt="2025-03-11T15:06:55.947" v="1033" actId="14100"/>
        <pc:sldMkLst>
          <pc:docMk/>
          <pc:sldMk cId="1570364829" sldId="270"/>
        </pc:sldMkLst>
        <pc:spChg chg="add del mod">
          <ac:chgData name="Chad GARLINGTON" userId="f0e0d843-7acc-42d0-a080-aa3df4092ad4" providerId="ADAL" clId="{7673478C-B392-4574-BB52-D724D799FFA4}" dt="2025-03-11T15:06:55.947" v="1033" actId="14100"/>
          <ac:spMkLst>
            <pc:docMk/>
            <pc:sldMk cId="1570364829" sldId="270"/>
            <ac:spMk id="3" creationId="{4AFB5569-A5FB-6AFE-E63B-95F3FD5D180F}"/>
          </ac:spMkLst>
        </pc:spChg>
        <pc:spChg chg="add">
          <ac:chgData name="Chad GARLINGTON" userId="f0e0d843-7acc-42d0-a080-aa3df4092ad4" providerId="ADAL" clId="{7673478C-B392-4574-BB52-D724D799FFA4}" dt="2025-03-10T15:02:17.626" v="695" actId="26606"/>
          <ac:spMkLst>
            <pc:docMk/>
            <pc:sldMk cId="1570364829" sldId="270"/>
            <ac:spMk id="8" creationId="{081EA652-8C6A-4E69-BEB9-170809474553}"/>
          </ac:spMkLst>
        </pc:spChg>
        <pc:spChg chg="add">
          <ac:chgData name="Chad GARLINGTON" userId="f0e0d843-7acc-42d0-a080-aa3df4092ad4" providerId="ADAL" clId="{7673478C-B392-4574-BB52-D724D799FFA4}" dt="2025-03-10T15:02:17.626" v="695" actId="26606"/>
          <ac:spMkLst>
            <pc:docMk/>
            <pc:sldMk cId="1570364829" sldId="270"/>
            <ac:spMk id="10" creationId="{5298780A-33B9-4EA2-8F67-DE68AD62841B}"/>
          </ac:spMkLst>
        </pc:spChg>
        <pc:spChg chg="add">
          <ac:chgData name="Chad GARLINGTON" userId="f0e0d843-7acc-42d0-a080-aa3df4092ad4" providerId="ADAL" clId="{7673478C-B392-4574-BB52-D724D799FFA4}" dt="2025-03-10T15:02:17.626" v="695" actId="26606"/>
          <ac:spMkLst>
            <pc:docMk/>
            <pc:sldMk cId="1570364829" sldId="270"/>
            <ac:spMk id="12" creationId="{7F488E8B-4E1E-4402-8935-D4E6C02615C7}"/>
          </ac:spMkLst>
        </pc:spChg>
      </pc:sldChg>
      <pc:sldChg chg="addSp delSp modSp new mod ord setBg">
        <pc:chgData name="Chad GARLINGTON" userId="f0e0d843-7acc-42d0-a080-aa3df4092ad4" providerId="ADAL" clId="{7673478C-B392-4574-BB52-D724D799FFA4}" dt="2025-03-11T18:43:27.283" v="1034" actId="1076"/>
        <pc:sldMkLst>
          <pc:docMk/>
          <pc:sldMk cId="4104212259" sldId="271"/>
        </pc:sldMkLst>
        <pc:spChg chg="add mod">
          <ac:chgData name="Chad GARLINGTON" userId="f0e0d843-7acc-42d0-a080-aa3df4092ad4" providerId="ADAL" clId="{7673478C-B392-4574-BB52-D724D799FFA4}" dt="2025-03-11T18:43:27.283" v="1034" actId="1076"/>
          <ac:spMkLst>
            <pc:docMk/>
            <pc:sldMk cId="4104212259" sldId="271"/>
            <ac:spMk id="3" creationId="{BCC0A1D3-D308-B024-DCC2-5A73C7BB65BB}"/>
          </ac:spMkLst>
        </pc:spChg>
        <pc:spChg chg="add del mod">
          <ac:chgData name="Chad GARLINGTON" userId="f0e0d843-7acc-42d0-a080-aa3df4092ad4" providerId="ADAL" clId="{7673478C-B392-4574-BB52-D724D799FFA4}" dt="2025-03-10T15:10:57.776" v="733"/>
          <ac:spMkLst>
            <pc:docMk/>
            <pc:sldMk cId="4104212259" sldId="271"/>
            <ac:spMk id="5" creationId="{E86163D2-8561-DA45-252B-A8151CE4CED9}"/>
          </ac:spMkLst>
        </pc:spChg>
        <pc:spChg chg="add del">
          <ac:chgData name="Chad GARLINGTON" userId="f0e0d843-7acc-42d0-a080-aa3df4092ad4" providerId="ADAL" clId="{7673478C-B392-4574-BB52-D724D799FFA4}" dt="2025-03-11T14:26:30.696" v="762" actId="26606"/>
          <ac:spMkLst>
            <pc:docMk/>
            <pc:sldMk cId="4104212259" sldId="271"/>
            <ac:spMk id="8" creationId="{081EA652-8C6A-4E69-BEB9-170809474553}"/>
          </ac:spMkLst>
        </pc:spChg>
        <pc:spChg chg="add del">
          <ac:chgData name="Chad GARLINGTON" userId="f0e0d843-7acc-42d0-a080-aa3df4092ad4" providerId="ADAL" clId="{7673478C-B392-4574-BB52-D724D799FFA4}" dt="2025-03-11T14:26:30.696" v="762" actId="26606"/>
          <ac:spMkLst>
            <pc:docMk/>
            <pc:sldMk cId="4104212259" sldId="271"/>
            <ac:spMk id="10" creationId="{5298780A-33B9-4EA2-8F67-DE68AD62841B}"/>
          </ac:spMkLst>
        </pc:spChg>
        <pc:spChg chg="add del">
          <ac:chgData name="Chad GARLINGTON" userId="f0e0d843-7acc-42d0-a080-aa3df4092ad4" providerId="ADAL" clId="{7673478C-B392-4574-BB52-D724D799FFA4}" dt="2025-03-11T14:26:30.696" v="762" actId="26606"/>
          <ac:spMkLst>
            <pc:docMk/>
            <pc:sldMk cId="4104212259" sldId="271"/>
            <ac:spMk id="12" creationId="{7F488E8B-4E1E-4402-8935-D4E6C02615C7}"/>
          </ac:spMkLst>
        </pc:spChg>
        <pc:spChg chg="add">
          <ac:chgData name="Chad GARLINGTON" userId="f0e0d843-7acc-42d0-a080-aa3df4092ad4" providerId="ADAL" clId="{7673478C-B392-4574-BB52-D724D799FFA4}" dt="2025-03-11T14:26:30.696" v="762" actId="26606"/>
          <ac:spMkLst>
            <pc:docMk/>
            <pc:sldMk cId="4104212259" sldId="271"/>
            <ac:spMk id="19" creationId="{081EA652-8C6A-4E69-BEB9-170809474553}"/>
          </ac:spMkLst>
        </pc:spChg>
        <pc:spChg chg="add">
          <ac:chgData name="Chad GARLINGTON" userId="f0e0d843-7acc-42d0-a080-aa3df4092ad4" providerId="ADAL" clId="{7673478C-B392-4574-BB52-D724D799FFA4}" dt="2025-03-11T14:26:30.696" v="762" actId="26606"/>
          <ac:spMkLst>
            <pc:docMk/>
            <pc:sldMk cId="4104212259" sldId="271"/>
            <ac:spMk id="21" creationId="{5298780A-33B9-4EA2-8F67-DE68AD62841B}"/>
          </ac:spMkLst>
        </pc:spChg>
        <pc:spChg chg="add">
          <ac:chgData name="Chad GARLINGTON" userId="f0e0d843-7acc-42d0-a080-aa3df4092ad4" providerId="ADAL" clId="{7673478C-B392-4574-BB52-D724D799FFA4}" dt="2025-03-11T14:26:30.696" v="762" actId="26606"/>
          <ac:spMkLst>
            <pc:docMk/>
            <pc:sldMk cId="4104212259" sldId="271"/>
            <ac:spMk id="23" creationId="{7F488E8B-4E1E-4402-8935-D4E6C02615C7}"/>
          </ac:spMkLst>
        </pc:spChg>
        <pc:cxnChg chg="add del">
          <ac:chgData name="Chad GARLINGTON" userId="f0e0d843-7acc-42d0-a080-aa3df4092ad4" providerId="ADAL" clId="{7673478C-B392-4574-BB52-D724D799FFA4}" dt="2025-03-11T14:26:30.696" v="762" actId="26606"/>
          <ac:cxnSpMkLst>
            <pc:docMk/>
            <pc:sldMk cId="4104212259" sldId="271"/>
            <ac:cxnSpMk id="14" creationId="{23AAC9B5-8015-485C-ACF9-A750390E9A56}"/>
          </ac:cxnSpMkLst>
        </pc:cxnChg>
      </pc:sldChg>
      <pc:sldChg chg="addSp modSp new mod ord">
        <pc:chgData name="Chad GARLINGTON" userId="f0e0d843-7acc-42d0-a080-aa3df4092ad4" providerId="ADAL" clId="{7673478C-B392-4574-BB52-D724D799FFA4}" dt="2025-03-11T14:10:42.927" v="755" actId="20578"/>
        <pc:sldMkLst>
          <pc:docMk/>
          <pc:sldMk cId="3597226643" sldId="272"/>
        </pc:sldMkLst>
        <pc:spChg chg="add mod">
          <ac:chgData name="Chad GARLINGTON" userId="f0e0d843-7acc-42d0-a080-aa3df4092ad4" providerId="ADAL" clId="{7673478C-B392-4574-BB52-D724D799FFA4}" dt="2025-03-10T16:32:54.499" v="749" actId="1076"/>
          <ac:spMkLst>
            <pc:docMk/>
            <pc:sldMk cId="3597226643" sldId="272"/>
            <ac:spMk id="3" creationId="{489436CC-7A09-B336-95CB-6B13E4EE41C9}"/>
          </ac:spMkLst>
        </pc:spChg>
        <pc:spChg chg="add mod">
          <ac:chgData name="Chad GARLINGTON" userId="f0e0d843-7acc-42d0-a080-aa3df4092ad4" providerId="ADAL" clId="{7673478C-B392-4574-BB52-D724D799FFA4}" dt="2025-03-10T16:20:31.976" v="743" actId="1076"/>
          <ac:spMkLst>
            <pc:docMk/>
            <pc:sldMk cId="3597226643" sldId="272"/>
            <ac:spMk id="5" creationId="{1C64586B-3907-F1F7-9DBD-6C6E1A887805}"/>
          </ac:spMkLst>
        </pc:spChg>
        <pc:spChg chg="add mod">
          <ac:chgData name="Chad GARLINGTON" userId="f0e0d843-7acc-42d0-a080-aa3df4092ad4" providerId="ADAL" clId="{7673478C-B392-4574-BB52-D724D799FFA4}" dt="2025-03-10T16:32:46.256" v="748" actId="113"/>
          <ac:spMkLst>
            <pc:docMk/>
            <pc:sldMk cId="3597226643" sldId="272"/>
            <ac:spMk id="7" creationId="{5A32E123-DCC0-35BC-36A6-86BC46F17B22}"/>
          </ac:spMkLst>
        </pc:spChg>
      </pc:sldChg>
      <pc:sldChg chg="addSp modSp new mod setBg">
        <pc:chgData name="Chad GARLINGTON" userId="f0e0d843-7acc-42d0-a080-aa3df4092ad4" providerId="ADAL" clId="{7673478C-B392-4574-BB52-D724D799FFA4}" dt="2025-03-11T20:28:30.809" v="1610" actId="20577"/>
        <pc:sldMkLst>
          <pc:docMk/>
          <pc:sldMk cId="686424410" sldId="273"/>
        </pc:sldMkLst>
        <pc:spChg chg="add mod">
          <ac:chgData name="Chad GARLINGTON" userId="f0e0d843-7acc-42d0-a080-aa3df4092ad4" providerId="ADAL" clId="{7673478C-B392-4574-BB52-D724D799FFA4}" dt="2025-03-11T20:28:30.809" v="1610" actId="20577"/>
          <ac:spMkLst>
            <pc:docMk/>
            <pc:sldMk cId="686424410" sldId="273"/>
            <ac:spMk id="3" creationId="{A0CB5BDE-60F3-E30C-9C4F-FC4D912259C1}"/>
          </ac:spMkLst>
        </pc:spChg>
        <pc:spChg chg="add">
          <ac:chgData name="Chad GARLINGTON" userId="f0e0d843-7acc-42d0-a080-aa3df4092ad4" providerId="ADAL" clId="{7673478C-B392-4574-BB52-D724D799FFA4}" dt="2025-03-11T14:47:50.444" v="864" actId="26606"/>
          <ac:spMkLst>
            <pc:docMk/>
            <pc:sldMk cId="686424410" sldId="273"/>
            <ac:spMk id="8" creationId="{081EA652-8C6A-4E69-BEB9-170809474553}"/>
          </ac:spMkLst>
        </pc:spChg>
        <pc:spChg chg="add">
          <ac:chgData name="Chad GARLINGTON" userId="f0e0d843-7acc-42d0-a080-aa3df4092ad4" providerId="ADAL" clId="{7673478C-B392-4574-BB52-D724D799FFA4}" dt="2025-03-11T14:47:50.444" v="864" actId="26606"/>
          <ac:spMkLst>
            <pc:docMk/>
            <pc:sldMk cId="686424410" sldId="273"/>
            <ac:spMk id="10" creationId="{5298780A-33B9-4EA2-8F67-DE68AD62841B}"/>
          </ac:spMkLst>
        </pc:spChg>
        <pc:spChg chg="add">
          <ac:chgData name="Chad GARLINGTON" userId="f0e0d843-7acc-42d0-a080-aa3df4092ad4" providerId="ADAL" clId="{7673478C-B392-4574-BB52-D724D799FFA4}" dt="2025-03-11T14:47:50.444" v="864" actId="26606"/>
          <ac:spMkLst>
            <pc:docMk/>
            <pc:sldMk cId="686424410" sldId="273"/>
            <ac:spMk id="12" creationId="{7F488E8B-4E1E-4402-8935-D4E6C02615C7}"/>
          </ac:spMkLst>
        </pc:spChg>
      </pc:sldChg>
      <pc:sldChg chg="addSp delSp modSp new mod setBg">
        <pc:chgData name="Chad GARLINGTON" userId="f0e0d843-7acc-42d0-a080-aa3df4092ad4" providerId="ADAL" clId="{7673478C-B392-4574-BB52-D724D799FFA4}" dt="2025-03-11T15:01:29.488" v="993" actId="20577"/>
        <pc:sldMkLst>
          <pc:docMk/>
          <pc:sldMk cId="1059450014" sldId="274"/>
        </pc:sldMkLst>
        <pc:spChg chg="add mod">
          <ac:chgData name="Chad GARLINGTON" userId="f0e0d843-7acc-42d0-a080-aa3df4092ad4" providerId="ADAL" clId="{7673478C-B392-4574-BB52-D724D799FFA4}" dt="2025-03-11T15:01:29.488" v="993" actId="20577"/>
          <ac:spMkLst>
            <pc:docMk/>
            <pc:sldMk cId="1059450014" sldId="274"/>
            <ac:spMk id="3" creationId="{3E23F618-1BDF-74A8-0D9C-23760F0E037F}"/>
          </ac:spMkLst>
        </pc:spChg>
        <pc:spChg chg="add del">
          <ac:chgData name="Chad GARLINGTON" userId="f0e0d843-7acc-42d0-a080-aa3df4092ad4" providerId="ADAL" clId="{7673478C-B392-4574-BB52-D724D799FFA4}" dt="2025-03-11T14:45:23.528" v="854" actId="26606"/>
          <ac:spMkLst>
            <pc:docMk/>
            <pc:sldMk cId="1059450014" sldId="274"/>
            <ac:spMk id="5" creationId="{081EA652-8C6A-4E69-BEB9-170809474553}"/>
          </ac:spMkLst>
        </pc:spChg>
        <pc:spChg chg="add del">
          <ac:chgData name="Chad GARLINGTON" userId="f0e0d843-7acc-42d0-a080-aa3df4092ad4" providerId="ADAL" clId="{7673478C-B392-4574-BB52-D724D799FFA4}" dt="2025-03-11T14:45:23.528" v="854" actId="26606"/>
          <ac:spMkLst>
            <pc:docMk/>
            <pc:sldMk cId="1059450014" sldId="274"/>
            <ac:spMk id="6" creationId="{A4026A73-1F7F-49F2-B319-8CA3B3D53269}"/>
          </ac:spMkLst>
        </pc:spChg>
        <pc:spChg chg="add del">
          <ac:chgData name="Chad GARLINGTON" userId="f0e0d843-7acc-42d0-a080-aa3df4092ad4" providerId="ADAL" clId="{7673478C-B392-4574-BB52-D724D799FFA4}" dt="2025-03-11T14:45:23.528" v="854" actId="26606"/>
          <ac:spMkLst>
            <pc:docMk/>
            <pc:sldMk cId="1059450014" sldId="274"/>
            <ac:spMk id="7" creationId="{5298780A-33B9-4EA2-8F67-DE68AD62841B}"/>
          </ac:spMkLst>
        </pc:spChg>
        <pc:spChg chg="add del">
          <ac:chgData name="Chad GARLINGTON" userId="f0e0d843-7acc-42d0-a080-aa3df4092ad4" providerId="ADAL" clId="{7673478C-B392-4574-BB52-D724D799FFA4}" dt="2025-03-11T14:41:22.271" v="848" actId="26606"/>
          <ac:spMkLst>
            <pc:docMk/>
            <pc:sldMk cId="1059450014" sldId="274"/>
            <ac:spMk id="8" creationId="{E9EA95B6-474F-45AC-818B-C16DDA5A4EF7}"/>
          </ac:spMkLst>
        </pc:spChg>
        <pc:spChg chg="add">
          <ac:chgData name="Chad GARLINGTON" userId="f0e0d843-7acc-42d0-a080-aa3df4092ad4" providerId="ADAL" clId="{7673478C-B392-4574-BB52-D724D799FFA4}" dt="2025-03-11T14:46:27.503" v="855" actId="26606"/>
          <ac:spMkLst>
            <pc:docMk/>
            <pc:sldMk cId="1059450014" sldId="274"/>
            <ac:spMk id="9" creationId="{081EA652-8C6A-4E69-BEB9-170809474553}"/>
          </ac:spMkLst>
        </pc:spChg>
        <pc:spChg chg="add del">
          <ac:chgData name="Chad GARLINGTON" userId="f0e0d843-7acc-42d0-a080-aa3df4092ad4" providerId="ADAL" clId="{7673478C-B392-4574-BB52-D724D799FFA4}" dt="2025-03-11T14:41:22.271" v="848" actId="26606"/>
          <ac:spMkLst>
            <pc:docMk/>
            <pc:sldMk cId="1059450014" sldId="274"/>
            <ac:spMk id="10" creationId="{84BD8C85-3E1B-430D-B450-1C103B9EF375}"/>
          </ac:spMkLst>
        </pc:spChg>
        <pc:spChg chg="add">
          <ac:chgData name="Chad GARLINGTON" userId="f0e0d843-7acc-42d0-a080-aa3df4092ad4" providerId="ADAL" clId="{7673478C-B392-4574-BB52-D724D799FFA4}" dt="2025-03-11T14:46:27.503" v="855" actId="26606"/>
          <ac:spMkLst>
            <pc:docMk/>
            <pc:sldMk cId="1059450014" sldId="274"/>
            <ac:spMk id="11" creationId="{5298780A-33B9-4EA2-8F67-DE68AD62841B}"/>
          </ac:spMkLst>
        </pc:spChg>
        <pc:spChg chg="add del">
          <ac:chgData name="Chad GARLINGTON" userId="f0e0d843-7acc-42d0-a080-aa3df4092ad4" providerId="ADAL" clId="{7673478C-B392-4574-BB52-D724D799FFA4}" dt="2025-03-11T14:41:22.271" v="848" actId="26606"/>
          <ac:spMkLst>
            <pc:docMk/>
            <pc:sldMk cId="1059450014" sldId="274"/>
            <ac:spMk id="12" creationId="{CFE22830-D1DB-4DDE-9CC9-1F1A16F5CC3E}"/>
          </ac:spMkLst>
        </pc:spChg>
        <pc:spChg chg="add">
          <ac:chgData name="Chad GARLINGTON" userId="f0e0d843-7acc-42d0-a080-aa3df4092ad4" providerId="ADAL" clId="{7673478C-B392-4574-BB52-D724D799FFA4}" dt="2025-03-11T14:46:27.503" v="855" actId="26606"/>
          <ac:spMkLst>
            <pc:docMk/>
            <pc:sldMk cId="1059450014" sldId="274"/>
            <ac:spMk id="13" creationId="{7F488E8B-4E1E-4402-8935-D4E6C02615C7}"/>
          </ac:spMkLst>
        </pc:spChg>
        <pc:spChg chg="add del">
          <ac:chgData name="Chad GARLINGTON" userId="f0e0d843-7acc-42d0-a080-aa3df4092ad4" providerId="ADAL" clId="{7673478C-B392-4574-BB52-D724D799FFA4}" dt="2025-03-11T14:45:23.528" v="854" actId="26606"/>
          <ac:spMkLst>
            <pc:docMk/>
            <pc:sldMk cId="1059450014" sldId="274"/>
            <ac:spMk id="14" creationId="{7F488E8B-4E1E-4402-8935-D4E6C02615C7}"/>
          </ac:spMkLst>
        </pc:spChg>
        <pc:cxnChg chg="add del">
          <ac:chgData name="Chad GARLINGTON" userId="f0e0d843-7acc-42d0-a080-aa3df4092ad4" providerId="ADAL" clId="{7673478C-B392-4574-BB52-D724D799FFA4}" dt="2025-03-11T14:45:23.528" v="854" actId="26606"/>
          <ac:cxnSpMkLst>
            <pc:docMk/>
            <pc:sldMk cId="1059450014" sldId="274"/>
            <ac:cxnSpMk id="16" creationId="{23AAC9B5-8015-485C-ACF9-A750390E9A56}"/>
          </ac:cxnSpMkLst>
        </pc:cxnChg>
      </pc:sldChg>
      <pc:sldChg chg="addSp modSp new mod setBg">
        <pc:chgData name="Chad GARLINGTON" userId="f0e0d843-7acc-42d0-a080-aa3df4092ad4" providerId="ADAL" clId="{7673478C-B392-4574-BB52-D724D799FFA4}" dt="2025-03-11T14:58:36.991" v="977" actId="20577"/>
        <pc:sldMkLst>
          <pc:docMk/>
          <pc:sldMk cId="1935434074" sldId="275"/>
        </pc:sldMkLst>
        <pc:spChg chg="add mod">
          <ac:chgData name="Chad GARLINGTON" userId="f0e0d843-7acc-42d0-a080-aa3df4092ad4" providerId="ADAL" clId="{7673478C-B392-4574-BB52-D724D799FFA4}" dt="2025-03-11T14:58:36.991" v="977" actId="20577"/>
          <ac:spMkLst>
            <pc:docMk/>
            <pc:sldMk cId="1935434074" sldId="275"/>
            <ac:spMk id="3" creationId="{1CBAD23D-0647-4977-88E4-FFA34A231380}"/>
          </ac:spMkLst>
        </pc:spChg>
        <pc:spChg chg="add">
          <ac:chgData name="Chad GARLINGTON" userId="f0e0d843-7acc-42d0-a080-aa3df4092ad4" providerId="ADAL" clId="{7673478C-B392-4574-BB52-D724D799FFA4}" dt="2025-03-11T14:57:21.467" v="934" actId="26606"/>
          <ac:spMkLst>
            <pc:docMk/>
            <pc:sldMk cId="1935434074" sldId="275"/>
            <ac:spMk id="8" creationId="{081EA652-8C6A-4E69-BEB9-170809474553}"/>
          </ac:spMkLst>
        </pc:spChg>
        <pc:spChg chg="add">
          <ac:chgData name="Chad GARLINGTON" userId="f0e0d843-7acc-42d0-a080-aa3df4092ad4" providerId="ADAL" clId="{7673478C-B392-4574-BB52-D724D799FFA4}" dt="2025-03-11T14:57:21.467" v="934" actId="26606"/>
          <ac:spMkLst>
            <pc:docMk/>
            <pc:sldMk cId="1935434074" sldId="275"/>
            <ac:spMk id="10" creationId="{5298780A-33B9-4EA2-8F67-DE68AD62841B}"/>
          </ac:spMkLst>
        </pc:spChg>
        <pc:spChg chg="add">
          <ac:chgData name="Chad GARLINGTON" userId="f0e0d843-7acc-42d0-a080-aa3df4092ad4" providerId="ADAL" clId="{7673478C-B392-4574-BB52-D724D799FFA4}" dt="2025-03-11T14:57:21.467" v="934" actId="26606"/>
          <ac:spMkLst>
            <pc:docMk/>
            <pc:sldMk cId="1935434074" sldId="275"/>
            <ac:spMk id="12" creationId="{7F488E8B-4E1E-4402-8935-D4E6C02615C7}"/>
          </ac:spMkLst>
        </pc:spChg>
      </pc:sldChg>
      <pc:sldChg chg="addSp modSp new del mod setBg">
        <pc:chgData name="Chad GARLINGTON" userId="f0e0d843-7acc-42d0-a080-aa3df4092ad4" providerId="ADAL" clId="{7673478C-B392-4574-BB52-D724D799FFA4}" dt="2025-03-11T19:34:34.846" v="1211" actId="47"/>
        <pc:sldMkLst>
          <pc:docMk/>
          <pc:sldMk cId="2967067522" sldId="276"/>
        </pc:sldMkLst>
        <pc:spChg chg="add mod">
          <ac:chgData name="Chad GARLINGTON" userId="f0e0d843-7acc-42d0-a080-aa3df4092ad4" providerId="ADAL" clId="{7673478C-B392-4574-BB52-D724D799FFA4}" dt="2025-03-11T19:26:47.487" v="1114" actId="14100"/>
          <ac:spMkLst>
            <pc:docMk/>
            <pc:sldMk cId="2967067522" sldId="276"/>
            <ac:spMk id="3" creationId="{DA99B3B9-C4F4-B8AA-624B-63CA2921ABD5}"/>
          </ac:spMkLst>
        </pc:spChg>
        <pc:spChg chg="add mod">
          <ac:chgData name="Chad GARLINGTON" userId="f0e0d843-7acc-42d0-a080-aa3df4092ad4" providerId="ADAL" clId="{7673478C-B392-4574-BB52-D724D799FFA4}" dt="2025-03-11T19:26:36.660" v="1112" actId="1076"/>
          <ac:spMkLst>
            <pc:docMk/>
            <pc:sldMk cId="2967067522" sldId="276"/>
            <ac:spMk id="5" creationId="{02789E37-BDE4-3C7B-3C3E-91B43B87FF92}"/>
          </ac:spMkLst>
        </pc:spChg>
        <pc:spChg chg="add">
          <ac:chgData name="Chad GARLINGTON" userId="f0e0d843-7acc-42d0-a080-aa3df4092ad4" providerId="ADAL" clId="{7673478C-B392-4574-BB52-D724D799FFA4}" dt="2025-03-11T19:26:03.708" v="1107" actId="26606"/>
          <ac:spMkLst>
            <pc:docMk/>
            <pc:sldMk cId="2967067522" sldId="276"/>
            <ac:spMk id="10" creationId="{081EA652-8C6A-4E69-BEB9-170809474553}"/>
          </ac:spMkLst>
        </pc:spChg>
        <pc:spChg chg="add">
          <ac:chgData name="Chad GARLINGTON" userId="f0e0d843-7acc-42d0-a080-aa3df4092ad4" providerId="ADAL" clId="{7673478C-B392-4574-BB52-D724D799FFA4}" dt="2025-03-11T19:26:03.708" v="1107" actId="26606"/>
          <ac:spMkLst>
            <pc:docMk/>
            <pc:sldMk cId="2967067522" sldId="276"/>
            <ac:spMk id="12" creationId="{5298780A-33B9-4EA2-8F67-DE68AD62841B}"/>
          </ac:spMkLst>
        </pc:spChg>
        <pc:spChg chg="add">
          <ac:chgData name="Chad GARLINGTON" userId="f0e0d843-7acc-42d0-a080-aa3df4092ad4" providerId="ADAL" clId="{7673478C-B392-4574-BB52-D724D799FFA4}" dt="2025-03-11T19:26:03.708" v="1107" actId="26606"/>
          <ac:spMkLst>
            <pc:docMk/>
            <pc:sldMk cId="2967067522" sldId="276"/>
            <ac:spMk id="14" creationId="{7F488E8B-4E1E-4402-8935-D4E6C02615C7}"/>
          </ac:spMkLst>
        </pc:spChg>
      </pc:sldChg>
      <pc:sldChg chg="addSp modSp new mod setBg">
        <pc:chgData name="Chad GARLINGTON" userId="f0e0d843-7acc-42d0-a080-aa3df4092ad4" providerId="ADAL" clId="{7673478C-B392-4574-BB52-D724D799FFA4}" dt="2025-03-11T20:27:04.137" v="1555" actId="14100"/>
        <pc:sldMkLst>
          <pc:docMk/>
          <pc:sldMk cId="2961864155" sldId="277"/>
        </pc:sldMkLst>
        <pc:spChg chg="add mod">
          <ac:chgData name="Chad GARLINGTON" userId="f0e0d843-7acc-42d0-a080-aa3df4092ad4" providerId="ADAL" clId="{7673478C-B392-4574-BB52-D724D799FFA4}" dt="2025-03-11T20:27:04.137" v="1555" actId="14100"/>
          <ac:spMkLst>
            <pc:docMk/>
            <pc:sldMk cId="2961864155" sldId="277"/>
            <ac:spMk id="3" creationId="{52C8D47A-C119-6F56-F757-BBEA8AEF3BB8}"/>
          </ac:spMkLst>
        </pc:spChg>
        <pc:spChg chg="add">
          <ac:chgData name="Chad GARLINGTON" userId="f0e0d843-7acc-42d0-a080-aa3df4092ad4" providerId="ADAL" clId="{7673478C-B392-4574-BB52-D724D799FFA4}" dt="2025-03-11T19:30:54.259" v="1142" actId="26606"/>
          <ac:spMkLst>
            <pc:docMk/>
            <pc:sldMk cId="2961864155" sldId="277"/>
            <ac:spMk id="8" creationId="{081EA652-8C6A-4E69-BEB9-170809474553}"/>
          </ac:spMkLst>
        </pc:spChg>
        <pc:spChg chg="add">
          <ac:chgData name="Chad GARLINGTON" userId="f0e0d843-7acc-42d0-a080-aa3df4092ad4" providerId="ADAL" clId="{7673478C-B392-4574-BB52-D724D799FFA4}" dt="2025-03-11T19:30:54.259" v="1142" actId="26606"/>
          <ac:spMkLst>
            <pc:docMk/>
            <pc:sldMk cId="2961864155" sldId="277"/>
            <ac:spMk id="10" creationId="{5298780A-33B9-4EA2-8F67-DE68AD62841B}"/>
          </ac:spMkLst>
        </pc:spChg>
        <pc:spChg chg="add">
          <ac:chgData name="Chad GARLINGTON" userId="f0e0d843-7acc-42d0-a080-aa3df4092ad4" providerId="ADAL" clId="{7673478C-B392-4574-BB52-D724D799FFA4}" dt="2025-03-11T19:30:54.259" v="1142" actId="26606"/>
          <ac:spMkLst>
            <pc:docMk/>
            <pc:sldMk cId="2961864155" sldId="277"/>
            <ac:spMk id="12" creationId="{7F488E8B-4E1E-4402-8935-D4E6C02615C7}"/>
          </ac:spMkLst>
        </pc:spChg>
      </pc:sldChg>
      <pc:sldChg chg="addSp modSp new mod setBg">
        <pc:chgData name="Chad GARLINGTON" userId="f0e0d843-7acc-42d0-a080-aa3df4092ad4" providerId="ADAL" clId="{7673478C-B392-4574-BB52-D724D799FFA4}" dt="2025-03-11T20:22:22.112" v="1528" actId="20577"/>
        <pc:sldMkLst>
          <pc:docMk/>
          <pc:sldMk cId="3149995742" sldId="278"/>
        </pc:sldMkLst>
        <pc:spChg chg="add mod">
          <ac:chgData name="Chad GARLINGTON" userId="f0e0d843-7acc-42d0-a080-aa3df4092ad4" providerId="ADAL" clId="{7673478C-B392-4574-BB52-D724D799FFA4}" dt="2025-03-11T20:22:22.112" v="1528" actId="20577"/>
          <ac:spMkLst>
            <pc:docMk/>
            <pc:sldMk cId="3149995742" sldId="278"/>
            <ac:spMk id="3" creationId="{6B96223E-2032-E716-6128-5778B6CF769E}"/>
          </ac:spMkLst>
        </pc:spChg>
        <pc:spChg chg="add">
          <ac:chgData name="Chad GARLINGTON" userId="f0e0d843-7acc-42d0-a080-aa3df4092ad4" providerId="ADAL" clId="{7673478C-B392-4574-BB52-D724D799FFA4}" dt="2025-03-11T20:18:40.583" v="1462" actId="26606"/>
          <ac:spMkLst>
            <pc:docMk/>
            <pc:sldMk cId="3149995742" sldId="278"/>
            <ac:spMk id="8" creationId="{081EA652-8C6A-4E69-BEB9-170809474553}"/>
          </ac:spMkLst>
        </pc:spChg>
        <pc:spChg chg="add">
          <ac:chgData name="Chad GARLINGTON" userId="f0e0d843-7acc-42d0-a080-aa3df4092ad4" providerId="ADAL" clId="{7673478C-B392-4574-BB52-D724D799FFA4}" dt="2025-03-11T20:18:40.583" v="1462" actId="26606"/>
          <ac:spMkLst>
            <pc:docMk/>
            <pc:sldMk cId="3149995742" sldId="278"/>
            <ac:spMk id="10" creationId="{5298780A-33B9-4EA2-8F67-DE68AD62841B}"/>
          </ac:spMkLst>
        </pc:spChg>
        <pc:spChg chg="add">
          <ac:chgData name="Chad GARLINGTON" userId="f0e0d843-7acc-42d0-a080-aa3df4092ad4" providerId="ADAL" clId="{7673478C-B392-4574-BB52-D724D799FFA4}" dt="2025-03-11T20:18:40.583" v="1462" actId="26606"/>
          <ac:spMkLst>
            <pc:docMk/>
            <pc:sldMk cId="3149995742" sldId="278"/>
            <ac:spMk id="12" creationId="{7F488E8B-4E1E-4402-8935-D4E6C02615C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15F79-D198-45CD-8872-5CFCB7FD55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BD842B1-262D-ED34-755E-8F2FBFA9F6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FCDDB9-AF35-4333-866D-D46BE2963B36}"/>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5" name="Footer Placeholder 4">
            <a:extLst>
              <a:ext uri="{FF2B5EF4-FFF2-40B4-BE49-F238E27FC236}">
                <a16:creationId xmlns:a16="http://schemas.microsoft.com/office/drawing/2014/main" id="{8C64A9A5-C870-A7A2-8923-36284816A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EB9F5C-C120-F871-C9FF-E89502905B46}"/>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1283038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D977E-808E-E717-408B-68857A57B0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925B49-6985-D2C3-DB75-2A60F8B3472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AACC2D-4A9A-012C-F2AE-AD8BBB05F5AB}"/>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5" name="Footer Placeholder 4">
            <a:extLst>
              <a:ext uri="{FF2B5EF4-FFF2-40B4-BE49-F238E27FC236}">
                <a16:creationId xmlns:a16="http://schemas.microsoft.com/office/drawing/2014/main" id="{2DB2C2E2-3975-A296-7337-3EFCC4E8AC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C33C5F-D00E-BB8F-3139-47A63B4DA9BE}"/>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1461445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97D58DC-4679-0A79-22A1-648EA9327AA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90736FE-97D9-5519-BD07-B813B44177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12EBD-D435-5AE2-2C2D-D3B2DA1831FB}"/>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5" name="Footer Placeholder 4">
            <a:extLst>
              <a:ext uri="{FF2B5EF4-FFF2-40B4-BE49-F238E27FC236}">
                <a16:creationId xmlns:a16="http://schemas.microsoft.com/office/drawing/2014/main" id="{D149BFE6-1EFF-C0FC-FAE2-1DEB626CBB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27DF1AA-7731-2890-8431-510A09FD1654}"/>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37233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0F195-A958-B223-3BF2-E3706E37A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3A8748-91B9-4105-738C-E4F84FE6F4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8A3DDC-0F5B-B22C-7211-BEC5BE87A51C}"/>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5" name="Footer Placeholder 4">
            <a:extLst>
              <a:ext uri="{FF2B5EF4-FFF2-40B4-BE49-F238E27FC236}">
                <a16:creationId xmlns:a16="http://schemas.microsoft.com/office/drawing/2014/main" id="{7079E919-4FA1-4743-E303-5D812BFBD4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173864-FBF8-1B01-D66E-86AD39675F6B}"/>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1775772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B0C67-5CB9-66CC-DF6B-820E5754EDE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AD2A22-2746-2364-C0B4-51C73AE4A42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882E0B-24DA-3CE0-8F88-CC07D737B098}"/>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5" name="Footer Placeholder 4">
            <a:extLst>
              <a:ext uri="{FF2B5EF4-FFF2-40B4-BE49-F238E27FC236}">
                <a16:creationId xmlns:a16="http://schemas.microsoft.com/office/drawing/2014/main" id="{D9471D01-8880-00FE-ED38-FE9379D628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86A1D8-7DFB-C741-0D5A-C2D48141D020}"/>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3473840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480C8-5AE1-6872-970A-E0E62FA347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0E8C39-2385-653B-3E98-0D24680B70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B3FCD39-9DC0-97FB-077C-657BC832611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98DC72B-C30E-1793-305B-849AF359A930}"/>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6" name="Footer Placeholder 5">
            <a:extLst>
              <a:ext uri="{FF2B5EF4-FFF2-40B4-BE49-F238E27FC236}">
                <a16:creationId xmlns:a16="http://schemas.microsoft.com/office/drawing/2014/main" id="{759225A2-DE62-994D-1217-9345118886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6A1AEE-3332-65D0-9208-4F47D56CA58B}"/>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464738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B16D8-15D8-39E0-7EEC-7C40C334473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7068EC-CAE2-3782-24AC-603740D17B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4B3738-175A-BE8C-C03C-0A9272C42A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6CB022-C0C1-D9BA-2932-8486D7FC33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63079B-1E41-455C-4615-BE7B5E437B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316F33-B6D2-47D1-39D9-E4353460EDE9}"/>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8" name="Footer Placeholder 7">
            <a:extLst>
              <a:ext uri="{FF2B5EF4-FFF2-40B4-BE49-F238E27FC236}">
                <a16:creationId xmlns:a16="http://schemas.microsoft.com/office/drawing/2014/main" id="{5F6D5A1D-F7BE-D3DA-773D-607E927D6BA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A2D1B12-11DF-B5FD-029A-95B7689151DD}"/>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1305422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47308-28B9-5A65-3F04-C1DAC4C29C5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76A1EFD-8F4E-C26E-CBAD-256E24248FEA}"/>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4" name="Footer Placeholder 3">
            <a:extLst>
              <a:ext uri="{FF2B5EF4-FFF2-40B4-BE49-F238E27FC236}">
                <a16:creationId xmlns:a16="http://schemas.microsoft.com/office/drawing/2014/main" id="{DD01F16B-300D-754D-8B6C-6FA699815A3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C54436-5C29-A695-18EA-6387F1E0D348}"/>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356478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FE6451-93E2-BD82-77AC-B8CEF6425C20}"/>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3" name="Footer Placeholder 2">
            <a:extLst>
              <a:ext uri="{FF2B5EF4-FFF2-40B4-BE49-F238E27FC236}">
                <a16:creationId xmlns:a16="http://schemas.microsoft.com/office/drawing/2014/main" id="{212DC694-66C2-0CAA-61FF-02773ECE07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833C1F-62DD-968D-FC0E-FCFA8E129535}"/>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1721894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D185E-D821-C2BD-54A9-1DEC03590D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B25053-4899-E079-3400-AA0929A86D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866086-BB9E-A2CB-656C-5046F9856B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627AE58-3A20-AB2C-8E58-9B305E5EFEB0}"/>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6" name="Footer Placeholder 5">
            <a:extLst>
              <a:ext uri="{FF2B5EF4-FFF2-40B4-BE49-F238E27FC236}">
                <a16:creationId xmlns:a16="http://schemas.microsoft.com/office/drawing/2014/main" id="{747069FB-845A-1844-2ACE-7D814C2FEC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EA0F93-0190-090A-590C-17F054FD530B}"/>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355650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44E3D-0B40-CA35-E1F7-F1D5B07C31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94EC73-99F3-5811-1F03-D82512429C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B602AB-1F35-C6D4-046B-479DE6C81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6AF4DF-0769-479E-D1A8-F0AEB8CBDDC0}"/>
              </a:ext>
            </a:extLst>
          </p:cNvPr>
          <p:cNvSpPr>
            <a:spLocks noGrp="1"/>
          </p:cNvSpPr>
          <p:nvPr>
            <p:ph type="dt" sz="half" idx="10"/>
          </p:nvPr>
        </p:nvSpPr>
        <p:spPr/>
        <p:txBody>
          <a:bodyPr/>
          <a:lstStyle/>
          <a:p>
            <a:fld id="{263CB66E-13DD-4A1F-B70F-197E2AE3402E}" type="datetimeFigureOut">
              <a:rPr lang="en-US" smtClean="0"/>
              <a:t>3/10/2025</a:t>
            </a:fld>
            <a:endParaRPr lang="en-US"/>
          </a:p>
        </p:txBody>
      </p:sp>
      <p:sp>
        <p:nvSpPr>
          <p:cNvPr id="6" name="Footer Placeholder 5">
            <a:extLst>
              <a:ext uri="{FF2B5EF4-FFF2-40B4-BE49-F238E27FC236}">
                <a16:creationId xmlns:a16="http://schemas.microsoft.com/office/drawing/2014/main" id="{1D023C86-EB85-A4E2-3A5C-E6F30C1954F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D297FE-73A7-D82A-3704-B8C0CB94A3FD}"/>
              </a:ext>
            </a:extLst>
          </p:cNvPr>
          <p:cNvSpPr>
            <a:spLocks noGrp="1"/>
          </p:cNvSpPr>
          <p:nvPr>
            <p:ph type="sldNum" sz="quarter" idx="12"/>
          </p:nvPr>
        </p:nvSpPr>
        <p:spPr/>
        <p:txBody>
          <a:bodyPr/>
          <a:lstStyle/>
          <a:p>
            <a:fld id="{EA64B9F2-CFD3-434C-99BD-6F8C1DF74708}" type="slidenum">
              <a:rPr lang="en-US" smtClean="0"/>
              <a:t>‹#›</a:t>
            </a:fld>
            <a:endParaRPr lang="en-US"/>
          </a:p>
        </p:txBody>
      </p:sp>
    </p:spTree>
    <p:extLst>
      <p:ext uri="{BB962C8B-B14F-4D97-AF65-F5344CB8AC3E}">
        <p14:creationId xmlns:p14="http://schemas.microsoft.com/office/powerpoint/2010/main" val="1303098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4AE0BC-DE4F-7CF7-A547-E27533AC4E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3AA203-5A56-EC18-96E6-546E4D9C41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C5D697-7E25-AC87-B6E2-8F32D88420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63CB66E-13DD-4A1F-B70F-197E2AE3402E}" type="datetimeFigureOut">
              <a:rPr lang="en-US" smtClean="0"/>
              <a:t>3/10/2025</a:t>
            </a:fld>
            <a:endParaRPr lang="en-US"/>
          </a:p>
        </p:txBody>
      </p:sp>
      <p:sp>
        <p:nvSpPr>
          <p:cNvPr id="5" name="Footer Placeholder 4">
            <a:extLst>
              <a:ext uri="{FF2B5EF4-FFF2-40B4-BE49-F238E27FC236}">
                <a16:creationId xmlns:a16="http://schemas.microsoft.com/office/drawing/2014/main" id="{E5651016-8C95-5C8D-CF2A-44F3DFA722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12D30713-E1FF-C47F-915C-42B2356CC0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64B9F2-CFD3-434C-99BD-6F8C1DF74708}" type="slidenum">
              <a:rPr lang="en-US" smtClean="0"/>
              <a:t>‹#›</a:t>
            </a:fld>
            <a:endParaRPr lang="en-US"/>
          </a:p>
        </p:txBody>
      </p:sp>
    </p:spTree>
    <p:extLst>
      <p:ext uri="{BB962C8B-B14F-4D97-AF65-F5344CB8AC3E}">
        <p14:creationId xmlns:p14="http://schemas.microsoft.com/office/powerpoint/2010/main" val="1387041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csb.gov/csb-issues-case-study-in-2005-valero-refinery-delaware-city-de-accident-report-notes-inadequate-nitrogen-asphyxiation-hazard-awareness-training-and-improper-confined-space-rescue-actions/" TargetMode="External"/><Relationship Id="rId2" Type="http://schemas.openxmlformats.org/officeDocument/2006/relationships/hyperlink" Target="https://www.csb.gov/csb-final-report-on-xcel-energy-accident-finds-company-and-its-contractor-failed-to-adequately-prepare-for-hazardous-work-inside-confined-space-of-hydroelectric-plant-tunnel-xcel-had-no-technically-qualified-responders-on-duty/"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Triangle 12">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8F451A30-466B-4996-9BA5-CD6ABCC6D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5BAE2CA-7AD5-AF63-9FBE-E6EB8FE3D393}"/>
              </a:ext>
            </a:extLst>
          </p:cNvPr>
          <p:cNvSpPr>
            <a:spLocks noGrp="1"/>
          </p:cNvSpPr>
          <p:nvPr>
            <p:ph type="ctrTitle"/>
          </p:nvPr>
        </p:nvSpPr>
        <p:spPr>
          <a:xfrm>
            <a:off x="1101992" y="664782"/>
            <a:ext cx="9984615" cy="1597228"/>
          </a:xfrm>
        </p:spPr>
        <p:txBody>
          <a:bodyPr vert="horz" lIns="91440" tIns="45720" rIns="91440" bIns="45720" rtlCol="0" anchor="ctr">
            <a:normAutofit/>
          </a:bodyPr>
          <a:lstStyle/>
          <a:p>
            <a:pPr algn="l"/>
            <a:r>
              <a:rPr lang="en-US" b="1" kern="1200" dirty="0">
                <a:solidFill>
                  <a:schemeClr val="tx1"/>
                </a:solidFill>
                <a:latin typeface="+mj-lt"/>
                <a:ea typeface="+mj-ea"/>
                <a:cs typeface="+mj-cs"/>
              </a:rPr>
              <a:t>Confined Space</a:t>
            </a:r>
            <a:endParaRPr lang="en-US" kern="1200" dirty="0">
              <a:solidFill>
                <a:schemeClr val="tx1"/>
              </a:solidFill>
              <a:latin typeface="+mj-lt"/>
              <a:ea typeface="+mj-ea"/>
              <a:cs typeface="+mj-cs"/>
            </a:endParaRPr>
          </a:p>
        </p:txBody>
      </p:sp>
      <p:pic>
        <p:nvPicPr>
          <p:cNvPr id="4" name="Image 1">
            <a:extLst>
              <a:ext uri="{FF2B5EF4-FFF2-40B4-BE49-F238E27FC236}">
                <a16:creationId xmlns:a16="http://schemas.microsoft.com/office/drawing/2014/main" id="{BC015EC8-3B54-A749-3EC8-012E9FD161D5}"/>
              </a:ext>
            </a:extLst>
          </p:cNvPr>
          <p:cNvPicPr>
            <a:picLocks noChangeAspect="1"/>
          </p:cNvPicPr>
          <p:nvPr/>
        </p:nvPicPr>
        <p:blipFill>
          <a:blip r:embed="rId2">
            <a:extLst>
              <a:ext uri="{28A0092B-C50C-407E-A947-70E740481C1C}">
                <a14:useLocalDpi xmlns:a14="http://schemas.microsoft.com/office/drawing/2010/main" val="0"/>
              </a:ext>
            </a:extLst>
          </a:blip>
          <a:stretch/>
        </p:blipFill>
        <p:spPr>
          <a:xfrm>
            <a:off x="1101992" y="2739645"/>
            <a:ext cx="3533985" cy="2351706"/>
          </a:xfrm>
          <a:prstGeom prst="rect">
            <a:avLst/>
          </a:prstGeom>
        </p:spPr>
      </p:pic>
      <p:sp>
        <p:nvSpPr>
          <p:cNvPr id="6" name="TextBox 5">
            <a:extLst>
              <a:ext uri="{FF2B5EF4-FFF2-40B4-BE49-F238E27FC236}">
                <a16:creationId xmlns:a16="http://schemas.microsoft.com/office/drawing/2014/main" id="{B60D7BE9-8D5A-B949-09E3-9FAADD412AB1}"/>
              </a:ext>
            </a:extLst>
          </p:cNvPr>
          <p:cNvSpPr txBox="1"/>
          <p:nvPr/>
        </p:nvSpPr>
        <p:spPr>
          <a:xfrm>
            <a:off x="5436896" y="2441381"/>
            <a:ext cx="4238257" cy="3232879"/>
          </a:xfrm>
          <a:prstGeom prst="rect">
            <a:avLst/>
          </a:prstGeom>
        </p:spPr>
        <p:txBody>
          <a:bodyPr vert="horz" lIns="91440" tIns="45720" rIns="91440" bIns="45720" rtlCol="0" anchor="t">
            <a:noAutofit/>
          </a:bodyPr>
          <a:lstStyle/>
          <a:p>
            <a:pPr marR="0">
              <a:lnSpc>
                <a:spcPct val="90000"/>
              </a:lnSpc>
              <a:spcAft>
                <a:spcPts val="800"/>
              </a:spcAft>
              <a:buClr>
                <a:srgbClr val="002060"/>
              </a:buClr>
            </a:pPr>
            <a:r>
              <a:rPr lang="en-US" dirty="0">
                <a:effectLst/>
              </a:rPr>
              <a:t>   Is large enough and so configured that an employee can bodily enter and perform assigned work.</a:t>
            </a:r>
            <a:br>
              <a:rPr lang="en-US" dirty="0">
                <a:effectLst/>
              </a:rPr>
            </a:br>
            <a:br>
              <a:rPr lang="en-US" dirty="0">
                <a:effectLst/>
              </a:rPr>
            </a:br>
            <a:r>
              <a:rPr lang="en-US" dirty="0">
                <a:effectLst/>
              </a:rPr>
              <a:t>   Has limited or restricted means for entry or exit (for example, tanks, vessels, silos, storage bins, hoppers, vaults, and pits are spaces that may have limited means of entry.</a:t>
            </a:r>
            <a:br>
              <a:rPr lang="en-US" dirty="0">
                <a:effectLst/>
              </a:rPr>
            </a:br>
            <a:endParaRPr lang="en-US" dirty="0">
              <a:effectLst/>
            </a:endParaRPr>
          </a:p>
          <a:p>
            <a:pPr marR="0">
              <a:lnSpc>
                <a:spcPct val="90000"/>
              </a:lnSpc>
              <a:spcAft>
                <a:spcPts val="800"/>
              </a:spcAft>
              <a:buClr>
                <a:srgbClr val="002060"/>
              </a:buClr>
            </a:pPr>
            <a:r>
              <a:rPr lang="en-US" dirty="0">
                <a:effectLst/>
              </a:rPr>
              <a:t>    Is not designed for continuous employee occupancy.</a:t>
            </a:r>
          </a:p>
        </p:txBody>
      </p:sp>
    </p:spTree>
    <p:extLst>
      <p:ext uri="{BB962C8B-B14F-4D97-AF65-F5344CB8AC3E}">
        <p14:creationId xmlns:p14="http://schemas.microsoft.com/office/powerpoint/2010/main" val="728303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6B96223E-2032-E716-6128-5778B6CF769E}"/>
              </a:ext>
            </a:extLst>
          </p:cNvPr>
          <p:cNvSpPr txBox="1"/>
          <p:nvPr/>
        </p:nvSpPr>
        <p:spPr>
          <a:xfrm>
            <a:off x="894946" y="778213"/>
            <a:ext cx="10476688" cy="5262664"/>
          </a:xfrm>
          <a:prstGeom prst="rect">
            <a:avLst/>
          </a:prstGeom>
        </p:spPr>
        <p:txBody>
          <a:bodyPr vert="horz" lIns="91440" tIns="45720" rIns="91440" bIns="45720" rtlCol="0" anchor="t">
            <a:normAutofit/>
          </a:bodyPr>
          <a:lstStyle/>
          <a:p>
            <a:pPr marR="0">
              <a:lnSpc>
                <a:spcPct val="90000"/>
              </a:lnSpc>
              <a:spcAft>
                <a:spcPts val="1200"/>
              </a:spcAft>
            </a:pPr>
            <a:r>
              <a:rPr lang="en-US" sz="2000" dirty="0">
                <a:effectLst/>
              </a:rPr>
              <a:t>Controlling hazards in confined spaces is crucial for ensuring worker safety. Here are key measures to consider:</a:t>
            </a:r>
          </a:p>
          <a:p>
            <a:pPr marR="0">
              <a:lnSpc>
                <a:spcPct val="90000"/>
              </a:lnSpc>
              <a:spcAft>
                <a:spcPts val="800"/>
              </a:spcAft>
            </a:pPr>
            <a:r>
              <a:rPr lang="en-US" sz="1600" b="1" dirty="0">
                <a:effectLst/>
              </a:rPr>
              <a:t>Specifying Acceptable Entry Conditions</a:t>
            </a:r>
          </a:p>
          <a:p>
            <a:pPr marL="342900" marR="0" lvl="0" indent="-228600">
              <a:lnSpc>
                <a:spcPct val="90000"/>
              </a:lnSpc>
              <a:spcAft>
                <a:spcPts val="800"/>
              </a:spcAft>
              <a:buSzPts val="1000"/>
              <a:buFont typeface="Arial" panose="020B0604020202020204" pitchFamily="34" charset="0"/>
              <a:buChar char="•"/>
              <a:tabLst>
                <a:tab pos="457200" algn="l"/>
              </a:tabLst>
            </a:pPr>
            <a:r>
              <a:rPr lang="en-US" sz="1200" dirty="0">
                <a:effectLst/>
              </a:rPr>
              <a:t>Define Safe Conditions: Establish the conditions that must exist for safe entry, such as acceptable oxygen levels, absence of toxic gases, and safe temperature ranges</a:t>
            </a:r>
          </a:p>
          <a:p>
            <a:pPr marR="0">
              <a:lnSpc>
                <a:spcPct val="90000"/>
              </a:lnSpc>
              <a:spcAft>
                <a:spcPts val="800"/>
              </a:spcAft>
            </a:pPr>
            <a:r>
              <a:rPr lang="en-US" sz="1600" b="1" dirty="0">
                <a:effectLst/>
              </a:rPr>
              <a:t>Isolating the Permit Space</a:t>
            </a:r>
          </a:p>
          <a:p>
            <a:pPr marL="342900" marR="0" lvl="0" indent="-228600">
              <a:lnSpc>
                <a:spcPct val="90000"/>
              </a:lnSpc>
              <a:spcAft>
                <a:spcPts val="800"/>
              </a:spcAft>
              <a:buSzPts val="1000"/>
              <a:buFont typeface="Arial" panose="020B0604020202020204" pitchFamily="34" charset="0"/>
              <a:buChar char="•"/>
              <a:tabLst>
                <a:tab pos="457200" algn="l"/>
              </a:tabLst>
            </a:pPr>
            <a:r>
              <a:rPr lang="en-US" sz="1200" dirty="0">
                <a:effectLst/>
              </a:rPr>
              <a:t>Isolation Techniques: Use methods like blanking or blinding, misaligning or removing sections of lines, pipes, or ducts, and implementing double     block and bleed systems to prevent the release of hazardous materials into the space</a:t>
            </a:r>
          </a:p>
          <a:p>
            <a:pPr marR="0">
              <a:lnSpc>
                <a:spcPct val="90000"/>
              </a:lnSpc>
              <a:spcAft>
                <a:spcPts val="800"/>
              </a:spcAft>
            </a:pPr>
            <a:r>
              <a:rPr lang="en-US" sz="1600" b="1" dirty="0">
                <a:effectLst/>
              </a:rPr>
              <a:t>Providing Barriers</a:t>
            </a:r>
          </a:p>
          <a:p>
            <a:pPr marL="342900" marR="0" lvl="0" indent="-228600">
              <a:lnSpc>
                <a:spcPct val="90000"/>
              </a:lnSpc>
              <a:spcAft>
                <a:spcPts val="800"/>
              </a:spcAft>
              <a:buSzPts val="1000"/>
              <a:buFont typeface="Arial" panose="020B0604020202020204" pitchFamily="34" charset="0"/>
              <a:buChar char="•"/>
              <a:tabLst>
                <a:tab pos="457200" algn="l"/>
              </a:tabLst>
            </a:pPr>
            <a:r>
              <a:rPr lang="en-US" sz="1200" dirty="0">
                <a:effectLst/>
              </a:rPr>
              <a:t>Physical Barriers: Install barriers to protect workers from external hazards, such as pedestrian or vehicle traffic, and to prevent unauthorized entry</a:t>
            </a:r>
          </a:p>
          <a:p>
            <a:pPr marR="0">
              <a:lnSpc>
                <a:spcPct val="90000"/>
              </a:lnSpc>
              <a:spcAft>
                <a:spcPts val="800"/>
              </a:spcAft>
            </a:pPr>
            <a:r>
              <a:rPr lang="en-US" sz="1600" b="1" dirty="0">
                <a:effectLst/>
              </a:rPr>
              <a:t>Verifying Acceptable Entry Conditions</a:t>
            </a:r>
          </a:p>
          <a:p>
            <a:pPr marL="342900" marR="0" lvl="0" indent="-228600">
              <a:lnSpc>
                <a:spcPct val="90000"/>
              </a:lnSpc>
              <a:spcAft>
                <a:spcPts val="800"/>
              </a:spcAft>
              <a:buSzPts val="1000"/>
              <a:buFont typeface="Arial" panose="020B0604020202020204" pitchFamily="34" charset="0"/>
              <a:buChar char="•"/>
              <a:tabLst>
                <a:tab pos="457200" algn="l"/>
              </a:tabLst>
            </a:pPr>
            <a:r>
              <a:rPr lang="en-US" sz="1200" dirty="0">
                <a:effectLst/>
              </a:rPr>
              <a:t>Continuous Monitoring: Test atmospheric conditions before and during entry to ensure they remain within safe limits. This includes checking for         oxygen levels, combustible gases, and toxic vapors</a:t>
            </a:r>
          </a:p>
          <a:p>
            <a:pPr marR="0">
              <a:lnSpc>
                <a:spcPct val="90000"/>
              </a:lnSpc>
              <a:spcAft>
                <a:spcPts val="800"/>
              </a:spcAft>
            </a:pPr>
            <a:r>
              <a:rPr lang="en-US" sz="1600" b="1" dirty="0">
                <a:effectLst/>
              </a:rPr>
              <a:t>Purging, Making Inert, Flushing, or Ventilating the Permit Space</a:t>
            </a:r>
          </a:p>
          <a:p>
            <a:pPr marL="342900" marR="0" lvl="0" indent="-228600">
              <a:lnSpc>
                <a:spcPct val="90000"/>
              </a:lnSpc>
              <a:spcAft>
                <a:spcPts val="800"/>
              </a:spcAft>
              <a:buSzPts val="1000"/>
              <a:buFont typeface="Arial" panose="020B0604020202020204" pitchFamily="34" charset="0"/>
              <a:buChar char="•"/>
              <a:tabLst>
                <a:tab pos="457200" algn="l"/>
              </a:tabLst>
            </a:pPr>
            <a:r>
              <a:rPr lang="en-US" sz="1200" dirty="0">
                <a:effectLst/>
              </a:rPr>
              <a:t>Atmospheric Control: Implement procedures to purge, inert, flush, or ventilate the space to eliminate or control hazardous atmospheres. </a:t>
            </a:r>
            <a:r>
              <a:rPr lang="en-US" sz="1200" dirty="0"/>
              <a:t>                           </a:t>
            </a:r>
            <a:r>
              <a:rPr lang="en-US" sz="1200" dirty="0">
                <a:effectLst/>
              </a:rPr>
              <a:t>This helps maintain safe air quality and prevents the buildup of dangerous gases</a:t>
            </a:r>
          </a:p>
          <a:p>
            <a:pPr marL="647700" marR="0" indent="-228600">
              <a:lnSpc>
                <a:spcPct val="90000"/>
              </a:lnSpc>
              <a:spcAft>
                <a:spcPts val="800"/>
              </a:spcAft>
              <a:buFont typeface="Arial" panose="020B0604020202020204" pitchFamily="34" charset="0"/>
              <a:buChar char="•"/>
            </a:pPr>
            <a:endParaRPr lang="en-US" sz="1200" dirty="0">
              <a:effectLst/>
            </a:endParaRPr>
          </a:p>
          <a:p>
            <a:pPr marR="0">
              <a:lnSpc>
                <a:spcPct val="90000"/>
              </a:lnSpc>
              <a:spcAft>
                <a:spcPts val="800"/>
              </a:spcAft>
            </a:pPr>
            <a:endParaRPr lang="en-US" sz="1200" dirty="0">
              <a:effectLst/>
            </a:endParaRPr>
          </a:p>
        </p:txBody>
      </p:sp>
    </p:spTree>
    <p:extLst>
      <p:ext uri="{BB962C8B-B14F-4D97-AF65-F5344CB8AC3E}">
        <p14:creationId xmlns:p14="http://schemas.microsoft.com/office/powerpoint/2010/main" val="3149995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61AC261-7868-4E9D-CFC9-DD74F0E2C8FC}"/>
              </a:ext>
            </a:extLst>
          </p:cNvPr>
          <p:cNvSpPr txBox="1"/>
          <p:nvPr/>
        </p:nvSpPr>
        <p:spPr>
          <a:xfrm>
            <a:off x="1654891" y="1128273"/>
            <a:ext cx="8074815" cy="2800395"/>
          </a:xfrm>
          <a:prstGeom prst="rect">
            <a:avLst/>
          </a:prstGeom>
        </p:spPr>
        <p:txBody>
          <a:bodyPr vert="horz" lIns="91440" tIns="45720" rIns="91440" bIns="45720" rtlCol="0" anchor="t">
            <a:noAutofit/>
          </a:bodyPr>
          <a:lstStyle/>
          <a:p>
            <a:pPr marL="0" marR="0" indent="-228600">
              <a:lnSpc>
                <a:spcPct val="90000"/>
              </a:lnSpc>
              <a:spcAft>
                <a:spcPts val="800"/>
              </a:spcAft>
              <a:buFont typeface="Arial" panose="020B0604020202020204" pitchFamily="34" charset="0"/>
              <a:buChar char="•"/>
            </a:pPr>
            <a:r>
              <a:rPr lang="en-US" sz="1400" b="1" dirty="0">
                <a:effectLst/>
              </a:rPr>
              <a:t>Entry Permits</a:t>
            </a:r>
            <a:endParaRPr lang="en-US" sz="1400" dirty="0">
              <a:effectLst/>
            </a:endParaRPr>
          </a:p>
          <a:p>
            <a:pPr marL="0" marR="0" indent="-228600">
              <a:lnSpc>
                <a:spcPct val="90000"/>
              </a:lnSpc>
              <a:spcAft>
                <a:spcPts val="800"/>
              </a:spcAft>
              <a:buFont typeface="Arial" panose="020B0604020202020204" pitchFamily="34" charset="0"/>
              <a:buChar char="•"/>
            </a:pPr>
            <a:r>
              <a:rPr lang="en-US" sz="1400" dirty="0">
                <a:effectLst/>
              </a:rPr>
              <a:t>Entry permits must include: </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Name of permit space to be entered, authorized entrant(s), eligible attendants and individuals authorized to be entry supervisors. </a:t>
            </a:r>
          </a:p>
          <a:p>
            <a:pPr marL="285750" indent="-228600">
              <a:lnSpc>
                <a:spcPct val="90000"/>
              </a:lnSpc>
              <a:spcAft>
                <a:spcPts val="800"/>
              </a:spcAft>
              <a:buClr>
                <a:srgbClr val="002060"/>
              </a:buClr>
              <a:buFont typeface="Arial" panose="020B0604020202020204" pitchFamily="34" charset="0"/>
              <a:buChar char="•"/>
            </a:pPr>
            <a:r>
              <a:rPr lang="en-US" sz="1400" dirty="0">
                <a:effectLst/>
              </a:rPr>
              <a:t>Test results and tester’s initials or signature.</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Name and signature of supervisor who authorizes entry. </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Purpose of entry and known space hazards. </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Measures to be taken to isolate permit spaces and to eliminate or control space hazards. </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Name and telephone numbers of rescue and emergency services and means to be used to contact them. </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Date and authorized duration of entry.</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Acceptable entry conditions. </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Communication procedures and equipment to maintain contact during entry. </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Additional permits, such as for hot work, that have been issued authorizing work in the permit space. </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Special equipment and procedures, including personal protective equipment and alarm systems.</a:t>
            </a:r>
          </a:p>
          <a:p>
            <a:pPr marL="285750" marR="0" indent="-228600">
              <a:lnSpc>
                <a:spcPct val="90000"/>
              </a:lnSpc>
              <a:spcAft>
                <a:spcPts val="800"/>
              </a:spcAft>
              <a:buClr>
                <a:srgbClr val="002060"/>
              </a:buClr>
              <a:buFont typeface="Arial" panose="020B0604020202020204" pitchFamily="34" charset="0"/>
              <a:buChar char="•"/>
            </a:pPr>
            <a:r>
              <a:rPr lang="en-US" sz="1400" dirty="0">
                <a:effectLst/>
              </a:rPr>
              <a:t>Any other information needed to ensure employee safety.</a:t>
            </a:r>
          </a:p>
        </p:txBody>
      </p:sp>
    </p:spTree>
    <p:extLst>
      <p:ext uri="{BB962C8B-B14F-4D97-AF65-F5344CB8AC3E}">
        <p14:creationId xmlns:p14="http://schemas.microsoft.com/office/powerpoint/2010/main" val="3039087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5D77A0A-7A0B-31FD-9EBC-4E1DA1DBDB76}"/>
              </a:ext>
            </a:extLst>
          </p:cNvPr>
          <p:cNvSpPr txBox="1"/>
          <p:nvPr/>
        </p:nvSpPr>
        <p:spPr>
          <a:xfrm>
            <a:off x="1285240" y="1050595"/>
            <a:ext cx="8074815" cy="1618489"/>
          </a:xfrm>
          <a:prstGeom prst="rect">
            <a:avLst/>
          </a:prstGeom>
        </p:spPr>
        <p:txBody>
          <a:bodyPr vert="horz" lIns="91440" tIns="45720" rIns="91440" bIns="45720" rtlCol="0" anchor="ctr">
            <a:normAutofit/>
          </a:bodyPr>
          <a:lstStyle/>
          <a:p>
            <a:pPr marL="0" marR="0">
              <a:lnSpc>
                <a:spcPct val="90000"/>
              </a:lnSpc>
              <a:spcBef>
                <a:spcPct val="0"/>
              </a:spcBef>
              <a:spcAft>
                <a:spcPts val="800"/>
              </a:spcAft>
            </a:pPr>
            <a:r>
              <a:rPr lang="en-US" sz="4500" b="1" kern="1200" dirty="0">
                <a:solidFill>
                  <a:schemeClr val="tx1"/>
                </a:solidFill>
                <a:effectLst/>
                <a:latin typeface="+mj-lt"/>
                <a:ea typeface="+mj-ea"/>
                <a:cs typeface="+mj-cs"/>
              </a:rPr>
              <a:t>Authorized entrant Authorized entrants are required to</a:t>
            </a:r>
            <a:endParaRPr lang="en-US" sz="4500" kern="1200" dirty="0">
              <a:solidFill>
                <a:schemeClr val="tx1"/>
              </a:solidFill>
              <a:effectLst/>
              <a:latin typeface="+mj-lt"/>
              <a:ea typeface="+mj-ea"/>
              <a:cs typeface="+mj-cs"/>
            </a:endParaRPr>
          </a:p>
        </p:txBody>
      </p:sp>
      <p:sp>
        <p:nvSpPr>
          <p:cNvPr id="5" name="TextBox 4">
            <a:extLst>
              <a:ext uri="{FF2B5EF4-FFF2-40B4-BE49-F238E27FC236}">
                <a16:creationId xmlns:a16="http://schemas.microsoft.com/office/drawing/2014/main" id="{22797D9A-F972-F599-646D-57A4C0D0F26C}"/>
              </a:ext>
            </a:extLst>
          </p:cNvPr>
          <p:cNvSpPr txBox="1"/>
          <p:nvPr/>
        </p:nvSpPr>
        <p:spPr>
          <a:xfrm>
            <a:off x="1285240" y="2788719"/>
            <a:ext cx="8074815" cy="2800395"/>
          </a:xfrm>
          <a:prstGeom prst="rect">
            <a:avLst/>
          </a:prstGeom>
        </p:spPr>
        <p:txBody>
          <a:bodyPr vert="horz" lIns="91440" tIns="45720" rIns="91440" bIns="45720" rtlCol="0" anchor="t">
            <a:normAutofit/>
          </a:bodyPr>
          <a:lstStyle/>
          <a:p>
            <a:pPr marL="285750" marR="0" indent="-228600">
              <a:lnSpc>
                <a:spcPct val="90000"/>
              </a:lnSpc>
              <a:spcAft>
                <a:spcPts val="800"/>
              </a:spcAft>
              <a:buClr>
                <a:schemeClr val="tx2"/>
              </a:buClr>
              <a:buFont typeface="Arial" panose="020B0604020202020204" pitchFamily="34" charset="0"/>
              <a:buChar char="•"/>
            </a:pPr>
            <a:r>
              <a:rPr lang="en-US" sz="1300" dirty="0">
                <a:effectLst/>
              </a:rPr>
              <a:t>Know space hazards, including information on the means of exposure such as inhalation or dermal absorption, signs of symptoms and consequences of the exposure.</a:t>
            </a:r>
          </a:p>
          <a:p>
            <a:pPr marL="285750" marR="0" indent="-228600">
              <a:lnSpc>
                <a:spcPct val="90000"/>
              </a:lnSpc>
              <a:spcAft>
                <a:spcPts val="800"/>
              </a:spcAft>
              <a:buClr>
                <a:schemeClr val="tx2"/>
              </a:buClr>
              <a:buFont typeface="Arial" panose="020B0604020202020204" pitchFamily="34" charset="0"/>
              <a:buChar char="•"/>
            </a:pPr>
            <a:r>
              <a:rPr lang="en-US" sz="1300" dirty="0">
                <a:effectLst/>
              </a:rPr>
              <a:t> Use appropriate personal protective equipment properly. </a:t>
            </a:r>
          </a:p>
          <a:p>
            <a:pPr marL="285750" marR="0" indent="-228600">
              <a:lnSpc>
                <a:spcPct val="90000"/>
              </a:lnSpc>
              <a:spcAft>
                <a:spcPts val="800"/>
              </a:spcAft>
              <a:buClr>
                <a:schemeClr val="tx2"/>
              </a:buClr>
              <a:buFont typeface="Arial" panose="020B0604020202020204" pitchFamily="34" charset="0"/>
              <a:buChar char="•"/>
            </a:pPr>
            <a:r>
              <a:rPr lang="en-US" sz="1300" dirty="0">
                <a:effectLst/>
              </a:rPr>
              <a:t>Maintain communication with attendants as necessary to enable them to monitor the entrant’s status and alert the entrant to evacuate when necessary.</a:t>
            </a:r>
          </a:p>
          <a:p>
            <a:pPr marL="285750" marR="0" indent="-228600">
              <a:lnSpc>
                <a:spcPct val="90000"/>
              </a:lnSpc>
              <a:spcAft>
                <a:spcPts val="800"/>
              </a:spcAft>
              <a:buClr>
                <a:schemeClr val="tx2"/>
              </a:buClr>
              <a:buFont typeface="Arial" panose="020B0604020202020204" pitchFamily="34" charset="0"/>
              <a:buChar char="•"/>
            </a:pPr>
            <a:r>
              <a:rPr lang="en-US" sz="1300" dirty="0">
                <a:effectLst/>
              </a:rPr>
              <a:t>Exit from the permit space as soon as possible when: </a:t>
            </a:r>
          </a:p>
          <a:p>
            <a:pPr marL="285750" marR="0" indent="-228600">
              <a:lnSpc>
                <a:spcPct val="90000"/>
              </a:lnSpc>
              <a:spcAft>
                <a:spcPts val="800"/>
              </a:spcAft>
              <a:buClr>
                <a:schemeClr val="tx2"/>
              </a:buClr>
              <a:buFont typeface="Arial" panose="020B0604020202020204" pitchFamily="34" charset="0"/>
              <a:buChar char="•"/>
            </a:pPr>
            <a:r>
              <a:rPr lang="en-US" sz="1300" dirty="0">
                <a:effectLst/>
              </a:rPr>
              <a:t>Ordered by the authorized person.</a:t>
            </a:r>
          </a:p>
          <a:p>
            <a:pPr marL="285750" marR="0" indent="-228600">
              <a:lnSpc>
                <a:spcPct val="90000"/>
              </a:lnSpc>
              <a:spcAft>
                <a:spcPts val="800"/>
              </a:spcAft>
              <a:buClr>
                <a:schemeClr val="tx2"/>
              </a:buClr>
              <a:buFont typeface="Arial" panose="020B0604020202020204" pitchFamily="34" charset="0"/>
              <a:buChar char="•"/>
            </a:pPr>
            <a:r>
              <a:rPr lang="en-US" sz="1300" dirty="0">
                <a:effectLst/>
              </a:rPr>
              <a:t>He or she recognizes the warning signs or symptoms of exposure.</a:t>
            </a:r>
          </a:p>
          <a:p>
            <a:pPr marL="285750" marR="0" indent="-228600">
              <a:lnSpc>
                <a:spcPct val="90000"/>
              </a:lnSpc>
              <a:spcAft>
                <a:spcPts val="800"/>
              </a:spcAft>
              <a:buClr>
                <a:schemeClr val="tx2"/>
              </a:buClr>
              <a:buFont typeface="Arial" panose="020B0604020202020204" pitchFamily="34" charset="0"/>
              <a:buChar char="•"/>
            </a:pPr>
            <a:r>
              <a:rPr lang="en-US" sz="1300" dirty="0">
                <a:effectLst/>
              </a:rPr>
              <a:t> A prohibited condition exists; or an automatic alarm is activated. </a:t>
            </a:r>
          </a:p>
          <a:p>
            <a:pPr marL="285750" marR="0" indent="-228600">
              <a:lnSpc>
                <a:spcPct val="90000"/>
              </a:lnSpc>
              <a:spcAft>
                <a:spcPts val="800"/>
              </a:spcAft>
              <a:buClr>
                <a:schemeClr val="tx2"/>
              </a:buClr>
              <a:buFont typeface="Arial" panose="020B0604020202020204" pitchFamily="34" charset="0"/>
              <a:buChar char="•"/>
            </a:pPr>
            <a:r>
              <a:rPr lang="en-US" sz="1300" dirty="0">
                <a:effectLst/>
              </a:rPr>
              <a:t>Alert the attendant when a prohibited condition exists or when warning signs or symptoms of exposure exist. </a:t>
            </a:r>
          </a:p>
        </p:txBody>
      </p:sp>
    </p:spTree>
    <p:extLst>
      <p:ext uri="{BB962C8B-B14F-4D97-AF65-F5344CB8AC3E}">
        <p14:creationId xmlns:p14="http://schemas.microsoft.com/office/powerpoint/2010/main" val="877231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25EEF8DB-B0DD-FE98-6A0B-D30EE0AF4CC6}"/>
              </a:ext>
            </a:extLst>
          </p:cNvPr>
          <p:cNvSpPr txBox="1"/>
          <p:nvPr/>
        </p:nvSpPr>
        <p:spPr>
          <a:xfrm>
            <a:off x="1321317" y="725497"/>
            <a:ext cx="8074815" cy="1225767"/>
          </a:xfrm>
          <a:prstGeom prst="rect">
            <a:avLst/>
          </a:prstGeom>
        </p:spPr>
        <p:txBody>
          <a:bodyPr vert="horz" lIns="91440" tIns="45720" rIns="91440" bIns="45720" rtlCol="0" anchor="ctr">
            <a:normAutofit/>
          </a:bodyPr>
          <a:lstStyle/>
          <a:p>
            <a:pPr marL="0" marR="0">
              <a:lnSpc>
                <a:spcPct val="90000"/>
              </a:lnSpc>
              <a:spcBef>
                <a:spcPct val="0"/>
              </a:spcBef>
              <a:spcAft>
                <a:spcPts val="800"/>
              </a:spcAft>
            </a:pPr>
            <a:r>
              <a:rPr lang="en-US" sz="6000" b="1" kern="1200" dirty="0">
                <a:solidFill>
                  <a:schemeClr val="tx1"/>
                </a:solidFill>
                <a:effectLst/>
                <a:latin typeface="+mj-lt"/>
                <a:ea typeface="+mj-ea"/>
                <a:cs typeface="+mj-cs"/>
              </a:rPr>
              <a:t>Attendant</a:t>
            </a:r>
            <a:r>
              <a:rPr lang="en-US" sz="7200" b="1" kern="1200" dirty="0">
                <a:solidFill>
                  <a:schemeClr val="tx1"/>
                </a:solidFill>
                <a:effectLst/>
                <a:latin typeface="+mj-lt"/>
                <a:ea typeface="+mj-ea"/>
                <a:cs typeface="+mj-cs"/>
              </a:rPr>
              <a:t> </a:t>
            </a:r>
            <a:endParaRPr lang="en-US" sz="7200" kern="1200" dirty="0">
              <a:solidFill>
                <a:schemeClr val="tx1"/>
              </a:solidFill>
              <a:effectLst/>
              <a:latin typeface="+mj-lt"/>
              <a:ea typeface="+mj-ea"/>
              <a:cs typeface="+mj-cs"/>
            </a:endParaRPr>
          </a:p>
        </p:txBody>
      </p:sp>
      <p:sp>
        <p:nvSpPr>
          <p:cNvPr id="5" name="TextBox 4">
            <a:extLst>
              <a:ext uri="{FF2B5EF4-FFF2-40B4-BE49-F238E27FC236}">
                <a16:creationId xmlns:a16="http://schemas.microsoft.com/office/drawing/2014/main" id="{59E7EF26-C8F2-BB92-5674-AD1B14B9CA96}"/>
              </a:ext>
            </a:extLst>
          </p:cNvPr>
          <p:cNvSpPr txBox="1"/>
          <p:nvPr/>
        </p:nvSpPr>
        <p:spPr>
          <a:xfrm>
            <a:off x="1155125" y="2027018"/>
            <a:ext cx="8074815" cy="2800395"/>
          </a:xfrm>
          <a:prstGeom prst="rect">
            <a:avLst/>
          </a:prstGeom>
        </p:spPr>
        <p:txBody>
          <a:bodyPr vert="horz" lIns="91440" tIns="45720" rIns="91440" bIns="45720" rtlCol="0" anchor="t">
            <a:noAutofit/>
          </a:bodyPr>
          <a:lstStyle/>
          <a:p>
            <a:pPr marL="171450" indent="-228600">
              <a:lnSpc>
                <a:spcPct val="90000"/>
              </a:lnSpc>
              <a:spcAft>
                <a:spcPts val="800"/>
              </a:spcAft>
              <a:buClr>
                <a:schemeClr val="tx2"/>
              </a:buClr>
              <a:buFont typeface="Arial" panose="020B0604020202020204" pitchFamily="34" charset="0"/>
              <a:buChar char="•"/>
            </a:pPr>
            <a:r>
              <a:rPr lang="en-US" sz="1200" b="1" dirty="0">
                <a:effectLst/>
              </a:rPr>
              <a:t>The attendant is required to: </a:t>
            </a:r>
            <a:endParaRPr lang="en-US" sz="1200" dirty="0">
              <a:effectLst/>
            </a:endParaRPr>
          </a:p>
          <a:p>
            <a:pPr marL="171450" marR="0" indent="-228600">
              <a:lnSpc>
                <a:spcPct val="90000"/>
              </a:lnSpc>
              <a:spcAft>
                <a:spcPts val="800"/>
              </a:spcAft>
              <a:buClr>
                <a:schemeClr val="tx2"/>
              </a:buClr>
              <a:buFont typeface="Arial" panose="020B0604020202020204" pitchFamily="34" charset="0"/>
              <a:buChar char="•"/>
            </a:pPr>
            <a:r>
              <a:rPr lang="en-US" sz="1200" dirty="0">
                <a:effectLst/>
              </a:rPr>
              <a:t>Remain outside the permit space during entry operations unless relieved by another authorized attendant. </a:t>
            </a:r>
          </a:p>
          <a:p>
            <a:pPr marL="171450" marR="0" indent="-228600">
              <a:lnSpc>
                <a:spcPct val="90000"/>
              </a:lnSpc>
              <a:spcAft>
                <a:spcPts val="800"/>
              </a:spcAft>
              <a:buClr>
                <a:schemeClr val="tx2"/>
              </a:buClr>
              <a:buFont typeface="Arial" panose="020B0604020202020204" pitchFamily="34" charset="0"/>
              <a:buChar char="•"/>
            </a:pPr>
            <a:r>
              <a:rPr lang="en-US" sz="1200" dirty="0">
                <a:effectLst/>
              </a:rPr>
              <a:t>Perform non-entry rescues when specified by the employer’s rescue procedure. </a:t>
            </a:r>
          </a:p>
          <a:p>
            <a:pPr marL="171450" marR="0" indent="-228600">
              <a:lnSpc>
                <a:spcPct val="90000"/>
              </a:lnSpc>
              <a:spcAft>
                <a:spcPts val="800"/>
              </a:spcAft>
              <a:buClr>
                <a:schemeClr val="tx2"/>
              </a:buClr>
              <a:buFont typeface="Arial" panose="020B0604020202020204" pitchFamily="34" charset="0"/>
              <a:buChar char="•"/>
            </a:pPr>
            <a:r>
              <a:rPr lang="en-US" sz="1200" dirty="0">
                <a:effectLst/>
              </a:rPr>
              <a:t>Know existing and potential hazards, including information on the mode of exposure, signs or symptoms, consequences and physiological effects.</a:t>
            </a:r>
          </a:p>
          <a:p>
            <a:pPr marL="171450" marR="0" indent="-228600">
              <a:lnSpc>
                <a:spcPct val="90000"/>
              </a:lnSpc>
              <a:spcAft>
                <a:spcPts val="800"/>
              </a:spcAft>
              <a:buClr>
                <a:schemeClr val="tx2"/>
              </a:buClr>
              <a:buFont typeface="Arial" panose="020B0604020202020204" pitchFamily="34" charset="0"/>
              <a:buChar char="•"/>
            </a:pPr>
            <a:r>
              <a:rPr lang="en-US" sz="1200" dirty="0">
                <a:effectLst/>
              </a:rPr>
              <a:t>Maintain communication with and keep an accurate account of those workers entering the permit space.</a:t>
            </a:r>
          </a:p>
          <a:p>
            <a:pPr marL="0" marR="0" indent="-228600">
              <a:lnSpc>
                <a:spcPct val="90000"/>
              </a:lnSpc>
              <a:spcAft>
                <a:spcPts val="800"/>
              </a:spcAft>
              <a:buFont typeface="Arial" panose="020B0604020202020204" pitchFamily="34" charset="0"/>
              <a:buChar char="•"/>
            </a:pPr>
            <a:r>
              <a:rPr lang="en-US" sz="1200" dirty="0">
                <a:effectLst/>
              </a:rPr>
              <a:t> </a:t>
            </a:r>
            <a:r>
              <a:rPr lang="en-US" sz="1200" b="1" dirty="0">
                <a:effectLst/>
              </a:rPr>
              <a:t>Order evacuation of the permit space when: </a:t>
            </a:r>
            <a:endParaRPr lang="en-US" sz="1200" dirty="0">
              <a:effectLst/>
            </a:endParaRPr>
          </a:p>
          <a:p>
            <a:pPr marL="171450" marR="0" indent="-228600">
              <a:lnSpc>
                <a:spcPct val="90000"/>
              </a:lnSpc>
              <a:spcAft>
                <a:spcPts val="800"/>
              </a:spcAft>
              <a:buClr>
                <a:schemeClr val="tx2"/>
              </a:buClr>
              <a:buFont typeface="Arial" panose="020B0604020202020204" pitchFamily="34" charset="0"/>
              <a:buChar char="•"/>
            </a:pPr>
            <a:r>
              <a:rPr lang="en-US" sz="1200" dirty="0">
                <a:effectLst/>
              </a:rPr>
              <a:t>A prohibited condition exists.</a:t>
            </a:r>
          </a:p>
          <a:p>
            <a:pPr marL="171450" marR="0" indent="-228600">
              <a:lnSpc>
                <a:spcPct val="90000"/>
              </a:lnSpc>
              <a:spcAft>
                <a:spcPts val="800"/>
              </a:spcAft>
              <a:buClr>
                <a:schemeClr val="tx2"/>
              </a:buClr>
              <a:buFont typeface="Arial" panose="020B0604020202020204" pitchFamily="34" charset="0"/>
              <a:buChar char="•"/>
            </a:pPr>
            <a:r>
              <a:rPr lang="en-US" sz="1200" dirty="0">
                <a:effectLst/>
              </a:rPr>
              <a:t>A worker shows signs of physiological effects of hazard exposure.</a:t>
            </a:r>
          </a:p>
          <a:p>
            <a:pPr marL="171450" marR="0" indent="-228600">
              <a:lnSpc>
                <a:spcPct val="90000"/>
              </a:lnSpc>
              <a:spcAft>
                <a:spcPts val="800"/>
              </a:spcAft>
              <a:buClr>
                <a:schemeClr val="tx2"/>
              </a:buClr>
              <a:buFont typeface="Arial" panose="020B0604020202020204" pitchFamily="34" charset="0"/>
              <a:buChar char="•"/>
            </a:pPr>
            <a:r>
              <a:rPr lang="en-US" sz="1200" dirty="0">
                <a:effectLst/>
              </a:rPr>
              <a:t>An emergency outside the confined space exists; and </a:t>
            </a:r>
          </a:p>
          <a:p>
            <a:pPr marL="171450" marR="0" indent="-228600">
              <a:lnSpc>
                <a:spcPct val="90000"/>
              </a:lnSpc>
              <a:spcAft>
                <a:spcPts val="800"/>
              </a:spcAft>
              <a:buClr>
                <a:schemeClr val="tx2"/>
              </a:buClr>
              <a:buFont typeface="Arial" panose="020B0604020202020204" pitchFamily="34" charset="0"/>
              <a:buChar char="•"/>
            </a:pPr>
            <a:r>
              <a:rPr lang="en-US" sz="1200" dirty="0">
                <a:effectLst/>
              </a:rPr>
              <a:t>The attendant cannot effectively and safely perform required duties. </a:t>
            </a:r>
          </a:p>
          <a:p>
            <a:pPr marL="171450" marR="0" indent="-228600">
              <a:lnSpc>
                <a:spcPct val="90000"/>
              </a:lnSpc>
              <a:spcAft>
                <a:spcPts val="800"/>
              </a:spcAft>
              <a:buClr>
                <a:schemeClr val="tx2"/>
              </a:buClr>
              <a:buFont typeface="Arial" panose="020B0604020202020204" pitchFamily="34" charset="0"/>
              <a:buChar char="•"/>
            </a:pPr>
            <a:r>
              <a:rPr lang="en-US" sz="1200" dirty="0">
                <a:effectLst/>
              </a:rPr>
              <a:t>Summon rescue and other services during an emergency.</a:t>
            </a:r>
          </a:p>
          <a:p>
            <a:pPr marL="171450" marR="0" indent="-228600">
              <a:lnSpc>
                <a:spcPct val="90000"/>
              </a:lnSpc>
              <a:spcAft>
                <a:spcPts val="800"/>
              </a:spcAft>
              <a:buClr>
                <a:schemeClr val="tx2"/>
              </a:buClr>
              <a:buFont typeface="Arial" panose="020B0604020202020204" pitchFamily="34" charset="0"/>
              <a:buChar char="•"/>
            </a:pPr>
            <a:r>
              <a:rPr lang="en-US" sz="1200" dirty="0">
                <a:effectLst/>
              </a:rPr>
              <a:t> Ensure that unauthorized people stay away from permit spaces or exit immediately if they have entered the permit space.</a:t>
            </a:r>
          </a:p>
          <a:p>
            <a:pPr marL="171450" marR="0" indent="-228600">
              <a:lnSpc>
                <a:spcPct val="90000"/>
              </a:lnSpc>
              <a:spcAft>
                <a:spcPts val="800"/>
              </a:spcAft>
              <a:buClr>
                <a:schemeClr val="tx2"/>
              </a:buClr>
              <a:buFont typeface="Arial" panose="020B0604020202020204" pitchFamily="34" charset="0"/>
              <a:buChar char="•"/>
            </a:pPr>
            <a:r>
              <a:rPr lang="en-US" sz="1200" dirty="0">
                <a:effectLst/>
              </a:rPr>
              <a:t>Inform authorized entrants and the entry supervisor if any unauthorized person enters the permit space. </a:t>
            </a:r>
          </a:p>
          <a:p>
            <a:pPr marL="171450" marR="0" indent="-228600">
              <a:lnSpc>
                <a:spcPct val="90000"/>
              </a:lnSpc>
              <a:spcAft>
                <a:spcPts val="800"/>
              </a:spcAft>
              <a:buClr>
                <a:schemeClr val="tx2"/>
              </a:buClr>
              <a:buFont typeface="Arial" panose="020B0604020202020204" pitchFamily="34" charset="0"/>
              <a:buChar char="•"/>
            </a:pPr>
            <a:r>
              <a:rPr lang="en-US" sz="1200" dirty="0">
                <a:effectLst/>
              </a:rPr>
              <a:t>Perform no other duties that interfere with the attendant’s primary duties. </a:t>
            </a:r>
          </a:p>
        </p:txBody>
      </p:sp>
    </p:spTree>
    <p:extLst>
      <p:ext uri="{BB962C8B-B14F-4D97-AF65-F5344CB8AC3E}">
        <p14:creationId xmlns:p14="http://schemas.microsoft.com/office/powerpoint/2010/main" val="175793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EDFFCB88-9550-12D5-C686-9E9C47FD5E5B}"/>
              </a:ext>
            </a:extLst>
          </p:cNvPr>
          <p:cNvSpPr txBox="1"/>
          <p:nvPr/>
        </p:nvSpPr>
        <p:spPr>
          <a:xfrm>
            <a:off x="1285240" y="1050595"/>
            <a:ext cx="8074815" cy="1618489"/>
          </a:xfrm>
          <a:prstGeom prst="rect">
            <a:avLst/>
          </a:prstGeom>
        </p:spPr>
        <p:txBody>
          <a:bodyPr vert="horz" lIns="91440" tIns="45720" rIns="91440" bIns="45720" rtlCol="0" anchor="ctr">
            <a:normAutofit/>
          </a:bodyPr>
          <a:lstStyle/>
          <a:p>
            <a:pPr marL="0" marR="0">
              <a:lnSpc>
                <a:spcPct val="90000"/>
              </a:lnSpc>
              <a:spcBef>
                <a:spcPct val="0"/>
              </a:spcBef>
              <a:spcAft>
                <a:spcPts val="800"/>
              </a:spcAft>
            </a:pPr>
            <a:r>
              <a:rPr lang="en-US" sz="6000" b="1" kern="1200" dirty="0">
                <a:solidFill>
                  <a:schemeClr val="tx1"/>
                </a:solidFill>
                <a:effectLst/>
                <a:latin typeface="+mj-lt"/>
                <a:ea typeface="+mj-ea"/>
                <a:cs typeface="+mj-cs"/>
              </a:rPr>
              <a:t>Entry supervisor</a:t>
            </a:r>
            <a:endParaRPr lang="en-US" sz="6000" kern="1200" dirty="0">
              <a:solidFill>
                <a:schemeClr val="tx1"/>
              </a:solidFill>
              <a:effectLst/>
              <a:latin typeface="+mj-lt"/>
              <a:ea typeface="+mj-ea"/>
              <a:cs typeface="+mj-cs"/>
            </a:endParaRPr>
          </a:p>
        </p:txBody>
      </p:sp>
      <p:sp>
        <p:nvSpPr>
          <p:cNvPr id="5" name="TextBox 4">
            <a:extLst>
              <a:ext uri="{FF2B5EF4-FFF2-40B4-BE49-F238E27FC236}">
                <a16:creationId xmlns:a16="http://schemas.microsoft.com/office/drawing/2014/main" id="{0B69A4ED-B4D1-7206-C993-81E31EE47434}"/>
              </a:ext>
            </a:extLst>
          </p:cNvPr>
          <p:cNvSpPr txBox="1"/>
          <p:nvPr/>
        </p:nvSpPr>
        <p:spPr>
          <a:xfrm>
            <a:off x="1285240" y="2969469"/>
            <a:ext cx="8074815" cy="2800395"/>
          </a:xfrm>
          <a:prstGeom prst="rect">
            <a:avLst/>
          </a:prstGeom>
        </p:spPr>
        <p:txBody>
          <a:bodyPr vert="horz" lIns="91440" tIns="45720" rIns="91440" bIns="45720" rtlCol="0" anchor="t">
            <a:normAutofit/>
          </a:bodyPr>
          <a:lstStyle/>
          <a:p>
            <a:pPr marL="0" marR="0" indent="-228600">
              <a:lnSpc>
                <a:spcPct val="90000"/>
              </a:lnSpc>
              <a:spcAft>
                <a:spcPts val="800"/>
              </a:spcAft>
              <a:buFont typeface="Arial" panose="020B0604020202020204" pitchFamily="34" charset="0"/>
              <a:buChar char="•"/>
            </a:pPr>
            <a:r>
              <a:rPr lang="en-US" sz="1300" b="1">
                <a:effectLst/>
              </a:rPr>
              <a:t>Entry supervisors are required to:</a:t>
            </a:r>
            <a:endParaRPr lang="en-US" sz="1300">
              <a:effectLst/>
            </a:endParaRPr>
          </a:p>
          <a:p>
            <a:pPr marL="285750" marR="0" indent="-228600">
              <a:lnSpc>
                <a:spcPct val="90000"/>
              </a:lnSpc>
              <a:spcAft>
                <a:spcPts val="800"/>
              </a:spcAft>
              <a:buClr>
                <a:schemeClr val="tx2"/>
              </a:buClr>
              <a:buFont typeface="Arial" panose="020B0604020202020204" pitchFamily="34" charset="0"/>
              <a:buChar char="•"/>
            </a:pPr>
            <a:r>
              <a:rPr lang="en-US" sz="1300">
                <a:effectLst/>
              </a:rPr>
              <a:t> Know space hazards including information on the mode of exposure, signs or symptoms and consequences.</a:t>
            </a:r>
          </a:p>
          <a:p>
            <a:pPr marL="285750" marR="0" indent="-228600">
              <a:lnSpc>
                <a:spcPct val="90000"/>
              </a:lnSpc>
              <a:spcAft>
                <a:spcPts val="800"/>
              </a:spcAft>
              <a:buClr>
                <a:schemeClr val="tx2"/>
              </a:buClr>
              <a:buFont typeface="Arial" panose="020B0604020202020204" pitchFamily="34" charset="0"/>
              <a:buChar char="•"/>
            </a:pPr>
            <a:r>
              <a:rPr lang="en-US" sz="1300">
                <a:effectLst/>
              </a:rPr>
              <a:t>Verify emergency plans and specified entry conditions such as permits, tests, procedures and equipment before allowing entry.</a:t>
            </a:r>
          </a:p>
          <a:p>
            <a:pPr marL="285750" marR="0" indent="-228600">
              <a:lnSpc>
                <a:spcPct val="90000"/>
              </a:lnSpc>
              <a:spcAft>
                <a:spcPts val="800"/>
              </a:spcAft>
              <a:buClr>
                <a:schemeClr val="tx2"/>
              </a:buClr>
              <a:buFont typeface="Arial" panose="020B0604020202020204" pitchFamily="34" charset="0"/>
              <a:buChar char="•"/>
            </a:pPr>
            <a:r>
              <a:rPr lang="en-US" sz="1300">
                <a:effectLst/>
              </a:rPr>
              <a:t> Terminate entry and cancel permits when entry operations are completed or if a new condition exists. </a:t>
            </a:r>
          </a:p>
          <a:p>
            <a:pPr marL="285750" marR="0" indent="-228600">
              <a:lnSpc>
                <a:spcPct val="90000"/>
              </a:lnSpc>
              <a:spcAft>
                <a:spcPts val="800"/>
              </a:spcAft>
              <a:buClr>
                <a:schemeClr val="tx2"/>
              </a:buClr>
              <a:buFont typeface="Arial" panose="020B0604020202020204" pitchFamily="34" charset="0"/>
              <a:buChar char="•"/>
            </a:pPr>
            <a:r>
              <a:rPr lang="en-US" sz="1300">
                <a:effectLst/>
              </a:rPr>
              <a:t>Verify that rescue services are available and that the means for summoning them are operable. </a:t>
            </a:r>
          </a:p>
          <a:p>
            <a:pPr marL="285750" marR="0" indent="-228600">
              <a:lnSpc>
                <a:spcPct val="90000"/>
              </a:lnSpc>
              <a:spcAft>
                <a:spcPts val="800"/>
              </a:spcAft>
              <a:buClr>
                <a:schemeClr val="tx2"/>
              </a:buClr>
              <a:buFont typeface="Arial" panose="020B0604020202020204" pitchFamily="34" charset="0"/>
              <a:buChar char="•"/>
            </a:pPr>
            <a:r>
              <a:rPr lang="en-US" sz="1300">
                <a:effectLst/>
              </a:rPr>
              <a:t>Take appropriate measures to remove unauthorized entrants. </a:t>
            </a:r>
          </a:p>
          <a:p>
            <a:pPr marL="285750" marR="0" indent="-228600">
              <a:lnSpc>
                <a:spcPct val="90000"/>
              </a:lnSpc>
              <a:spcAft>
                <a:spcPts val="800"/>
              </a:spcAft>
              <a:buClr>
                <a:schemeClr val="tx2"/>
              </a:buClr>
              <a:buFont typeface="Arial" panose="020B0604020202020204" pitchFamily="34" charset="0"/>
              <a:buChar char="•"/>
            </a:pPr>
            <a:r>
              <a:rPr lang="en-US" sz="1300">
                <a:effectLst/>
              </a:rPr>
              <a:t>Ensure that entry operations remain consistent with the entry permit and that acceptable entry conditions are maintained.</a:t>
            </a:r>
          </a:p>
        </p:txBody>
      </p:sp>
    </p:spTree>
    <p:extLst>
      <p:ext uri="{BB962C8B-B14F-4D97-AF65-F5344CB8AC3E}">
        <p14:creationId xmlns:p14="http://schemas.microsoft.com/office/powerpoint/2010/main" val="33831539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0C298405-1B89-632B-6892-D9570096560C}"/>
              </a:ext>
            </a:extLst>
          </p:cNvPr>
          <p:cNvSpPr txBox="1"/>
          <p:nvPr/>
        </p:nvSpPr>
        <p:spPr>
          <a:xfrm>
            <a:off x="1285240" y="1050595"/>
            <a:ext cx="8074815" cy="1170091"/>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6000" b="1" i="0" kern="1200" dirty="0">
                <a:solidFill>
                  <a:schemeClr val="tx1"/>
                </a:solidFill>
                <a:effectLst/>
                <a:latin typeface="+mj-lt"/>
                <a:ea typeface="+mj-ea"/>
                <a:cs typeface="+mj-cs"/>
              </a:rPr>
              <a:t>Definitions</a:t>
            </a:r>
            <a:endParaRPr lang="en-US" sz="6000" kern="1200" dirty="0">
              <a:solidFill>
                <a:schemeClr val="tx1"/>
              </a:solidFill>
              <a:latin typeface="+mj-lt"/>
              <a:ea typeface="+mj-ea"/>
              <a:cs typeface="+mj-cs"/>
            </a:endParaRPr>
          </a:p>
        </p:txBody>
      </p:sp>
      <p:sp>
        <p:nvSpPr>
          <p:cNvPr id="5" name="TextBox 4">
            <a:extLst>
              <a:ext uri="{FF2B5EF4-FFF2-40B4-BE49-F238E27FC236}">
                <a16:creationId xmlns:a16="http://schemas.microsoft.com/office/drawing/2014/main" id="{1837E6B4-B2C6-873F-3FE6-9AA924B55BD2}"/>
              </a:ext>
            </a:extLst>
          </p:cNvPr>
          <p:cNvSpPr txBox="1"/>
          <p:nvPr/>
        </p:nvSpPr>
        <p:spPr>
          <a:xfrm>
            <a:off x="1285240" y="2363956"/>
            <a:ext cx="8074815" cy="2800395"/>
          </a:xfrm>
          <a:prstGeom prst="rect">
            <a:avLst/>
          </a:prstGeom>
        </p:spPr>
        <p:txBody>
          <a:bodyPr vert="horz" lIns="91440" tIns="45720" rIns="91440" bIns="45720" rtlCol="0" anchor="t">
            <a:noAutofit/>
          </a:bodyPr>
          <a:lstStyle/>
          <a:p>
            <a:pPr indent="-228600">
              <a:lnSpc>
                <a:spcPct val="90000"/>
              </a:lnSpc>
              <a:spcAft>
                <a:spcPts val="600"/>
              </a:spcAft>
              <a:buFont typeface="Arial" panose="020B0604020202020204" pitchFamily="34" charset="0"/>
              <a:buChar char="•"/>
            </a:pPr>
            <a:r>
              <a:rPr lang="en-US" sz="1200" b="1" i="1" dirty="0">
                <a:effectLst/>
              </a:rPr>
              <a:t>Acceptable entry conditions</a:t>
            </a:r>
            <a:r>
              <a:rPr lang="en-US" sz="1200" b="1" i="0" dirty="0">
                <a:effectLst/>
              </a:rPr>
              <a:t> </a:t>
            </a:r>
            <a:r>
              <a:rPr lang="en-US" sz="1200" b="0" i="0" dirty="0">
                <a:effectLst/>
              </a:rPr>
              <a:t>means the conditions that must exist in a permit space to allow entry and to ensure that employees involved with a permit-required confined space entry can safely withstand and work within the space.</a:t>
            </a:r>
            <a:br>
              <a:rPr lang="en-US" sz="1200" dirty="0"/>
            </a:br>
            <a:br>
              <a:rPr lang="en-US" sz="1200" dirty="0"/>
            </a:br>
            <a:r>
              <a:rPr lang="en-US" sz="1200" b="1" i="1" dirty="0">
                <a:effectLst/>
              </a:rPr>
              <a:t>Attendant</a:t>
            </a:r>
            <a:r>
              <a:rPr lang="en-US" sz="1200" b="0" i="0" dirty="0">
                <a:effectLst/>
              </a:rPr>
              <a:t> means an individual stationed outside one or more permit spaces who monitors the authorized entrants and who performs all attendant's duties assigned in the employer's permit space program.</a:t>
            </a:r>
            <a:br>
              <a:rPr lang="en-US" sz="1200" dirty="0"/>
            </a:br>
            <a:br>
              <a:rPr lang="en-US" sz="1200" dirty="0"/>
            </a:br>
            <a:r>
              <a:rPr lang="en-US" sz="1200" b="1" i="1" dirty="0">
                <a:effectLst/>
              </a:rPr>
              <a:t>Authorized entrant</a:t>
            </a:r>
            <a:r>
              <a:rPr lang="en-US" sz="1200" b="1" i="0" dirty="0">
                <a:effectLst/>
              </a:rPr>
              <a:t> </a:t>
            </a:r>
            <a:r>
              <a:rPr lang="en-US" sz="1200" b="0" i="0" dirty="0">
                <a:effectLst/>
              </a:rPr>
              <a:t>means an employee who is authorized by the employer to enter a permit space.</a:t>
            </a:r>
            <a:br>
              <a:rPr lang="en-US" sz="1200" dirty="0"/>
            </a:br>
            <a:br>
              <a:rPr lang="en-US" sz="1200" dirty="0"/>
            </a:br>
            <a:r>
              <a:rPr lang="en-US" sz="1200" b="1" i="1" dirty="0">
                <a:effectLst/>
              </a:rPr>
              <a:t>Blanking or blinding</a:t>
            </a:r>
            <a:r>
              <a:rPr lang="en-US" sz="1200" b="1" i="0" dirty="0">
                <a:effectLst/>
              </a:rPr>
              <a:t> </a:t>
            </a:r>
            <a:r>
              <a:rPr lang="en-US" sz="1200" b="0" i="0" dirty="0">
                <a:effectLst/>
              </a:rPr>
              <a:t>means the absolute closure of a pipe, line, or duct by the fastening of a solid plate (such as a spectacle blind or a skillet blind) that completely covers the bore and that is capable of withstanding the maximum pressure of the pipe, line, or duct with no leakage beyond the plate.</a:t>
            </a:r>
            <a:br>
              <a:rPr lang="en-US" sz="1200" dirty="0"/>
            </a:br>
            <a:br>
              <a:rPr lang="en-US" sz="1200" dirty="0"/>
            </a:br>
            <a:r>
              <a:rPr lang="en-US" sz="1200" b="1" i="1" dirty="0">
                <a:effectLst/>
              </a:rPr>
              <a:t>Confined space</a:t>
            </a:r>
            <a:r>
              <a:rPr lang="en-US" sz="1200" b="1" i="0" dirty="0">
                <a:effectLst/>
              </a:rPr>
              <a:t> </a:t>
            </a:r>
            <a:r>
              <a:rPr lang="en-US" sz="1200" b="0" i="0" dirty="0">
                <a:effectLst/>
              </a:rPr>
              <a:t>means a space that:</a:t>
            </a:r>
            <a:br>
              <a:rPr lang="en-US" sz="1200" dirty="0"/>
            </a:br>
            <a:br>
              <a:rPr lang="en-US" sz="1200" dirty="0"/>
            </a:br>
            <a:r>
              <a:rPr lang="en-US" sz="1200" b="0" i="0" dirty="0">
                <a:effectLst/>
              </a:rPr>
              <a:t>(1) Is large enough and so configured that an employee can bodily enter and perform assigned work; and</a:t>
            </a:r>
            <a:br>
              <a:rPr lang="en-US" sz="1200" dirty="0"/>
            </a:br>
            <a:br>
              <a:rPr lang="en-US" sz="1200" dirty="0"/>
            </a:br>
            <a:r>
              <a:rPr lang="en-US" sz="1200" b="0" i="0" dirty="0">
                <a:effectLst/>
              </a:rPr>
              <a:t>(2) Has limited or restricted means for entry or exit (for example, tanks, vessels, silos, storage bins, hoppers, vaults, and pits are spaces that may have limited means of entry.); and</a:t>
            </a:r>
            <a:br>
              <a:rPr lang="en-US" sz="1200" dirty="0"/>
            </a:br>
            <a:br>
              <a:rPr lang="en-US" sz="1200" dirty="0"/>
            </a:br>
            <a:r>
              <a:rPr lang="en-US" sz="1200" b="0" i="0" dirty="0">
                <a:effectLst/>
              </a:rPr>
              <a:t>(3) Is not designed for continuous employee occupancy.</a:t>
            </a:r>
            <a:br>
              <a:rPr lang="en-US" sz="1200" dirty="0"/>
            </a:br>
            <a:endParaRPr lang="en-US" sz="1200" dirty="0"/>
          </a:p>
        </p:txBody>
      </p:sp>
    </p:spTree>
    <p:extLst>
      <p:ext uri="{BB962C8B-B14F-4D97-AF65-F5344CB8AC3E}">
        <p14:creationId xmlns:p14="http://schemas.microsoft.com/office/powerpoint/2010/main" val="3525362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2D124C7B-72F5-D17B-B65F-566EBA40DBAB}"/>
              </a:ext>
            </a:extLst>
          </p:cNvPr>
          <p:cNvSpPr txBox="1"/>
          <p:nvPr/>
        </p:nvSpPr>
        <p:spPr>
          <a:xfrm>
            <a:off x="1044290" y="840346"/>
            <a:ext cx="8074815" cy="2980410"/>
          </a:xfrm>
          <a:prstGeom prst="rect">
            <a:avLst/>
          </a:prstGeom>
        </p:spPr>
        <p:txBody>
          <a:bodyPr vert="horz" lIns="91440" tIns="45720" rIns="91440" bIns="45720" rtlCol="0" anchor="t">
            <a:normAutofit/>
          </a:bodyPr>
          <a:lstStyle/>
          <a:p>
            <a:pPr marR="0">
              <a:lnSpc>
                <a:spcPct val="90000"/>
              </a:lnSpc>
              <a:spcAft>
                <a:spcPts val="900"/>
              </a:spcAft>
            </a:pPr>
            <a:r>
              <a:rPr lang="en-US" sz="1200" b="1" i="1" dirty="0">
                <a:effectLst/>
              </a:rPr>
              <a:t>Double block and bleed</a:t>
            </a:r>
            <a:r>
              <a:rPr lang="en-US" sz="1200" b="1" dirty="0">
                <a:effectLst/>
              </a:rPr>
              <a:t> </a:t>
            </a:r>
            <a:r>
              <a:rPr lang="en-US" sz="1200" dirty="0">
                <a:effectLst/>
              </a:rPr>
              <a:t>means the closure of a line, duct, or pipe by closing and locking or tagging two in-line valves and by opening and locking or tagging a drain or vent valve in the line between the two closed valves.</a:t>
            </a:r>
            <a:br>
              <a:rPr lang="en-US" sz="1200" dirty="0">
                <a:effectLst/>
              </a:rPr>
            </a:br>
            <a:br>
              <a:rPr lang="en-US" sz="1200" dirty="0">
                <a:effectLst/>
              </a:rPr>
            </a:br>
            <a:r>
              <a:rPr lang="en-US" sz="1200" b="1" i="1" dirty="0">
                <a:effectLst/>
              </a:rPr>
              <a:t>Emergency</a:t>
            </a:r>
            <a:r>
              <a:rPr lang="en-US" sz="1200" dirty="0">
                <a:effectLst/>
              </a:rPr>
              <a:t> means any occurrence (including any failure of hazard control or monitoring equipment) or event internal or external to the permit space that could endanger entrants.</a:t>
            </a:r>
            <a:br>
              <a:rPr lang="en-US" sz="1200" dirty="0">
                <a:effectLst/>
              </a:rPr>
            </a:br>
            <a:br>
              <a:rPr lang="en-US" sz="1200" dirty="0">
                <a:effectLst/>
              </a:rPr>
            </a:br>
            <a:r>
              <a:rPr lang="en-US" sz="1200" b="1" i="1" dirty="0">
                <a:effectLst/>
              </a:rPr>
              <a:t>Engulfment</a:t>
            </a:r>
            <a:r>
              <a:rPr lang="en-US" sz="1200" dirty="0">
                <a:effectLst/>
              </a:rPr>
              <a:t> means the surrounding and effective capture of a person by a liquid or finely divided (flowable) solid substance that can be aspirated to cause death by filling or plugging the respiratory system or that can exert enough force on the body to cause death by strangulation, constriction, or crushing.</a:t>
            </a:r>
            <a:br>
              <a:rPr lang="en-US" sz="1200" dirty="0">
                <a:effectLst/>
              </a:rPr>
            </a:br>
            <a:br>
              <a:rPr lang="en-US" sz="1200" dirty="0">
                <a:effectLst/>
              </a:rPr>
            </a:br>
            <a:r>
              <a:rPr lang="en-US" sz="1200" b="1" i="1" dirty="0">
                <a:effectLst/>
              </a:rPr>
              <a:t>Entry</a:t>
            </a:r>
            <a:r>
              <a:rPr lang="en-US" sz="1200" dirty="0">
                <a:effectLst/>
              </a:rPr>
              <a:t> means the action by which a person passes through an opening into a permit-required confined space. Entry includes ensuing work activities in that space and is considered to have occurred as soon as any part of the entrant's body breaks the plane of an opening into the space.</a:t>
            </a:r>
            <a:br>
              <a:rPr lang="en-US" sz="1200" dirty="0">
                <a:effectLst/>
              </a:rPr>
            </a:br>
            <a:br>
              <a:rPr lang="en-US" sz="1200" dirty="0">
                <a:effectLst/>
              </a:rPr>
            </a:br>
            <a:r>
              <a:rPr lang="en-US" sz="1200" b="1" i="1" dirty="0">
                <a:effectLst/>
              </a:rPr>
              <a:t>Entry permit</a:t>
            </a:r>
            <a:r>
              <a:rPr lang="en-US" sz="1200" dirty="0">
                <a:effectLst/>
              </a:rPr>
              <a:t> means the written or printed document that is provided by the employer to allow and control entry into a permit space and that contains the information specified in paragraph (f) of this section.</a:t>
            </a:r>
          </a:p>
        </p:txBody>
      </p:sp>
      <p:sp>
        <p:nvSpPr>
          <p:cNvPr id="7" name="TextBox 6">
            <a:extLst>
              <a:ext uri="{FF2B5EF4-FFF2-40B4-BE49-F238E27FC236}">
                <a16:creationId xmlns:a16="http://schemas.microsoft.com/office/drawing/2014/main" id="{B9B70527-C92A-0F0B-44B7-E03CC7DC6856}"/>
              </a:ext>
            </a:extLst>
          </p:cNvPr>
          <p:cNvSpPr txBox="1"/>
          <p:nvPr/>
        </p:nvSpPr>
        <p:spPr>
          <a:xfrm>
            <a:off x="1044290" y="3820756"/>
            <a:ext cx="9055067" cy="1569660"/>
          </a:xfrm>
          <a:prstGeom prst="rect">
            <a:avLst/>
          </a:prstGeom>
          <a:noFill/>
        </p:spPr>
        <p:txBody>
          <a:bodyPr wrap="square">
            <a:spAutoFit/>
          </a:bodyPr>
          <a:lstStyle/>
          <a:p>
            <a:pPr>
              <a:spcAft>
                <a:spcPts val="600"/>
              </a:spcAft>
            </a:pPr>
            <a:r>
              <a:rPr lang="en-US" sz="1200" b="1" i="1" dirty="0">
                <a:solidFill>
                  <a:srgbClr val="212121"/>
                </a:solidFill>
                <a:effectLst/>
                <a:latin typeface="Aptos" panose="020B0004020202020204" pitchFamily="34" charset="0"/>
                <a:ea typeface="Aptos" panose="020B0004020202020204" pitchFamily="34" charset="0"/>
                <a:cs typeface="Times New Roman" panose="02020603050405020304" pitchFamily="18" charset="0"/>
              </a:rPr>
              <a:t>Entry supervisor</a:t>
            </a:r>
            <a:r>
              <a:rPr lang="en-US" sz="1200" b="1" dirty="0">
                <a:solidFill>
                  <a:srgbClr val="212121"/>
                </a:solidFill>
                <a:effectLst/>
                <a:latin typeface="Aptos" panose="020B0004020202020204" pitchFamily="34" charset="0"/>
                <a:ea typeface="Aptos" panose="020B0004020202020204" pitchFamily="34" charset="0"/>
                <a:cs typeface="Times New Roman" panose="02020603050405020304" pitchFamily="18" charset="0"/>
              </a:rPr>
              <a:t> </a:t>
            </a:r>
            <a:r>
              <a:rPr lang="en-US" sz="12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rPr>
              <a:t>means the person (such as the employer, foreman, or crew chief) responsible for determining if acceptable entry conditions are present at a permit space where entry is planned, for authorizing entry and overseeing entry operations, and for terminating entry as required by this section.</a:t>
            </a:r>
            <a:br>
              <a:rPr lang="en-US" sz="12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rPr>
            </a:br>
            <a:br>
              <a:rPr lang="en-US" sz="12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rPr>
            </a:br>
            <a:r>
              <a:rPr lang="en-US" sz="12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rPr>
              <a:t>Note: An entry supervisor also may serve as an attendant or as an authorized entrant, as long as that person is trained and equipped as required by this section for each role he or she fills. Also, the duties of entry supervisor may be passed from one individual to another during the course of an entry operation.</a:t>
            </a:r>
            <a:br>
              <a:rPr lang="en-US" sz="1200" dirty="0">
                <a:solidFill>
                  <a:srgbClr val="212121"/>
                </a:solidFill>
                <a:effectLst/>
                <a:latin typeface="Aptos" panose="020B0004020202020204" pitchFamily="34" charset="0"/>
                <a:ea typeface="Aptos" panose="020B0004020202020204" pitchFamily="34" charset="0"/>
                <a:cs typeface="Times New Roman" panose="02020603050405020304" pitchFamily="18" charset="0"/>
              </a:rPr>
            </a:br>
            <a:endParaRPr lang="en-US" sz="1200" dirty="0"/>
          </a:p>
        </p:txBody>
      </p:sp>
    </p:spTree>
    <p:extLst>
      <p:ext uri="{BB962C8B-B14F-4D97-AF65-F5344CB8AC3E}">
        <p14:creationId xmlns:p14="http://schemas.microsoft.com/office/powerpoint/2010/main" val="3343999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960B6ED-7B9D-82F3-576F-C2E8E9B3B3A8}"/>
              </a:ext>
            </a:extLst>
          </p:cNvPr>
          <p:cNvSpPr txBox="1"/>
          <p:nvPr/>
        </p:nvSpPr>
        <p:spPr>
          <a:xfrm>
            <a:off x="1265785" y="719846"/>
            <a:ext cx="8074815" cy="4834647"/>
          </a:xfrm>
          <a:prstGeom prst="rect">
            <a:avLst/>
          </a:prstGeom>
        </p:spPr>
        <p:txBody>
          <a:bodyPr vert="horz" lIns="91440" tIns="45720" rIns="91440" bIns="45720" rtlCol="0" anchor="t">
            <a:noAutofit/>
          </a:bodyPr>
          <a:lstStyle/>
          <a:p>
            <a:pPr>
              <a:lnSpc>
                <a:spcPct val="90000"/>
              </a:lnSpc>
              <a:spcAft>
                <a:spcPts val="600"/>
              </a:spcAft>
            </a:pPr>
            <a:r>
              <a:rPr lang="en-US" sz="1400" b="1" i="1" dirty="0">
                <a:effectLst/>
              </a:rPr>
              <a:t>Hazardous atmosphere</a:t>
            </a:r>
            <a:r>
              <a:rPr lang="en-US" sz="1400" b="1" dirty="0">
                <a:effectLst/>
              </a:rPr>
              <a:t> </a:t>
            </a:r>
            <a:r>
              <a:rPr lang="en-US" sz="1400" dirty="0">
                <a:effectLst/>
              </a:rPr>
              <a:t>means an atmosphere that may expose employees to the risk of death, incapacitation, impairment of ability to self-rescue (that is, escape unaided from a permit space), injury, or acute illness from one or more of the following causes:</a:t>
            </a:r>
            <a:br>
              <a:rPr lang="en-US" sz="1400" dirty="0">
                <a:effectLst/>
              </a:rPr>
            </a:br>
            <a:br>
              <a:rPr lang="en-US" sz="1400" dirty="0">
                <a:effectLst/>
              </a:rPr>
            </a:br>
            <a:r>
              <a:rPr lang="en-US" sz="1400" dirty="0">
                <a:effectLst/>
              </a:rPr>
              <a:t>(1) Flammable gas, vapor, or mist in excess of 10 percent of its lower flammable limit (LFL);</a:t>
            </a:r>
            <a:br>
              <a:rPr lang="en-US" sz="1400" dirty="0">
                <a:effectLst/>
              </a:rPr>
            </a:br>
            <a:br>
              <a:rPr lang="en-US" sz="1400" dirty="0">
                <a:effectLst/>
              </a:rPr>
            </a:br>
            <a:r>
              <a:rPr lang="en-US" sz="1400" dirty="0">
                <a:effectLst/>
              </a:rPr>
              <a:t>(2) Airborne combustible dust at a concentration that meets or exceeds its LFL;</a:t>
            </a:r>
            <a:br>
              <a:rPr lang="en-US" sz="1400" dirty="0">
                <a:effectLst/>
              </a:rPr>
            </a:br>
            <a:br>
              <a:rPr lang="en-US" sz="1400" dirty="0">
                <a:effectLst/>
              </a:rPr>
            </a:br>
            <a:r>
              <a:rPr lang="en-US" sz="1400" dirty="0">
                <a:effectLst/>
              </a:rPr>
              <a:t>Note: This concentration may be approximated as a condition in which the dust obscures vision at a distance of 5 feet (1.52 m) or less.</a:t>
            </a:r>
            <a:br>
              <a:rPr lang="en-US" sz="1400" dirty="0">
                <a:effectLst/>
              </a:rPr>
            </a:br>
            <a:br>
              <a:rPr lang="en-US" sz="1400" dirty="0">
                <a:effectLst/>
              </a:rPr>
            </a:br>
            <a:r>
              <a:rPr lang="en-US" sz="1400" dirty="0">
                <a:effectLst/>
              </a:rPr>
              <a:t>(3) Atmospheric oxygen concentration below 19.5 percent or above 23.5 percent;</a:t>
            </a:r>
            <a:br>
              <a:rPr lang="en-US" sz="1400" dirty="0">
                <a:effectLst/>
              </a:rPr>
            </a:br>
            <a:br>
              <a:rPr lang="en-US" sz="1400" dirty="0">
                <a:effectLst/>
              </a:rPr>
            </a:br>
            <a:r>
              <a:rPr lang="en-US" sz="1400" dirty="0">
                <a:effectLst/>
              </a:rPr>
              <a:t>(4) Atmospheric concentration of any substance for which a dose or a permissible exposure limit is published in subpart G, Occupational Health and Environmental Control, or in subpart Z, Toxic and Hazardous Substances, of this part and which could result in employee exposure in excess of its dose or permissible exposure limit;</a:t>
            </a:r>
            <a:br>
              <a:rPr lang="en-US" sz="1400" dirty="0">
                <a:effectLst/>
              </a:rPr>
            </a:br>
            <a:br>
              <a:rPr lang="en-US" sz="1400" dirty="0">
                <a:effectLst/>
              </a:rPr>
            </a:br>
            <a:r>
              <a:rPr lang="en-US" sz="1400" dirty="0">
                <a:effectLst/>
              </a:rPr>
              <a:t>Note: An atmospheric concentration of any substance that is not capable of causing death, incapacitation, impairment of ability to self-rescue, injury, or acute illness due to its health effects is not covered by this provision.</a:t>
            </a:r>
            <a:br>
              <a:rPr lang="en-US" sz="1400" dirty="0">
                <a:effectLst/>
              </a:rPr>
            </a:br>
            <a:br>
              <a:rPr lang="en-US" sz="1400" dirty="0">
                <a:effectLst/>
              </a:rPr>
            </a:br>
            <a:r>
              <a:rPr lang="en-US" sz="1400" dirty="0">
                <a:effectLst/>
              </a:rPr>
              <a:t>(5) Any other atmospheric condition that is immediately dangerous to life or health.</a:t>
            </a:r>
            <a:br>
              <a:rPr lang="en-US" sz="1400" dirty="0">
                <a:effectLst/>
              </a:rPr>
            </a:br>
            <a:br>
              <a:rPr lang="en-US" sz="1400" dirty="0">
                <a:effectLst/>
              </a:rPr>
            </a:br>
            <a:r>
              <a:rPr lang="en-US" sz="1400" dirty="0">
                <a:effectLst/>
              </a:rPr>
              <a:t>Note: For air contaminants for which OSHA has not determined a dose or permissible exposure limit, other sources of information, such as Material Safety Data Sheets that comply with the Hazard Communication Standard</a:t>
            </a:r>
            <a:endParaRPr lang="en-US" sz="1400" dirty="0"/>
          </a:p>
        </p:txBody>
      </p:sp>
    </p:spTree>
    <p:extLst>
      <p:ext uri="{BB962C8B-B14F-4D97-AF65-F5344CB8AC3E}">
        <p14:creationId xmlns:p14="http://schemas.microsoft.com/office/powerpoint/2010/main" val="1507505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BAB4FF1-450D-1C88-C234-1AB104F8F8EA}"/>
              </a:ext>
            </a:extLst>
          </p:cNvPr>
          <p:cNvSpPr txBox="1"/>
          <p:nvPr/>
        </p:nvSpPr>
        <p:spPr>
          <a:xfrm>
            <a:off x="1431155" y="730025"/>
            <a:ext cx="8074815" cy="2800395"/>
          </a:xfrm>
          <a:prstGeom prst="rect">
            <a:avLst/>
          </a:prstGeom>
        </p:spPr>
        <p:txBody>
          <a:bodyPr vert="horz" lIns="91440" tIns="45720" rIns="91440" bIns="45720" rtlCol="0" anchor="t">
            <a:noAutofit/>
          </a:bodyPr>
          <a:lstStyle/>
          <a:p>
            <a:pPr marL="0" marR="0" indent="-228600">
              <a:lnSpc>
                <a:spcPct val="90000"/>
              </a:lnSpc>
              <a:spcAft>
                <a:spcPts val="900"/>
              </a:spcAft>
              <a:buFont typeface="Arial" panose="020B0604020202020204" pitchFamily="34" charset="0"/>
              <a:buChar char="•"/>
            </a:pPr>
            <a:r>
              <a:rPr lang="en-US" sz="1200" b="1" i="1" dirty="0">
                <a:effectLst/>
              </a:rPr>
              <a:t>Hot work permit</a:t>
            </a:r>
            <a:r>
              <a:rPr lang="en-US" sz="1200" b="1" dirty="0">
                <a:effectLst/>
              </a:rPr>
              <a:t> </a:t>
            </a:r>
            <a:r>
              <a:rPr lang="en-US" sz="1200" dirty="0">
                <a:effectLst/>
              </a:rPr>
              <a:t>means the employer's written authorization to perform operations (for example, riveting, welding, cutting, burning, and heating) capable of providing a source of ignition.</a:t>
            </a:r>
            <a:br>
              <a:rPr lang="en-US" sz="1200" dirty="0">
                <a:effectLst/>
              </a:rPr>
            </a:br>
            <a:br>
              <a:rPr lang="en-US" sz="1200" dirty="0">
                <a:effectLst/>
              </a:rPr>
            </a:br>
            <a:r>
              <a:rPr lang="en-US" sz="1200" b="1" i="1" dirty="0">
                <a:effectLst/>
              </a:rPr>
              <a:t>Immediately dangerous to life or health (IDLH)</a:t>
            </a:r>
            <a:r>
              <a:rPr lang="en-US" sz="1200" b="1" dirty="0">
                <a:effectLst/>
              </a:rPr>
              <a:t> </a:t>
            </a:r>
            <a:r>
              <a:rPr lang="en-US" sz="1200" dirty="0">
                <a:effectLst/>
              </a:rPr>
              <a:t>means any condition that poses an immediate or delayed threat to life or that would cause irreversible adverse health effects or that would interfere with an individual's ability to escape unaided from a permit space.</a:t>
            </a:r>
            <a:br>
              <a:rPr lang="en-US" sz="1200" dirty="0">
                <a:effectLst/>
              </a:rPr>
            </a:br>
            <a:br>
              <a:rPr lang="en-US" sz="1200" dirty="0">
                <a:effectLst/>
              </a:rPr>
            </a:br>
            <a:r>
              <a:rPr lang="en-US" sz="1200" dirty="0">
                <a:effectLst/>
              </a:rPr>
              <a:t>Note: Some materials - hydrogen fluoride gas and cadmium vapor, for example - may produce immediate transient effects that, even if severe, may pass without medical attention, but are followed by sudden, possibly fatal collapse 12-72 hours after exposure. The victim "feels normal" from recovery from transient effects until collapse. Such materials in hazardous quantities are considered to be "immediately" dangerous to life or health.</a:t>
            </a:r>
            <a:br>
              <a:rPr lang="en-US" sz="1200" dirty="0">
                <a:effectLst/>
              </a:rPr>
            </a:br>
            <a:br>
              <a:rPr lang="en-US" sz="1200" dirty="0">
                <a:effectLst/>
              </a:rPr>
            </a:br>
            <a:r>
              <a:rPr lang="en-US" sz="1200" b="1" i="1" dirty="0">
                <a:effectLst/>
              </a:rPr>
              <a:t>Inerting</a:t>
            </a:r>
            <a:r>
              <a:rPr lang="en-US" sz="1200" dirty="0">
                <a:effectLst/>
              </a:rPr>
              <a:t> means the displacement of the atmosphere in a permit space by a noncombustible gas (such as nitrogen) to such an extent that the resulting atmosphere is noncombustible.</a:t>
            </a:r>
            <a:br>
              <a:rPr lang="en-US" sz="1200" dirty="0">
                <a:effectLst/>
              </a:rPr>
            </a:br>
            <a:br>
              <a:rPr lang="en-US" sz="1200" dirty="0">
                <a:effectLst/>
              </a:rPr>
            </a:br>
            <a:r>
              <a:rPr lang="en-US" sz="1200" dirty="0">
                <a:effectLst/>
              </a:rPr>
              <a:t>Note: This procedure produces an IDLH oxygen-deficient atmosphere.</a:t>
            </a:r>
            <a:br>
              <a:rPr lang="en-US" sz="1200" dirty="0">
                <a:effectLst/>
              </a:rPr>
            </a:br>
            <a:br>
              <a:rPr lang="en-US" sz="1200" dirty="0">
                <a:effectLst/>
              </a:rPr>
            </a:br>
            <a:r>
              <a:rPr lang="en-US" sz="1200" b="1" i="1" dirty="0">
                <a:effectLst/>
              </a:rPr>
              <a:t>Isolation</a:t>
            </a:r>
            <a:r>
              <a:rPr lang="en-US" sz="1200" dirty="0">
                <a:effectLst/>
              </a:rPr>
              <a:t> means the process by which a permit space is removed from service and completely protected against the release of energy and material into the space by such means as: blanking or blinding; misaligning or removing sections of lines, pipes, or ducts; a double block and bleed system; lockout or tagout of all sources of energy; or blocking or disconnecting all mechanical linkages.</a:t>
            </a:r>
          </a:p>
          <a:p>
            <a:pPr marL="0" marR="0" indent="-228600">
              <a:lnSpc>
                <a:spcPct val="90000"/>
              </a:lnSpc>
              <a:spcAft>
                <a:spcPts val="900"/>
              </a:spcAft>
              <a:buFont typeface="Arial" panose="020B0604020202020204" pitchFamily="34" charset="0"/>
              <a:buChar char="•"/>
            </a:pPr>
            <a:r>
              <a:rPr lang="en-US" sz="1200" b="1" i="1" dirty="0">
                <a:effectLst/>
              </a:rPr>
              <a:t>Line breaking</a:t>
            </a:r>
            <a:r>
              <a:rPr lang="en-US" sz="1200" b="1" dirty="0">
                <a:effectLst/>
              </a:rPr>
              <a:t> </a:t>
            </a:r>
            <a:r>
              <a:rPr lang="en-US" sz="1200" dirty="0">
                <a:effectLst/>
              </a:rPr>
              <a:t>means the intentional opening of a pipe, line, or duct that is or has been carrying flammable, corrosive, or toxic material, an inert gas, or any fluid at a volume, pressure, or temperature capable of causing injury.</a:t>
            </a:r>
            <a:br>
              <a:rPr lang="en-US" sz="1200" dirty="0">
                <a:effectLst/>
              </a:rPr>
            </a:br>
            <a:br>
              <a:rPr lang="en-US" sz="1200" dirty="0">
                <a:effectLst/>
              </a:rPr>
            </a:br>
            <a:r>
              <a:rPr lang="en-US" sz="1200" b="1" i="1" dirty="0">
                <a:effectLst/>
              </a:rPr>
              <a:t>Non-permit confined space</a:t>
            </a:r>
            <a:r>
              <a:rPr lang="en-US" sz="1200" b="1" dirty="0">
                <a:effectLst/>
              </a:rPr>
              <a:t> </a:t>
            </a:r>
            <a:r>
              <a:rPr lang="en-US" sz="1200" dirty="0">
                <a:effectLst/>
              </a:rPr>
              <a:t>means a confined space that does not contain or, with respect to atmospheric hazards, have the potential to contain any hazard capable of causing death or serious physical harm.</a:t>
            </a:r>
            <a:br>
              <a:rPr lang="en-US" sz="1200" dirty="0">
                <a:effectLst/>
              </a:rPr>
            </a:br>
            <a:br>
              <a:rPr lang="en-US" sz="1200" dirty="0">
                <a:effectLst/>
              </a:rPr>
            </a:br>
            <a:r>
              <a:rPr lang="en-US" sz="1200" b="1" i="1" dirty="0">
                <a:effectLst/>
              </a:rPr>
              <a:t>Oxygen deficient atmosphere</a:t>
            </a:r>
            <a:r>
              <a:rPr lang="en-US" sz="1200" b="1" dirty="0">
                <a:effectLst/>
              </a:rPr>
              <a:t> </a:t>
            </a:r>
            <a:r>
              <a:rPr lang="en-US" sz="1200" dirty="0">
                <a:effectLst/>
              </a:rPr>
              <a:t>means an atmosphere containing less than 19.5 percent oxygen by volume.</a:t>
            </a:r>
            <a:br>
              <a:rPr lang="en-US" sz="1200" dirty="0">
                <a:effectLst/>
              </a:rPr>
            </a:br>
            <a:br>
              <a:rPr lang="en-US" sz="1200" dirty="0">
                <a:effectLst/>
              </a:rPr>
            </a:br>
            <a:r>
              <a:rPr lang="en-US" sz="1200" b="1" i="1" dirty="0">
                <a:effectLst/>
              </a:rPr>
              <a:t>Oxygen enriched atmosphere</a:t>
            </a:r>
            <a:r>
              <a:rPr lang="en-US" sz="1200" b="1" dirty="0">
                <a:effectLst/>
              </a:rPr>
              <a:t> </a:t>
            </a:r>
            <a:r>
              <a:rPr lang="en-US" sz="1200" dirty="0">
                <a:effectLst/>
              </a:rPr>
              <a:t>means an atmosphere containing more than 23.5 percent oxygen by volume. </a:t>
            </a:r>
          </a:p>
        </p:txBody>
      </p:sp>
    </p:spTree>
    <p:extLst>
      <p:ext uri="{BB962C8B-B14F-4D97-AF65-F5344CB8AC3E}">
        <p14:creationId xmlns:p14="http://schemas.microsoft.com/office/powerpoint/2010/main" val="36091249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89436CC-7A09-B336-95CB-6B13E4EE41C9}"/>
              </a:ext>
            </a:extLst>
          </p:cNvPr>
          <p:cNvSpPr txBox="1"/>
          <p:nvPr/>
        </p:nvSpPr>
        <p:spPr>
          <a:xfrm>
            <a:off x="2609850" y="1958672"/>
            <a:ext cx="6096000" cy="1477328"/>
          </a:xfrm>
          <a:prstGeom prst="rect">
            <a:avLst/>
          </a:prstGeom>
          <a:noFill/>
        </p:spPr>
        <p:txBody>
          <a:bodyPr wrap="square">
            <a:spAutoFit/>
          </a:bodyPr>
          <a:lstStyle/>
          <a:p>
            <a:r>
              <a:rPr lang="en-US" dirty="0">
                <a:hlinkClick r:id="rId2"/>
              </a:rPr>
              <a:t>CSB Final Report on Xcel Energy Accident Finds Company and its Contractor Failed to Adequately Prepare for Hazardous Work Inside Confined Space of Hydroelectric Plant Tunnel; Xcel Had No Technically Qualified Responders on Duty - Investigations - News | CSB</a:t>
            </a:r>
            <a:endParaRPr lang="en-US" dirty="0"/>
          </a:p>
        </p:txBody>
      </p:sp>
      <p:sp>
        <p:nvSpPr>
          <p:cNvPr id="5" name="TextBox 4">
            <a:extLst>
              <a:ext uri="{FF2B5EF4-FFF2-40B4-BE49-F238E27FC236}">
                <a16:creationId xmlns:a16="http://schemas.microsoft.com/office/drawing/2014/main" id="{1C64586B-3907-F1F7-9DBD-6C6E1A887805}"/>
              </a:ext>
            </a:extLst>
          </p:cNvPr>
          <p:cNvSpPr txBox="1"/>
          <p:nvPr/>
        </p:nvSpPr>
        <p:spPr>
          <a:xfrm>
            <a:off x="2609850" y="4409123"/>
            <a:ext cx="6096000" cy="1477328"/>
          </a:xfrm>
          <a:prstGeom prst="rect">
            <a:avLst/>
          </a:prstGeom>
          <a:noFill/>
        </p:spPr>
        <p:txBody>
          <a:bodyPr wrap="square">
            <a:spAutoFit/>
          </a:bodyPr>
          <a:lstStyle/>
          <a:p>
            <a:r>
              <a:rPr lang="en-US" dirty="0">
                <a:hlinkClick r:id="rId3"/>
              </a:rPr>
              <a:t>CSB Issues Case Study in 2005 Valero Refinery Delaware City, DE, Accident; Report Notes Inadequate Nitrogen Asphyxiation Hazard Awareness Training and Improper Confined Space Rescue Actions - Investigations - News | CSB</a:t>
            </a:r>
            <a:endParaRPr lang="en-US" dirty="0"/>
          </a:p>
        </p:txBody>
      </p:sp>
      <p:sp>
        <p:nvSpPr>
          <p:cNvPr id="7" name="TextBox 6">
            <a:extLst>
              <a:ext uri="{FF2B5EF4-FFF2-40B4-BE49-F238E27FC236}">
                <a16:creationId xmlns:a16="http://schemas.microsoft.com/office/drawing/2014/main" id="{5A32E123-DCC0-35BC-36A6-86BC46F17B22}"/>
              </a:ext>
            </a:extLst>
          </p:cNvPr>
          <p:cNvSpPr txBox="1"/>
          <p:nvPr/>
        </p:nvSpPr>
        <p:spPr>
          <a:xfrm>
            <a:off x="2609850" y="447966"/>
            <a:ext cx="6096000" cy="537583"/>
          </a:xfrm>
          <a:prstGeom prst="rect">
            <a:avLst/>
          </a:prstGeom>
          <a:noFill/>
        </p:spPr>
        <p:txBody>
          <a:bodyPr wrap="square">
            <a:spAutoFit/>
          </a:bodyPr>
          <a:lstStyle/>
          <a:p>
            <a:pPr marL="0" marR="0">
              <a:lnSpc>
                <a:spcPct val="107000"/>
              </a:lnSpc>
              <a:spcAft>
                <a:spcPts val="800"/>
              </a:spcAft>
            </a:pPr>
            <a:r>
              <a:rPr lang="en-US" sz="2800" b="1" dirty="0">
                <a:effectLst/>
                <a:latin typeface="Aptos" panose="020B0004020202020204" pitchFamily="34" charset="0"/>
                <a:ea typeface="Aptos" panose="020B0004020202020204" pitchFamily="34" charset="0"/>
                <a:cs typeface="Times New Roman" panose="02020603050405020304" pitchFamily="18" charset="0"/>
              </a:rPr>
              <a:t>Confined Space Fatalities </a:t>
            </a:r>
          </a:p>
        </p:txBody>
      </p:sp>
    </p:spTree>
    <p:extLst>
      <p:ext uri="{BB962C8B-B14F-4D97-AF65-F5344CB8AC3E}">
        <p14:creationId xmlns:p14="http://schemas.microsoft.com/office/powerpoint/2010/main" val="359722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Triangle 2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BCC0A1D3-D308-B024-DCC2-5A73C7BB65BB}"/>
              </a:ext>
            </a:extLst>
          </p:cNvPr>
          <p:cNvSpPr txBox="1"/>
          <p:nvPr/>
        </p:nvSpPr>
        <p:spPr>
          <a:xfrm>
            <a:off x="1036864" y="1094015"/>
            <a:ext cx="9854293" cy="4217610"/>
          </a:xfrm>
          <a:prstGeom prst="rect">
            <a:avLst/>
          </a:prstGeom>
        </p:spPr>
        <p:txBody>
          <a:bodyPr vert="horz" lIns="91440" tIns="45720" rIns="91440" bIns="45720" rtlCol="0" anchor="t">
            <a:normAutofit/>
          </a:bodyPr>
          <a:lstStyle/>
          <a:p>
            <a:pPr marR="0">
              <a:lnSpc>
                <a:spcPct val="90000"/>
              </a:lnSpc>
              <a:spcAft>
                <a:spcPts val="800"/>
              </a:spcAft>
            </a:pPr>
            <a:r>
              <a:rPr lang="en-US" sz="3600" b="1" dirty="0">
                <a:effectLst/>
              </a:rPr>
              <a:t>Life-Saving Rules</a:t>
            </a:r>
            <a:r>
              <a:rPr lang="en-US" sz="3600" dirty="0">
                <a:effectLst/>
              </a:rPr>
              <a:t> are essential for fostering a safe work environment and protecting the well-being of employees</a:t>
            </a:r>
            <a:r>
              <a:rPr lang="en-US" sz="2400" b="1" dirty="0">
                <a:effectLst/>
              </a:rPr>
              <a:t>. </a:t>
            </a:r>
          </a:p>
          <a:p>
            <a:pPr>
              <a:lnSpc>
                <a:spcPct val="90000"/>
              </a:lnSpc>
              <a:spcAft>
                <a:spcPts val="800"/>
              </a:spcAft>
            </a:pPr>
            <a:endParaRPr lang="en-US" sz="2400" b="0" i="0" dirty="0">
              <a:effectLst/>
            </a:endParaRPr>
          </a:p>
          <a:p>
            <a:pPr>
              <a:lnSpc>
                <a:spcPct val="90000"/>
              </a:lnSpc>
              <a:spcAft>
                <a:spcPts val="800"/>
              </a:spcAft>
            </a:pPr>
            <a:r>
              <a:rPr lang="en-US" sz="2800" b="0" i="0" dirty="0">
                <a:effectLst/>
              </a:rPr>
              <a:t>OSHA's life safety standards for confined spaces are crucial because they help protect workers from serious hazards that can lead to injury or death. Confined spaces, such as tanks, silos, and pipelines, often have limited entry and exit points and are not designed for continuous occupancy</a:t>
            </a:r>
            <a:r>
              <a:rPr lang="en-US" sz="2400" b="0" i="0" dirty="0">
                <a:effectLst/>
              </a:rPr>
              <a:t>.</a:t>
            </a:r>
          </a:p>
          <a:p>
            <a:pPr marR="0">
              <a:lnSpc>
                <a:spcPct val="90000"/>
              </a:lnSpc>
              <a:spcAft>
                <a:spcPts val="800"/>
              </a:spcAft>
            </a:pPr>
            <a:endParaRPr lang="en-US" sz="2400" b="1" dirty="0">
              <a:effectLst/>
            </a:endParaRPr>
          </a:p>
        </p:txBody>
      </p:sp>
    </p:spTree>
    <p:extLst>
      <p:ext uri="{BB962C8B-B14F-4D97-AF65-F5344CB8AC3E}">
        <p14:creationId xmlns:p14="http://schemas.microsoft.com/office/powerpoint/2010/main" val="4104212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BAA921E-52FD-7B2A-C417-ED739A754634}"/>
              </a:ext>
            </a:extLst>
          </p:cNvPr>
          <p:cNvSpPr txBox="1"/>
          <p:nvPr/>
        </p:nvSpPr>
        <p:spPr>
          <a:xfrm>
            <a:off x="70338" y="368080"/>
            <a:ext cx="11905777" cy="523220"/>
          </a:xfrm>
          <a:prstGeom prst="rect">
            <a:avLst/>
          </a:prstGeom>
          <a:noFill/>
        </p:spPr>
        <p:txBody>
          <a:bodyPr wrap="square">
            <a:spAutoFit/>
          </a:bodyPr>
          <a:lstStyle/>
          <a:p>
            <a:pPr algn="ctr"/>
            <a:r>
              <a:rPr lang="fr-FR" sz="2800" b="1" dirty="0"/>
              <a:t>EXAMPLES OF CONFINED SPACES</a:t>
            </a:r>
          </a:p>
        </p:txBody>
      </p:sp>
      <p:pic>
        <p:nvPicPr>
          <p:cNvPr id="11" name="Picture 10">
            <a:extLst>
              <a:ext uri="{FF2B5EF4-FFF2-40B4-BE49-F238E27FC236}">
                <a16:creationId xmlns:a16="http://schemas.microsoft.com/office/drawing/2014/main" id="{4C5360D6-81A6-4B13-A169-C1B12CD81D45}"/>
              </a:ext>
            </a:extLst>
          </p:cNvPr>
          <p:cNvPicPr/>
          <p:nvPr/>
        </p:nvPicPr>
        <p:blipFill rotWithShape="1">
          <a:blip r:embed="rId2">
            <a:extLst>
              <a:ext uri="{28A0092B-C50C-407E-A947-70E740481C1C}">
                <a14:useLocalDpi xmlns:a14="http://schemas.microsoft.com/office/drawing/2010/main" val="0"/>
              </a:ext>
            </a:extLst>
          </a:blip>
          <a:srcRect b="11327"/>
          <a:stretch/>
        </p:blipFill>
        <p:spPr bwMode="auto">
          <a:xfrm>
            <a:off x="1212195" y="1305937"/>
            <a:ext cx="1690332" cy="1815566"/>
          </a:xfrm>
          <a:prstGeom prst="roundRect">
            <a:avLst>
              <a:gd name="adj" fmla="val 8594"/>
            </a:avLst>
          </a:prstGeom>
          <a:solidFill>
            <a:srgbClr val="FFFFFF">
              <a:shade val="85000"/>
            </a:srgbClr>
          </a:solidFill>
          <a:ln>
            <a:noFill/>
          </a:ln>
          <a:effectLst>
            <a:reflection blurRad="12700" endPos="0" dist="5000" dir="5400000" sy="-100000" algn="bl" rotWithShape="0"/>
          </a:effectLst>
        </p:spPr>
      </p:pic>
      <p:pic>
        <p:nvPicPr>
          <p:cNvPr id="12" name="Image 33">
            <a:extLst>
              <a:ext uri="{FF2B5EF4-FFF2-40B4-BE49-F238E27FC236}">
                <a16:creationId xmlns:a16="http://schemas.microsoft.com/office/drawing/2014/main" id="{73A81F36-9A8F-3D20-19F2-29646150F553}"/>
              </a:ext>
            </a:extLst>
          </p:cNvPr>
          <p:cNvPicPr>
            <a:picLocks noChangeAspect="1"/>
          </p:cNvPicPr>
          <p:nvPr/>
        </p:nvPicPr>
        <p:blipFill rotWithShape="1">
          <a:blip r:embed="rId3"/>
          <a:srcRect l="9304" r="465"/>
          <a:stretch/>
        </p:blipFill>
        <p:spPr>
          <a:xfrm>
            <a:off x="4678678" y="1268314"/>
            <a:ext cx="2429693" cy="1800130"/>
          </a:xfrm>
          <a:prstGeom prst="roundRect">
            <a:avLst>
              <a:gd name="adj" fmla="val 8594"/>
            </a:avLst>
          </a:prstGeom>
          <a:solidFill>
            <a:srgbClr val="FFFFFF">
              <a:shade val="85000"/>
            </a:srgbClr>
          </a:solidFill>
          <a:ln>
            <a:noFill/>
          </a:ln>
          <a:effectLst>
            <a:reflection blurRad="12700" endPos="0" dist="5000" dir="5400000" sy="-100000" algn="bl" rotWithShape="0"/>
          </a:effectLst>
        </p:spPr>
      </p:pic>
      <p:pic>
        <p:nvPicPr>
          <p:cNvPr id="13" name="Picture 2" descr="Getting boiler design right | Consulting - Specifying Engineer">
            <a:extLst>
              <a:ext uri="{FF2B5EF4-FFF2-40B4-BE49-F238E27FC236}">
                <a16:creationId xmlns:a16="http://schemas.microsoft.com/office/drawing/2014/main" id="{58127D25-6607-2462-1B1B-18784F475C5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66216" y="1286283"/>
            <a:ext cx="2429693" cy="180013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a:extLst>
              <a:ext uri="{FF2B5EF4-FFF2-40B4-BE49-F238E27FC236}">
                <a16:creationId xmlns:a16="http://schemas.microsoft.com/office/drawing/2014/main" id="{3A62D8E5-8070-328D-A04D-BCB93EF28CAB}"/>
              </a:ext>
            </a:extLst>
          </p:cNvPr>
          <p:cNvSpPr txBox="1"/>
          <p:nvPr/>
        </p:nvSpPr>
        <p:spPr>
          <a:xfrm>
            <a:off x="1048772" y="3259036"/>
            <a:ext cx="2017178" cy="646331"/>
          </a:xfrm>
          <a:prstGeom prst="rect">
            <a:avLst/>
          </a:prstGeom>
          <a:noFill/>
        </p:spPr>
        <p:txBody>
          <a:bodyPr wrap="square">
            <a:spAutoFit/>
          </a:bodyPr>
          <a:lstStyle/>
          <a:p>
            <a:pPr algn="ctr"/>
            <a:r>
              <a:rPr lang="fr-FR" sz="1800" b="1" dirty="0"/>
              <a:t>Reactors and Pressure Vessels</a:t>
            </a:r>
          </a:p>
        </p:txBody>
      </p:sp>
      <p:sp>
        <p:nvSpPr>
          <p:cNvPr id="17" name="TextBox 16">
            <a:extLst>
              <a:ext uri="{FF2B5EF4-FFF2-40B4-BE49-F238E27FC236}">
                <a16:creationId xmlns:a16="http://schemas.microsoft.com/office/drawing/2014/main" id="{091D2160-010B-5410-47AA-14793F28D29A}"/>
              </a:ext>
            </a:extLst>
          </p:cNvPr>
          <p:cNvSpPr txBox="1"/>
          <p:nvPr/>
        </p:nvSpPr>
        <p:spPr>
          <a:xfrm>
            <a:off x="4586903" y="3249189"/>
            <a:ext cx="2613242" cy="646331"/>
          </a:xfrm>
          <a:prstGeom prst="rect">
            <a:avLst/>
          </a:prstGeom>
          <a:noFill/>
        </p:spPr>
        <p:txBody>
          <a:bodyPr wrap="square">
            <a:spAutoFit/>
          </a:bodyPr>
          <a:lstStyle/>
          <a:p>
            <a:pPr algn="ctr"/>
            <a:r>
              <a:rPr lang="fr-FR" sz="1800" b="1" dirty="0"/>
              <a:t>Underground Tanks and Vaults </a:t>
            </a:r>
          </a:p>
        </p:txBody>
      </p:sp>
      <p:sp>
        <p:nvSpPr>
          <p:cNvPr id="19" name="TextBox 18">
            <a:extLst>
              <a:ext uri="{FF2B5EF4-FFF2-40B4-BE49-F238E27FC236}">
                <a16:creationId xmlns:a16="http://schemas.microsoft.com/office/drawing/2014/main" id="{6EACE1AF-4B34-5930-EECE-335050EDF408}"/>
              </a:ext>
            </a:extLst>
          </p:cNvPr>
          <p:cNvSpPr txBox="1"/>
          <p:nvPr/>
        </p:nvSpPr>
        <p:spPr>
          <a:xfrm>
            <a:off x="9680622" y="3213861"/>
            <a:ext cx="1000879" cy="369332"/>
          </a:xfrm>
          <a:prstGeom prst="rect">
            <a:avLst/>
          </a:prstGeom>
          <a:noFill/>
        </p:spPr>
        <p:txBody>
          <a:bodyPr wrap="square">
            <a:spAutoFit/>
          </a:bodyPr>
          <a:lstStyle/>
          <a:p>
            <a:r>
              <a:rPr lang="fr-FR" sz="1800" b="1" dirty="0"/>
              <a:t>Boilers</a:t>
            </a:r>
            <a:endParaRPr lang="en-US" dirty="0"/>
          </a:p>
        </p:txBody>
      </p:sp>
      <p:pic>
        <p:nvPicPr>
          <p:cNvPr id="20" name="Picture 4" descr="What Is A Cooling Tower? - SPX Cooling Towers">
            <a:extLst>
              <a:ext uri="{FF2B5EF4-FFF2-40B4-BE49-F238E27FC236}">
                <a16:creationId xmlns:a16="http://schemas.microsoft.com/office/drawing/2014/main" id="{71D6E8A2-A3CE-F5FF-8EC1-26FBEAB3823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28816" y="4182471"/>
            <a:ext cx="3331040" cy="199416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a:extLst>
              <a:ext uri="{FF2B5EF4-FFF2-40B4-BE49-F238E27FC236}">
                <a16:creationId xmlns:a16="http://schemas.microsoft.com/office/drawing/2014/main" id="{4CD03154-866A-E38C-E709-7550F04A409D}"/>
              </a:ext>
            </a:extLst>
          </p:cNvPr>
          <p:cNvPicPr>
            <a:picLocks noChangeAspect="1"/>
          </p:cNvPicPr>
          <p:nvPr/>
        </p:nvPicPr>
        <p:blipFill>
          <a:blip r:embed="rId6"/>
          <a:stretch>
            <a:fillRect/>
          </a:stretch>
        </p:blipFill>
        <p:spPr>
          <a:xfrm>
            <a:off x="7108371" y="4241069"/>
            <a:ext cx="3009900" cy="2028825"/>
          </a:xfrm>
          <a:prstGeom prst="rect">
            <a:avLst/>
          </a:prstGeom>
        </p:spPr>
      </p:pic>
      <p:sp>
        <p:nvSpPr>
          <p:cNvPr id="23" name="TextBox 22">
            <a:extLst>
              <a:ext uri="{FF2B5EF4-FFF2-40B4-BE49-F238E27FC236}">
                <a16:creationId xmlns:a16="http://schemas.microsoft.com/office/drawing/2014/main" id="{B78625FC-36E8-A368-5E79-D2C33CF09A3D}"/>
              </a:ext>
            </a:extLst>
          </p:cNvPr>
          <p:cNvSpPr txBox="1"/>
          <p:nvPr/>
        </p:nvSpPr>
        <p:spPr>
          <a:xfrm>
            <a:off x="1668585" y="6295384"/>
            <a:ext cx="3851501" cy="369332"/>
          </a:xfrm>
          <a:prstGeom prst="rect">
            <a:avLst/>
          </a:prstGeom>
          <a:noFill/>
        </p:spPr>
        <p:txBody>
          <a:bodyPr wrap="square">
            <a:spAutoFit/>
          </a:bodyPr>
          <a:lstStyle/>
          <a:p>
            <a:pPr algn="ctr"/>
            <a:r>
              <a:rPr lang="fr-FR" sz="1800" b="1" dirty="0"/>
              <a:t>Cooling Towers</a:t>
            </a:r>
          </a:p>
        </p:txBody>
      </p:sp>
      <p:sp>
        <p:nvSpPr>
          <p:cNvPr id="27" name="TextBox 26">
            <a:extLst>
              <a:ext uri="{FF2B5EF4-FFF2-40B4-BE49-F238E27FC236}">
                <a16:creationId xmlns:a16="http://schemas.microsoft.com/office/drawing/2014/main" id="{1331B772-1C5F-B208-3BFB-CEB27746539F}"/>
              </a:ext>
            </a:extLst>
          </p:cNvPr>
          <p:cNvSpPr txBox="1"/>
          <p:nvPr/>
        </p:nvSpPr>
        <p:spPr>
          <a:xfrm>
            <a:off x="7322431" y="6305254"/>
            <a:ext cx="2795840" cy="369332"/>
          </a:xfrm>
          <a:prstGeom prst="rect">
            <a:avLst/>
          </a:prstGeom>
          <a:noFill/>
        </p:spPr>
        <p:txBody>
          <a:bodyPr wrap="square">
            <a:spAutoFit/>
          </a:bodyPr>
          <a:lstStyle/>
          <a:p>
            <a:pPr algn="ctr"/>
            <a:r>
              <a:rPr lang="fr-FR" sz="1800" b="1" dirty="0"/>
              <a:t>Distillation Towers</a:t>
            </a:r>
          </a:p>
        </p:txBody>
      </p:sp>
    </p:spTree>
    <p:extLst>
      <p:ext uri="{BB962C8B-B14F-4D97-AF65-F5344CB8AC3E}">
        <p14:creationId xmlns:p14="http://schemas.microsoft.com/office/powerpoint/2010/main" val="1717628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AFB5569-A5FB-6AFE-E63B-95F3FD5D180F}"/>
              </a:ext>
            </a:extLst>
          </p:cNvPr>
          <p:cNvSpPr txBox="1"/>
          <p:nvPr/>
        </p:nvSpPr>
        <p:spPr>
          <a:xfrm>
            <a:off x="767444" y="773723"/>
            <a:ext cx="10025742" cy="4996141"/>
          </a:xfrm>
          <a:prstGeom prst="rect">
            <a:avLst/>
          </a:prstGeom>
        </p:spPr>
        <p:txBody>
          <a:bodyPr vert="horz" lIns="91440" tIns="45720" rIns="91440" bIns="45720" rtlCol="0" anchor="t">
            <a:noAutofit/>
          </a:bodyPr>
          <a:lstStyle/>
          <a:p>
            <a:pPr indent="-228600">
              <a:lnSpc>
                <a:spcPct val="90000"/>
              </a:lnSpc>
              <a:spcAft>
                <a:spcPts val="600"/>
              </a:spcAft>
              <a:buFont typeface="Arial" panose="020B0604020202020204" pitchFamily="34" charset="0"/>
              <a:buChar char="•"/>
            </a:pPr>
            <a:endParaRPr lang="en-US" sz="1400" b="0" i="0" dirty="0">
              <a:effectLst/>
            </a:endParaRPr>
          </a:p>
          <a:p>
            <a:pPr>
              <a:lnSpc>
                <a:spcPct val="90000"/>
              </a:lnSpc>
              <a:spcAft>
                <a:spcPts val="600"/>
              </a:spcAft>
            </a:pPr>
            <a:r>
              <a:rPr lang="en-US" sz="2000" b="1" dirty="0"/>
              <a:t>             Here are some key reasons why these standards matter</a:t>
            </a:r>
            <a:r>
              <a:rPr lang="en-US" b="1" dirty="0"/>
              <a:t>:</a:t>
            </a:r>
          </a:p>
          <a:p>
            <a:pPr>
              <a:lnSpc>
                <a:spcPct val="90000"/>
              </a:lnSpc>
              <a:spcAft>
                <a:spcPts val="600"/>
              </a:spcAft>
            </a:pPr>
            <a:endParaRPr lang="en-US" sz="1400" b="1" i="0" dirty="0">
              <a:effectLst/>
            </a:endParaRPr>
          </a:p>
          <a:p>
            <a:pPr marL="285750" indent="-228600">
              <a:lnSpc>
                <a:spcPct val="90000"/>
              </a:lnSpc>
              <a:spcAft>
                <a:spcPts val="600"/>
              </a:spcAft>
              <a:buFont typeface="Arial" panose="020B0604020202020204" pitchFamily="34" charset="0"/>
              <a:buChar char="•"/>
            </a:pPr>
            <a:r>
              <a:rPr lang="en-US" b="1" i="0" dirty="0">
                <a:effectLst/>
              </a:rPr>
              <a:t>Hazardous Atmospheres</a:t>
            </a:r>
            <a:r>
              <a:rPr lang="en-US" b="0" i="0" dirty="0">
                <a:effectLst/>
              </a:rPr>
              <a:t>: Confined spaces can contain toxic gases, low oxygen levels, or explosive atmospheres. Proper ventilation and monitoring are essential to ensure safe entry</a:t>
            </a:r>
            <a:r>
              <a:rPr lang="en-US" dirty="0"/>
              <a:t>.</a:t>
            </a:r>
          </a:p>
          <a:p>
            <a:pPr marL="285750" indent="-228600">
              <a:lnSpc>
                <a:spcPct val="90000"/>
              </a:lnSpc>
              <a:spcAft>
                <a:spcPts val="600"/>
              </a:spcAft>
              <a:buFont typeface="Arial" panose="020B0604020202020204" pitchFamily="34" charset="0"/>
              <a:buChar char="•"/>
            </a:pPr>
            <a:endParaRPr lang="en-US" b="0" i="0" dirty="0">
              <a:effectLst/>
            </a:endParaRPr>
          </a:p>
          <a:p>
            <a:pPr marL="285750" indent="-228600">
              <a:lnSpc>
                <a:spcPct val="90000"/>
              </a:lnSpc>
              <a:spcAft>
                <a:spcPts val="600"/>
              </a:spcAft>
              <a:buFont typeface="Arial" panose="020B0604020202020204" pitchFamily="34" charset="0"/>
              <a:buChar char="•"/>
            </a:pPr>
            <a:r>
              <a:rPr lang="en-US" b="1" i="0" dirty="0">
                <a:effectLst/>
              </a:rPr>
              <a:t>Engulfment Risks</a:t>
            </a:r>
            <a:r>
              <a:rPr lang="en-US" b="0" i="0" dirty="0">
                <a:effectLst/>
              </a:rPr>
              <a:t>: Workers can be engulfed by liquids or loose materials, leading to suffocation or crushing injuries.</a:t>
            </a:r>
          </a:p>
          <a:p>
            <a:pPr marL="285750" indent="-228600">
              <a:lnSpc>
                <a:spcPct val="90000"/>
              </a:lnSpc>
              <a:spcAft>
                <a:spcPts val="600"/>
              </a:spcAft>
              <a:buFont typeface="Arial" panose="020B0604020202020204" pitchFamily="34" charset="0"/>
              <a:buChar char="•"/>
            </a:pPr>
            <a:endParaRPr lang="en-US" b="0" i="0" dirty="0">
              <a:effectLst/>
            </a:endParaRPr>
          </a:p>
          <a:p>
            <a:pPr marL="285750" indent="-228600">
              <a:lnSpc>
                <a:spcPct val="90000"/>
              </a:lnSpc>
              <a:spcAft>
                <a:spcPts val="600"/>
              </a:spcAft>
              <a:buFont typeface="Arial" panose="020B0604020202020204" pitchFamily="34" charset="0"/>
              <a:buChar char="•"/>
            </a:pPr>
            <a:r>
              <a:rPr lang="en-US" b="1" i="0" dirty="0">
                <a:effectLst/>
              </a:rPr>
              <a:t>Physical Hazards</a:t>
            </a:r>
            <a:r>
              <a:rPr lang="en-US" b="0" i="0" dirty="0">
                <a:effectLst/>
              </a:rPr>
              <a:t>: Confined spaces may have inwardly converging walls or sloping floors that can trap or asphyxiate workers</a:t>
            </a:r>
            <a:r>
              <a:rPr lang="en-US" dirty="0"/>
              <a:t>.</a:t>
            </a:r>
          </a:p>
          <a:p>
            <a:pPr marL="285750" indent="-228600">
              <a:lnSpc>
                <a:spcPct val="90000"/>
              </a:lnSpc>
              <a:spcAft>
                <a:spcPts val="600"/>
              </a:spcAft>
              <a:buFont typeface="Arial" panose="020B0604020202020204" pitchFamily="34" charset="0"/>
              <a:buChar char="•"/>
            </a:pPr>
            <a:endParaRPr lang="en-US" u="none" strike="noStrike" dirty="0"/>
          </a:p>
          <a:p>
            <a:pPr marL="285750" indent="-228600">
              <a:lnSpc>
                <a:spcPct val="90000"/>
              </a:lnSpc>
              <a:spcAft>
                <a:spcPts val="600"/>
              </a:spcAft>
              <a:buFont typeface="Arial" panose="020B0604020202020204" pitchFamily="34" charset="0"/>
              <a:buChar char="•"/>
            </a:pPr>
            <a:r>
              <a:rPr lang="en-US" b="1" i="0" dirty="0">
                <a:effectLst/>
              </a:rPr>
              <a:t>Permit Requirements</a:t>
            </a:r>
            <a:r>
              <a:rPr lang="en-US" b="0" i="0" dirty="0">
                <a:effectLst/>
              </a:rPr>
              <a:t>: OSHA mandates a permit system for entry into confined spaces, ensuring that all safety measures are in place before workers enter</a:t>
            </a:r>
            <a:r>
              <a:rPr lang="en-US" dirty="0"/>
              <a:t>.</a:t>
            </a:r>
            <a:endParaRPr lang="en-US" b="0" i="0" dirty="0">
              <a:effectLst/>
            </a:endParaRPr>
          </a:p>
          <a:p>
            <a:pPr>
              <a:lnSpc>
                <a:spcPct val="90000"/>
              </a:lnSpc>
              <a:spcAft>
                <a:spcPts val="600"/>
              </a:spcAft>
            </a:pPr>
            <a:endParaRPr lang="en-US" dirty="0"/>
          </a:p>
          <a:p>
            <a:pPr>
              <a:lnSpc>
                <a:spcPct val="90000"/>
              </a:lnSpc>
              <a:spcAft>
                <a:spcPts val="600"/>
              </a:spcAft>
            </a:pPr>
            <a:r>
              <a:rPr lang="en-US" b="0" i="0" dirty="0">
                <a:effectLst/>
              </a:rPr>
              <a:t>These regulations are designed to prevent accidents and ensure that workers can perform </a:t>
            </a:r>
          </a:p>
          <a:p>
            <a:pPr>
              <a:lnSpc>
                <a:spcPct val="90000"/>
              </a:lnSpc>
              <a:spcAft>
                <a:spcPts val="600"/>
              </a:spcAft>
            </a:pPr>
            <a:r>
              <a:rPr lang="en-US" b="0" i="0" dirty="0">
                <a:effectLst/>
              </a:rPr>
              <a:t>their tasks safely.</a:t>
            </a:r>
          </a:p>
        </p:txBody>
      </p:sp>
    </p:spTree>
    <p:extLst>
      <p:ext uri="{BB962C8B-B14F-4D97-AF65-F5344CB8AC3E}">
        <p14:creationId xmlns:p14="http://schemas.microsoft.com/office/powerpoint/2010/main" val="157036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52C8D47A-C119-6F56-F757-BBEA8AEF3BB8}"/>
              </a:ext>
            </a:extLst>
          </p:cNvPr>
          <p:cNvSpPr txBox="1"/>
          <p:nvPr/>
        </p:nvSpPr>
        <p:spPr>
          <a:xfrm>
            <a:off x="641774" y="817123"/>
            <a:ext cx="10905053" cy="5414034"/>
          </a:xfrm>
          <a:prstGeom prst="rect">
            <a:avLst/>
          </a:prstGeom>
        </p:spPr>
        <p:txBody>
          <a:bodyPr vert="horz" lIns="91440" tIns="45720" rIns="91440" bIns="45720" rtlCol="0" anchor="t">
            <a:normAutofit/>
          </a:bodyPr>
          <a:lstStyle/>
          <a:p>
            <a:pPr marR="0">
              <a:lnSpc>
                <a:spcPct val="90000"/>
              </a:lnSpc>
              <a:spcAft>
                <a:spcPts val="1200"/>
              </a:spcAft>
            </a:pPr>
            <a:r>
              <a:rPr lang="en-US" sz="1600" b="1" dirty="0">
                <a:effectLst/>
              </a:rPr>
              <a:t>        </a:t>
            </a:r>
            <a:r>
              <a:rPr lang="en-US" b="1" dirty="0">
                <a:effectLst/>
              </a:rPr>
              <a:t>Confined Space </a:t>
            </a:r>
            <a:r>
              <a:rPr lang="en-US" dirty="0">
                <a:effectLst/>
              </a:rPr>
              <a:t>work involves significant risks, and understanding these hazards is crucial for ensuring                   safety. Here are some of the main risks and common incidents associated with confined spaces:</a:t>
            </a:r>
          </a:p>
          <a:p>
            <a:pPr marL="0" marR="0" indent="-228600">
              <a:lnSpc>
                <a:spcPct val="90000"/>
              </a:lnSpc>
              <a:spcAft>
                <a:spcPts val="800"/>
              </a:spcAft>
              <a:buFont typeface="Arial" panose="020B0604020202020204" pitchFamily="34" charset="0"/>
              <a:buChar char="•"/>
            </a:pPr>
            <a:endParaRPr lang="en-US" sz="600" b="1" dirty="0">
              <a:effectLst/>
            </a:endParaRPr>
          </a:p>
          <a:p>
            <a:pPr marR="0">
              <a:lnSpc>
                <a:spcPct val="90000"/>
              </a:lnSpc>
              <a:spcAft>
                <a:spcPts val="800"/>
              </a:spcAft>
            </a:pPr>
            <a:r>
              <a:rPr lang="en-US" b="1" dirty="0">
                <a:effectLst/>
              </a:rPr>
              <a:t>        Main Risks</a:t>
            </a:r>
            <a:endParaRPr lang="en-US" dirty="0">
              <a:effectLst/>
            </a:endParaRP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Lack of Oxygen</a:t>
            </a:r>
            <a:r>
              <a:rPr lang="en-US" sz="1200" dirty="0">
                <a:effectLst/>
              </a:rPr>
              <a:t>: Oxygen levels can be depleted due to chemical reactions, rusting, or the presence of other gases, leading to suffocation</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Toxic Atmospheres</a:t>
            </a:r>
            <a:r>
              <a:rPr lang="en-US" sz="1200" dirty="0">
                <a:effectLst/>
              </a:rPr>
              <a:t>: The buildup of toxic gases, fumes, or vapors can occur, especially in poorly ventilated spaces. These can be lethal if inhaled</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Fire and Explosion</a:t>
            </a:r>
            <a:r>
              <a:rPr lang="en-US" sz="1200" dirty="0">
                <a:effectLst/>
              </a:rPr>
              <a:t>: Flammable gases or vapors can accumulate, posing a risk of fire or explosion if an ignition source is present</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Engulfment</a:t>
            </a:r>
            <a:r>
              <a:rPr lang="en-US" sz="1200" dirty="0">
                <a:effectLst/>
              </a:rPr>
              <a:t>: Workers can be engulfed by loose materials such as grain, sand, or liquids, leading to suffocation or drowning</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Physical Hazards</a:t>
            </a:r>
            <a:r>
              <a:rPr lang="en-US" sz="1200" dirty="0">
                <a:effectLst/>
              </a:rPr>
              <a:t>: Confined spaces often have limited visibility, restricted movement, and the presence of sharp or moving parts, increasing the risk of physical injurie</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Extreme Temperatures</a:t>
            </a:r>
            <a:r>
              <a:rPr lang="en-US" sz="1200" dirty="0">
                <a:effectLst/>
              </a:rPr>
              <a:t>: High or low temperatures within confined spaces can cause heat stress, hypothermia, or other temperature-related health issues</a:t>
            </a:r>
            <a:endParaRPr lang="en-US" sz="1200" dirty="0"/>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Psychological Hazards</a:t>
            </a:r>
            <a:r>
              <a:rPr lang="en-US" sz="1200" dirty="0">
                <a:effectLst/>
              </a:rPr>
              <a:t>: The confined nature of these spaces can cause stress, anxiety, or panic attacks, affecting a worker's ability to perform tasks safely</a:t>
            </a:r>
          </a:p>
          <a:p>
            <a:pPr marL="381000" marR="0">
              <a:lnSpc>
                <a:spcPct val="90000"/>
              </a:lnSpc>
              <a:spcAft>
                <a:spcPts val="800"/>
              </a:spcAft>
            </a:pPr>
            <a:r>
              <a:rPr lang="en-US" sz="600" dirty="0">
                <a:effectLst/>
              </a:rPr>
              <a:t> </a:t>
            </a:r>
          </a:p>
          <a:p>
            <a:pPr marR="0">
              <a:lnSpc>
                <a:spcPct val="90000"/>
              </a:lnSpc>
              <a:spcAft>
                <a:spcPts val="800"/>
              </a:spcAft>
            </a:pPr>
            <a:r>
              <a:rPr lang="en-US" sz="600" b="1" dirty="0">
                <a:effectLst/>
              </a:rPr>
              <a:t>                     </a:t>
            </a:r>
            <a:r>
              <a:rPr lang="en-US" b="1" dirty="0">
                <a:effectLst/>
              </a:rPr>
              <a:t>Common Incidents</a:t>
            </a:r>
            <a:endParaRPr lang="en-US" dirty="0">
              <a:effectLst/>
            </a:endParaRPr>
          </a:p>
          <a:p>
            <a:pPr marL="342900" marR="0" lvl="0" indent="-228600">
              <a:lnSpc>
                <a:spcPct val="90000"/>
              </a:lnSpc>
              <a:spcAft>
                <a:spcPts val="800"/>
              </a:spcAft>
              <a:buSzPts val="1000"/>
              <a:buFont typeface="Arial" panose="020B0604020202020204" pitchFamily="34" charset="0"/>
              <a:buChar char="•"/>
              <a:tabLst>
                <a:tab pos="457200" algn="l"/>
              </a:tabLst>
            </a:pPr>
            <a:r>
              <a:rPr lang="en-US" sz="1200" b="1" dirty="0">
                <a:effectLst/>
              </a:rPr>
              <a:t>Suffocation</a:t>
            </a:r>
            <a:r>
              <a:rPr lang="en-US" sz="1200" dirty="0">
                <a:effectLst/>
              </a:rPr>
              <a:t>: Due to oxygen deficiency or inhalation of toxic gases.</a:t>
            </a:r>
          </a:p>
          <a:p>
            <a:pPr marL="342900" marR="0" lvl="0" indent="-228600">
              <a:lnSpc>
                <a:spcPct val="90000"/>
              </a:lnSpc>
              <a:spcAft>
                <a:spcPts val="800"/>
              </a:spcAft>
              <a:buSzPts val="1000"/>
              <a:buFont typeface="Arial" panose="020B0604020202020204" pitchFamily="34" charset="0"/>
              <a:buChar char="•"/>
              <a:tabLst>
                <a:tab pos="457200" algn="l"/>
              </a:tabLst>
            </a:pPr>
            <a:r>
              <a:rPr lang="en-US" sz="1200" b="1" dirty="0">
                <a:effectLst/>
              </a:rPr>
              <a:t>Explosions</a:t>
            </a:r>
            <a:r>
              <a:rPr lang="en-US" sz="1200" dirty="0">
                <a:effectLst/>
              </a:rPr>
              <a:t>: Resulting from the ignition of flammable gases or vapors.</a:t>
            </a:r>
          </a:p>
          <a:p>
            <a:pPr marL="342900" marR="0" lvl="0" indent="-228600">
              <a:lnSpc>
                <a:spcPct val="90000"/>
              </a:lnSpc>
              <a:spcAft>
                <a:spcPts val="800"/>
              </a:spcAft>
              <a:buSzPts val="1000"/>
              <a:buFont typeface="Arial" panose="020B0604020202020204" pitchFamily="34" charset="0"/>
              <a:buChar char="•"/>
              <a:tabLst>
                <a:tab pos="457200" algn="l"/>
              </a:tabLst>
            </a:pPr>
            <a:r>
              <a:rPr lang="en-US" sz="1200" b="1" dirty="0">
                <a:effectLst/>
              </a:rPr>
              <a:t>Engulfment</a:t>
            </a:r>
            <a:r>
              <a:rPr lang="en-US" sz="1200" dirty="0">
                <a:effectLst/>
              </a:rPr>
              <a:t>: Workers being buried or trapped by loose materials.</a:t>
            </a:r>
          </a:p>
          <a:p>
            <a:pPr marL="342900" marR="0" lvl="0" indent="-228600">
              <a:lnSpc>
                <a:spcPct val="90000"/>
              </a:lnSpc>
              <a:spcAft>
                <a:spcPts val="800"/>
              </a:spcAft>
              <a:buSzPts val="1000"/>
              <a:buFont typeface="Arial" panose="020B0604020202020204" pitchFamily="34" charset="0"/>
              <a:buChar char="•"/>
              <a:tabLst>
                <a:tab pos="457200" algn="l"/>
              </a:tabLst>
            </a:pPr>
            <a:r>
              <a:rPr lang="en-US" sz="1200" b="1" dirty="0">
                <a:effectLst/>
              </a:rPr>
              <a:t>Falls</a:t>
            </a:r>
            <a:r>
              <a:rPr lang="en-US" sz="1200" dirty="0">
                <a:effectLst/>
              </a:rPr>
              <a:t>: Due to slippery surfaces or limited visibility.</a:t>
            </a:r>
          </a:p>
          <a:p>
            <a:pPr marL="342900" marR="0" lvl="0" indent="-228600">
              <a:lnSpc>
                <a:spcPct val="90000"/>
              </a:lnSpc>
              <a:spcAft>
                <a:spcPts val="800"/>
              </a:spcAft>
              <a:buSzPts val="1000"/>
              <a:buFont typeface="Arial" panose="020B0604020202020204" pitchFamily="34" charset="0"/>
              <a:buChar char="•"/>
              <a:tabLst>
                <a:tab pos="457200" algn="l"/>
              </a:tabLst>
            </a:pPr>
            <a:r>
              <a:rPr lang="en-US" sz="1200" b="1" dirty="0">
                <a:effectLst/>
              </a:rPr>
              <a:t>Heat Stress</a:t>
            </a:r>
            <a:r>
              <a:rPr lang="en-US" sz="1200" dirty="0">
                <a:effectLst/>
              </a:rPr>
              <a:t>: From working in high-temperature environments without adequate ventilation.</a:t>
            </a:r>
          </a:p>
        </p:txBody>
      </p:sp>
    </p:spTree>
    <p:extLst>
      <p:ext uri="{BB962C8B-B14F-4D97-AF65-F5344CB8AC3E}">
        <p14:creationId xmlns:p14="http://schemas.microsoft.com/office/powerpoint/2010/main" val="2961864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Triangle 10">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3E23F618-1BDF-74A8-0D9C-23760F0E037F}"/>
              </a:ext>
            </a:extLst>
          </p:cNvPr>
          <p:cNvSpPr txBox="1"/>
          <p:nvPr/>
        </p:nvSpPr>
        <p:spPr>
          <a:xfrm>
            <a:off x="1285240" y="758757"/>
            <a:ext cx="8074815" cy="5011107"/>
          </a:xfrm>
          <a:prstGeom prst="rect">
            <a:avLst/>
          </a:prstGeom>
        </p:spPr>
        <p:txBody>
          <a:bodyPr vert="horz" lIns="91440" tIns="45720" rIns="91440" bIns="45720" rtlCol="0" anchor="t">
            <a:normAutofit/>
          </a:bodyPr>
          <a:lstStyle/>
          <a:p>
            <a:pPr marL="0" marR="0" indent="-228600">
              <a:lnSpc>
                <a:spcPct val="90000"/>
              </a:lnSpc>
              <a:spcAft>
                <a:spcPts val="1200"/>
              </a:spcAft>
              <a:buFont typeface="Arial" panose="020B0604020202020204" pitchFamily="34" charset="0"/>
              <a:buChar char="•"/>
            </a:pPr>
            <a:endParaRPr lang="en-US" sz="1000" b="1" dirty="0">
              <a:effectLst/>
            </a:endParaRPr>
          </a:p>
          <a:p>
            <a:pPr marR="0" algn="ctr">
              <a:lnSpc>
                <a:spcPct val="90000"/>
              </a:lnSpc>
              <a:spcAft>
                <a:spcPts val="1200"/>
              </a:spcAft>
            </a:pPr>
            <a:r>
              <a:rPr lang="en-US" sz="2800" b="1" dirty="0">
                <a:effectLst/>
              </a:rPr>
              <a:t>Ensuring life safety during confined space</a:t>
            </a:r>
          </a:p>
          <a:p>
            <a:pPr marL="0" marR="0" indent="-228600">
              <a:lnSpc>
                <a:spcPct val="90000"/>
              </a:lnSpc>
              <a:spcAft>
                <a:spcPts val="1200"/>
              </a:spcAft>
              <a:buFont typeface="Arial" panose="020B0604020202020204" pitchFamily="34" charset="0"/>
              <a:buChar char="•"/>
            </a:pPr>
            <a:endParaRPr lang="en-US" sz="1000" b="1" dirty="0">
              <a:effectLst/>
            </a:endParaRPr>
          </a:p>
          <a:p>
            <a:pPr marL="342900" marR="0" lvl="0" indent="-228600">
              <a:lnSpc>
                <a:spcPct val="90000"/>
              </a:lnSpc>
              <a:spcAft>
                <a:spcPts val="800"/>
              </a:spcAft>
              <a:buFont typeface="Arial" panose="020B0604020202020204" pitchFamily="34" charset="0"/>
              <a:buChar char="•"/>
              <a:tabLst>
                <a:tab pos="457200" algn="l"/>
              </a:tabLst>
            </a:pPr>
            <a:r>
              <a:rPr lang="en-US" sz="2000" b="1" dirty="0">
                <a:effectLst/>
              </a:rPr>
              <a:t>Conduct a Risk Assessment</a:t>
            </a:r>
            <a:r>
              <a:rPr lang="en-US" sz="20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2000" b="1" dirty="0">
                <a:effectLst/>
              </a:rPr>
              <a:t>Obtain a Permit</a:t>
            </a:r>
            <a:r>
              <a:rPr lang="en-US" sz="20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2000" b="1" dirty="0">
                <a:effectLst/>
              </a:rPr>
              <a:t>Ventilate the Space</a:t>
            </a:r>
            <a:r>
              <a:rPr lang="en-US" sz="20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2000" b="1" dirty="0">
                <a:effectLst/>
              </a:rPr>
              <a:t>Use Personal Protective Equipment (PPE)</a:t>
            </a:r>
            <a:r>
              <a:rPr lang="en-US" sz="20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2000" b="1" dirty="0">
                <a:effectLst/>
              </a:rPr>
              <a:t>Test the Atmosphere</a:t>
            </a:r>
            <a:r>
              <a:rPr lang="en-US" sz="20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2000" b="1" dirty="0">
                <a:effectLst/>
              </a:rPr>
              <a:t>Implement an Emergency Plan</a:t>
            </a:r>
            <a:endParaRPr lang="en-US" sz="2000" dirty="0">
              <a:effectLst/>
            </a:endParaRPr>
          </a:p>
          <a:p>
            <a:pPr marL="342900" marR="0" lvl="0" indent="-228600">
              <a:lnSpc>
                <a:spcPct val="90000"/>
              </a:lnSpc>
              <a:spcAft>
                <a:spcPts val="800"/>
              </a:spcAft>
              <a:buFont typeface="Arial" panose="020B0604020202020204" pitchFamily="34" charset="0"/>
              <a:buChar char="•"/>
              <a:tabLst>
                <a:tab pos="457200" algn="l"/>
              </a:tabLst>
            </a:pPr>
            <a:r>
              <a:rPr lang="en-US" sz="2000" b="1" dirty="0">
                <a:effectLst/>
              </a:rPr>
              <a:t>Use a Trained Standby Person</a:t>
            </a:r>
            <a:r>
              <a:rPr lang="en-US" sz="20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2000" b="1" dirty="0">
                <a:effectLst/>
              </a:rPr>
              <a:t>Control Access</a:t>
            </a:r>
            <a:endParaRPr lang="en-US" sz="2000" dirty="0">
              <a:effectLst/>
            </a:endParaRPr>
          </a:p>
        </p:txBody>
      </p:sp>
    </p:spTree>
    <p:extLst>
      <p:ext uri="{BB962C8B-B14F-4D97-AF65-F5344CB8AC3E}">
        <p14:creationId xmlns:p14="http://schemas.microsoft.com/office/powerpoint/2010/main" val="1059450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0CB5BDE-60F3-E30C-9C4F-FC4D912259C1}"/>
              </a:ext>
            </a:extLst>
          </p:cNvPr>
          <p:cNvSpPr txBox="1"/>
          <p:nvPr/>
        </p:nvSpPr>
        <p:spPr>
          <a:xfrm>
            <a:off x="641773" y="623275"/>
            <a:ext cx="10905053" cy="5607882"/>
          </a:xfrm>
          <a:prstGeom prst="rect">
            <a:avLst/>
          </a:prstGeom>
        </p:spPr>
        <p:txBody>
          <a:bodyPr vert="horz" lIns="91440" tIns="45720" rIns="91440" bIns="45720" rtlCol="0" anchor="t">
            <a:normAutofit/>
          </a:bodyPr>
          <a:lstStyle/>
          <a:p>
            <a:pPr marR="0">
              <a:lnSpc>
                <a:spcPct val="90000"/>
              </a:lnSpc>
              <a:spcAft>
                <a:spcPts val="1200"/>
              </a:spcAft>
            </a:pPr>
            <a:r>
              <a:rPr lang="en-US" sz="600" b="1" dirty="0">
                <a:effectLst/>
              </a:rPr>
              <a:t>	</a:t>
            </a:r>
            <a:r>
              <a:rPr lang="en-US" sz="2800" b="1" dirty="0">
                <a:effectLst/>
              </a:rPr>
              <a:t>Ensuring life safety during confined space</a:t>
            </a:r>
          </a:p>
          <a:p>
            <a:pPr marL="0" marR="0" indent="-228600">
              <a:lnSpc>
                <a:spcPct val="90000"/>
              </a:lnSpc>
              <a:spcAft>
                <a:spcPts val="1200"/>
              </a:spcAft>
              <a:buFont typeface="Arial" panose="020B0604020202020204" pitchFamily="34" charset="0"/>
              <a:buChar char="•"/>
            </a:pPr>
            <a:endParaRPr lang="en-US" sz="600" b="1" dirty="0">
              <a:effectLst/>
            </a:endParaRP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Conduct a Risk Assessment</a:t>
            </a:r>
            <a:r>
              <a:rPr lang="en-US" sz="1200" dirty="0">
                <a:effectLst/>
              </a:rPr>
              <a:t>: Identify potential hazards such as toxic gases, oxygen deficiency, and flammable atmospheres before entry</a:t>
            </a:r>
          </a:p>
          <a:p>
            <a:pPr marL="381000" marR="0">
              <a:lnSpc>
                <a:spcPct val="90000"/>
              </a:lnSpc>
              <a:spcAft>
                <a:spcPts val="800"/>
              </a:spcAft>
            </a:pPr>
            <a:r>
              <a:rPr lang="en-US" sz="12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Obtain a Permit</a:t>
            </a:r>
            <a:r>
              <a:rPr lang="en-US" sz="1200" dirty="0">
                <a:effectLst/>
              </a:rPr>
              <a:t>: Ensure a Confined Space Entry Permit is issued, confirming that all safety measures are in place</a:t>
            </a:r>
          </a:p>
          <a:p>
            <a:pPr marL="381000" marR="0">
              <a:lnSpc>
                <a:spcPct val="90000"/>
              </a:lnSpc>
              <a:spcAft>
                <a:spcPts val="800"/>
              </a:spcAft>
            </a:pPr>
            <a:r>
              <a:rPr lang="en-US" sz="12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Ventilate the Space</a:t>
            </a:r>
            <a:r>
              <a:rPr lang="en-US" sz="1200" dirty="0">
                <a:effectLst/>
              </a:rPr>
              <a:t>: Provide adequate ventilation to maintain safe air quality and prevent the buildup of hazardous gases</a:t>
            </a:r>
          </a:p>
          <a:p>
            <a:pPr marL="381000" marR="0">
              <a:lnSpc>
                <a:spcPct val="90000"/>
              </a:lnSpc>
              <a:spcAft>
                <a:spcPts val="800"/>
              </a:spcAft>
            </a:pPr>
            <a:r>
              <a:rPr lang="en-US" sz="12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Use Personal Protective Equipment (PPE)</a:t>
            </a:r>
            <a:r>
              <a:rPr lang="en-US" sz="1200" dirty="0">
                <a:effectLst/>
              </a:rPr>
              <a:t>: Equip workers with appropriate PPE, including respirators, gloves, and protective clothing</a:t>
            </a:r>
          </a:p>
          <a:p>
            <a:pPr marL="381000" marR="0">
              <a:lnSpc>
                <a:spcPct val="90000"/>
              </a:lnSpc>
              <a:spcAft>
                <a:spcPts val="800"/>
              </a:spcAft>
            </a:pPr>
            <a:r>
              <a:rPr lang="en-US" sz="12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Test the Atmosphere</a:t>
            </a:r>
            <a:r>
              <a:rPr lang="en-US" sz="1200" dirty="0">
                <a:effectLst/>
              </a:rPr>
              <a:t>: Perform atmospheric testing to check for hazardous gases and ensure safe oxygen levels before and during entry</a:t>
            </a:r>
          </a:p>
          <a:p>
            <a:pPr marL="381000" marR="0">
              <a:lnSpc>
                <a:spcPct val="90000"/>
              </a:lnSpc>
              <a:spcAft>
                <a:spcPts val="800"/>
              </a:spcAft>
            </a:pPr>
            <a:r>
              <a:rPr lang="en-US" sz="12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Implement an Emergency Plan</a:t>
            </a:r>
            <a:r>
              <a:rPr lang="en-US" sz="1200" dirty="0">
                <a:effectLst/>
              </a:rPr>
              <a:t>: Have a detailed rescue plan in place, including trained personnel and necessary equipment for non-entry and                        entry rescues</a:t>
            </a:r>
          </a:p>
          <a:p>
            <a:pPr marL="381000" marR="0">
              <a:lnSpc>
                <a:spcPct val="90000"/>
              </a:lnSpc>
              <a:spcAft>
                <a:spcPts val="800"/>
              </a:spcAft>
            </a:pPr>
            <a:r>
              <a:rPr lang="en-US" sz="12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Use a Trained Standby Person</a:t>
            </a:r>
            <a:r>
              <a:rPr lang="en-US" sz="1200" dirty="0">
                <a:effectLst/>
              </a:rPr>
              <a:t>: Station a trained attendant outside the confined space to monitor the situation and initiate </a:t>
            </a:r>
            <a:r>
              <a:rPr lang="en-US" sz="1200">
                <a:effectLst/>
              </a:rPr>
              <a:t>emergency                             procedures </a:t>
            </a:r>
            <a:r>
              <a:rPr lang="en-US" sz="1200" dirty="0">
                <a:effectLst/>
              </a:rPr>
              <a:t>if needed</a:t>
            </a:r>
          </a:p>
          <a:p>
            <a:pPr marL="381000" marR="0">
              <a:lnSpc>
                <a:spcPct val="90000"/>
              </a:lnSpc>
              <a:spcAft>
                <a:spcPts val="800"/>
              </a:spcAft>
            </a:pPr>
            <a:r>
              <a:rPr lang="en-US" sz="1200" dirty="0">
                <a:effectLst/>
              </a:rPr>
              <a:t> </a:t>
            </a:r>
          </a:p>
          <a:p>
            <a:pPr marL="342900" marR="0" lvl="0" indent="-228600">
              <a:lnSpc>
                <a:spcPct val="90000"/>
              </a:lnSpc>
              <a:spcAft>
                <a:spcPts val="800"/>
              </a:spcAft>
              <a:buFont typeface="Arial" panose="020B0604020202020204" pitchFamily="34" charset="0"/>
              <a:buChar char="•"/>
              <a:tabLst>
                <a:tab pos="457200" algn="l"/>
              </a:tabLst>
            </a:pPr>
            <a:r>
              <a:rPr lang="en-US" sz="1200" b="1" dirty="0">
                <a:effectLst/>
              </a:rPr>
              <a:t>Control Access</a:t>
            </a:r>
            <a:r>
              <a:rPr lang="en-US" sz="1200" dirty="0">
                <a:effectLst/>
              </a:rPr>
              <a:t>: Restrict access to the confined space to authorized personnel only</a:t>
            </a:r>
          </a:p>
        </p:txBody>
      </p:sp>
    </p:spTree>
    <p:extLst>
      <p:ext uri="{BB962C8B-B14F-4D97-AF65-F5344CB8AC3E}">
        <p14:creationId xmlns:p14="http://schemas.microsoft.com/office/powerpoint/2010/main" val="686424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1CBAD23D-0647-4977-88E4-FFA34A231380}"/>
              </a:ext>
            </a:extLst>
          </p:cNvPr>
          <p:cNvSpPr txBox="1"/>
          <p:nvPr/>
        </p:nvSpPr>
        <p:spPr>
          <a:xfrm>
            <a:off x="778214" y="739302"/>
            <a:ext cx="10457234" cy="5432897"/>
          </a:xfrm>
          <a:prstGeom prst="rect">
            <a:avLst/>
          </a:prstGeom>
        </p:spPr>
        <p:txBody>
          <a:bodyPr vert="horz" lIns="91440" tIns="45720" rIns="91440" bIns="45720" rtlCol="0" anchor="t">
            <a:normAutofit/>
          </a:bodyPr>
          <a:lstStyle/>
          <a:p>
            <a:pPr marR="0" algn="ctr">
              <a:lnSpc>
                <a:spcPct val="90000"/>
              </a:lnSpc>
              <a:spcAft>
                <a:spcPts val="800"/>
              </a:spcAft>
            </a:pPr>
            <a:r>
              <a:rPr lang="en-US" sz="3600" dirty="0">
                <a:effectLst/>
              </a:rPr>
              <a:t>Life Safety Rules for Confined Space</a:t>
            </a:r>
          </a:p>
          <a:p>
            <a:pPr marL="0" marR="0" indent="-228600">
              <a:lnSpc>
                <a:spcPct val="90000"/>
              </a:lnSpc>
              <a:spcAft>
                <a:spcPts val="800"/>
              </a:spcAft>
              <a:buFont typeface="Arial" panose="020B0604020202020204" pitchFamily="34" charset="0"/>
              <a:buChar char="•"/>
            </a:pPr>
            <a:endParaRPr lang="en-US" sz="800" dirty="0">
              <a:effectLst/>
            </a:endParaRPr>
          </a:p>
          <a:p>
            <a:pPr marL="342900" marR="0" lvl="0" indent="-228600">
              <a:lnSpc>
                <a:spcPct val="90000"/>
              </a:lnSpc>
              <a:spcAft>
                <a:spcPts val="600"/>
              </a:spcAft>
              <a:buFont typeface="Arial" panose="020B0604020202020204" pitchFamily="34" charset="0"/>
              <a:buChar char="•"/>
              <a:tabLst>
                <a:tab pos="457200" algn="l"/>
              </a:tabLst>
            </a:pPr>
            <a:r>
              <a:rPr lang="en-US" sz="1600" b="1" dirty="0">
                <a:effectLst/>
              </a:rPr>
              <a:t>Safety</a:t>
            </a:r>
            <a:r>
              <a:rPr lang="en-US" sz="1600" dirty="0">
                <a:effectLst/>
              </a:rPr>
              <a:t> - Confined spaces often have hazardous conditions like toxic gases, low oxygen levels, and physical hazards. These rules help prevent accidents and fatalities. </a:t>
            </a:r>
          </a:p>
          <a:p>
            <a:pPr marL="342900" marR="0" lvl="0" indent="-228600">
              <a:lnSpc>
                <a:spcPct val="90000"/>
              </a:lnSpc>
              <a:spcAft>
                <a:spcPts val="800"/>
              </a:spcAft>
              <a:buFont typeface="Arial" panose="020B0604020202020204" pitchFamily="34" charset="0"/>
              <a:buChar char="•"/>
              <a:tabLst>
                <a:tab pos="457200" algn="l"/>
              </a:tabLst>
            </a:pPr>
            <a:r>
              <a:rPr lang="en-US" sz="1600" b="1" dirty="0">
                <a:effectLst/>
              </a:rPr>
              <a:t>Prevention of Injuries </a:t>
            </a:r>
            <a:r>
              <a:rPr lang="en-US" sz="1600" dirty="0">
                <a:effectLst/>
              </a:rPr>
              <a:t>- The rules provide guidelines to minimize risks to workers entering these spaces, significantly reducing the likelihood of injuries.</a:t>
            </a:r>
          </a:p>
          <a:p>
            <a:pPr marL="342900" marR="0" lvl="0" indent="-228600">
              <a:lnSpc>
                <a:spcPct val="90000"/>
              </a:lnSpc>
              <a:spcAft>
                <a:spcPts val="800"/>
              </a:spcAft>
              <a:buFont typeface="Arial" panose="020B0604020202020204" pitchFamily="34" charset="0"/>
              <a:buChar char="•"/>
              <a:tabLst>
                <a:tab pos="457200" algn="l"/>
              </a:tabLst>
            </a:pPr>
            <a:r>
              <a:rPr lang="en-US" sz="1600" b="1" dirty="0">
                <a:effectLst/>
              </a:rPr>
              <a:t>Emergency Preparedness </a:t>
            </a:r>
            <a:r>
              <a:rPr lang="en-US" sz="1600" dirty="0">
                <a:effectLst/>
              </a:rPr>
              <a:t>- They ensure that proper rescue plans are in place, allowing for quick action in case of emergencies, thus saving lives.</a:t>
            </a:r>
          </a:p>
          <a:p>
            <a:pPr marL="342900" marR="0" lvl="0" indent="-228600">
              <a:lnSpc>
                <a:spcPct val="90000"/>
              </a:lnSpc>
              <a:spcAft>
                <a:spcPts val="800"/>
              </a:spcAft>
              <a:buFont typeface="Arial" panose="020B0604020202020204" pitchFamily="34" charset="0"/>
              <a:buChar char="•"/>
              <a:tabLst>
                <a:tab pos="457200" algn="l"/>
              </a:tabLst>
            </a:pPr>
            <a:r>
              <a:rPr lang="en-US" sz="1600" b="1" dirty="0">
                <a:effectLst/>
              </a:rPr>
              <a:t>Worker Training </a:t>
            </a:r>
            <a:r>
              <a:rPr lang="en-US" sz="1600" dirty="0">
                <a:effectLst/>
              </a:rPr>
              <a:t>- The rules mandate training for workers, equipping them with the knowledge to recognize hazards and respond appropriately.</a:t>
            </a:r>
          </a:p>
          <a:p>
            <a:pPr marL="342900" marR="0" lvl="0" indent="-228600">
              <a:lnSpc>
                <a:spcPct val="90000"/>
              </a:lnSpc>
              <a:spcAft>
                <a:spcPts val="800"/>
              </a:spcAft>
              <a:buFont typeface="Arial" panose="020B0604020202020204" pitchFamily="34" charset="0"/>
              <a:buChar char="•"/>
              <a:tabLst>
                <a:tab pos="457200" algn="l"/>
              </a:tabLst>
            </a:pPr>
            <a:r>
              <a:rPr lang="en-US" sz="1600" b="1" dirty="0">
                <a:effectLst/>
              </a:rPr>
              <a:t>Legal Compliance </a:t>
            </a:r>
            <a:r>
              <a:rPr lang="en-US" sz="1600" dirty="0">
                <a:effectLst/>
              </a:rPr>
              <a:t>- Adhering to these rules helps employers comply with federal regulations, avoiding legal repercussions and potential fines.</a:t>
            </a:r>
          </a:p>
          <a:p>
            <a:pPr marL="342900" marR="0" lvl="0" indent="-228600">
              <a:lnSpc>
                <a:spcPct val="90000"/>
              </a:lnSpc>
              <a:spcAft>
                <a:spcPts val="800"/>
              </a:spcAft>
              <a:buFont typeface="Arial" panose="020B0604020202020204" pitchFamily="34" charset="0"/>
              <a:buChar char="•"/>
              <a:tabLst>
                <a:tab pos="457200" algn="l"/>
              </a:tabLst>
            </a:pPr>
            <a:r>
              <a:rPr lang="en-US" sz="1600" b="1" dirty="0">
                <a:effectLst/>
              </a:rPr>
              <a:t>Promoting a Safety Culture </a:t>
            </a:r>
            <a:r>
              <a:rPr lang="en-US" sz="1600" dirty="0">
                <a:effectLst/>
              </a:rPr>
              <a:t>- Implementing these rules fosters a culture of safety within organizations, encouraging employees to prioritize health and safety in the workplace.  </a:t>
            </a:r>
          </a:p>
          <a:p>
            <a:pPr marR="0" lvl="0" indent="-228600">
              <a:lnSpc>
                <a:spcPct val="90000"/>
              </a:lnSpc>
              <a:spcAft>
                <a:spcPts val="800"/>
              </a:spcAft>
              <a:buFont typeface="Arial" panose="020B0604020202020204" pitchFamily="34" charset="0"/>
              <a:buChar char="•"/>
              <a:tabLst>
                <a:tab pos="457200" algn="l"/>
              </a:tabLst>
            </a:pPr>
            <a:endParaRPr lang="en-US" sz="1600" dirty="0">
              <a:effectLst/>
            </a:endParaRPr>
          </a:p>
          <a:p>
            <a:pPr marR="0">
              <a:lnSpc>
                <a:spcPct val="90000"/>
              </a:lnSpc>
              <a:spcAft>
                <a:spcPts val="600"/>
              </a:spcAft>
            </a:pPr>
            <a:r>
              <a:rPr lang="en-US" sz="1600" dirty="0">
                <a:effectLst/>
              </a:rPr>
              <a:t>          Overall, these life-saving rules are essential to ensuring the safety and well-being of workers in </a:t>
            </a:r>
          </a:p>
          <a:p>
            <a:pPr marR="0">
              <a:lnSpc>
                <a:spcPct val="90000"/>
              </a:lnSpc>
              <a:spcAft>
                <a:spcPts val="600"/>
              </a:spcAft>
            </a:pPr>
            <a:r>
              <a:rPr lang="en-US" sz="1600" dirty="0"/>
              <a:t>          </a:t>
            </a:r>
            <a:r>
              <a:rPr lang="en-US" sz="1600" dirty="0">
                <a:effectLst/>
              </a:rPr>
              <a:t>potentially dangerous environments.</a:t>
            </a:r>
          </a:p>
          <a:p>
            <a:pPr marR="0">
              <a:lnSpc>
                <a:spcPct val="90000"/>
              </a:lnSpc>
              <a:spcAft>
                <a:spcPts val="800"/>
              </a:spcAft>
            </a:pPr>
            <a:r>
              <a:rPr lang="en-US" sz="800" dirty="0">
                <a:effectLst/>
              </a:rPr>
              <a:t> </a:t>
            </a:r>
          </a:p>
        </p:txBody>
      </p:sp>
    </p:spTree>
    <p:extLst>
      <p:ext uri="{BB962C8B-B14F-4D97-AF65-F5344CB8AC3E}">
        <p14:creationId xmlns:p14="http://schemas.microsoft.com/office/powerpoint/2010/main" val="1935434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Triangle 5">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249D4DC-5647-DB4C-CAD4-0E825659C045}"/>
              </a:ext>
            </a:extLst>
          </p:cNvPr>
          <p:cNvSpPr txBox="1"/>
          <p:nvPr/>
        </p:nvSpPr>
        <p:spPr>
          <a:xfrm>
            <a:off x="1363061" y="996043"/>
            <a:ext cx="8074815" cy="4539343"/>
          </a:xfrm>
          <a:prstGeom prst="rect">
            <a:avLst/>
          </a:prstGeom>
        </p:spPr>
        <p:txBody>
          <a:bodyPr vert="horz" lIns="91440" tIns="45720" rIns="91440" bIns="45720" rtlCol="0" anchor="t">
            <a:normAutofit/>
          </a:bodyPr>
          <a:lstStyle/>
          <a:p>
            <a:pPr marR="0" algn="ctr">
              <a:lnSpc>
                <a:spcPct val="90000"/>
              </a:lnSpc>
              <a:spcAft>
                <a:spcPts val="800"/>
              </a:spcAft>
            </a:pPr>
            <a:r>
              <a:rPr lang="en-US" sz="2400" b="1" dirty="0">
                <a:effectLst/>
              </a:rPr>
              <a:t>Controlling Hazards</a:t>
            </a:r>
          </a:p>
          <a:p>
            <a:pPr marR="0" algn="ctr">
              <a:lnSpc>
                <a:spcPct val="90000"/>
              </a:lnSpc>
              <a:spcAft>
                <a:spcPts val="800"/>
              </a:spcAft>
            </a:pPr>
            <a:endParaRPr lang="en-US" sz="2200" dirty="0">
              <a:effectLst/>
            </a:endParaRPr>
          </a:p>
          <a:p>
            <a:pPr marL="285750" marR="0" indent="-228600">
              <a:lnSpc>
                <a:spcPct val="90000"/>
              </a:lnSpc>
              <a:spcAft>
                <a:spcPts val="800"/>
              </a:spcAft>
              <a:buClr>
                <a:srgbClr val="002060"/>
              </a:buClr>
              <a:buFont typeface="Arial" panose="020B0604020202020204" pitchFamily="34" charset="0"/>
              <a:buChar char="•"/>
            </a:pPr>
            <a:r>
              <a:rPr lang="en-US" sz="2200" dirty="0">
                <a:effectLst/>
              </a:rPr>
              <a:t>Specifying acceptable entry conditions. </a:t>
            </a:r>
          </a:p>
          <a:p>
            <a:pPr marL="285750" marR="0" indent="-228600">
              <a:lnSpc>
                <a:spcPct val="90000"/>
              </a:lnSpc>
              <a:spcAft>
                <a:spcPts val="800"/>
              </a:spcAft>
              <a:buClr>
                <a:srgbClr val="002060"/>
              </a:buClr>
              <a:buFont typeface="Arial" panose="020B0604020202020204" pitchFamily="34" charset="0"/>
              <a:buChar char="•"/>
            </a:pPr>
            <a:r>
              <a:rPr lang="en-US" sz="2200" dirty="0">
                <a:effectLst/>
              </a:rPr>
              <a:t> Isolating the permit space.</a:t>
            </a:r>
          </a:p>
          <a:p>
            <a:pPr marL="285750" marR="0" indent="-228600">
              <a:lnSpc>
                <a:spcPct val="90000"/>
              </a:lnSpc>
              <a:spcAft>
                <a:spcPts val="800"/>
              </a:spcAft>
              <a:buClr>
                <a:srgbClr val="002060"/>
              </a:buClr>
              <a:buFont typeface="Arial" panose="020B0604020202020204" pitchFamily="34" charset="0"/>
              <a:buChar char="•"/>
            </a:pPr>
            <a:r>
              <a:rPr lang="en-US" sz="2200" dirty="0">
                <a:effectLst/>
              </a:rPr>
              <a:t> Providing barriers.</a:t>
            </a:r>
          </a:p>
          <a:p>
            <a:pPr marL="285750" marR="0" indent="-228600">
              <a:lnSpc>
                <a:spcPct val="90000"/>
              </a:lnSpc>
              <a:spcAft>
                <a:spcPts val="800"/>
              </a:spcAft>
              <a:buClr>
                <a:srgbClr val="002060"/>
              </a:buClr>
              <a:buFont typeface="Arial" panose="020B0604020202020204" pitchFamily="34" charset="0"/>
              <a:buChar char="•"/>
            </a:pPr>
            <a:r>
              <a:rPr lang="en-US" sz="2200" dirty="0">
                <a:effectLst/>
              </a:rPr>
              <a:t> Verifying acceptable entry conditions. </a:t>
            </a:r>
          </a:p>
          <a:p>
            <a:pPr marL="285750" marR="0" indent="-228600">
              <a:lnSpc>
                <a:spcPct val="90000"/>
              </a:lnSpc>
              <a:spcAft>
                <a:spcPts val="800"/>
              </a:spcAft>
              <a:buClr>
                <a:srgbClr val="002060"/>
              </a:buClr>
              <a:buFont typeface="Arial" panose="020B0604020202020204" pitchFamily="34" charset="0"/>
              <a:buChar char="•"/>
            </a:pPr>
            <a:r>
              <a:rPr lang="en-US" sz="2200" dirty="0">
                <a:effectLst/>
              </a:rPr>
              <a:t>Purging, making inert, flushing or ventilating the permit space.</a:t>
            </a:r>
          </a:p>
        </p:txBody>
      </p:sp>
    </p:spTree>
    <p:extLst>
      <p:ext uri="{BB962C8B-B14F-4D97-AF65-F5344CB8AC3E}">
        <p14:creationId xmlns:p14="http://schemas.microsoft.com/office/powerpoint/2010/main" val="3520646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2072</TotalTime>
  <Words>3104</Words>
  <Application>Microsoft Office PowerPoint</Application>
  <PresentationFormat>Widescreen</PresentationFormat>
  <Paragraphs>156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Aptos</vt:lpstr>
      <vt:lpstr>Aptos Display</vt:lpstr>
      <vt:lpstr>Arial</vt:lpstr>
      <vt:lpstr>Office Theme</vt:lpstr>
      <vt:lpstr>Confined Space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Chad GARLINGTON</dc:creator>
  <cp:lastModifiedBy>Chad GARLINGTON</cp:lastModifiedBy>
  <cp:revision>1</cp:revision>
  <dcterms:created xsi:type="dcterms:W3CDTF">2025-02-25T12:13:48Z</dcterms:created>
  <dcterms:modified xsi:type="dcterms:W3CDTF">2025-03-11T20:28:34Z</dcterms:modified>
</cp:coreProperties>
</file>