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8" r:id="rId4"/>
    <p:sldId id="273" r:id="rId5"/>
    <p:sldId id="270" r:id="rId6"/>
    <p:sldId id="271" r:id="rId7"/>
    <p:sldId id="261" r:id="rId8"/>
    <p:sldId id="275" r:id="rId9"/>
    <p:sldId id="276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7DEE6-87B6-4009-8A00-FD3FE0C2E41F}" v="81" dt="2025-03-11T18:33:01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GARLINGTON" userId="f0e0d843-7acc-42d0-a080-aa3df4092ad4" providerId="ADAL" clId="{7077DEE6-87B6-4009-8A00-FD3FE0C2E41F}"/>
    <pc:docChg chg="undo redo custSel addSld delSld modSld sldOrd">
      <pc:chgData name="Chad GARLINGTON" userId="f0e0d843-7acc-42d0-a080-aa3df4092ad4" providerId="ADAL" clId="{7077DEE6-87B6-4009-8A00-FD3FE0C2E41F}" dt="2025-03-11T20:35:09.908" v="1386" actId="47"/>
      <pc:docMkLst>
        <pc:docMk/>
      </pc:docMkLst>
      <pc:sldChg chg="addSp delSp modSp mod">
        <pc:chgData name="Chad GARLINGTON" userId="f0e0d843-7acc-42d0-a080-aa3df4092ad4" providerId="ADAL" clId="{7077DEE6-87B6-4009-8A00-FD3FE0C2E41F}" dt="2025-03-11T15:51:55.914" v="768" actId="255"/>
        <pc:sldMkLst>
          <pc:docMk/>
          <pc:sldMk cId="2295852218" sldId="257"/>
        </pc:sldMkLst>
        <pc:spChg chg="mod">
          <ac:chgData name="Chad GARLINGTON" userId="f0e0d843-7acc-42d0-a080-aa3df4092ad4" providerId="ADAL" clId="{7077DEE6-87B6-4009-8A00-FD3FE0C2E41F}" dt="2025-03-11T15:51:55.914" v="768" actId="255"/>
          <ac:spMkLst>
            <pc:docMk/>
            <pc:sldMk cId="2295852218" sldId="257"/>
            <ac:spMk id="2" creationId="{80FB7DDA-9849-8225-4610-8DE208BAB1C9}"/>
          </ac:spMkLst>
        </pc:spChg>
        <pc:spChg chg="add mod">
          <ac:chgData name="Chad GARLINGTON" userId="f0e0d843-7acc-42d0-a080-aa3df4092ad4" providerId="ADAL" clId="{7077DEE6-87B6-4009-8A00-FD3FE0C2E41F}" dt="2025-03-11T14:03:03.872" v="711" actId="14826"/>
          <ac:spMkLst>
            <pc:docMk/>
            <pc:sldMk cId="2295852218" sldId="257"/>
            <ac:spMk id="3" creationId="{E20DB5BB-25A7-4879-3798-275856594E5A}"/>
          </ac:spMkLst>
        </pc:spChg>
        <pc:spChg chg="mod">
          <ac:chgData name="Chad GARLINGTON" userId="f0e0d843-7acc-42d0-a080-aa3df4092ad4" providerId="ADAL" clId="{7077DEE6-87B6-4009-8A00-FD3FE0C2E41F}" dt="2025-03-11T14:01:49.984" v="707" actId="27636"/>
          <ac:spMkLst>
            <pc:docMk/>
            <pc:sldMk cId="2295852218" sldId="257"/>
            <ac:spMk id="8" creationId="{347B7872-1538-43A5-FDE5-CF5E78266BD4}"/>
          </ac:spMkLst>
        </pc:spChg>
        <pc:spChg chg="del">
          <ac:chgData name="Chad GARLINGTON" userId="f0e0d843-7acc-42d0-a080-aa3df4092ad4" providerId="ADAL" clId="{7077DEE6-87B6-4009-8A00-FD3FE0C2E41F}" dt="2025-03-11T13:43:45.471" v="674" actId="26606"/>
          <ac:spMkLst>
            <pc:docMk/>
            <pc:sldMk cId="2295852218" sldId="257"/>
            <ac:spMk id="20" creationId="{7B831B6F-405A-4B47-B9BB-5CA88F285844}"/>
          </ac:spMkLst>
        </pc:spChg>
        <pc:spChg chg="del">
          <ac:chgData name="Chad GARLINGTON" userId="f0e0d843-7acc-42d0-a080-aa3df4092ad4" providerId="ADAL" clId="{7077DEE6-87B6-4009-8A00-FD3FE0C2E41F}" dt="2025-03-11T13:43:45.471" v="674" actId="26606"/>
          <ac:spMkLst>
            <pc:docMk/>
            <pc:sldMk cId="2295852218" sldId="257"/>
            <ac:spMk id="22" creationId="{15109354-9C5D-4F8C-B0E6-D1043C7BF20A}"/>
          </ac:spMkLst>
        </pc:spChg>
        <pc:spChg chg="del">
          <ac:chgData name="Chad GARLINGTON" userId="f0e0d843-7acc-42d0-a080-aa3df4092ad4" providerId="ADAL" clId="{7077DEE6-87B6-4009-8A00-FD3FE0C2E41F}" dt="2025-03-11T13:43:45.471" v="674" actId="26606"/>
          <ac:spMkLst>
            <pc:docMk/>
            <pc:sldMk cId="2295852218" sldId="257"/>
            <ac:spMk id="24" creationId="{49B530FE-A87D-41A0-A920-ADC6539EAA44}"/>
          </ac:spMkLst>
        </pc:spChg>
        <pc:spChg chg="add">
          <ac:chgData name="Chad GARLINGTON" userId="f0e0d843-7acc-42d0-a080-aa3df4092ad4" providerId="ADAL" clId="{7077DEE6-87B6-4009-8A00-FD3FE0C2E41F}" dt="2025-03-11T13:43:45.471" v="674" actId="26606"/>
          <ac:spMkLst>
            <pc:docMk/>
            <pc:sldMk cId="2295852218" sldId="257"/>
            <ac:spMk id="29" creationId="{5AA03EDC-7067-4DFF-B672-541D016AAAB8}"/>
          </ac:spMkLst>
        </pc:spChg>
        <pc:spChg chg="add">
          <ac:chgData name="Chad GARLINGTON" userId="f0e0d843-7acc-42d0-a080-aa3df4092ad4" providerId="ADAL" clId="{7077DEE6-87B6-4009-8A00-FD3FE0C2E41F}" dt="2025-03-11T13:43:45.471" v="674" actId="26606"/>
          <ac:spMkLst>
            <pc:docMk/>
            <pc:sldMk cId="2295852218" sldId="257"/>
            <ac:spMk id="31" creationId="{0EBF3E39-B0BE-496A-8604-9007470FFA3A}"/>
          </ac:spMkLst>
        </pc:spChg>
        <pc:picChg chg="mod ord">
          <ac:chgData name="Chad GARLINGTON" userId="f0e0d843-7acc-42d0-a080-aa3df4092ad4" providerId="ADAL" clId="{7077DEE6-87B6-4009-8A00-FD3FE0C2E41F}" dt="2025-03-11T14:03:44.716" v="714" actId="14100"/>
          <ac:picMkLst>
            <pc:docMk/>
            <pc:sldMk cId="2295852218" sldId="257"/>
            <ac:picMk id="4" creationId="{4C7154EA-CF46-E132-8CFD-A959C8D94F74}"/>
          </ac:picMkLst>
        </pc:picChg>
      </pc:sldChg>
      <pc:sldChg chg="delSp modSp del mod">
        <pc:chgData name="Chad GARLINGTON" userId="f0e0d843-7acc-42d0-a080-aa3df4092ad4" providerId="ADAL" clId="{7077DEE6-87B6-4009-8A00-FD3FE0C2E41F}" dt="2025-03-11T16:08:37.856" v="864" actId="47"/>
        <pc:sldMkLst>
          <pc:docMk/>
          <pc:sldMk cId="1145187592" sldId="258"/>
        </pc:sldMkLst>
        <pc:spChg chg="mod">
          <ac:chgData name="Chad GARLINGTON" userId="f0e0d843-7acc-42d0-a080-aa3df4092ad4" providerId="ADAL" clId="{7077DEE6-87B6-4009-8A00-FD3FE0C2E41F}" dt="2025-03-11T15:51:06.345" v="766" actId="12"/>
          <ac:spMkLst>
            <pc:docMk/>
            <pc:sldMk cId="1145187592" sldId="258"/>
            <ac:spMk id="10" creationId="{AA52AF21-2636-88AE-849F-0E335C84D0C9}"/>
          </ac:spMkLst>
        </pc:spChg>
        <pc:picChg chg="del">
          <ac:chgData name="Chad GARLINGTON" userId="f0e0d843-7acc-42d0-a080-aa3df4092ad4" providerId="ADAL" clId="{7077DEE6-87B6-4009-8A00-FD3FE0C2E41F}" dt="2025-03-11T15:57:44.069" v="817" actId="478"/>
          <ac:picMkLst>
            <pc:docMk/>
            <pc:sldMk cId="1145187592" sldId="258"/>
            <ac:picMk id="11" creationId="{2DF8920E-BD03-E485-8E20-341E4CD9C9FD}"/>
          </ac:picMkLst>
        </pc:picChg>
        <pc:picChg chg="del mod">
          <ac:chgData name="Chad GARLINGTON" userId="f0e0d843-7acc-42d0-a080-aa3df4092ad4" providerId="ADAL" clId="{7077DEE6-87B6-4009-8A00-FD3FE0C2E41F}" dt="2025-03-11T15:57:45.088" v="818" actId="478"/>
          <ac:picMkLst>
            <pc:docMk/>
            <pc:sldMk cId="1145187592" sldId="258"/>
            <ac:picMk id="12" creationId="{FDAE24FC-25BE-69D0-E0D5-56CCAB75C2EE}"/>
          </ac:picMkLst>
        </pc:picChg>
        <pc:picChg chg="del mod">
          <ac:chgData name="Chad GARLINGTON" userId="f0e0d843-7acc-42d0-a080-aa3df4092ad4" providerId="ADAL" clId="{7077DEE6-87B6-4009-8A00-FD3FE0C2E41F}" dt="2025-03-11T15:57:45.975" v="819" actId="478"/>
          <ac:picMkLst>
            <pc:docMk/>
            <pc:sldMk cId="1145187592" sldId="258"/>
            <ac:picMk id="13" creationId="{5A52F58F-A823-376E-AC76-2F9AEFFBC62E}"/>
          </ac:picMkLst>
        </pc:picChg>
        <pc:picChg chg="del">
          <ac:chgData name="Chad GARLINGTON" userId="f0e0d843-7acc-42d0-a080-aa3df4092ad4" providerId="ADAL" clId="{7077DEE6-87B6-4009-8A00-FD3FE0C2E41F}" dt="2025-03-11T15:57:46.912" v="820" actId="478"/>
          <ac:picMkLst>
            <pc:docMk/>
            <pc:sldMk cId="1145187592" sldId="258"/>
            <ac:picMk id="14" creationId="{B6A9C2D9-6EA2-50D1-FCF7-65BD4D21C8B1}"/>
          </ac:picMkLst>
        </pc:picChg>
        <pc:picChg chg="del">
          <ac:chgData name="Chad GARLINGTON" userId="f0e0d843-7acc-42d0-a080-aa3df4092ad4" providerId="ADAL" clId="{7077DEE6-87B6-4009-8A00-FD3FE0C2E41F}" dt="2025-03-11T15:57:47.698" v="821" actId="478"/>
          <ac:picMkLst>
            <pc:docMk/>
            <pc:sldMk cId="1145187592" sldId="258"/>
            <ac:picMk id="15" creationId="{684AFF5C-B5EE-FC66-F6B6-0560A141FD33}"/>
          </ac:picMkLst>
        </pc:picChg>
      </pc:sldChg>
      <pc:sldChg chg="modSp del mod ord">
        <pc:chgData name="Chad GARLINGTON" userId="f0e0d843-7acc-42d0-a080-aa3df4092ad4" providerId="ADAL" clId="{7077DEE6-87B6-4009-8A00-FD3FE0C2E41F}" dt="2025-03-11T18:48:45.056" v="1340" actId="2696"/>
        <pc:sldMkLst>
          <pc:docMk/>
          <pc:sldMk cId="2310535083" sldId="259"/>
        </pc:sldMkLst>
        <pc:spChg chg="mod">
          <ac:chgData name="Chad GARLINGTON" userId="f0e0d843-7acc-42d0-a080-aa3df4092ad4" providerId="ADAL" clId="{7077DEE6-87B6-4009-8A00-FD3FE0C2E41F}" dt="2025-03-11T17:56:43.928" v="941" actId="122"/>
          <ac:spMkLst>
            <pc:docMk/>
            <pc:sldMk cId="2310535083" sldId="259"/>
            <ac:spMk id="4" creationId="{2820EBF6-FA92-A7D8-DAB2-221817507AD8}"/>
          </ac:spMkLst>
        </pc:spChg>
      </pc:sldChg>
      <pc:sldChg chg="addSp delSp modSp mod ord setBg">
        <pc:chgData name="Chad GARLINGTON" userId="f0e0d843-7acc-42d0-a080-aa3df4092ad4" providerId="ADAL" clId="{7077DEE6-87B6-4009-8A00-FD3FE0C2E41F}" dt="2025-03-11T17:41:12.135" v="906"/>
        <pc:sldMkLst>
          <pc:docMk/>
          <pc:sldMk cId="463670665" sldId="261"/>
        </pc:sldMkLst>
        <pc:spChg chg="mod">
          <ac:chgData name="Chad GARLINGTON" userId="f0e0d843-7acc-42d0-a080-aa3df4092ad4" providerId="ADAL" clId="{7077DEE6-87B6-4009-8A00-FD3FE0C2E41F}" dt="2025-03-11T16:11:29.238" v="888" actId="255"/>
          <ac:spMkLst>
            <pc:docMk/>
            <pc:sldMk cId="463670665" sldId="261"/>
            <ac:spMk id="2" creationId="{F7DED344-2C39-4F3D-C945-CC8309C44ABE}"/>
          </ac:spMkLst>
        </pc:spChg>
        <pc:spChg chg="mod">
          <ac:chgData name="Chad GARLINGTON" userId="f0e0d843-7acc-42d0-a080-aa3df4092ad4" providerId="ADAL" clId="{7077DEE6-87B6-4009-8A00-FD3FE0C2E41F}" dt="2025-03-11T16:12:53.675" v="895" actId="255"/>
          <ac:spMkLst>
            <pc:docMk/>
            <pc:sldMk cId="463670665" sldId="261"/>
            <ac:spMk id="3" creationId="{ED7EF327-AB7F-0D05-B704-2FF05B2756C8}"/>
          </ac:spMkLst>
        </pc:spChg>
        <pc:spChg chg="del mod">
          <ac:chgData name="Chad GARLINGTON" userId="f0e0d843-7acc-42d0-a080-aa3df4092ad4" providerId="ADAL" clId="{7077DEE6-87B6-4009-8A00-FD3FE0C2E41F}" dt="2025-03-11T16:00:33.184" v="829" actId="21"/>
          <ac:spMkLst>
            <pc:docMk/>
            <pc:sldMk cId="463670665" sldId="261"/>
            <ac:spMk id="4" creationId="{7C22708E-FA39-5FF6-568B-E4F619E1CEC7}"/>
          </ac:spMkLst>
        </pc:spChg>
        <pc:spChg chg="del mod">
          <ac:chgData name="Chad GARLINGTON" userId="f0e0d843-7acc-42d0-a080-aa3df4092ad4" providerId="ADAL" clId="{7077DEE6-87B6-4009-8A00-FD3FE0C2E41F}" dt="2025-03-11T16:00:33.201" v="831"/>
          <ac:spMkLst>
            <pc:docMk/>
            <pc:sldMk cId="463670665" sldId="261"/>
            <ac:spMk id="6" creationId="{F35EABA8-6A86-2277-8E53-21EE86FADEA1}"/>
          </ac:spMkLst>
        </pc:spChg>
        <pc:spChg chg="add del">
          <ac:chgData name="Chad GARLINGTON" userId="f0e0d843-7acc-42d0-a080-aa3df4092ad4" providerId="ADAL" clId="{7077DEE6-87B6-4009-8A00-FD3FE0C2E41F}" dt="2025-03-11T16:01:46.674" v="833" actId="26606"/>
          <ac:spMkLst>
            <pc:docMk/>
            <pc:sldMk cId="463670665" sldId="261"/>
            <ac:spMk id="8" creationId="{98DDA986-B6EE-4642-AC60-0490373E69D0}"/>
          </ac:spMkLst>
        </pc:spChg>
        <pc:spChg chg="add del">
          <ac:chgData name="Chad GARLINGTON" userId="f0e0d843-7acc-42d0-a080-aa3df4092ad4" providerId="ADAL" clId="{7077DEE6-87B6-4009-8A00-FD3FE0C2E41F}" dt="2025-03-11T16:01:46.674" v="833" actId="26606"/>
          <ac:spMkLst>
            <pc:docMk/>
            <pc:sldMk cId="463670665" sldId="261"/>
            <ac:spMk id="10" creationId="{80B62878-12EF-4E97-A284-47BAFC30DA2E}"/>
          </ac:spMkLst>
        </pc:spChg>
        <pc:spChg chg="add del">
          <ac:chgData name="Chad GARLINGTON" userId="f0e0d843-7acc-42d0-a080-aa3df4092ad4" providerId="ADAL" clId="{7077DEE6-87B6-4009-8A00-FD3FE0C2E41F}" dt="2025-03-11T16:01:46.674" v="833" actId="26606"/>
          <ac:spMkLst>
            <pc:docMk/>
            <pc:sldMk cId="463670665" sldId="261"/>
            <ac:spMk id="12" creationId="{6D79188D-1ED5-4705-B8C7-5D6FB7670AB3}"/>
          </ac:spMkLst>
        </pc:spChg>
        <pc:spChg chg="add del">
          <ac:chgData name="Chad GARLINGTON" userId="f0e0d843-7acc-42d0-a080-aa3df4092ad4" providerId="ADAL" clId="{7077DEE6-87B6-4009-8A00-FD3FE0C2E41F}" dt="2025-03-11T16:02:47.290" v="835" actId="26606"/>
          <ac:spMkLst>
            <pc:docMk/>
            <pc:sldMk cId="463670665" sldId="261"/>
            <ac:spMk id="14" creationId="{4D5C4330-C44A-435E-8E7B-CF183E4CBA30}"/>
          </ac:spMkLst>
        </pc:spChg>
        <pc:spChg chg="add del">
          <ac:chgData name="Chad GARLINGTON" userId="f0e0d843-7acc-42d0-a080-aa3df4092ad4" providerId="ADAL" clId="{7077DEE6-87B6-4009-8A00-FD3FE0C2E41F}" dt="2025-03-11T16:02:47.290" v="835" actId="26606"/>
          <ac:spMkLst>
            <pc:docMk/>
            <pc:sldMk cId="463670665" sldId="261"/>
            <ac:spMk id="15" creationId="{16B9FAF4-4B18-4D7E-AF38-5EDDA8A6A080}"/>
          </ac:spMkLst>
        </pc:spChg>
        <pc:spChg chg="add del">
          <ac:chgData name="Chad GARLINGTON" userId="f0e0d843-7acc-42d0-a080-aa3df4092ad4" providerId="ADAL" clId="{7077DEE6-87B6-4009-8A00-FD3FE0C2E41F}" dt="2025-03-11T16:06:09.506" v="844" actId="26606"/>
          <ac:spMkLst>
            <pc:docMk/>
            <pc:sldMk cId="463670665" sldId="261"/>
            <ac:spMk id="20" creationId="{91A1FA41-E1D1-43CF-8B3B-5E6140890832}"/>
          </ac:spMkLst>
        </pc:spChg>
        <pc:spChg chg="add del">
          <ac:chgData name="Chad GARLINGTON" userId="f0e0d843-7acc-42d0-a080-aa3df4092ad4" providerId="ADAL" clId="{7077DEE6-87B6-4009-8A00-FD3FE0C2E41F}" dt="2025-03-11T16:06:09.506" v="844" actId="26606"/>
          <ac:spMkLst>
            <pc:docMk/>
            <pc:sldMk cId="463670665" sldId="261"/>
            <ac:spMk id="22" creationId="{FCC2D84B-6969-4F00-BEBA-81C2EBCD3299}"/>
          </ac:spMkLst>
        </pc:spChg>
        <pc:spChg chg="add del">
          <ac:chgData name="Chad GARLINGTON" userId="f0e0d843-7acc-42d0-a080-aa3df4092ad4" providerId="ADAL" clId="{7077DEE6-87B6-4009-8A00-FD3FE0C2E41F}" dt="2025-03-11T16:06:09.506" v="844" actId="26606"/>
          <ac:spMkLst>
            <pc:docMk/>
            <pc:sldMk cId="463670665" sldId="261"/>
            <ac:spMk id="24" creationId="{B0D282BE-4461-4794-89A5-394723CDF2F3}"/>
          </ac:spMkLst>
        </pc:spChg>
        <pc:spChg chg="add">
          <ac:chgData name="Chad GARLINGTON" userId="f0e0d843-7acc-42d0-a080-aa3df4092ad4" providerId="ADAL" clId="{7077DEE6-87B6-4009-8A00-FD3FE0C2E41F}" dt="2025-03-11T16:06:09.506" v="844" actId="26606"/>
          <ac:spMkLst>
            <pc:docMk/>
            <pc:sldMk cId="463670665" sldId="261"/>
            <ac:spMk id="29" creationId="{98DDA986-B6EE-4642-AC60-0490373E69D0}"/>
          </ac:spMkLst>
        </pc:spChg>
        <pc:spChg chg="add">
          <ac:chgData name="Chad GARLINGTON" userId="f0e0d843-7acc-42d0-a080-aa3df4092ad4" providerId="ADAL" clId="{7077DEE6-87B6-4009-8A00-FD3FE0C2E41F}" dt="2025-03-11T16:06:09.506" v="844" actId="26606"/>
          <ac:spMkLst>
            <pc:docMk/>
            <pc:sldMk cId="463670665" sldId="261"/>
            <ac:spMk id="31" creationId="{80B62878-12EF-4E97-A284-47BAFC30DA2E}"/>
          </ac:spMkLst>
        </pc:spChg>
        <pc:spChg chg="add">
          <ac:chgData name="Chad GARLINGTON" userId="f0e0d843-7acc-42d0-a080-aa3df4092ad4" providerId="ADAL" clId="{7077DEE6-87B6-4009-8A00-FD3FE0C2E41F}" dt="2025-03-11T16:06:09.506" v="844" actId="26606"/>
          <ac:spMkLst>
            <pc:docMk/>
            <pc:sldMk cId="463670665" sldId="261"/>
            <ac:spMk id="33" creationId="{6D79188D-1ED5-4705-B8C7-5D6FB7670AB3}"/>
          </ac:spMkLst>
        </pc:spChg>
      </pc:sldChg>
      <pc:sldChg chg="del">
        <pc:chgData name="Chad GARLINGTON" userId="f0e0d843-7acc-42d0-a080-aa3df4092ad4" providerId="ADAL" clId="{7077DEE6-87B6-4009-8A00-FD3FE0C2E41F}" dt="2025-03-04T13:58:38.601" v="7" actId="47"/>
        <pc:sldMkLst>
          <pc:docMk/>
          <pc:sldMk cId="3282563907" sldId="263"/>
        </pc:sldMkLst>
      </pc:sldChg>
      <pc:sldChg chg="del">
        <pc:chgData name="Chad GARLINGTON" userId="f0e0d843-7acc-42d0-a080-aa3df4092ad4" providerId="ADAL" clId="{7077DEE6-87B6-4009-8A00-FD3FE0C2E41F}" dt="2025-03-04T13:58:40.383" v="8" actId="47"/>
        <pc:sldMkLst>
          <pc:docMk/>
          <pc:sldMk cId="3971194575" sldId="264"/>
        </pc:sldMkLst>
      </pc:sldChg>
      <pc:sldChg chg="modSp del mod ord">
        <pc:chgData name="Chad GARLINGTON" userId="f0e0d843-7acc-42d0-a080-aa3df4092ad4" providerId="ADAL" clId="{7077DEE6-87B6-4009-8A00-FD3FE0C2E41F}" dt="2025-03-11T17:48:36.730" v="936" actId="2696"/>
        <pc:sldMkLst>
          <pc:docMk/>
          <pc:sldMk cId="4036821271" sldId="265"/>
        </pc:sldMkLst>
        <pc:spChg chg="mod">
          <ac:chgData name="Chad GARLINGTON" userId="f0e0d843-7acc-42d0-a080-aa3df4092ad4" providerId="ADAL" clId="{7077DEE6-87B6-4009-8A00-FD3FE0C2E41F}" dt="2025-03-11T15:47:37.834" v="740" actId="1076"/>
          <ac:spMkLst>
            <pc:docMk/>
            <pc:sldMk cId="4036821271" sldId="265"/>
            <ac:spMk id="5" creationId="{0336DA04-7C52-C976-11BB-F4FC9931B71A}"/>
          </ac:spMkLst>
        </pc:spChg>
      </pc:sldChg>
      <pc:sldChg chg="addSp modSp new del">
        <pc:chgData name="Chad GARLINGTON" userId="f0e0d843-7acc-42d0-a080-aa3df4092ad4" providerId="ADAL" clId="{7077DEE6-87B6-4009-8A00-FD3FE0C2E41F}" dt="2025-03-11T12:43:37.890" v="374" actId="2696"/>
        <pc:sldMkLst>
          <pc:docMk/>
          <pc:sldMk cId="4140469436" sldId="266"/>
        </pc:sldMkLst>
      </pc:sldChg>
      <pc:sldChg chg="addSp delSp modSp new del mod ord setBg">
        <pc:chgData name="Chad GARLINGTON" userId="f0e0d843-7acc-42d0-a080-aa3df4092ad4" providerId="ADAL" clId="{7077DEE6-87B6-4009-8A00-FD3FE0C2E41F}" dt="2025-03-11T13:45:17.029" v="675" actId="2696"/>
        <pc:sldMkLst>
          <pc:docMk/>
          <pc:sldMk cId="3985903957" sldId="267"/>
        </pc:sldMkLst>
        <pc:spChg chg="add mod">
          <ac:chgData name="Chad GARLINGTON" userId="f0e0d843-7acc-42d0-a080-aa3df4092ad4" providerId="ADAL" clId="{7077DEE6-87B6-4009-8A00-FD3FE0C2E41F}" dt="2025-03-10T18:03:20.027" v="294" actId="26606"/>
          <ac:spMkLst>
            <pc:docMk/>
            <pc:sldMk cId="3985903957" sldId="267"/>
            <ac:spMk id="3" creationId="{1EB550E1-F5C6-3132-0D7A-B18D86194138}"/>
          </ac:spMkLst>
        </pc:spChg>
        <pc:spChg chg="add del">
          <ac:chgData name="Chad GARLINGTON" userId="f0e0d843-7acc-42d0-a080-aa3df4092ad4" providerId="ADAL" clId="{7077DEE6-87B6-4009-8A00-FD3FE0C2E41F}" dt="2025-03-10T18:03:05.471" v="288" actId="26606"/>
          <ac:spMkLst>
            <pc:docMk/>
            <pc:sldMk cId="3985903957" sldId="267"/>
            <ac:spMk id="8" creationId="{CBB2B1F0-0DD6-4744-9A46-7A344FB48E40}"/>
          </ac:spMkLst>
        </pc:spChg>
        <pc:spChg chg="add del">
          <ac:chgData name="Chad GARLINGTON" userId="f0e0d843-7acc-42d0-a080-aa3df4092ad4" providerId="ADAL" clId="{7077DEE6-87B6-4009-8A00-FD3FE0C2E41F}" dt="2025-03-10T18:03:05.471" v="288" actId="26606"/>
          <ac:spMkLst>
            <pc:docMk/>
            <pc:sldMk cId="3985903957" sldId="267"/>
            <ac:spMk id="10" creationId="{52D502E5-F6B4-4D58-B4AE-FC466FF15EE8}"/>
          </ac:spMkLst>
        </pc:spChg>
        <pc:spChg chg="add del">
          <ac:chgData name="Chad GARLINGTON" userId="f0e0d843-7acc-42d0-a080-aa3df4092ad4" providerId="ADAL" clId="{7077DEE6-87B6-4009-8A00-FD3FE0C2E41F}" dt="2025-03-10T18:03:05.471" v="288" actId="26606"/>
          <ac:spMkLst>
            <pc:docMk/>
            <pc:sldMk cId="3985903957" sldId="267"/>
            <ac:spMk id="12" creationId="{9DECDBF4-02B6-4BB4-B65B-B8107AD6A9E8}"/>
          </ac:spMkLst>
        </pc:spChg>
        <pc:spChg chg="add del">
          <ac:chgData name="Chad GARLINGTON" userId="f0e0d843-7acc-42d0-a080-aa3df4092ad4" providerId="ADAL" clId="{7077DEE6-87B6-4009-8A00-FD3FE0C2E41F}" dt="2025-03-10T18:03:07.410" v="290" actId="26606"/>
          <ac:spMkLst>
            <pc:docMk/>
            <pc:sldMk cId="3985903957" sldId="267"/>
            <ac:spMk id="14" creationId="{074B4F7D-14B2-478B-8BF5-01E4E0C5D263}"/>
          </ac:spMkLst>
        </pc:spChg>
        <pc:spChg chg="add del">
          <ac:chgData name="Chad GARLINGTON" userId="f0e0d843-7acc-42d0-a080-aa3df4092ad4" providerId="ADAL" clId="{7077DEE6-87B6-4009-8A00-FD3FE0C2E41F}" dt="2025-03-10T18:03:07.410" v="290" actId="26606"/>
          <ac:spMkLst>
            <pc:docMk/>
            <pc:sldMk cId="3985903957" sldId="267"/>
            <ac:spMk id="15" creationId="{DAF1966E-FD40-4A4A-B61B-C4DF7FA05F06}"/>
          </ac:spMkLst>
        </pc:spChg>
        <pc:spChg chg="add del">
          <ac:chgData name="Chad GARLINGTON" userId="f0e0d843-7acc-42d0-a080-aa3df4092ad4" providerId="ADAL" clId="{7077DEE6-87B6-4009-8A00-FD3FE0C2E41F}" dt="2025-03-10T18:03:07.410" v="290" actId="26606"/>
          <ac:spMkLst>
            <pc:docMk/>
            <pc:sldMk cId="3985903957" sldId="267"/>
            <ac:spMk id="16" creationId="{047BFA19-D45E-416B-A404-7AF2F3F27017}"/>
          </ac:spMkLst>
        </pc:spChg>
        <pc:spChg chg="add del">
          <ac:chgData name="Chad GARLINGTON" userId="f0e0d843-7acc-42d0-a080-aa3df4092ad4" providerId="ADAL" clId="{7077DEE6-87B6-4009-8A00-FD3FE0C2E41F}" dt="2025-03-10T18:03:07.410" v="290" actId="26606"/>
          <ac:spMkLst>
            <pc:docMk/>
            <pc:sldMk cId="3985903957" sldId="267"/>
            <ac:spMk id="17" creationId="{8E0105E7-23DB-4CF2-8258-FF47C7620F6E}"/>
          </ac:spMkLst>
        </pc:spChg>
        <pc:spChg chg="add del">
          <ac:chgData name="Chad GARLINGTON" userId="f0e0d843-7acc-42d0-a080-aa3df4092ad4" providerId="ADAL" clId="{7077DEE6-87B6-4009-8A00-FD3FE0C2E41F}" dt="2025-03-10T18:03:20.027" v="294" actId="26606"/>
          <ac:spMkLst>
            <pc:docMk/>
            <pc:sldMk cId="3985903957" sldId="267"/>
            <ac:spMk id="19" creationId="{CBB2B1F0-0DD6-4744-9A46-7A344FB48E40}"/>
          </ac:spMkLst>
        </pc:spChg>
        <pc:spChg chg="add del">
          <ac:chgData name="Chad GARLINGTON" userId="f0e0d843-7acc-42d0-a080-aa3df4092ad4" providerId="ADAL" clId="{7077DEE6-87B6-4009-8A00-FD3FE0C2E41F}" dt="2025-03-10T18:03:20.027" v="294" actId="26606"/>
          <ac:spMkLst>
            <pc:docMk/>
            <pc:sldMk cId="3985903957" sldId="267"/>
            <ac:spMk id="20" creationId="{52D502E5-F6B4-4D58-B4AE-FC466FF15EE8}"/>
          </ac:spMkLst>
        </pc:spChg>
        <pc:spChg chg="add del">
          <ac:chgData name="Chad GARLINGTON" userId="f0e0d843-7acc-42d0-a080-aa3df4092ad4" providerId="ADAL" clId="{7077DEE6-87B6-4009-8A00-FD3FE0C2E41F}" dt="2025-03-10T18:03:20.027" v="294" actId="26606"/>
          <ac:spMkLst>
            <pc:docMk/>
            <pc:sldMk cId="3985903957" sldId="267"/>
            <ac:spMk id="21" creationId="{9DECDBF4-02B6-4BB4-B65B-B8107AD6A9E8}"/>
          </ac:spMkLst>
        </pc:spChg>
      </pc:sldChg>
      <pc:sldChg chg="addSp delSp modSp new mod ord setBg">
        <pc:chgData name="Chad GARLINGTON" userId="f0e0d843-7acc-42d0-a080-aa3df4092ad4" providerId="ADAL" clId="{7077DEE6-87B6-4009-8A00-FD3FE0C2E41F}" dt="2025-03-11T16:13:48.459" v="898"/>
        <pc:sldMkLst>
          <pc:docMk/>
          <pc:sldMk cId="2409511494" sldId="268"/>
        </pc:sldMkLst>
        <pc:spChg chg="add mod">
          <ac:chgData name="Chad GARLINGTON" userId="f0e0d843-7acc-42d0-a080-aa3df4092ad4" providerId="ADAL" clId="{7077DEE6-87B6-4009-8A00-FD3FE0C2E41F}" dt="2025-03-11T13:37:13.253" v="642" actId="27636"/>
          <ac:spMkLst>
            <pc:docMk/>
            <pc:sldMk cId="2409511494" sldId="268"/>
            <ac:spMk id="3" creationId="{14934F75-2705-BC84-57D6-340901B50210}"/>
          </ac:spMkLst>
        </pc:spChg>
        <pc:spChg chg="add del">
          <ac:chgData name="Chad GARLINGTON" userId="f0e0d843-7acc-42d0-a080-aa3df4092ad4" providerId="ADAL" clId="{7077DEE6-87B6-4009-8A00-FD3FE0C2E41F}" dt="2025-03-11T13:02:10.286" v="498" actId="26606"/>
          <ac:spMkLst>
            <pc:docMk/>
            <pc:sldMk cId="2409511494" sldId="268"/>
            <ac:spMk id="12" creationId="{5D7F64A8-D625-4F61-A290-B499BB62ACFF}"/>
          </ac:spMkLst>
        </pc:spChg>
        <pc:spChg chg="add">
          <ac:chgData name="Chad GARLINGTON" userId="f0e0d843-7acc-42d0-a080-aa3df4092ad4" providerId="ADAL" clId="{7077DEE6-87B6-4009-8A00-FD3FE0C2E41F}" dt="2025-03-11T13:02:10.286" v="498" actId="26606"/>
          <ac:spMkLst>
            <pc:docMk/>
            <pc:sldMk cId="2409511494" sldId="268"/>
            <ac:spMk id="17" creationId="{5AA03EDC-7067-4DFF-B672-541D016AAAB8}"/>
          </ac:spMkLst>
        </pc:spChg>
        <pc:spChg chg="add">
          <ac:chgData name="Chad GARLINGTON" userId="f0e0d843-7acc-42d0-a080-aa3df4092ad4" providerId="ADAL" clId="{7077DEE6-87B6-4009-8A00-FD3FE0C2E41F}" dt="2025-03-11T13:02:10.286" v="498" actId="26606"/>
          <ac:spMkLst>
            <pc:docMk/>
            <pc:sldMk cId="2409511494" sldId="268"/>
            <ac:spMk id="19" creationId="{0EBF3E39-B0BE-496A-8604-9007470FFA3A}"/>
          </ac:spMkLst>
        </pc:spChg>
        <pc:picChg chg="add mod">
          <ac:chgData name="Chad GARLINGTON" userId="f0e0d843-7acc-42d0-a080-aa3df4092ad4" providerId="ADAL" clId="{7077DEE6-87B6-4009-8A00-FD3FE0C2E41F}" dt="2025-03-11T14:04:43.080" v="719" actId="1076"/>
          <ac:picMkLst>
            <pc:docMk/>
            <pc:sldMk cId="2409511494" sldId="268"/>
            <ac:picMk id="2" creationId="{3595B954-8F12-B84B-7E17-15E933B8B736}"/>
          </ac:picMkLst>
        </pc:picChg>
        <pc:picChg chg="add mod ord">
          <ac:chgData name="Chad GARLINGTON" userId="f0e0d843-7acc-42d0-a080-aa3df4092ad4" providerId="ADAL" clId="{7077DEE6-87B6-4009-8A00-FD3FE0C2E41F}" dt="2025-03-11T14:04:22.076" v="717" actId="207"/>
          <ac:picMkLst>
            <pc:docMk/>
            <pc:sldMk cId="2409511494" sldId="268"/>
            <ac:picMk id="7" creationId="{F82FC6DC-645D-5FEF-1DE6-9183AA21F78A}"/>
          </ac:picMkLst>
        </pc:picChg>
        <pc:picChg chg="add del">
          <ac:chgData name="Chad GARLINGTON" userId="f0e0d843-7acc-42d0-a080-aa3df4092ad4" providerId="ADAL" clId="{7077DEE6-87B6-4009-8A00-FD3FE0C2E41F}" dt="2025-03-11T13:02:10.286" v="498" actId="26606"/>
          <ac:picMkLst>
            <pc:docMk/>
            <pc:sldMk cId="2409511494" sldId="268"/>
            <ac:picMk id="9" creationId="{7091B8A1-F3F4-4052-8C6D-54AE8D9A2F42}"/>
          </ac:picMkLst>
        </pc:picChg>
      </pc:sldChg>
      <pc:sldChg chg="addSp delSp modSp new del mod setBg">
        <pc:chgData name="Chad GARLINGTON" userId="f0e0d843-7acc-42d0-a080-aa3df4092ad4" providerId="ADAL" clId="{7077DEE6-87B6-4009-8A00-FD3FE0C2E41F}" dt="2025-03-11T13:32:18.319" v="605" actId="2696"/>
        <pc:sldMkLst>
          <pc:docMk/>
          <pc:sldMk cId="3689530461" sldId="269"/>
        </pc:sldMkLst>
        <pc:spChg chg="add del mod">
          <ac:chgData name="Chad GARLINGTON" userId="f0e0d843-7acc-42d0-a080-aa3df4092ad4" providerId="ADAL" clId="{7077DEE6-87B6-4009-8A00-FD3FE0C2E41F}" dt="2025-03-11T13:19:20.181" v="591" actId="255"/>
          <ac:spMkLst>
            <pc:docMk/>
            <pc:sldMk cId="3689530461" sldId="269"/>
            <ac:spMk id="3" creationId="{4F5A60C4-EE80-5D6A-62BD-A8FF96D24573}"/>
          </ac:spMkLst>
        </pc:spChg>
        <pc:spChg chg="add">
          <ac:chgData name="Chad GARLINGTON" userId="f0e0d843-7acc-42d0-a080-aa3df4092ad4" providerId="ADAL" clId="{7077DEE6-87B6-4009-8A00-FD3FE0C2E41F}" dt="2025-03-11T13:13:13.234" v="579" actId="26606"/>
          <ac:spMkLst>
            <pc:docMk/>
            <pc:sldMk cId="3689530461" sldId="269"/>
            <ac:spMk id="8" creationId="{1C799903-48D5-4A31-A1A2-541072D9771E}"/>
          </ac:spMkLst>
        </pc:spChg>
        <pc:spChg chg="add">
          <ac:chgData name="Chad GARLINGTON" userId="f0e0d843-7acc-42d0-a080-aa3df4092ad4" providerId="ADAL" clId="{7077DEE6-87B6-4009-8A00-FD3FE0C2E41F}" dt="2025-03-11T13:13:13.234" v="579" actId="26606"/>
          <ac:spMkLst>
            <pc:docMk/>
            <pc:sldMk cId="3689530461" sldId="269"/>
            <ac:spMk id="10" creationId="{8EFFF109-FC58-4FD3-BE05-9775A1310F55}"/>
          </ac:spMkLst>
        </pc:spChg>
        <pc:spChg chg="add">
          <ac:chgData name="Chad GARLINGTON" userId="f0e0d843-7acc-42d0-a080-aa3df4092ad4" providerId="ADAL" clId="{7077DEE6-87B6-4009-8A00-FD3FE0C2E41F}" dt="2025-03-11T13:13:13.234" v="579" actId="26606"/>
          <ac:spMkLst>
            <pc:docMk/>
            <pc:sldMk cId="3689530461" sldId="269"/>
            <ac:spMk id="12" creationId="{E1B96AD6-92A9-4273-A62B-96A1C3E0BA95}"/>
          </ac:spMkLst>
        </pc:spChg>
        <pc:spChg chg="add">
          <ac:chgData name="Chad GARLINGTON" userId="f0e0d843-7acc-42d0-a080-aa3df4092ad4" providerId="ADAL" clId="{7077DEE6-87B6-4009-8A00-FD3FE0C2E41F}" dt="2025-03-11T13:13:13.234" v="579" actId="26606"/>
          <ac:spMkLst>
            <pc:docMk/>
            <pc:sldMk cId="3689530461" sldId="269"/>
            <ac:spMk id="14" creationId="{463EEC44-1BA3-44ED-81FC-A644B04B2A44}"/>
          </ac:spMkLst>
        </pc:spChg>
        <pc:graphicFrameChg chg="add del mod">
          <ac:chgData name="Chad GARLINGTON" userId="f0e0d843-7acc-42d0-a080-aa3df4092ad4" providerId="ADAL" clId="{7077DEE6-87B6-4009-8A00-FD3FE0C2E41F}" dt="2025-03-11T13:12:37.189" v="573" actId="26606"/>
          <ac:graphicFrameMkLst>
            <pc:docMk/>
            <pc:sldMk cId="3689530461" sldId="269"/>
            <ac:graphicFrameMk id="5" creationId="{30A936DE-1973-08A3-3F74-7219EFAA920E}"/>
          </ac:graphicFrameMkLst>
        </pc:graphicFrameChg>
      </pc:sldChg>
      <pc:sldChg chg="addSp delSp modSp new mod ord setBg">
        <pc:chgData name="Chad GARLINGTON" userId="f0e0d843-7acc-42d0-a080-aa3df4092ad4" providerId="ADAL" clId="{7077DEE6-87B6-4009-8A00-FD3FE0C2E41F}" dt="2025-03-11T17:41:09.778" v="904"/>
        <pc:sldMkLst>
          <pc:docMk/>
          <pc:sldMk cId="3564897308" sldId="270"/>
        </pc:sldMkLst>
        <pc:spChg chg="add del mod">
          <ac:chgData name="Chad GARLINGTON" userId="f0e0d843-7acc-42d0-a080-aa3df4092ad4" providerId="ADAL" clId="{7077DEE6-87B6-4009-8A00-FD3FE0C2E41F}" dt="2025-03-10T18:06:35.022" v="315" actId="22"/>
          <ac:spMkLst>
            <pc:docMk/>
            <pc:sldMk cId="3564897308" sldId="270"/>
            <ac:spMk id="3" creationId="{892D21A2-C800-3002-7F12-EA79ECCB69DD}"/>
          </ac:spMkLst>
        </pc:spChg>
        <pc:spChg chg="add mod">
          <ac:chgData name="Chad GARLINGTON" userId="f0e0d843-7acc-42d0-a080-aa3df4092ad4" providerId="ADAL" clId="{7077DEE6-87B6-4009-8A00-FD3FE0C2E41F}" dt="2025-03-11T15:54:58.847" v="789" actId="207"/>
          <ac:spMkLst>
            <pc:docMk/>
            <pc:sldMk cId="3564897308" sldId="270"/>
            <ac:spMk id="5" creationId="{8E5C89FF-079A-05B1-38BF-7C78D6EF2147}"/>
          </ac:spMkLst>
        </pc:spChg>
        <pc:spChg chg="add">
          <ac:chgData name="Chad GARLINGTON" userId="f0e0d843-7acc-42d0-a080-aa3df4092ad4" providerId="ADAL" clId="{7077DEE6-87B6-4009-8A00-FD3FE0C2E41F}" dt="2025-03-11T15:53:15.983" v="769" actId="26606"/>
          <ac:spMkLst>
            <pc:docMk/>
            <pc:sldMk cId="3564897308" sldId="270"/>
            <ac:spMk id="10" creationId="{98DDA986-B6EE-4642-AC60-0490373E69D0}"/>
          </ac:spMkLst>
        </pc:spChg>
        <pc:spChg chg="add">
          <ac:chgData name="Chad GARLINGTON" userId="f0e0d843-7acc-42d0-a080-aa3df4092ad4" providerId="ADAL" clId="{7077DEE6-87B6-4009-8A00-FD3FE0C2E41F}" dt="2025-03-11T15:53:15.983" v="769" actId="26606"/>
          <ac:spMkLst>
            <pc:docMk/>
            <pc:sldMk cId="3564897308" sldId="270"/>
            <ac:spMk id="12" creationId="{80B62878-12EF-4E97-A284-47BAFC30DA2E}"/>
          </ac:spMkLst>
        </pc:spChg>
        <pc:spChg chg="add">
          <ac:chgData name="Chad GARLINGTON" userId="f0e0d843-7acc-42d0-a080-aa3df4092ad4" providerId="ADAL" clId="{7077DEE6-87B6-4009-8A00-FD3FE0C2E41F}" dt="2025-03-11T15:53:15.983" v="769" actId="26606"/>
          <ac:spMkLst>
            <pc:docMk/>
            <pc:sldMk cId="3564897308" sldId="270"/>
            <ac:spMk id="14" creationId="{6D79188D-1ED5-4705-B8C7-5D6FB7670AB3}"/>
          </ac:spMkLst>
        </pc:spChg>
      </pc:sldChg>
      <pc:sldChg chg="addSp delSp modSp new mod ord setBg">
        <pc:chgData name="Chad GARLINGTON" userId="f0e0d843-7acc-42d0-a080-aa3df4092ad4" providerId="ADAL" clId="{7077DEE6-87B6-4009-8A00-FD3FE0C2E41F}" dt="2025-03-11T17:41:14.444" v="908"/>
        <pc:sldMkLst>
          <pc:docMk/>
          <pc:sldMk cId="2464804845" sldId="271"/>
        </pc:sldMkLst>
        <pc:spChg chg="add mod">
          <ac:chgData name="Chad GARLINGTON" userId="f0e0d843-7acc-42d0-a080-aa3df4092ad4" providerId="ADAL" clId="{7077DEE6-87B6-4009-8A00-FD3FE0C2E41F}" dt="2025-03-11T15:56:53.619" v="816" actId="207"/>
          <ac:spMkLst>
            <pc:docMk/>
            <pc:sldMk cId="2464804845" sldId="271"/>
            <ac:spMk id="3" creationId="{5C74A7CB-A3DB-DCF0-DBAD-75EE8ACF435D}"/>
          </ac:spMkLst>
        </pc:spChg>
        <pc:spChg chg="add del mod">
          <ac:chgData name="Chad GARLINGTON" userId="f0e0d843-7acc-42d0-a080-aa3df4092ad4" providerId="ADAL" clId="{7077DEE6-87B6-4009-8A00-FD3FE0C2E41F}" dt="2025-03-10T19:41:56.135" v="343" actId="21"/>
          <ac:spMkLst>
            <pc:docMk/>
            <pc:sldMk cId="2464804845" sldId="271"/>
            <ac:spMk id="5" creationId="{F44787EF-2548-D70C-9769-30AC3C26A70C}"/>
          </ac:spMkLst>
        </pc:spChg>
        <pc:spChg chg="add">
          <ac:chgData name="Chad GARLINGTON" userId="f0e0d843-7acc-42d0-a080-aa3df4092ad4" providerId="ADAL" clId="{7077DEE6-87B6-4009-8A00-FD3FE0C2E41F}" dt="2025-03-11T15:55:34.817" v="790" actId="26606"/>
          <ac:spMkLst>
            <pc:docMk/>
            <pc:sldMk cId="2464804845" sldId="271"/>
            <ac:spMk id="8" creationId="{98DDA986-B6EE-4642-AC60-0490373E69D0}"/>
          </ac:spMkLst>
        </pc:spChg>
        <pc:spChg chg="add">
          <ac:chgData name="Chad GARLINGTON" userId="f0e0d843-7acc-42d0-a080-aa3df4092ad4" providerId="ADAL" clId="{7077DEE6-87B6-4009-8A00-FD3FE0C2E41F}" dt="2025-03-11T15:55:34.817" v="790" actId="26606"/>
          <ac:spMkLst>
            <pc:docMk/>
            <pc:sldMk cId="2464804845" sldId="271"/>
            <ac:spMk id="10" creationId="{80B62878-12EF-4E97-A284-47BAFC30DA2E}"/>
          </ac:spMkLst>
        </pc:spChg>
        <pc:spChg chg="add">
          <ac:chgData name="Chad GARLINGTON" userId="f0e0d843-7acc-42d0-a080-aa3df4092ad4" providerId="ADAL" clId="{7077DEE6-87B6-4009-8A00-FD3FE0C2E41F}" dt="2025-03-11T15:55:34.817" v="790" actId="26606"/>
          <ac:spMkLst>
            <pc:docMk/>
            <pc:sldMk cId="2464804845" sldId="271"/>
            <ac:spMk id="12" creationId="{6D79188D-1ED5-4705-B8C7-5D6FB7670AB3}"/>
          </ac:spMkLst>
        </pc:spChg>
      </pc:sldChg>
      <pc:sldChg chg="addSp modSp new mod setBg">
        <pc:chgData name="Chad GARLINGTON" userId="f0e0d843-7acc-42d0-a080-aa3df4092ad4" providerId="ADAL" clId="{7077DEE6-87B6-4009-8A00-FD3FE0C2E41F}" dt="2025-03-11T13:50:34.055" v="685" actId="27636"/>
        <pc:sldMkLst>
          <pc:docMk/>
          <pc:sldMk cId="843740175" sldId="272"/>
        </pc:sldMkLst>
        <pc:spChg chg="add mod">
          <ac:chgData name="Chad GARLINGTON" userId="f0e0d843-7acc-42d0-a080-aa3df4092ad4" providerId="ADAL" clId="{7077DEE6-87B6-4009-8A00-FD3FE0C2E41F}" dt="2025-03-11T13:50:34.055" v="685" actId="27636"/>
          <ac:spMkLst>
            <pc:docMk/>
            <pc:sldMk cId="843740175" sldId="272"/>
            <ac:spMk id="3" creationId="{7B0BC840-9927-0BD7-0B67-066632666723}"/>
          </ac:spMkLst>
        </pc:spChg>
        <pc:spChg chg="add">
          <ac:chgData name="Chad GARLINGTON" userId="f0e0d843-7acc-42d0-a080-aa3df4092ad4" providerId="ADAL" clId="{7077DEE6-87B6-4009-8A00-FD3FE0C2E41F}" dt="2025-03-11T12:34:43.618" v="362" actId="26606"/>
          <ac:spMkLst>
            <pc:docMk/>
            <pc:sldMk cId="843740175" sldId="272"/>
            <ac:spMk id="9" creationId="{AE3A741D-C19B-960A-5803-1C5887147820}"/>
          </ac:spMkLst>
        </pc:spChg>
        <pc:spChg chg="add">
          <ac:chgData name="Chad GARLINGTON" userId="f0e0d843-7acc-42d0-a080-aa3df4092ad4" providerId="ADAL" clId="{7077DEE6-87B6-4009-8A00-FD3FE0C2E41F}" dt="2025-03-11T12:34:43.618" v="362" actId="26606"/>
          <ac:spMkLst>
            <pc:docMk/>
            <pc:sldMk cId="843740175" sldId="272"/>
            <ac:spMk id="11" creationId="{DC39DE25-0E4E-0AA7-0932-1D78C2372786}"/>
          </ac:spMkLst>
        </pc:spChg>
        <pc:spChg chg="add">
          <ac:chgData name="Chad GARLINGTON" userId="f0e0d843-7acc-42d0-a080-aa3df4092ad4" providerId="ADAL" clId="{7077DEE6-87B6-4009-8A00-FD3FE0C2E41F}" dt="2025-03-11T12:34:43.618" v="362" actId="26606"/>
          <ac:spMkLst>
            <pc:docMk/>
            <pc:sldMk cId="843740175" sldId="272"/>
            <ac:spMk id="13" creationId="{8D6EA299-0840-6DEA-E670-C49AEBC87E89}"/>
          </ac:spMkLst>
        </pc:spChg>
        <pc:picChg chg="add mod">
          <ac:chgData name="Chad GARLINGTON" userId="f0e0d843-7acc-42d0-a080-aa3df4092ad4" providerId="ADAL" clId="{7077DEE6-87B6-4009-8A00-FD3FE0C2E41F}" dt="2025-03-11T12:41:55.499" v="370" actId="1076"/>
          <ac:picMkLst>
            <pc:docMk/>
            <pc:sldMk cId="843740175" sldId="272"/>
            <ac:picMk id="5" creationId="{C820D245-63D2-08F5-14CA-CD4350960D67}"/>
          </ac:picMkLst>
        </pc:picChg>
      </pc:sldChg>
      <pc:sldChg chg="addSp modSp new mod ord setBg">
        <pc:chgData name="Chad GARLINGTON" userId="f0e0d843-7acc-42d0-a080-aa3df4092ad4" providerId="ADAL" clId="{7077DEE6-87B6-4009-8A00-FD3FE0C2E41F}" dt="2025-03-11T16:13:51.681" v="900"/>
        <pc:sldMkLst>
          <pc:docMk/>
          <pc:sldMk cId="1798431519" sldId="273"/>
        </pc:sldMkLst>
        <pc:spChg chg="add mod">
          <ac:chgData name="Chad GARLINGTON" userId="f0e0d843-7acc-42d0-a080-aa3df4092ad4" providerId="ADAL" clId="{7077DEE6-87B6-4009-8A00-FD3FE0C2E41F}" dt="2025-03-11T15:49:29.312" v="758" actId="255"/>
          <ac:spMkLst>
            <pc:docMk/>
            <pc:sldMk cId="1798431519" sldId="273"/>
            <ac:spMk id="3" creationId="{8613D2CF-9A03-3B80-FC45-1592E8297642}"/>
          </ac:spMkLst>
        </pc:spChg>
        <pc:spChg chg="add">
          <ac:chgData name="Chad GARLINGTON" userId="f0e0d843-7acc-42d0-a080-aa3df4092ad4" providerId="ADAL" clId="{7077DEE6-87B6-4009-8A00-FD3FE0C2E41F}" dt="2025-03-11T13:31:14.737" v="596" actId="26606"/>
          <ac:spMkLst>
            <pc:docMk/>
            <pc:sldMk cId="1798431519" sldId="273"/>
            <ac:spMk id="9" creationId="{5AA03EDC-7067-4DFF-B672-541D016AAAB8}"/>
          </ac:spMkLst>
        </pc:spChg>
        <pc:spChg chg="add">
          <ac:chgData name="Chad GARLINGTON" userId="f0e0d843-7acc-42d0-a080-aa3df4092ad4" providerId="ADAL" clId="{7077DEE6-87B6-4009-8A00-FD3FE0C2E41F}" dt="2025-03-11T13:31:14.737" v="596" actId="26606"/>
          <ac:spMkLst>
            <pc:docMk/>
            <pc:sldMk cId="1798431519" sldId="273"/>
            <ac:spMk id="11" creationId="{0EBF3E39-B0BE-496A-8604-9007470FFA3A}"/>
          </ac:spMkLst>
        </pc:spChg>
        <pc:picChg chg="add mod">
          <ac:chgData name="Chad GARLINGTON" userId="f0e0d843-7acc-42d0-a080-aa3df4092ad4" providerId="ADAL" clId="{7077DEE6-87B6-4009-8A00-FD3FE0C2E41F}" dt="2025-03-11T14:06:09.209" v="721" actId="207"/>
          <ac:picMkLst>
            <pc:docMk/>
            <pc:sldMk cId="1798431519" sldId="273"/>
            <ac:picMk id="4" creationId="{5264F10D-21EE-C049-641B-5137794BC016}"/>
          </ac:picMkLst>
        </pc:picChg>
        <pc:picChg chg="add mod">
          <ac:chgData name="Chad GARLINGTON" userId="f0e0d843-7acc-42d0-a080-aa3df4092ad4" providerId="ADAL" clId="{7077DEE6-87B6-4009-8A00-FD3FE0C2E41F}" dt="2025-03-11T14:06:18.244" v="723" actId="1076"/>
          <ac:picMkLst>
            <pc:docMk/>
            <pc:sldMk cId="1798431519" sldId="273"/>
            <ac:picMk id="5" creationId="{0AEC99EC-6DAB-B998-7924-2707BE12787A}"/>
          </ac:picMkLst>
        </pc:picChg>
      </pc:sldChg>
      <pc:sldChg chg="addSp delSp modSp new del mod setBg">
        <pc:chgData name="Chad GARLINGTON" userId="f0e0d843-7acc-42d0-a080-aa3df4092ad4" providerId="ADAL" clId="{7077DEE6-87B6-4009-8A00-FD3FE0C2E41F}" dt="2025-03-11T13:43:24.829" v="673" actId="2696"/>
        <pc:sldMkLst>
          <pc:docMk/>
          <pc:sldMk cId="603079027" sldId="274"/>
        </pc:sldMkLst>
        <pc:spChg chg="add del mod">
          <ac:chgData name="Chad GARLINGTON" userId="f0e0d843-7acc-42d0-a080-aa3df4092ad4" providerId="ADAL" clId="{7077DEE6-87B6-4009-8A00-FD3FE0C2E41F}" dt="2025-03-11T13:42:43.225" v="671" actId="478"/>
          <ac:spMkLst>
            <pc:docMk/>
            <pc:sldMk cId="603079027" sldId="274"/>
            <ac:spMk id="3" creationId="{6AE5C877-7488-E370-9115-D3CA3D866059}"/>
          </ac:spMkLst>
        </pc:spChg>
      </pc:sldChg>
      <pc:sldChg chg="addSp delSp modSp new mod">
        <pc:chgData name="Chad GARLINGTON" userId="f0e0d843-7acc-42d0-a080-aa3df4092ad4" providerId="ADAL" clId="{7077DEE6-87B6-4009-8A00-FD3FE0C2E41F}" dt="2025-03-11T15:45:15.451" v="733" actId="122"/>
        <pc:sldMkLst>
          <pc:docMk/>
          <pc:sldMk cId="1883753165" sldId="274"/>
        </pc:sldMkLst>
        <pc:spChg chg="add mod">
          <ac:chgData name="Chad GARLINGTON" userId="f0e0d843-7acc-42d0-a080-aa3df4092ad4" providerId="ADAL" clId="{7077DEE6-87B6-4009-8A00-FD3FE0C2E41F}" dt="2025-03-11T15:44:04.168" v="729" actId="1076"/>
          <ac:spMkLst>
            <pc:docMk/>
            <pc:sldMk cId="1883753165" sldId="274"/>
            <ac:spMk id="5" creationId="{22C21861-AF2E-B078-4BA1-6CD06AA386DF}"/>
          </ac:spMkLst>
        </pc:spChg>
        <pc:spChg chg="add mod">
          <ac:chgData name="Chad GARLINGTON" userId="f0e0d843-7acc-42d0-a080-aa3df4092ad4" providerId="ADAL" clId="{7077DEE6-87B6-4009-8A00-FD3FE0C2E41F}" dt="2025-03-11T15:44:00.882" v="728" actId="1076"/>
          <ac:spMkLst>
            <pc:docMk/>
            <pc:sldMk cId="1883753165" sldId="274"/>
            <ac:spMk id="7" creationId="{CB474245-C4D0-AB91-558E-C197073D7569}"/>
          </ac:spMkLst>
        </pc:spChg>
        <pc:spChg chg="add mod">
          <ac:chgData name="Chad GARLINGTON" userId="f0e0d843-7acc-42d0-a080-aa3df4092ad4" providerId="ADAL" clId="{7077DEE6-87B6-4009-8A00-FD3FE0C2E41F}" dt="2025-03-11T15:45:15.451" v="733" actId="122"/>
          <ac:spMkLst>
            <pc:docMk/>
            <pc:sldMk cId="1883753165" sldId="274"/>
            <ac:spMk id="9" creationId="{713AF1EB-3A82-C9BA-8E2D-924D452A3EF9}"/>
          </ac:spMkLst>
        </pc:spChg>
        <pc:picChg chg="add del mod">
          <ac:chgData name="Chad GARLINGTON" userId="f0e0d843-7acc-42d0-a080-aa3df4092ad4" providerId="ADAL" clId="{7077DEE6-87B6-4009-8A00-FD3FE0C2E41F}" dt="2025-03-11T14:06:33.203" v="724" actId="478"/>
          <ac:picMkLst>
            <pc:docMk/>
            <pc:sldMk cId="1883753165" sldId="274"/>
            <ac:picMk id="3" creationId="{C1E5498A-9A75-FD82-DE17-D26204E1B737}"/>
          </ac:picMkLst>
        </pc:picChg>
      </pc:sldChg>
      <pc:sldChg chg="addSp modSp new mod ord setBg">
        <pc:chgData name="Chad GARLINGTON" userId="f0e0d843-7acc-42d0-a080-aa3df4092ad4" providerId="ADAL" clId="{7077DEE6-87B6-4009-8A00-FD3FE0C2E41F}" dt="2025-03-11T16:13:03.700" v="896" actId="255"/>
        <pc:sldMkLst>
          <pc:docMk/>
          <pc:sldMk cId="2005282902" sldId="275"/>
        </pc:sldMkLst>
        <pc:spChg chg="add mod">
          <ac:chgData name="Chad GARLINGTON" userId="f0e0d843-7acc-42d0-a080-aa3df4092ad4" providerId="ADAL" clId="{7077DEE6-87B6-4009-8A00-FD3FE0C2E41F}" dt="2025-03-11T16:13:03.700" v="896" actId="255"/>
          <ac:spMkLst>
            <pc:docMk/>
            <pc:sldMk cId="2005282902" sldId="275"/>
            <ac:spMk id="3" creationId="{7731339A-5DCC-04E9-3C0E-7F77EFECE220}"/>
          </ac:spMkLst>
        </pc:spChg>
        <pc:spChg chg="add">
          <ac:chgData name="Chad GARLINGTON" userId="f0e0d843-7acc-42d0-a080-aa3df4092ad4" providerId="ADAL" clId="{7077DEE6-87B6-4009-8A00-FD3FE0C2E41F}" dt="2025-03-11T16:07:34.313" v="851" actId="26606"/>
          <ac:spMkLst>
            <pc:docMk/>
            <pc:sldMk cId="2005282902" sldId="275"/>
            <ac:spMk id="8" creationId="{98DDA986-B6EE-4642-AC60-0490373E69D0}"/>
          </ac:spMkLst>
        </pc:spChg>
        <pc:spChg chg="add">
          <ac:chgData name="Chad GARLINGTON" userId="f0e0d843-7acc-42d0-a080-aa3df4092ad4" providerId="ADAL" clId="{7077DEE6-87B6-4009-8A00-FD3FE0C2E41F}" dt="2025-03-11T16:07:34.313" v="851" actId="26606"/>
          <ac:spMkLst>
            <pc:docMk/>
            <pc:sldMk cId="2005282902" sldId="275"/>
            <ac:spMk id="10" creationId="{80B62878-12EF-4E97-A284-47BAFC30DA2E}"/>
          </ac:spMkLst>
        </pc:spChg>
        <pc:spChg chg="add">
          <ac:chgData name="Chad GARLINGTON" userId="f0e0d843-7acc-42d0-a080-aa3df4092ad4" providerId="ADAL" clId="{7077DEE6-87B6-4009-8A00-FD3FE0C2E41F}" dt="2025-03-11T16:07:34.313" v="851" actId="26606"/>
          <ac:spMkLst>
            <pc:docMk/>
            <pc:sldMk cId="2005282902" sldId="275"/>
            <ac:spMk id="12" creationId="{6D79188D-1ED5-4705-B8C7-5D6FB7670AB3}"/>
          </ac:spMkLst>
        </pc:spChg>
      </pc:sldChg>
      <pc:sldChg chg="addSp modSp new mod setBg">
        <pc:chgData name="Chad GARLINGTON" userId="f0e0d843-7acc-42d0-a080-aa3df4092ad4" providerId="ADAL" clId="{7077DEE6-87B6-4009-8A00-FD3FE0C2E41F}" dt="2025-03-11T17:47:07.460" v="935" actId="14100"/>
        <pc:sldMkLst>
          <pc:docMk/>
          <pc:sldMk cId="199430409" sldId="276"/>
        </pc:sldMkLst>
        <pc:spChg chg="add mod">
          <ac:chgData name="Chad GARLINGTON" userId="f0e0d843-7acc-42d0-a080-aa3df4092ad4" providerId="ADAL" clId="{7077DEE6-87B6-4009-8A00-FD3FE0C2E41F}" dt="2025-03-11T17:47:07.460" v="935" actId="14100"/>
          <ac:spMkLst>
            <pc:docMk/>
            <pc:sldMk cId="199430409" sldId="276"/>
            <ac:spMk id="3" creationId="{6E31258E-12A7-3023-A05C-30EC948F9387}"/>
          </ac:spMkLst>
        </pc:spChg>
        <pc:spChg chg="add">
          <ac:chgData name="Chad GARLINGTON" userId="f0e0d843-7acc-42d0-a080-aa3df4092ad4" providerId="ADAL" clId="{7077DEE6-87B6-4009-8A00-FD3FE0C2E41F}" dt="2025-03-11T17:45:44.976" v="918" actId="26606"/>
          <ac:spMkLst>
            <pc:docMk/>
            <pc:sldMk cId="199430409" sldId="276"/>
            <ac:spMk id="8" creationId="{98DDA986-B6EE-4642-AC60-0490373E69D0}"/>
          </ac:spMkLst>
        </pc:spChg>
        <pc:spChg chg="add">
          <ac:chgData name="Chad GARLINGTON" userId="f0e0d843-7acc-42d0-a080-aa3df4092ad4" providerId="ADAL" clId="{7077DEE6-87B6-4009-8A00-FD3FE0C2E41F}" dt="2025-03-11T17:45:44.976" v="918" actId="26606"/>
          <ac:spMkLst>
            <pc:docMk/>
            <pc:sldMk cId="199430409" sldId="276"/>
            <ac:spMk id="10" creationId="{80B62878-12EF-4E97-A284-47BAFC30DA2E}"/>
          </ac:spMkLst>
        </pc:spChg>
        <pc:spChg chg="add">
          <ac:chgData name="Chad GARLINGTON" userId="f0e0d843-7acc-42d0-a080-aa3df4092ad4" providerId="ADAL" clId="{7077DEE6-87B6-4009-8A00-FD3FE0C2E41F}" dt="2025-03-11T17:45:44.976" v="918" actId="26606"/>
          <ac:spMkLst>
            <pc:docMk/>
            <pc:sldMk cId="199430409" sldId="276"/>
            <ac:spMk id="12" creationId="{6D79188D-1ED5-4705-B8C7-5D6FB7670AB3}"/>
          </ac:spMkLst>
        </pc:spChg>
      </pc:sldChg>
      <pc:sldChg chg="addSp delSp modSp new mod setBg">
        <pc:chgData name="Chad GARLINGTON" userId="f0e0d843-7acc-42d0-a080-aa3df4092ad4" providerId="ADAL" clId="{7077DEE6-87B6-4009-8A00-FD3FE0C2E41F}" dt="2025-03-11T20:35:01.927" v="1385" actId="1076"/>
        <pc:sldMkLst>
          <pc:docMk/>
          <pc:sldMk cId="1469452814" sldId="277"/>
        </pc:sldMkLst>
        <pc:spChg chg="add mod ord">
          <ac:chgData name="Chad GARLINGTON" userId="f0e0d843-7acc-42d0-a080-aa3df4092ad4" providerId="ADAL" clId="{7077DEE6-87B6-4009-8A00-FD3FE0C2E41F}" dt="2025-03-11T20:35:01.927" v="1385" actId="1076"/>
          <ac:spMkLst>
            <pc:docMk/>
            <pc:sldMk cId="1469452814" sldId="277"/>
            <ac:spMk id="3" creationId="{3B097DDF-BE18-1D44-25AD-8F3F816210AF}"/>
          </ac:spMkLst>
        </pc:spChg>
        <pc:spChg chg="add del">
          <ac:chgData name="Chad GARLINGTON" userId="f0e0d843-7acc-42d0-a080-aa3df4092ad4" providerId="ADAL" clId="{7077DEE6-87B6-4009-8A00-FD3FE0C2E41F}" dt="2025-03-11T18:20:07.244" v="1282" actId="26606"/>
          <ac:spMkLst>
            <pc:docMk/>
            <pc:sldMk cId="1469452814" sldId="277"/>
            <ac:spMk id="8" creationId="{98DDA986-B6EE-4642-AC60-0490373E69D0}"/>
          </ac:spMkLst>
        </pc:spChg>
        <pc:spChg chg="add del">
          <ac:chgData name="Chad GARLINGTON" userId="f0e0d843-7acc-42d0-a080-aa3df4092ad4" providerId="ADAL" clId="{7077DEE6-87B6-4009-8A00-FD3FE0C2E41F}" dt="2025-03-11T18:20:07.244" v="1282" actId="26606"/>
          <ac:spMkLst>
            <pc:docMk/>
            <pc:sldMk cId="1469452814" sldId="277"/>
            <ac:spMk id="10" creationId="{80B62878-12EF-4E97-A284-47BAFC30DA2E}"/>
          </ac:spMkLst>
        </pc:spChg>
        <pc:spChg chg="add del">
          <ac:chgData name="Chad GARLINGTON" userId="f0e0d843-7acc-42d0-a080-aa3df4092ad4" providerId="ADAL" clId="{7077DEE6-87B6-4009-8A00-FD3FE0C2E41F}" dt="2025-03-11T18:20:07.244" v="1282" actId="26606"/>
          <ac:spMkLst>
            <pc:docMk/>
            <pc:sldMk cId="1469452814" sldId="277"/>
            <ac:spMk id="12" creationId="{6D79188D-1ED5-4705-B8C7-5D6FB7670AB3}"/>
          </ac:spMkLst>
        </pc:spChg>
        <pc:spChg chg="add mod">
          <ac:chgData name="Chad GARLINGTON" userId="f0e0d843-7acc-42d0-a080-aa3df4092ad4" providerId="ADAL" clId="{7077DEE6-87B6-4009-8A00-FD3FE0C2E41F}" dt="2025-03-11T18:20:07.244" v="1282" actId="26606"/>
          <ac:spMkLst>
            <pc:docMk/>
            <pc:sldMk cId="1469452814" sldId="277"/>
            <ac:spMk id="13" creationId="{5E321B65-E99C-C83B-DEEA-AD6B3BCF7CAF}"/>
          </ac:spMkLst>
        </pc:spChg>
        <pc:spChg chg="add mod">
          <ac:chgData name="Chad GARLINGTON" userId="f0e0d843-7acc-42d0-a080-aa3df4092ad4" providerId="ADAL" clId="{7077DEE6-87B6-4009-8A00-FD3FE0C2E41F}" dt="2025-03-11T18:09:32.443" v="1228" actId="931"/>
          <ac:spMkLst>
            <pc:docMk/>
            <pc:sldMk cId="1469452814" sldId="277"/>
            <ac:spMk id="16" creationId="{E796828E-3A93-8BB6-3C74-A25D442049C8}"/>
          </ac:spMkLst>
        </pc:spChg>
        <pc:spChg chg="add mod">
          <ac:chgData name="Chad GARLINGTON" userId="f0e0d843-7acc-42d0-a080-aa3df4092ad4" providerId="ADAL" clId="{7077DEE6-87B6-4009-8A00-FD3FE0C2E41F}" dt="2025-03-11T18:10:40.512" v="1238" actId="931"/>
          <ac:spMkLst>
            <pc:docMk/>
            <pc:sldMk cId="1469452814" sldId="277"/>
            <ac:spMk id="21" creationId="{387D63FF-E863-760B-8541-69B82690636F}"/>
          </ac:spMkLst>
        </pc:spChg>
        <pc:spChg chg="add mod">
          <ac:chgData name="Chad GARLINGTON" userId="f0e0d843-7acc-42d0-a080-aa3df4092ad4" providerId="ADAL" clId="{7077DEE6-87B6-4009-8A00-FD3FE0C2E41F}" dt="2025-03-11T18:16:57.253" v="1266" actId="931"/>
          <ac:spMkLst>
            <pc:docMk/>
            <pc:sldMk cId="1469452814" sldId="277"/>
            <ac:spMk id="30" creationId="{A8C42022-F74A-8047-3D77-F9BF61B879C6}"/>
          </ac:spMkLst>
        </pc:spChg>
        <pc:spChg chg="add del">
          <ac:chgData name="Chad GARLINGTON" userId="f0e0d843-7acc-42d0-a080-aa3df4092ad4" providerId="ADAL" clId="{7077DEE6-87B6-4009-8A00-FD3FE0C2E41F}" dt="2025-03-11T20:32:05.742" v="1342" actId="26606"/>
          <ac:spMkLst>
            <pc:docMk/>
            <pc:sldMk cId="1469452814" sldId="277"/>
            <ac:spMk id="31" creationId="{615E9F7A-B64C-4192-8930-A05D1E23F324}"/>
          </ac:spMkLst>
        </pc:spChg>
        <pc:spChg chg="add mod">
          <ac:chgData name="Chad GARLINGTON" userId="f0e0d843-7acc-42d0-a080-aa3df4092ad4" providerId="ADAL" clId="{7077DEE6-87B6-4009-8A00-FD3FE0C2E41F}" dt="2025-03-11T18:17:50.242" v="1271" actId="931"/>
          <ac:spMkLst>
            <pc:docMk/>
            <pc:sldMk cId="1469452814" sldId="277"/>
            <ac:spMk id="33" creationId="{9A84CAF2-80B1-F04B-32C6-34D0221360F2}"/>
          </ac:spMkLst>
        </pc:spChg>
        <pc:spChg chg="add del">
          <ac:chgData name="Chad GARLINGTON" userId="f0e0d843-7acc-42d0-a080-aa3df4092ad4" providerId="ADAL" clId="{7077DEE6-87B6-4009-8A00-FD3FE0C2E41F}" dt="2025-03-11T20:32:05.742" v="1342" actId="26606"/>
          <ac:spMkLst>
            <pc:docMk/>
            <pc:sldMk cId="1469452814" sldId="277"/>
            <ac:spMk id="34" creationId="{793EB161-5CFE-4D7E-B34B-06C90F9B16B6}"/>
          </ac:spMkLst>
        </pc:spChg>
        <pc:spChg chg="add mod">
          <ac:chgData name="Chad GARLINGTON" userId="f0e0d843-7acc-42d0-a080-aa3df4092ad4" providerId="ADAL" clId="{7077DEE6-87B6-4009-8A00-FD3FE0C2E41F}" dt="2025-03-11T18:18:35.407" v="1276" actId="931"/>
          <ac:spMkLst>
            <pc:docMk/>
            <pc:sldMk cId="1469452814" sldId="277"/>
            <ac:spMk id="36" creationId="{AB133984-BDC3-A200-80B9-FD6DD14578A7}"/>
          </ac:spMkLst>
        </pc:spChg>
        <pc:spChg chg="add del">
          <ac:chgData name="Chad GARLINGTON" userId="f0e0d843-7acc-42d0-a080-aa3df4092ad4" providerId="ADAL" clId="{7077DEE6-87B6-4009-8A00-FD3FE0C2E41F}" dt="2025-03-11T20:32:05.742" v="1342" actId="26606"/>
          <ac:spMkLst>
            <pc:docMk/>
            <pc:sldMk cId="1469452814" sldId="277"/>
            <ac:spMk id="37" creationId="{618147C2-BF02-44AA-81D8-FD7776FAB3C6}"/>
          </ac:spMkLst>
        </pc:spChg>
        <pc:spChg chg="add mod">
          <ac:chgData name="Chad GARLINGTON" userId="f0e0d843-7acc-42d0-a080-aa3df4092ad4" providerId="ADAL" clId="{7077DEE6-87B6-4009-8A00-FD3FE0C2E41F}" dt="2025-03-11T18:21:32.948" v="1284" actId="14826"/>
          <ac:spMkLst>
            <pc:docMk/>
            <pc:sldMk cId="1469452814" sldId="277"/>
            <ac:spMk id="39" creationId="{09537A12-BECE-B74F-8F2D-D3D6E00D0CF3}"/>
          </ac:spMkLst>
        </pc:spChg>
        <pc:spChg chg="add">
          <ac:chgData name="Chad GARLINGTON" userId="f0e0d843-7acc-42d0-a080-aa3df4092ad4" providerId="ADAL" clId="{7077DEE6-87B6-4009-8A00-FD3FE0C2E41F}" dt="2025-03-11T20:32:05.742" v="1342" actId="26606"/>
          <ac:spMkLst>
            <pc:docMk/>
            <pc:sldMk cId="1469452814" sldId="277"/>
            <ac:spMk id="42" creationId="{AD96FDFD-4E42-4A06-B8B5-768A1DB9C2A9}"/>
          </ac:spMkLst>
        </pc:spChg>
        <pc:picChg chg="add mod ord">
          <ac:chgData name="Chad GARLINGTON" userId="f0e0d843-7acc-42d0-a080-aa3df4092ad4" providerId="ADAL" clId="{7077DEE6-87B6-4009-8A00-FD3FE0C2E41F}" dt="2025-03-11T20:32:05.742" v="1342" actId="26606"/>
          <ac:picMkLst>
            <pc:docMk/>
            <pc:sldMk cId="1469452814" sldId="277"/>
            <ac:picMk id="5" creationId="{DE17DB81-A150-54F1-D3DD-959705BF18AC}"/>
          </ac:picMkLst>
        </pc:picChg>
        <pc:picChg chg="add del mod">
          <ac:chgData name="Chad GARLINGTON" userId="f0e0d843-7acc-42d0-a080-aa3df4092ad4" providerId="ADAL" clId="{7077DEE6-87B6-4009-8A00-FD3FE0C2E41F}" dt="2025-03-11T20:31:15.364" v="1341" actId="478"/>
          <ac:picMkLst>
            <pc:docMk/>
            <pc:sldMk cId="1469452814" sldId="277"/>
            <ac:picMk id="7" creationId="{9C93B9DB-C8A6-4EFE-CE48-E7A4EFFDB0BE}"/>
          </ac:picMkLst>
        </pc:picChg>
        <pc:picChg chg="add mod">
          <ac:chgData name="Chad GARLINGTON" userId="f0e0d843-7acc-42d0-a080-aa3df4092ad4" providerId="ADAL" clId="{7077DEE6-87B6-4009-8A00-FD3FE0C2E41F}" dt="2025-03-11T20:32:05.742" v="1342" actId="26606"/>
          <ac:picMkLst>
            <pc:docMk/>
            <pc:sldMk cId="1469452814" sldId="277"/>
            <ac:picMk id="11" creationId="{01D05122-36A8-3830-551C-9D9006C1F9A5}"/>
          </ac:picMkLst>
        </pc:picChg>
        <pc:picChg chg="add mod">
          <ac:chgData name="Chad GARLINGTON" userId="f0e0d843-7acc-42d0-a080-aa3df4092ad4" providerId="ADAL" clId="{7077DEE6-87B6-4009-8A00-FD3FE0C2E41F}" dt="2025-03-11T18:09:32.443" v="1228" actId="931"/>
          <ac:picMkLst>
            <pc:docMk/>
            <pc:sldMk cId="1469452814" sldId="277"/>
            <ac:picMk id="15" creationId="{1123D743-437C-DEE2-C754-EFAC021975E7}"/>
          </ac:picMkLst>
        </pc:picChg>
        <pc:picChg chg="add mod">
          <ac:chgData name="Chad GARLINGTON" userId="f0e0d843-7acc-42d0-a080-aa3df4092ad4" providerId="ADAL" clId="{7077DEE6-87B6-4009-8A00-FD3FE0C2E41F}" dt="2025-03-11T18:09:59.475" v="1233" actId="931"/>
          <ac:picMkLst>
            <pc:docMk/>
            <pc:sldMk cId="1469452814" sldId="277"/>
            <ac:picMk id="18" creationId="{298FB1FC-A2FE-8ED7-0314-9CE27B952896}"/>
          </ac:picMkLst>
        </pc:picChg>
        <pc:picChg chg="add mod">
          <ac:chgData name="Chad GARLINGTON" userId="f0e0d843-7acc-42d0-a080-aa3df4092ad4" providerId="ADAL" clId="{7077DEE6-87B6-4009-8A00-FD3FE0C2E41F}" dt="2025-03-11T18:10:40.512" v="1238" actId="931"/>
          <ac:picMkLst>
            <pc:docMk/>
            <pc:sldMk cId="1469452814" sldId="277"/>
            <ac:picMk id="20" creationId="{C1BEE386-E8E0-7E4D-2B6B-680E0A68982B}"/>
          </ac:picMkLst>
        </pc:picChg>
        <pc:picChg chg="add mod">
          <ac:chgData name="Chad GARLINGTON" userId="f0e0d843-7acc-42d0-a080-aa3df4092ad4" providerId="ADAL" clId="{7077DEE6-87B6-4009-8A00-FD3FE0C2E41F}" dt="2025-03-11T18:12:17.613" v="1243" actId="931"/>
          <ac:picMkLst>
            <pc:docMk/>
            <pc:sldMk cId="1469452814" sldId="277"/>
            <ac:picMk id="23" creationId="{C099CFB8-7B5B-1279-9B6C-6780749A3249}"/>
          </ac:picMkLst>
        </pc:picChg>
        <pc:picChg chg="add mod">
          <ac:chgData name="Chad GARLINGTON" userId="f0e0d843-7acc-42d0-a080-aa3df4092ad4" providerId="ADAL" clId="{7077DEE6-87B6-4009-8A00-FD3FE0C2E41F}" dt="2025-03-11T18:12:53.759" v="1248" actId="931"/>
          <ac:picMkLst>
            <pc:docMk/>
            <pc:sldMk cId="1469452814" sldId="277"/>
            <ac:picMk id="25" creationId="{C4F28A27-1CB5-BCA0-7EA0-5AF5FB985B68}"/>
          </ac:picMkLst>
        </pc:picChg>
        <pc:picChg chg="add mod ord">
          <ac:chgData name="Chad GARLINGTON" userId="f0e0d843-7acc-42d0-a080-aa3df4092ad4" providerId="ADAL" clId="{7077DEE6-87B6-4009-8A00-FD3FE0C2E41F}" dt="2025-03-11T20:32:05.742" v="1342" actId="26606"/>
          <ac:picMkLst>
            <pc:docMk/>
            <pc:sldMk cId="1469452814" sldId="277"/>
            <ac:picMk id="27" creationId="{C880C1E5-4052-D3E5-8F72-2B75AFC2DC48}"/>
          </ac:picMkLst>
        </pc:picChg>
        <pc:picChg chg="add mod">
          <ac:chgData name="Chad GARLINGTON" userId="f0e0d843-7acc-42d0-a080-aa3df4092ad4" providerId="ADAL" clId="{7077DEE6-87B6-4009-8A00-FD3FE0C2E41F}" dt="2025-03-11T18:16:57.253" v="1266" actId="931"/>
          <ac:picMkLst>
            <pc:docMk/>
            <pc:sldMk cId="1469452814" sldId="277"/>
            <ac:picMk id="29" creationId="{D3342F06-5DA2-D8C2-D736-153AE092A75C}"/>
          </ac:picMkLst>
        </pc:picChg>
        <pc:picChg chg="add mod">
          <ac:chgData name="Chad GARLINGTON" userId="f0e0d843-7acc-42d0-a080-aa3df4092ad4" providerId="ADAL" clId="{7077DEE6-87B6-4009-8A00-FD3FE0C2E41F}" dt="2025-03-11T18:17:50.242" v="1271" actId="931"/>
          <ac:picMkLst>
            <pc:docMk/>
            <pc:sldMk cId="1469452814" sldId="277"/>
            <ac:picMk id="32" creationId="{08A96276-205C-5C33-CBAA-C1F62ECE98DD}"/>
          </ac:picMkLst>
        </pc:picChg>
        <pc:picChg chg="add mod">
          <ac:chgData name="Chad GARLINGTON" userId="f0e0d843-7acc-42d0-a080-aa3df4092ad4" providerId="ADAL" clId="{7077DEE6-87B6-4009-8A00-FD3FE0C2E41F}" dt="2025-03-11T18:18:35.407" v="1276" actId="931"/>
          <ac:picMkLst>
            <pc:docMk/>
            <pc:sldMk cId="1469452814" sldId="277"/>
            <ac:picMk id="35" creationId="{24F3E42B-FF3B-0574-F476-3F9F1BC880DE}"/>
          </ac:picMkLst>
        </pc:picChg>
        <pc:picChg chg="add mod">
          <ac:chgData name="Chad GARLINGTON" userId="f0e0d843-7acc-42d0-a080-aa3df4092ad4" providerId="ADAL" clId="{7077DEE6-87B6-4009-8A00-FD3FE0C2E41F}" dt="2025-03-11T18:19:39.112" v="1281" actId="931"/>
          <ac:picMkLst>
            <pc:docMk/>
            <pc:sldMk cId="1469452814" sldId="277"/>
            <ac:picMk id="38" creationId="{4D5CD4EB-D0F7-FC45-15CF-4DEA2854B211}"/>
          </ac:picMkLst>
        </pc:picChg>
      </pc:sldChg>
      <pc:sldChg chg="addSp modSp new del mod">
        <pc:chgData name="Chad GARLINGTON" userId="f0e0d843-7acc-42d0-a080-aa3df4092ad4" providerId="ADAL" clId="{7077DEE6-87B6-4009-8A00-FD3FE0C2E41F}" dt="2025-03-11T20:35:09.908" v="1386" actId="47"/>
        <pc:sldMkLst>
          <pc:docMk/>
          <pc:sldMk cId="331061305" sldId="278"/>
        </pc:sldMkLst>
        <pc:spChg chg="add mod">
          <ac:chgData name="Chad GARLINGTON" userId="f0e0d843-7acc-42d0-a080-aa3df4092ad4" providerId="ADAL" clId="{7077DEE6-87B6-4009-8A00-FD3FE0C2E41F}" dt="2025-03-11T18:28:06.110" v="1326" actId="931"/>
          <ac:spMkLst>
            <pc:docMk/>
            <pc:sldMk cId="331061305" sldId="278"/>
            <ac:spMk id="4" creationId="{234A898C-9A8C-9C60-9738-35B3D5D23FAD}"/>
          </ac:spMkLst>
        </pc:spChg>
        <pc:picChg chg="add mod">
          <ac:chgData name="Chad GARLINGTON" userId="f0e0d843-7acc-42d0-a080-aa3df4092ad4" providerId="ADAL" clId="{7077DEE6-87B6-4009-8A00-FD3FE0C2E41F}" dt="2025-03-11T18:28:06.110" v="1326" actId="931"/>
          <ac:picMkLst>
            <pc:docMk/>
            <pc:sldMk cId="331061305" sldId="278"/>
            <ac:picMk id="3" creationId="{131593AB-7F3B-906B-80F6-0E95A046D064}"/>
          </ac:picMkLst>
        </pc:picChg>
        <pc:picChg chg="add mod">
          <ac:chgData name="Chad GARLINGTON" userId="f0e0d843-7acc-42d0-a080-aa3df4092ad4" providerId="ADAL" clId="{7077DEE6-87B6-4009-8A00-FD3FE0C2E41F}" dt="2025-03-11T18:31:51.065" v="1331" actId="931"/>
          <ac:picMkLst>
            <pc:docMk/>
            <pc:sldMk cId="331061305" sldId="278"/>
            <ac:picMk id="6" creationId="{F7B9926F-4A51-DB13-4C30-D6E1913C1EFE}"/>
          </ac:picMkLst>
        </pc:picChg>
        <pc:picChg chg="add mod">
          <ac:chgData name="Chad GARLINGTON" userId="f0e0d843-7acc-42d0-a080-aa3df4092ad4" providerId="ADAL" clId="{7077DEE6-87B6-4009-8A00-FD3FE0C2E41F}" dt="2025-03-11T18:33:01.716" v="1339" actId="931"/>
          <ac:picMkLst>
            <pc:docMk/>
            <pc:sldMk cId="331061305" sldId="278"/>
            <ac:picMk id="8" creationId="{523266D8-AF8B-D313-A52F-6D5B942CF2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3E72-A71E-344F-516E-E94784F8F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26F1E-C5CE-4575-7C77-0AD69CC57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B17B-F42B-E241-6C0E-4B509DB6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1013-2D7A-9CB3-4A25-5D9D854C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20425-2716-7ED3-653B-4EA7221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2FF9-DBF5-FEBD-FDB7-EE300ACB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071B5-5F57-D7E1-7DA8-54C062492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B2C9-9432-DD76-684F-AEBB1B7B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5EBE-A298-6135-EBA0-0B1BBF0B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45D0C-FCFA-DB33-CD8A-EACB464B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019AC-A0D4-FEA5-60CC-6C43692E9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7F749-16B6-3BF9-EFBF-ED787C2AD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96F6-A173-8146-3C7B-1FCCF641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CA6F4-F378-5153-C57C-7227650E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7321-53DB-836E-ADBE-4C3C4E45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B746-E6D6-5136-704A-0CE758F3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508E-A895-0902-E2EC-7E7288D37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6FC84-5E1D-0F0E-2B2F-444D1962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F4B1E-A3F0-C3F1-0ED5-9917983A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292C-C714-D7BE-7EB0-020BC402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40FE-81BD-63B5-F03A-10704AC0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2BB78-EF63-3AE4-C686-123C69427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80F31-EE06-BAB4-B87F-A9122D76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E9AB8-52DA-468F-F613-19E4A239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A5F2-A1F6-AEB4-C752-64C1FAA6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5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99DB-B304-E30A-C1CC-14471667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5930-DC3A-0C7D-D374-012B51B45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63E9A-9348-630F-4507-58040329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1889-2463-DE9F-8D27-E6D79473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5FC52-72D1-2509-EA19-210CA04A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68800-AB47-2257-5DF1-6570885C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7F09-7340-138B-B85D-6EBF1D9C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C0A0-ADC2-0D66-4307-80A6DD46C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3A5A4-3053-77A1-B04D-BC34BBFCA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DF2E2-981C-2ED0-F68A-A003CF55E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08571-B9CC-12E9-46FB-830FB71E7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8C515-CA32-70E3-4BDE-85554D0F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F3859-BAFF-5D02-B642-7202D0BE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C67E7-1B24-4698-6A46-9EF8F074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D477-6D69-6546-12D9-BEBFB70F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1E0-1638-91D3-DCA1-6FDA27AB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AF6FD-A96F-9F4A-02C8-2A5BA349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29F84-7CEC-B15C-D507-5765BA12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5B846-AE5D-8222-8635-F0FA7353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66E08-00C5-3874-3E16-9A44AF93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3EDF-83A9-AF6F-23B6-A4F98E72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1522-53DD-C028-6634-E5DC3C2E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8971-093C-C5A6-6D28-8C599B42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E48CD-45D4-E5B2-0FB8-C71C6E3B7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63542-DD0F-E3C1-4FEE-7F6AAAFA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0448-AB07-AFCD-6605-23142ED8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26AD0-B03C-5E7D-507F-D01853B2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0E3F-80AE-DD20-13AC-C1874F8E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C4E45-FA40-78D8-19E1-532586A79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4B9C8-0D21-ECDE-32DB-4F3ABB810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5408B-844E-AD93-5DDA-365A9F8E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7132-C238-15DF-C305-63CD3F3F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779A4-DE32-780D-D7E7-99A5DB14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E70A6-A50D-30A1-CD80-7AF19E7D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52C24-FFA8-FBB9-1176-DDF09396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DA4F3-5D86-56DE-9C48-86A4AE0F2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3C03B-C221-4A7E-9E36-6CEC9BC6326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345F9-1923-D398-4C34-43CA95EC0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9DC7-4B8B-23EA-9568-F0ABA3754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8EBAF4-AC12-4ED2-B2EA-2D57477B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b.gov/videos/death-in-the-oilfield/" TargetMode="External"/><Relationship Id="rId2" Type="http://schemas.openxmlformats.org/officeDocument/2006/relationships/hyperlink" Target="https://www.csb.gov/motiva-enterprises-sulfuric-acid-tank-explosio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wallpaperflare.com/photography-of-men-working-at-industrial-plant-steel-mill-wallpaper-wypqv/download/1920x1080" TargetMode="External"/><Relationship Id="rId7" Type="http://schemas.openxmlformats.org/officeDocument/2006/relationships/hyperlink" Target="https://www.goodfreephotos.com/united-states/wisconsin/wade-house/blacksmith-working-on-the-anvil.jpg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courses.lumenlearning.com/suny-mcc-introductorychemistry/chapter/some-basic-definitions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B7DDA-9849-8225-4610-8DE208BA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480388"/>
            <a:ext cx="4353116" cy="998654"/>
          </a:xfrm>
        </p:spPr>
        <p:txBody>
          <a:bodyPr anchor="b">
            <a:noAutofit/>
          </a:bodyPr>
          <a:lstStyle/>
          <a:p>
            <a:pPr algn="ctr"/>
            <a:r>
              <a:rPr lang="en-US" sz="6600" b="1" dirty="0">
                <a:solidFill>
                  <a:srgbClr val="595959"/>
                </a:solidFill>
                <a:latin typeface="+mn-lt"/>
              </a:rPr>
              <a:t>Hot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7B7872-1538-43A5-FDE5-CF5E7826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1959430"/>
            <a:ext cx="4353116" cy="4582646"/>
          </a:xfrm>
        </p:spPr>
        <p:txBody>
          <a:bodyPr anchor="t"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Welding and Cutting</a:t>
            </a: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These activities generate sparks and heat that can ignite flammable materials.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 and Hot Tapping</a:t>
            </a: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Involves applying heat to pipes or tanks, which can create ignition sources.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Using open flames for various purposes, such as torch cutting.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Drilling and Sawing</a:t>
            </a: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Mechanical processes that can produce sparks.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Buffers, Sanders, and Grinders</a:t>
            </a:r>
            <a:r>
              <a:rPr lang="en-U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Abrasive activities that generate heat and sparks.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  <a:cs typeface="72" panose="020B0503030000000003" pitchFamily="34" charset="0"/>
            </a:endParaRPr>
          </a:p>
        </p:txBody>
      </p:sp>
      <p:pic>
        <p:nvPicPr>
          <p:cNvPr id="4" name="Image 1" descr="Industrial worker welding">
            <a:extLst>
              <a:ext uri="{FF2B5EF4-FFF2-40B4-BE49-F238E27FC236}">
                <a16:creationId xmlns:a16="http://schemas.microsoft.com/office/drawing/2014/main" id="{4C7154EA-CF46-E132-8CFD-A959C8D94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1" y="1479042"/>
            <a:ext cx="4797056" cy="38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0D245-63D2-08F5-14CA-CD435096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r="20484"/>
          <a:stretch/>
        </p:blipFill>
        <p:spPr>
          <a:xfrm>
            <a:off x="-2" y="486383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BC840-9927-0BD7-0B67-066632666723}"/>
              </a:ext>
            </a:extLst>
          </p:cNvPr>
          <p:cNvSpPr txBox="1"/>
          <p:nvPr/>
        </p:nvSpPr>
        <p:spPr>
          <a:xfrm>
            <a:off x="7477815" y="97971"/>
            <a:ext cx="4565028" cy="6614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>
              <a:lnSpc>
                <a:spcPct val="90000"/>
              </a:lnSpc>
              <a:spcAft>
                <a:spcPts val="1200"/>
              </a:spcAft>
            </a:pPr>
            <a:endParaRPr lang="en-US" sz="1600" b="1" dirty="0">
              <a:effectLst/>
            </a:endParaRPr>
          </a:p>
          <a:p>
            <a:pPr marR="0">
              <a:lnSpc>
                <a:spcPct val="90000"/>
              </a:lnSpc>
              <a:spcAft>
                <a:spcPts val="1200"/>
              </a:spcAft>
            </a:pPr>
            <a:r>
              <a:rPr lang="en-US" sz="1600" b="1" dirty="0">
                <a:effectLst/>
              </a:rPr>
              <a:t>Non-sparking tools</a:t>
            </a:r>
            <a:r>
              <a:rPr lang="en-US" sz="1600" dirty="0">
                <a:effectLst/>
              </a:rPr>
              <a:t> are essential for hot work environments to prevent ignition of flammable gases or vapors. OSHA recommends using tools made from materials like brass, bronze, or aluminum-bronze, which do not produce sparks when struck. Here are some key points about non-sparking tools: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effectLst/>
              </a:rPr>
              <a:t>Material</a:t>
            </a:r>
            <a:r>
              <a:rPr lang="en-US" sz="1600" dirty="0">
                <a:effectLst/>
              </a:rPr>
              <a:t>: Non-sparking tools are typically made from alloys such as brass, bronze, or aluminum-bronze.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effectLst/>
              </a:rPr>
              <a:t>Usage</a:t>
            </a:r>
            <a:r>
              <a:rPr lang="en-US" sz="1600" dirty="0">
                <a:effectLst/>
              </a:rPr>
              <a:t>: These tools are used in environments where flammable gases, vapors, or dusts are present to reduce the risk of ignition.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effectLst/>
              </a:rPr>
              <a:t>Maintenance</a:t>
            </a:r>
            <a:r>
              <a:rPr lang="en-US" sz="1600" dirty="0">
                <a:effectLst/>
              </a:rPr>
              <a:t>: Regularly inspect and maintain non-sparking tools to ensure they remain effective and safe.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effectLst/>
              </a:rPr>
              <a:t>Training</a:t>
            </a:r>
            <a:r>
              <a:rPr lang="en-US" sz="1600" dirty="0">
                <a:effectLst/>
              </a:rPr>
              <a:t>: Workers should be trained on the proper use and handling of non-sparking tools to maximize safety.</a:t>
            </a:r>
          </a:p>
          <a:p>
            <a:pPr marL="0"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Using non-sparking tools is a critical component of hot work safety protocols. Have you had any experience using these tools in your work environment?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8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374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C21861-AF2E-B078-4BA1-6CD06AA386DF}"/>
              </a:ext>
            </a:extLst>
          </p:cNvPr>
          <p:cNvSpPr txBox="1"/>
          <p:nvPr/>
        </p:nvSpPr>
        <p:spPr>
          <a:xfrm>
            <a:off x="2353355" y="3429000"/>
            <a:ext cx="609463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Motiva Enterprises Sulfuric Acid Tank Explosion | CSB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74245-C4D0-AB91-558E-C197073D7569}"/>
              </a:ext>
            </a:extLst>
          </p:cNvPr>
          <p:cNvSpPr txBox="1"/>
          <p:nvPr/>
        </p:nvSpPr>
        <p:spPr>
          <a:xfrm>
            <a:off x="2353355" y="4713906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Death in the Oilfield - Safety Videos - Multimedia | CSB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AF1EB-3A82-C9BA-8E2D-924D452A3EF9}"/>
              </a:ext>
            </a:extLst>
          </p:cNvPr>
          <p:cNvSpPr txBox="1"/>
          <p:nvPr/>
        </p:nvSpPr>
        <p:spPr>
          <a:xfrm>
            <a:off x="2353355" y="1010868"/>
            <a:ext cx="6094638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Hot Work Incidents </a:t>
            </a:r>
          </a:p>
        </p:txBody>
      </p:sp>
    </p:spTree>
    <p:extLst>
      <p:ext uri="{BB962C8B-B14F-4D97-AF65-F5344CB8AC3E}">
        <p14:creationId xmlns:p14="http://schemas.microsoft.com/office/powerpoint/2010/main" val="18837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97DDF-BE18-1D44-25AD-8F3F816210AF}"/>
              </a:ext>
            </a:extLst>
          </p:cNvPr>
          <p:cNvSpPr txBox="1"/>
          <p:nvPr/>
        </p:nvSpPr>
        <p:spPr>
          <a:xfrm>
            <a:off x="229011" y="524839"/>
            <a:ext cx="4940254" cy="631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R="0" algn="ctr">
              <a:lnSpc>
                <a:spcPct val="90000"/>
              </a:lnSpc>
            </a:pPr>
            <a:r>
              <a:rPr lang="en-US" sz="2400" b="1" dirty="0">
                <a:effectLst/>
              </a:rPr>
              <a:t>EXAMPLES OF HOT WORK SITUATIONS THAT COULD </a:t>
            </a:r>
          </a:p>
          <a:p>
            <a:pPr marR="0" algn="ctr">
              <a:lnSpc>
                <a:spcPct val="90000"/>
              </a:lnSpc>
            </a:pPr>
            <a:r>
              <a:rPr lang="en-US" sz="2400" b="1" dirty="0">
                <a:effectLst/>
              </a:rPr>
              <a:t>LEAD TO A FIRE OR EXPLOSION  </a:t>
            </a:r>
            <a:endParaRPr lang="en-US" sz="2400" dirty="0">
              <a:effectLst/>
            </a:endParaRPr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/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/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Welding</a:t>
            </a:r>
            <a:endParaRPr lang="en-US" sz="2000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Torch Cutting</a:t>
            </a:r>
            <a:endParaRPr lang="en-US" sz="2000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Grinding</a:t>
            </a:r>
            <a:endParaRPr lang="en-US" sz="2000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Use of tools (hammer, spanner...) not adapted to the area</a:t>
            </a:r>
            <a:endParaRPr lang="en-US" sz="2000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Bare Cable</a:t>
            </a:r>
            <a:endParaRPr lang="en-US" sz="2000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Non intrinsically safe mobile phone and electronic devise</a:t>
            </a:r>
            <a:endParaRPr lang="en-US" sz="2000" dirty="0">
              <a:effectLst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700" dirty="0">
                <a:effectLst/>
              </a:rPr>
              <a:t> </a:t>
            </a:r>
          </a:p>
          <a:p>
            <a:pPr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/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/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/>
          </a:p>
          <a:p>
            <a:pPr marL="0"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b="1" dirty="0">
              <a:effectLst/>
            </a:endParaRPr>
          </a:p>
          <a:p>
            <a:pPr marR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700" dirty="0">
              <a:effectLst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700" dirty="0">
                <a:effectLst/>
              </a:rPr>
              <a:t> </a:t>
            </a:r>
          </a:p>
        </p:txBody>
      </p:sp>
      <p:pic>
        <p:nvPicPr>
          <p:cNvPr id="5" name="Picture 4" descr="A close-up of a person grinding a metal piece">
            <a:extLst>
              <a:ext uri="{FF2B5EF4-FFF2-40B4-BE49-F238E27FC236}">
                <a16:creationId xmlns:a16="http://schemas.microsoft.com/office/drawing/2014/main" id="{DE17DB81-A150-54F1-D3DD-959705BF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48" r="2" b="2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1" name="Picture 10" descr="A close-up of a laser cutting">
            <a:extLst>
              <a:ext uri="{FF2B5EF4-FFF2-40B4-BE49-F238E27FC236}">
                <a16:creationId xmlns:a16="http://schemas.microsoft.com/office/drawing/2014/main" id="{01D05122-36A8-3830-551C-9D9006C1F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1905" b="1"/>
          <a:stretch/>
        </p:blipFill>
        <p:spPr>
          <a:xfrm flipV="1"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27" name="Picture 26" descr="A close-up of a hammer being used to make a piece of metal">
            <a:extLst>
              <a:ext uri="{FF2B5EF4-FFF2-40B4-BE49-F238E27FC236}">
                <a16:creationId xmlns:a16="http://schemas.microsoft.com/office/drawing/2014/main" id="{C880C1E5-4052-D3E5-8F72-2B75AFC2D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038" r="13118" b="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321B65-E99C-C83B-DEEA-AD6B3BCF7CAF}"/>
              </a:ext>
            </a:extLst>
          </p:cNvPr>
          <p:cNvSpPr txBox="1"/>
          <p:nvPr/>
        </p:nvSpPr>
        <p:spPr>
          <a:xfrm>
            <a:off x="9602829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urses.lumenlearning.com/suny-mcc-introductorychemistry/chapter/some-basic-defini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5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34F75-2705-BC84-57D6-340901B50210}"/>
              </a:ext>
            </a:extLst>
          </p:cNvPr>
          <p:cNvSpPr txBox="1"/>
          <p:nvPr/>
        </p:nvSpPr>
        <p:spPr>
          <a:xfrm>
            <a:off x="261257" y="253092"/>
            <a:ext cx="5600700" cy="66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4400" b="0" i="0" dirty="0">
                <a:solidFill>
                  <a:srgbClr val="242424"/>
                </a:solidFill>
                <a:effectLst/>
                <a:latin typeface="-apple-system"/>
              </a:rPr>
              <a:t>Hot </a:t>
            </a:r>
            <a:r>
              <a:rPr lang="en-US" sz="4400" dirty="0">
                <a:solidFill>
                  <a:srgbClr val="242424"/>
                </a:solidFill>
                <a:latin typeface="-apple-system"/>
              </a:rPr>
              <a:t>W</a:t>
            </a:r>
            <a:r>
              <a:rPr lang="en-US" sz="4400" b="0" i="0" dirty="0">
                <a:solidFill>
                  <a:srgbClr val="242424"/>
                </a:solidFill>
                <a:effectLst/>
                <a:latin typeface="-apple-system"/>
              </a:rPr>
              <a:t>ork </a:t>
            </a:r>
          </a:p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242424"/>
                </a:solidFill>
                <a:effectLst/>
                <a:latin typeface="-apple-system"/>
              </a:rPr>
              <a:t>Critical steps for ensuring  Life Safety</a:t>
            </a:r>
          </a:p>
          <a:p>
            <a:pPr marR="0" algn="ctr">
              <a:lnSpc>
                <a:spcPct val="90000"/>
              </a:lnSpc>
              <a:spcAft>
                <a:spcPts val="800"/>
              </a:spcAft>
            </a:pPr>
            <a:endParaRPr lang="en-US" b="1" dirty="0">
              <a:solidFill>
                <a:srgbClr val="595959"/>
              </a:solidFill>
              <a:effectLst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Flammables and Ignition Sources</a:t>
            </a:r>
            <a:r>
              <a:rPr lang="en-US" sz="105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and control all potential ignition sources before starting hot work.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that flammable materials are removed or properly isolated.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endParaRPr lang="en-US" sz="1300" b="1" dirty="0">
              <a:solidFill>
                <a:srgbClr val="24242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 Authorization</a:t>
            </a:r>
            <a:r>
              <a:rPr lang="en-US" sz="105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 the necessary permits and authorization before commencing hot work</a:t>
            </a:r>
            <a:r>
              <a:rPr lang="en-US" sz="15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endParaRPr lang="en-US" sz="1500" b="1" dirty="0">
              <a:solidFill>
                <a:srgbClr val="24242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Testing</a:t>
            </a:r>
            <a:r>
              <a:rPr lang="en-US" sz="105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a gas test in hazardous areas to confirm the absence of flammable gases or vapors</a:t>
            </a:r>
            <a:r>
              <a:rPr lang="en-US" sz="15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endParaRPr lang="en-US" sz="1400" b="1" dirty="0">
              <a:solidFill>
                <a:srgbClr val="24242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Gas Monitoring</a:t>
            </a:r>
            <a:r>
              <a:rPr lang="en-US" sz="16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continuous gas monitoring to detect any changes in gas levels and ensure ongoing safety</a:t>
            </a:r>
            <a:r>
              <a:rPr lang="en-US" sz="105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57150" marR="0">
              <a:lnSpc>
                <a:spcPct val="90000"/>
              </a:lnSpc>
              <a:spcAft>
                <a:spcPts val="800"/>
              </a:spcAft>
            </a:pPr>
            <a:endParaRPr lang="en-US" sz="1100" dirty="0">
              <a:solidFill>
                <a:srgbClr val="595959"/>
              </a:solidFill>
              <a:effectLst/>
            </a:endParaRPr>
          </a:p>
        </p:txBody>
      </p:sp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F82FC6DC-645D-5FEF-1DE6-9183AA21F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1" y="1053257"/>
            <a:ext cx="4797056" cy="4797056"/>
          </a:xfrm>
          <a:prstGeom prst="rect">
            <a:avLst/>
          </a:prstGeom>
        </p:spPr>
      </p:pic>
      <p:pic>
        <p:nvPicPr>
          <p:cNvPr id="2" name="Image 1" descr="Person wielding metal">
            <a:extLst>
              <a:ext uri="{FF2B5EF4-FFF2-40B4-BE49-F238E27FC236}">
                <a16:creationId xmlns:a16="http://schemas.microsoft.com/office/drawing/2014/main" id="{3595B954-8F12-B84B-7E17-15E933B8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529" y="1604802"/>
            <a:ext cx="4797056" cy="39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3D2CF-9A03-3B80-FC45-1592E8297642}"/>
              </a:ext>
            </a:extLst>
          </p:cNvPr>
          <p:cNvSpPr txBox="1"/>
          <p:nvPr/>
        </p:nvSpPr>
        <p:spPr>
          <a:xfrm>
            <a:off x="0" y="165370"/>
            <a:ext cx="6096000" cy="662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R="0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effectLst/>
              </a:rPr>
              <a:t>Avoiding hot work accidents requires careful planning, adherence to safety protocols, and continuous monitoring. Here are some key strategies to prevent accidents:</a:t>
            </a:r>
          </a:p>
          <a:p>
            <a:pPr marR="0">
              <a:lnSpc>
                <a:spcPct val="90000"/>
              </a:lnSpc>
              <a:spcAft>
                <a:spcPts val="1200"/>
              </a:spcAft>
            </a:pPr>
            <a:endParaRPr lang="en-US" sz="1400" dirty="0">
              <a:effectLst/>
            </a:endParaRP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Risk Assessment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Permitting Process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Training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Fire Watch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Clearance and Isolation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Flammable Gas Testing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Ventilation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Personal Protective Equipment (PPE)</a:t>
            </a:r>
          </a:p>
          <a:p>
            <a:pPr marL="342900" marR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Equipment Inspection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endParaRPr lang="en-US" sz="1400" b="1" dirty="0"/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By following these strategies, you can significantly reduce the risk of hot work accidents and ensure a safer working environment. Have you implemented any of these measures in your workplace?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  <a:endParaRPr lang="en-US" sz="1400" dirty="0">
              <a:solidFill>
                <a:srgbClr val="595959"/>
              </a:solidFill>
              <a:effectLst/>
            </a:endParaRPr>
          </a:p>
        </p:txBody>
      </p:sp>
      <p:pic>
        <p:nvPicPr>
          <p:cNvPr id="4" name="Graphic 3" descr="Fire">
            <a:extLst>
              <a:ext uri="{FF2B5EF4-FFF2-40B4-BE49-F238E27FC236}">
                <a16:creationId xmlns:a16="http://schemas.microsoft.com/office/drawing/2014/main" id="{5264F10D-21EE-C049-641B-5137794B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1" y="1053257"/>
            <a:ext cx="4797056" cy="4797056"/>
          </a:xfrm>
          <a:prstGeom prst="rect">
            <a:avLst/>
          </a:prstGeom>
        </p:spPr>
      </p:pic>
      <p:pic>
        <p:nvPicPr>
          <p:cNvPr id="5" name="Image 1" descr="Industrial worker welding">
            <a:extLst>
              <a:ext uri="{FF2B5EF4-FFF2-40B4-BE49-F238E27FC236}">
                <a16:creationId xmlns:a16="http://schemas.microsoft.com/office/drawing/2014/main" id="{0AEC99EC-6DAB-B998-7924-2707BE127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216" y="1805489"/>
            <a:ext cx="4797056" cy="32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3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C89FF-079A-05B1-38BF-7C78D6EF2147}"/>
              </a:ext>
            </a:extLst>
          </p:cNvPr>
          <p:cNvSpPr txBox="1"/>
          <p:nvPr/>
        </p:nvSpPr>
        <p:spPr>
          <a:xfrm>
            <a:off x="867383" y="807397"/>
            <a:ext cx="10457234" cy="5486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>
              <a:lnSpc>
                <a:spcPct val="9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	</a:t>
            </a:r>
            <a:r>
              <a:rPr lang="en-US" sz="2000" dirty="0">
                <a:effectLst/>
              </a:rPr>
              <a:t>Avoiding hot work accidents requires careful planning, adherence to safety protocols, and continuous monitoring. Here are some key strategies to prevent accidents:</a:t>
            </a:r>
          </a:p>
          <a:p>
            <a:pPr marR="0">
              <a:lnSpc>
                <a:spcPct val="90000"/>
              </a:lnSpc>
              <a:spcAft>
                <a:spcPts val="1200"/>
              </a:spcAft>
            </a:pPr>
            <a:endParaRPr lang="en-US" sz="14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Risk Assessment</a:t>
            </a:r>
            <a:r>
              <a:rPr lang="en-US" sz="1400" dirty="0">
                <a:effectLst/>
              </a:rPr>
              <a:t>: Conduct a thorough risk assessment before starting any hot work to identify potential hazards and implement appropriate safety measures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Permitting Process</a:t>
            </a:r>
            <a:r>
              <a:rPr lang="en-US" sz="1400" dirty="0">
                <a:effectLst/>
              </a:rPr>
              <a:t>: Implement a permitting process to ensure that only authorized personnel perform hot work and that necessary precautions are in place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Training</a:t>
            </a:r>
            <a:r>
              <a:rPr lang="en-US" sz="1400" dirty="0">
                <a:effectLst/>
              </a:rPr>
              <a:t>: Provide comprehensive training to workers involved in hot work to ensure they are knowledgeable about potential risks and safety procedures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Fire Watch</a:t>
            </a:r>
            <a:r>
              <a:rPr lang="en-US" sz="1400" dirty="0">
                <a:effectLst/>
              </a:rPr>
              <a:t>: Assign a fire watch to monitor the area during and after the hot work. They should be equipped with fire extinguishing equipment and trained to use it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Clearance and Isolation</a:t>
            </a:r>
            <a:r>
              <a:rPr lang="en-US" sz="1400" dirty="0">
                <a:effectLst/>
              </a:rPr>
              <a:t>: Ensure the hot work area is cleared of any flammable materials and properly isolated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89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4A7CB-A3DB-DCF0-DBAD-75EE8ACF435D}"/>
              </a:ext>
            </a:extLst>
          </p:cNvPr>
          <p:cNvSpPr txBox="1"/>
          <p:nvPr/>
        </p:nvSpPr>
        <p:spPr>
          <a:xfrm>
            <a:off x="836579" y="1011677"/>
            <a:ext cx="10350229" cy="4970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Flammable Gas Testing</a:t>
            </a:r>
            <a:r>
              <a:rPr lang="en-US" sz="1400" dirty="0">
                <a:effectLst/>
              </a:rPr>
              <a:t>: Conduct gas or vapor monitoring in the area used for hot work to ensure there are no flammable gases present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b="1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Ventilation</a:t>
            </a:r>
            <a:r>
              <a:rPr lang="en-US" sz="1400" dirty="0">
                <a:effectLst/>
              </a:rPr>
              <a:t>: Ensure proper ventilation to prevent the accumulation of flammable gases and vapors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Personal Protective Equipment (PPE)</a:t>
            </a:r>
            <a:r>
              <a:rPr lang="en-US" sz="1400" dirty="0">
                <a:effectLst/>
              </a:rPr>
              <a:t>: Workers should wear appropriate PPE, including fire-resistant clothing, gloves, and eye protection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Equipment Inspection</a:t>
            </a:r>
            <a:r>
              <a:rPr lang="en-US" sz="1400" dirty="0">
                <a:effectLst/>
              </a:rPr>
              <a:t>: Regularly inspect hot work equipment to ensure it is in good working condition</a:t>
            </a:r>
          </a:p>
          <a:p>
            <a:pPr marL="381000"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</a:rPr>
              <a:t>Emergency Response Plan</a:t>
            </a:r>
            <a:r>
              <a:rPr lang="en-US" sz="1400" dirty="0">
                <a:effectLst/>
              </a:rPr>
              <a:t>: Have a clear emergency response plan in place in case of an accident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endParaRPr lang="en-US" sz="1400" dirty="0">
              <a:effectLst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/>
              <a:t>         </a:t>
            </a:r>
            <a:r>
              <a:rPr lang="en-US" sz="1400" dirty="0">
                <a:effectLst/>
              </a:rPr>
              <a:t>By following these strategies, you can significantly reduce the risk of hot work accidents and ensure a safer working environment. Have you implemented any of these measures in your workplace?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480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ED344-2C39-4F3D-C945-CC8309C4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kern="1200" dirty="0">
                <a:latin typeface="+mj-lt"/>
                <a:ea typeface="+mj-ea"/>
                <a:cs typeface="+mj-cs"/>
              </a:rPr>
              <a:t>HOT WORK </a:t>
            </a:r>
            <a:r>
              <a:rPr lang="en-US" sz="3600" b="1" u="sng" kern="1200" dirty="0">
                <a:latin typeface="+mj-lt"/>
                <a:ea typeface="+mj-ea"/>
                <a:cs typeface="+mj-cs"/>
              </a:rPr>
              <a:t>WITH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OPEN FLAME</a:t>
            </a:r>
            <a:br>
              <a:rPr lang="en-US" sz="2700" b="1" kern="1200" dirty="0">
                <a:latin typeface="+mj-lt"/>
                <a:ea typeface="+mj-ea"/>
                <a:cs typeface="+mj-cs"/>
              </a:rPr>
            </a:br>
            <a:endParaRPr lang="en-US" sz="2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F327-AB7F-0D05-B704-2FF05B275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9137" y="2294163"/>
            <a:ext cx="9707334" cy="3302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Torch cutting, welding, grinding, brazing, milling, deburring, chiseling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Dry sanding, hot tapping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Use of smoking accessories (matches, lighters…)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Use of machine with burner or open flame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Heating with electric resistance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Heat treatment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367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1339A-5DCC-04E9-3C0E-7F77EFECE220}"/>
              </a:ext>
            </a:extLst>
          </p:cNvPr>
          <p:cNvSpPr txBox="1"/>
          <p:nvPr/>
        </p:nvSpPr>
        <p:spPr>
          <a:xfrm>
            <a:off x="1200149" y="1224643"/>
            <a:ext cx="9869927" cy="4670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</a:pPr>
            <a:r>
              <a:rPr lang="en-US" sz="3200" b="1" dirty="0">
                <a:effectLst/>
              </a:rPr>
              <a:t>HOT WORK </a:t>
            </a:r>
            <a:r>
              <a:rPr lang="en-US" sz="3200" b="1" u="sng" dirty="0">
                <a:effectLst/>
              </a:rPr>
              <a:t>WITHOUT</a:t>
            </a:r>
            <a:r>
              <a:rPr lang="en-US" sz="3200" b="1" dirty="0">
                <a:effectLst/>
              </a:rPr>
              <a:t> OPEN FLAME</a:t>
            </a:r>
            <a:endParaRPr lang="en-US" sz="3200" dirty="0">
              <a:effectLst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300" dirty="0">
                <a:effectLst/>
              </a:rPr>
              <a:t> </a:t>
            </a:r>
          </a:p>
          <a:p>
            <a:pPr marL="0"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Cathodic protection, wet blasting, static electricity generation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Extension cords without explosion-proof connectors, internal combustion engines, including motor vehicles and equipment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Opening live electrical panels or enclosures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Use of hand or power tools capable of producing a spark (wire brushes, compressed air or hydraulic tools)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Use of non-intrinsically safe (uncertified) electrical equipment: camera, computer, mobile phone, use of multimeter, continuous gas detector...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Use of or work on equipment/facilities containing pyrophoric materials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528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258E-12A7-3023-A05C-30EC948F9387}"/>
              </a:ext>
            </a:extLst>
          </p:cNvPr>
          <p:cNvSpPr txBox="1"/>
          <p:nvPr/>
        </p:nvSpPr>
        <p:spPr>
          <a:xfrm>
            <a:off x="1001949" y="963386"/>
            <a:ext cx="10175131" cy="52088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effectLst/>
              </a:rPr>
              <a:t>Hot work shall not be performed</a:t>
            </a:r>
            <a:endParaRPr lang="en-US" sz="3200" dirty="0">
              <a:effectLst/>
            </a:endParaRP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000" dirty="0">
                <a:effectLst/>
              </a:rPr>
              <a:t> 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000" dirty="0">
                <a:effectLst/>
              </a:rPr>
              <a:t> 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In flammable or potentially flammable atmospheres: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On or in equipment or tanks that have contained flammable gas or liquid or combustible liquid or dust-producing material, until a designated person has tested the atmosphere inside the equipment or tanks and determined that it is not hazardous; or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Near any area in which exposed readily ignitable materials such as bulk </a:t>
            </a:r>
            <a:r>
              <a:rPr lang="en-US" dirty="0" err="1">
                <a:effectLst/>
              </a:rPr>
              <a:t>sulphur</a:t>
            </a:r>
            <a:r>
              <a:rPr lang="en-US" dirty="0">
                <a:effectLst/>
              </a:rPr>
              <a:t>, baled paper or cotton are stored. Bulk </a:t>
            </a:r>
            <a:r>
              <a:rPr lang="en-US" dirty="0" err="1">
                <a:effectLst/>
              </a:rPr>
              <a:t>sulphur</a:t>
            </a:r>
            <a:r>
              <a:rPr lang="en-US" dirty="0">
                <a:effectLst/>
              </a:rPr>
              <a:t> is excluded from this prohibition if suitable precautions are followed, the person in charge is knowledgeable and the person performing the work has been instructed in preventing and extinguishing </a:t>
            </a:r>
            <a:r>
              <a:rPr lang="en-US" dirty="0" err="1">
                <a:effectLst/>
              </a:rPr>
              <a:t>sulphur</a:t>
            </a:r>
            <a:r>
              <a:rPr lang="en-US" dirty="0">
                <a:effectLst/>
              </a:rPr>
              <a:t> fires.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Drums, containers or hollow structures that have contained flammable or combustible substances shall either be filled with water or cleaned and shall then be ventilated. A designated person shall test the atmosphere and determine that it is not hazardous before hot work is performed on or in such structures.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Before heat is applied to a drum, container or hollow structure, an opening to release built-up pressure during heat application shall be provided.</a:t>
            </a:r>
          </a:p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1000" b="1" dirty="0">
                <a:effectLst/>
              </a:rPr>
              <a:t> </a:t>
            </a:r>
            <a:r>
              <a:rPr lang="en-US" sz="10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43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1090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72</vt:lpstr>
      <vt:lpstr>-apple-system</vt:lpstr>
      <vt:lpstr>Aptos</vt:lpstr>
      <vt:lpstr>Aptos Display</vt:lpstr>
      <vt:lpstr>Arial</vt:lpstr>
      <vt:lpstr>Courier New</vt:lpstr>
      <vt:lpstr>Segoe UI</vt:lpstr>
      <vt:lpstr>Symbol</vt:lpstr>
      <vt:lpstr>Office Theme</vt:lpstr>
      <vt:lpstr>Hot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 WORK WITH OPEN FLAME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GARLINGTON</dc:creator>
  <cp:lastModifiedBy>Chad GARLINGTON</cp:lastModifiedBy>
  <cp:revision>3</cp:revision>
  <dcterms:created xsi:type="dcterms:W3CDTF">2025-02-24T12:23:43Z</dcterms:created>
  <dcterms:modified xsi:type="dcterms:W3CDTF">2025-03-11T20:35:10Z</dcterms:modified>
</cp:coreProperties>
</file>