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E63C6-FCDF-A486-5475-E5327F8158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97FB73-C45C-B54E-4141-D4F41AA51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55743-68D8-5BD9-1E30-A4C3E4D3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F312-45A1-4F62-9B0E-B88C541C6E96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B138B-9BF9-5673-95E6-2A9A41CF2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7543EA-5FE8-AC65-5E4E-5ACE47096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BBA0-8303-4F8D-99A1-4270EAFF9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921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4726C-60F1-6F80-DD22-6B17D4732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BD2BC0-844B-1273-E2D5-1C01D2E30E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0F79E0-7C4A-B127-C263-01BE4A223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F312-45A1-4F62-9B0E-B88C541C6E96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2B5C2-404A-EBF7-83AD-977BCFF1F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19F33B-CB79-DCC5-6E25-5627D1456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BBA0-8303-4F8D-99A1-4270EAFF9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61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EF39BA-23F6-65D4-AAC5-0D2B0B9C6B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B2E38C-34B4-04D5-0109-FD7DEA426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5CD4F-54F5-3F29-DF76-8764EB29F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F312-45A1-4F62-9B0E-B88C541C6E96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1C5C2-7628-A874-66ED-13E110A87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410B1-A815-C707-A550-1A5B4F536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BBA0-8303-4F8D-99A1-4270EAFF9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93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78FF9-A1C9-1992-54D2-F733F510E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361A0-0800-CB80-7F65-84E360A62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215340-0563-2388-78AF-1AA777BCC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F312-45A1-4F62-9B0E-B88C541C6E96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23A6B2-2FB7-BED9-7783-B44646511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23E1ED-D19B-213B-CF01-5694A0B2D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BBA0-8303-4F8D-99A1-4270EAFF9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2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3B57D-F59C-E3DF-9F4A-9B7CF8672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66AA86-D13C-7818-FBDA-B596686EBE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15FFA3-9EBF-171C-75F6-7FCEBFF53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F312-45A1-4F62-9B0E-B88C541C6E96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2D4AF-28F8-F20F-3270-4AE1A80F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12B7D-7BC1-E3AB-8DB6-6F3EC5291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BBA0-8303-4F8D-99A1-4270EAFF9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64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537E5-1CCD-0989-ED2D-3237F6649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D86F2-2195-7917-4FB9-808BCBD2A5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893619-B75C-6AA9-BF03-370F8D3D6F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0EA3C1-352C-CD44-7350-9235CBA0E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F312-45A1-4F62-9B0E-B88C541C6E96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445F96-8B7F-43EF-0E48-B1A3B0E14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9DD12C-066B-FF79-0F13-4BD12FE6C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BBA0-8303-4F8D-99A1-4270EAFF9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679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F669E-FC6A-9EE0-613E-B46346D1B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A29F37-1C14-2D28-5A4D-CD85B785A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AE189E-5026-7943-71C9-76870FB60A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D8FC64-0F38-AAC9-9D29-4B5190C4F7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502752-26DB-6705-3C1A-AFEA3E1178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D4C923-C2BF-4D27-1A25-A1FEDEC4D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F312-45A1-4F62-9B0E-B88C541C6E96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FBB47A-A1AB-305A-7E01-831D0EA16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B8F57D-1B8A-BE17-C984-FCCB3D389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BBA0-8303-4F8D-99A1-4270EAFF9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786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310A6-BA72-1FDF-E5E5-BFB1CCE1A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AFE2D3-8242-108A-B5E1-739B01F96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F312-45A1-4F62-9B0E-B88C541C6E96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E62E94-70B4-4303-8B09-A3D3E301D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0C893-BD18-16D8-529F-E5F80C30E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BBA0-8303-4F8D-99A1-4270EAFF9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86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46367F-5DA1-337B-2B04-7B34CE2EC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F312-45A1-4F62-9B0E-B88C541C6E96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67058B-32D0-E23C-62D2-20879E626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BD20A9-F14F-59B2-7336-D8C6A3A2D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BBA0-8303-4F8D-99A1-4270EAFF9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695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C9079-2CE6-6D4D-3D58-DB8F9B912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FD831A-2896-55B3-4F9D-85B2EAD1D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8A406F-264E-9D75-BFC1-2DD6BBAD6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9E53D-1B9C-C203-FB83-CF336FE55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F312-45A1-4F62-9B0E-B88C541C6E96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B7AD-DA63-96D5-F0AA-91EAF95A4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CA93FA-EC93-5CDA-AF6B-7A5A74DFC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BBA0-8303-4F8D-99A1-4270EAFF9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885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F0F9E-4577-4D41-D888-0A94AA57F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6E259D-AA2B-4479-BA8F-A4E47AA9D4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EA634D-5C07-964F-FE28-4A5B1A67D4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0D5C4C-31D0-7CED-204B-8A42BCAA3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F312-45A1-4F62-9B0E-B88C541C6E96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CFD9A5-73D9-16F7-166D-56B091D63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0A651-CA84-BCEE-72EC-5BD9DC10D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BBA0-8303-4F8D-99A1-4270EAFF9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842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0254A8-F8A8-C0CA-BA47-DBBD25FE2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D02FFC-D460-BCED-330E-D846604D2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29503-51C3-F54B-C8D2-8BA291C807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15F312-45A1-4F62-9B0E-B88C541C6E96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0FF45-2C44-D68D-6883-D0936B9378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9C587F-D90E-523C-00C6-FE7AF70482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DDBBA0-8303-4F8D-99A1-4270EAFF9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663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5AE2F6-378B-C996-F745-E37ED708D1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en-US" sz="8000"/>
              <a:t>Working Around Mobile Equipment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9666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01A77B-E8BC-2EF4-DDFD-648C1453E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600" dirty="0"/>
              <a:t>What are the dangers of working around mobile equipment?</a:t>
            </a:r>
          </a:p>
        </p:txBody>
      </p:sp>
      <p:sp>
        <p:nvSpPr>
          <p:cNvPr id="18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FB35D4-BC47-410A-A414-03DC40D013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2493" y="2071316"/>
            <a:ext cx="6713552" cy="41191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1500" b="1" i="0" dirty="0">
                <a:effectLst/>
              </a:rPr>
              <a:t>Moving Parts:</a:t>
            </a:r>
            <a:r>
              <a:rPr lang="en-US" sz="1500" b="0" i="0" dirty="0">
                <a:effectLst/>
              </a:rPr>
              <a:t> People can be struck by moving parts of the equipment, such as blades, forks, or booms. </a:t>
            </a:r>
          </a:p>
          <a:p>
            <a:pPr indent="-228600" fontAlgn="ctr">
              <a:buFont typeface="Arial" panose="020B0604020202020204" pitchFamily="34" charset="0"/>
              <a:buChar char="•"/>
            </a:pPr>
            <a:r>
              <a:rPr lang="en-US" sz="1500" b="1" i="0" dirty="0">
                <a:effectLst/>
              </a:rPr>
              <a:t>Blind Spots:</a:t>
            </a:r>
            <a:r>
              <a:rPr lang="en-US" sz="1500" b="0" i="0" dirty="0">
                <a:effectLst/>
              </a:rPr>
              <a:t> Operators may have blind spots, making it difficult to see pedestrians or other equipment.                                                            </a:t>
            </a:r>
          </a:p>
          <a:p>
            <a:pPr indent="-228600" fontAlgn="ctr">
              <a:buFont typeface="Arial" panose="020B0604020202020204" pitchFamily="34" charset="0"/>
              <a:buChar char="•"/>
            </a:pPr>
            <a:r>
              <a:rPr lang="en-US" sz="1500" b="1" i="0" dirty="0">
                <a:effectLst/>
              </a:rPr>
              <a:t>Falling Loads:</a:t>
            </a:r>
            <a:r>
              <a:rPr lang="en-US" sz="1500" b="0" i="0" dirty="0">
                <a:effectLst/>
              </a:rPr>
              <a:t> Loads being lifted or transported can fall, causing serious injuries. 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500" b="1" i="0" dirty="0">
                <a:effectLst/>
              </a:rPr>
              <a:t>Crushed by Equipment:</a:t>
            </a:r>
            <a:r>
              <a:rPr lang="en-US" sz="1500" b="0" i="0" dirty="0">
                <a:effectLst/>
              </a:rPr>
              <a:t> Workers can be crushed between the equipment and a wall, object, or another piece of equipment. 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500" b="1" i="0" dirty="0">
                <a:effectLst/>
              </a:rPr>
              <a:t>Equipment Overturn:</a:t>
            </a:r>
            <a:r>
              <a:rPr lang="en-US" sz="1500" b="0" i="0" dirty="0">
                <a:effectLst/>
              </a:rPr>
              <a:t> Mobile equipment can overturn, crushing anyone nearby. 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500" b="1" i="0" dirty="0">
                <a:effectLst/>
              </a:rPr>
              <a:t>Forklifts:</a:t>
            </a:r>
            <a:r>
              <a:rPr lang="en-US" sz="1500" b="0" i="0" dirty="0">
                <a:effectLst/>
              </a:rPr>
              <a:t> Forklifts can tip over or run into people, especially if not operated properly. </a:t>
            </a:r>
          </a:p>
          <a:p>
            <a:br>
              <a:rPr lang="en-US" sz="1500" b="0" i="0" dirty="0">
                <a:effectLst/>
              </a:rPr>
            </a:br>
            <a:endParaRPr lang="en-US" sz="1500" dirty="0"/>
          </a:p>
        </p:txBody>
      </p:sp>
      <p:pic>
        <p:nvPicPr>
          <p:cNvPr id="6" name="Picture Placeholder 5" descr="A construction workers digging a hole in the ground">
            <a:extLst>
              <a:ext uri="{FF2B5EF4-FFF2-40B4-BE49-F238E27FC236}">
                <a16:creationId xmlns:a16="http://schemas.microsoft.com/office/drawing/2014/main" id="{FD7AA22B-7E4F-A54A-DF4E-DAB816B3128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07" r="26518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838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496743-D617-A52C-8169-CF3613045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600" dirty="0"/>
              <a:t>How do you stay safe around mobile equipment?</a:t>
            </a:r>
          </a:p>
        </p:txBody>
      </p:sp>
      <p:sp>
        <p:nvSpPr>
          <p:cNvPr id="13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32AD86-8F43-A4E2-6997-C993CDD01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2493" y="2071316"/>
            <a:ext cx="6713552" cy="41191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2200" b="1" dirty="0"/>
              <a:t>Personal Protective Equipment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200" dirty="0"/>
              <a:t>Wear appropriate PPE, including hard hat high-visibility clothing and sturdy footwear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200" dirty="0"/>
              <a:t>Utilize gloves and safety glasses when needed</a:t>
            </a:r>
          </a:p>
          <a:p>
            <a:pPr algn="ctr"/>
            <a:r>
              <a:rPr lang="en-US" sz="2200" b="1" dirty="0"/>
              <a:t>Safe Work Practices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200" dirty="0"/>
              <a:t>Never ride on equipment, this includes attachments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200" dirty="0"/>
              <a:t>Stay clear of suspended loads 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200" dirty="0"/>
              <a:t>Follow designated walkways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200" dirty="0"/>
              <a:t>Respect all barricades 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pic>
        <p:nvPicPr>
          <p:cNvPr id="6" name="Picture Placeholder 5" descr="A group of construction workers at a construction site&#10;&#10;AI-generated content may be incorrect.">
            <a:extLst>
              <a:ext uri="{FF2B5EF4-FFF2-40B4-BE49-F238E27FC236}">
                <a16:creationId xmlns:a16="http://schemas.microsoft.com/office/drawing/2014/main" id="{FD74F678-A3CC-BCE1-5EB3-821C4EE0BF2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04" r="1275" b="-1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943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496743-D617-A52C-8169-CF3613045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600" dirty="0"/>
              <a:t>How do you stay safe around mobile equipment?</a:t>
            </a:r>
          </a:p>
        </p:txBody>
      </p:sp>
      <p:sp>
        <p:nvSpPr>
          <p:cNvPr id="20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32AD86-8F43-A4E2-6997-C993CDD01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2493" y="2071316"/>
            <a:ext cx="6713552" cy="41191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2200" b="1" dirty="0"/>
              <a:t>Operator Awareness/ Communication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200" dirty="0"/>
              <a:t>Before approaching mobile equipment ensure you have the equipment operator's attention.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200" dirty="0"/>
              <a:t>Be mindful of the equipment's movement and blind spots.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200" dirty="0"/>
              <a:t>Never position yourself in an area not visible to the operator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200" dirty="0"/>
              <a:t>If necessary, use clear hand signals to communicate with the operator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200" dirty="0"/>
              <a:t>Pay attention to any audible warnings or signals from the equipment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pic>
        <p:nvPicPr>
          <p:cNvPr id="6" name="Picture Placeholder 5" descr="A construction site with construction equipment&#10;&#10;AI-generated content may be incorrect.">
            <a:extLst>
              <a:ext uri="{FF2B5EF4-FFF2-40B4-BE49-F238E27FC236}">
                <a16:creationId xmlns:a16="http://schemas.microsoft.com/office/drawing/2014/main" id="{FD74F678-A3CC-BCE1-5EB3-821C4EE0BF2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00" r="12033" b="2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509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496743-D617-A52C-8169-CF3613045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600" dirty="0"/>
              <a:t>How do you stay safe around mobile equipment?</a:t>
            </a:r>
          </a:p>
        </p:txBody>
      </p:sp>
      <p:sp>
        <p:nvSpPr>
          <p:cNvPr id="27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32AD86-8F43-A4E2-6997-C993CDD01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2493" y="2071316"/>
            <a:ext cx="6713552" cy="41191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7150" indent="-228600">
              <a:buFont typeface="Arial" panose="020B0604020202020204" pitchFamily="34" charset="0"/>
              <a:buChar char="•"/>
            </a:pPr>
            <a:r>
              <a:rPr lang="en-US" sz="2200" b="1" dirty="0"/>
              <a:t>General Safety</a:t>
            </a:r>
            <a:endParaRPr lang="en-US" sz="2200" b="1"/>
          </a:p>
          <a:p>
            <a:pPr marL="400050" indent="-228600">
              <a:buFont typeface="Arial" panose="020B0604020202020204" pitchFamily="34" charset="0"/>
              <a:buChar char="•"/>
            </a:pPr>
            <a:r>
              <a:rPr lang="en-US" sz="2200" dirty="0"/>
              <a:t>Know the types of equipment being used at your site and be familiar with the hazards associated with that equipment.</a:t>
            </a:r>
            <a:endParaRPr lang="en-US" sz="2200"/>
          </a:p>
          <a:p>
            <a:pPr marL="400050" indent="-228600">
              <a:buFont typeface="Arial" panose="020B0604020202020204" pitchFamily="34" charset="0"/>
              <a:buChar char="•"/>
            </a:pPr>
            <a:r>
              <a:rPr lang="en-US" sz="2200" dirty="0"/>
              <a:t>Stop and look before entering an area where  equipment is operating, make sure it is safe to proceed.</a:t>
            </a:r>
            <a:endParaRPr lang="en-US" sz="2200"/>
          </a:p>
          <a:p>
            <a:pPr indent="-228600"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FD74F678-A3CC-BCE1-5EB3-821C4EE0BF2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85" r="21814" b="-2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301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298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Office Theme</vt:lpstr>
      <vt:lpstr>Working Around Mobile Equipment</vt:lpstr>
      <vt:lpstr>What are the dangers of working around mobile equipment?</vt:lpstr>
      <vt:lpstr>How do you stay safe around mobile equipment?</vt:lpstr>
      <vt:lpstr>How do you stay safe around mobile equipment?</vt:lpstr>
      <vt:lpstr>How do you stay safe around mobile equipment?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Joseph Danna</dc:creator>
  <cp:lastModifiedBy>Katie Celli</cp:lastModifiedBy>
  <cp:revision>1</cp:revision>
  <dcterms:created xsi:type="dcterms:W3CDTF">2025-03-24T18:19:21Z</dcterms:created>
  <dcterms:modified xsi:type="dcterms:W3CDTF">2025-05-05T13:25:27Z</dcterms:modified>
</cp:coreProperties>
</file>