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33">
          <p15:clr>
            <a:srgbClr val="747775"/>
          </p15:clr>
        </p15:guide>
        <p15:guide id="2" pos="5556">
          <p15:clr>
            <a:srgbClr val="747775"/>
          </p15:clr>
        </p15:guide>
        <p15:guide id="3" pos="2835">
          <p15:clr>
            <a:srgbClr val="747775"/>
          </p15:clr>
        </p15:guide>
        <p15:guide id="4" orient="horz" pos="1259">
          <p15:clr>
            <a:srgbClr val="747775"/>
          </p15:clr>
        </p15:guide>
        <p15:guide id="5" orient="horz" pos="2324">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3"/>
        <p:guide pos="5556"/>
        <p:guide pos="2835"/>
        <p:guide pos="1259" orient="horz"/>
        <p:guide pos="232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3447ac8fb45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3447ac8fb45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3447ac8fb45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3447ac8fb45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3447ac8fb45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3447ac8fb45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2.png"/><Relationship Id="rId5"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title="ID - 8FPMU (1).png"/>
          <p:cNvPicPr preferRelativeResize="0"/>
          <p:nvPr/>
        </p:nvPicPr>
        <p:blipFill rotWithShape="1">
          <a:blip r:embed="rId3">
            <a:alphaModFix/>
          </a:blip>
          <a:srcRect b="27702" l="22450" r="10713" t="17234"/>
          <a:stretch/>
        </p:blipFill>
        <p:spPr>
          <a:xfrm>
            <a:off x="354600" y="1998013"/>
            <a:ext cx="3819827" cy="1768925"/>
          </a:xfrm>
          <a:prstGeom prst="rect">
            <a:avLst/>
          </a:prstGeom>
          <a:noFill/>
          <a:ln>
            <a:noFill/>
          </a:ln>
        </p:spPr>
      </p:pic>
      <p:sp>
        <p:nvSpPr>
          <p:cNvPr id="55" name="Google Shape;55;p13"/>
          <p:cNvSpPr txBox="1"/>
          <p:nvPr/>
        </p:nvSpPr>
        <p:spPr>
          <a:xfrm>
            <a:off x="369300" y="544325"/>
            <a:ext cx="8450700" cy="1193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3500">
                <a:solidFill>
                  <a:srgbClr val="9F5918"/>
                </a:solidFill>
              </a:rPr>
              <a:t>TÍTULO DO SEU TRABALHO APROVADO</a:t>
            </a:r>
            <a:endParaRPr b="1" sz="3500">
              <a:solidFill>
                <a:srgbClr val="9F5918"/>
              </a:solidFill>
            </a:endParaRPr>
          </a:p>
        </p:txBody>
      </p:sp>
      <p:sp>
        <p:nvSpPr>
          <p:cNvPr id="56" name="Google Shape;56;p13"/>
          <p:cNvSpPr txBox="1"/>
          <p:nvPr/>
        </p:nvSpPr>
        <p:spPr>
          <a:xfrm>
            <a:off x="4500000" y="1998025"/>
            <a:ext cx="4320000" cy="169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700">
                <a:solidFill>
                  <a:srgbClr val="595959"/>
                </a:solidFill>
              </a:rPr>
              <a:t>Nome completo do primeiro autor (UFXX)</a:t>
            </a:r>
            <a:endParaRPr sz="1700">
              <a:solidFill>
                <a:srgbClr val="595959"/>
              </a:solidFill>
            </a:endParaRPr>
          </a:p>
          <a:p>
            <a:pPr indent="0" lvl="0" marL="0" rtl="0" algn="l">
              <a:spcBef>
                <a:spcPts val="0"/>
              </a:spcBef>
              <a:spcAft>
                <a:spcPts val="0"/>
              </a:spcAft>
              <a:buClr>
                <a:srgbClr val="000000"/>
              </a:buClr>
              <a:buSzPts val="1100"/>
              <a:buFont typeface="Arial"/>
              <a:buNone/>
            </a:pPr>
            <a:r>
              <a:rPr lang="en-GB" sz="1700">
                <a:solidFill>
                  <a:srgbClr val="595959"/>
                </a:solidFill>
              </a:rPr>
              <a:t>Nome completo do segundo autor (UFXX)</a:t>
            </a:r>
            <a:endParaRPr sz="1700">
              <a:solidFill>
                <a:srgbClr val="595959"/>
              </a:solidFill>
            </a:endParaRPr>
          </a:p>
          <a:p>
            <a:pPr indent="0" lvl="0" marL="0" rtl="0" algn="l">
              <a:spcBef>
                <a:spcPts val="0"/>
              </a:spcBef>
              <a:spcAft>
                <a:spcPts val="0"/>
              </a:spcAft>
              <a:buNone/>
            </a:pPr>
            <a:r>
              <a:rPr lang="en-GB" sz="1700">
                <a:solidFill>
                  <a:srgbClr val="595959"/>
                </a:solidFill>
              </a:rPr>
              <a:t>Nome completo do terceiro autor (UFXX)</a:t>
            </a:r>
            <a:endParaRPr sz="1700">
              <a:solidFill>
                <a:srgbClr val="595959"/>
              </a:solidFill>
            </a:endParaRPr>
          </a:p>
          <a:p>
            <a:pPr indent="0" lvl="0" marL="0" rtl="0" algn="l">
              <a:spcBef>
                <a:spcPts val="0"/>
              </a:spcBef>
              <a:spcAft>
                <a:spcPts val="0"/>
              </a:spcAft>
              <a:buNone/>
            </a:pPr>
            <a:r>
              <a:rPr lang="en-GB" sz="1700">
                <a:solidFill>
                  <a:srgbClr val="595959"/>
                </a:solidFill>
              </a:rPr>
              <a:t>Nome completo do quarto autor (UFXX)</a:t>
            </a:r>
            <a:endParaRPr sz="1700">
              <a:solidFill>
                <a:srgbClr val="595959"/>
              </a:solidFill>
            </a:endParaRPr>
          </a:p>
          <a:p>
            <a:pPr indent="0" lvl="0" marL="0" rtl="0" algn="l">
              <a:spcBef>
                <a:spcPts val="0"/>
              </a:spcBef>
              <a:spcAft>
                <a:spcPts val="0"/>
              </a:spcAft>
              <a:buClr>
                <a:srgbClr val="000000"/>
              </a:buClr>
              <a:buSzPts val="1100"/>
              <a:buFont typeface="Arial"/>
              <a:buNone/>
            </a:pPr>
            <a:r>
              <a:rPr lang="en-GB" sz="1700">
                <a:solidFill>
                  <a:srgbClr val="595959"/>
                </a:solidFill>
              </a:rPr>
              <a:t>Nome completo do quinto autor (UFXX)</a:t>
            </a:r>
            <a:endParaRPr sz="1700">
              <a:solidFill>
                <a:srgbClr val="595959"/>
              </a:solidFill>
            </a:endParaRPr>
          </a:p>
        </p:txBody>
      </p:sp>
      <p:pic>
        <p:nvPicPr>
          <p:cNvPr id="57" name="Google Shape;57;p13" title="Barra Logos (2).png"/>
          <p:cNvPicPr preferRelativeResize="0"/>
          <p:nvPr/>
        </p:nvPicPr>
        <p:blipFill rotWithShape="1">
          <a:blip r:embed="rId4">
            <a:alphaModFix/>
          </a:blip>
          <a:srcRect b="26458" l="0" r="0" t="15327"/>
          <a:stretch/>
        </p:blipFill>
        <p:spPr>
          <a:xfrm>
            <a:off x="972150" y="4078425"/>
            <a:ext cx="7244998" cy="7029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nvSpPr>
        <p:spPr>
          <a:xfrm>
            <a:off x="582125" y="270438"/>
            <a:ext cx="6912000" cy="7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5000">
                <a:solidFill>
                  <a:srgbClr val="9F5918"/>
                </a:solidFill>
              </a:rPr>
              <a:t>SUBTÍTULO</a:t>
            </a:r>
            <a:endParaRPr b="1" sz="5000">
              <a:solidFill>
                <a:srgbClr val="9F5918"/>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pic>
        <p:nvPicPr>
          <p:cNvPr id="67" name="Google Shape;67;p15"/>
          <p:cNvPicPr preferRelativeResize="0"/>
          <p:nvPr/>
        </p:nvPicPr>
        <p:blipFill>
          <a:blip r:embed="rId3">
            <a:alphaModFix/>
          </a:blip>
          <a:stretch>
            <a:fillRect/>
          </a:stretch>
        </p:blipFill>
        <p:spPr>
          <a:xfrm>
            <a:off x="283175" y="238900"/>
            <a:ext cx="4801125" cy="913875"/>
          </a:xfrm>
          <a:prstGeom prst="rect">
            <a:avLst/>
          </a:prstGeom>
          <a:noFill/>
          <a:ln>
            <a:noFill/>
          </a:ln>
        </p:spPr>
      </p:pic>
      <p:sp>
        <p:nvSpPr>
          <p:cNvPr id="68" name="Google Shape;68;p15"/>
          <p:cNvSpPr txBox="1"/>
          <p:nvPr/>
        </p:nvSpPr>
        <p:spPr>
          <a:xfrm>
            <a:off x="334675" y="403300"/>
            <a:ext cx="4026000" cy="7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3000">
                <a:solidFill>
                  <a:srgbClr val="9F5918"/>
                </a:solidFill>
              </a:rPr>
              <a:t>AGRADECIMENTOS</a:t>
            </a:r>
            <a:endParaRPr b="1" sz="3000">
              <a:solidFill>
                <a:srgbClr val="9F5918"/>
              </a:solidFill>
            </a:endParaRPr>
          </a:p>
        </p:txBody>
      </p:sp>
      <p:sp>
        <p:nvSpPr>
          <p:cNvPr id="69" name="Google Shape;69;p15"/>
          <p:cNvSpPr/>
          <p:nvPr/>
        </p:nvSpPr>
        <p:spPr>
          <a:xfrm>
            <a:off x="5817975" y="1859988"/>
            <a:ext cx="862500" cy="772200"/>
          </a:xfrm>
          <a:prstGeom prst="triangle">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0" name="Google Shape;70;p15"/>
          <p:cNvSpPr/>
          <p:nvPr/>
        </p:nvSpPr>
        <p:spPr>
          <a:xfrm>
            <a:off x="6834825" y="1821300"/>
            <a:ext cx="862500" cy="8496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1" name="Google Shape;71;p15"/>
          <p:cNvSpPr/>
          <p:nvPr/>
        </p:nvSpPr>
        <p:spPr>
          <a:xfrm>
            <a:off x="7851675" y="1860000"/>
            <a:ext cx="777600" cy="772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2" name="Google Shape;72;p15"/>
          <p:cNvSpPr/>
          <p:nvPr/>
        </p:nvSpPr>
        <p:spPr>
          <a:xfrm rot="10800000">
            <a:off x="7776550" y="2905713"/>
            <a:ext cx="862500" cy="772200"/>
          </a:xfrm>
          <a:prstGeom prst="triangle">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3" name="Google Shape;73;p15"/>
          <p:cNvSpPr/>
          <p:nvPr/>
        </p:nvSpPr>
        <p:spPr>
          <a:xfrm rot="10800000">
            <a:off x="6759700" y="2867000"/>
            <a:ext cx="862500" cy="8496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4" name="Google Shape;74;p15"/>
          <p:cNvSpPr/>
          <p:nvPr/>
        </p:nvSpPr>
        <p:spPr>
          <a:xfrm rot="10800000">
            <a:off x="5827750" y="2905700"/>
            <a:ext cx="777600" cy="772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5" name="Google Shape;75;p15"/>
          <p:cNvSpPr txBox="1"/>
          <p:nvPr/>
        </p:nvSpPr>
        <p:spPr>
          <a:xfrm>
            <a:off x="384250" y="1483300"/>
            <a:ext cx="4801200" cy="32631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i="1" lang="en-GB" sz="2000">
                <a:solidFill>
                  <a:srgbClr val="202122"/>
                </a:solidFill>
                <a:highlight>
                  <a:schemeClr val="lt1"/>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r>
              <a:rPr lang="en-GB" sz="2000">
                <a:solidFill>
                  <a:schemeClr val="dk2"/>
                </a:solidFill>
              </a:rPr>
              <a:t>. </a:t>
            </a:r>
            <a:endParaRPr sz="2000">
              <a:solidFill>
                <a:schemeClr val="dk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pic>
        <p:nvPicPr>
          <p:cNvPr id="80" name="Google Shape;80;p16" title="ID - 8FPMU (1).png"/>
          <p:cNvPicPr preferRelativeResize="0"/>
          <p:nvPr/>
        </p:nvPicPr>
        <p:blipFill rotWithShape="1">
          <a:blip r:embed="rId3">
            <a:alphaModFix/>
          </a:blip>
          <a:srcRect b="27702" l="22450" r="10713" t="17234"/>
          <a:stretch/>
        </p:blipFill>
        <p:spPr>
          <a:xfrm>
            <a:off x="2682288" y="286625"/>
            <a:ext cx="4012523" cy="1858176"/>
          </a:xfrm>
          <a:prstGeom prst="rect">
            <a:avLst/>
          </a:prstGeom>
          <a:noFill/>
          <a:ln>
            <a:noFill/>
          </a:ln>
        </p:spPr>
      </p:pic>
      <p:sp>
        <p:nvSpPr>
          <p:cNvPr id="81" name="Google Shape;81;p16"/>
          <p:cNvSpPr txBox="1"/>
          <p:nvPr/>
        </p:nvSpPr>
        <p:spPr>
          <a:xfrm>
            <a:off x="1145850" y="2721050"/>
            <a:ext cx="7085400" cy="1031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4000">
                <a:solidFill>
                  <a:srgbClr val="9F5918"/>
                </a:solidFill>
              </a:rPr>
              <a:t>Contato@email.com.br</a:t>
            </a:r>
            <a:endParaRPr b="1" sz="4000">
              <a:solidFill>
                <a:srgbClr val="9F5918"/>
              </a:solidFill>
            </a:endParaRPr>
          </a:p>
        </p:txBody>
      </p:sp>
      <p:pic>
        <p:nvPicPr>
          <p:cNvPr id="82" name="Google Shape;82;p16" title="Barra de Logos - CC - 8FPMU.png"/>
          <p:cNvPicPr preferRelativeResize="0"/>
          <p:nvPr/>
        </p:nvPicPr>
        <p:blipFill>
          <a:blip r:embed="rId4">
            <a:alphaModFix/>
          </a:blip>
          <a:stretch>
            <a:fillRect/>
          </a:stretch>
        </p:blipFill>
        <p:spPr>
          <a:xfrm>
            <a:off x="4559023" y="40691550"/>
            <a:ext cx="8639954" cy="1080000"/>
          </a:xfrm>
          <a:prstGeom prst="rect">
            <a:avLst/>
          </a:prstGeom>
          <a:noFill/>
          <a:ln>
            <a:noFill/>
          </a:ln>
        </p:spPr>
      </p:pic>
      <p:pic>
        <p:nvPicPr>
          <p:cNvPr id="83" name="Google Shape;83;p16" title="Barra Logos (2).png"/>
          <p:cNvPicPr preferRelativeResize="0"/>
          <p:nvPr/>
        </p:nvPicPr>
        <p:blipFill rotWithShape="1">
          <a:blip r:embed="rId5">
            <a:alphaModFix/>
          </a:blip>
          <a:srcRect b="26458" l="0" r="0" t="15327"/>
          <a:stretch/>
        </p:blipFill>
        <p:spPr>
          <a:xfrm>
            <a:off x="972150" y="4078425"/>
            <a:ext cx="7244998" cy="7029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