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42480000" cx="30240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454">
          <p15:clr>
            <a:srgbClr val="747775"/>
          </p15:clr>
        </p15:guide>
        <p15:guide id="2" pos="454">
          <p15:clr>
            <a:srgbClr val="747775"/>
          </p15:clr>
        </p15:guide>
        <p15:guide id="3" orient="horz" pos="26306">
          <p15:clr>
            <a:srgbClr val="747775"/>
          </p15:clr>
        </p15:guide>
        <p15:guide id="4" pos="18595">
          <p15:clr>
            <a:srgbClr val="747775"/>
          </p15:clr>
        </p15:guide>
        <p15:guide id="5" orient="horz" pos="25625">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454" orient="horz"/>
        <p:guide pos="454"/>
        <p:guide pos="26306" orient="horz"/>
        <p:guide pos="18595"/>
        <p:guide pos="25625"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08831" y="685800"/>
            <a:ext cx="24411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08831" y="685800"/>
            <a:ext cx="24411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1030847" y="6149421"/>
            <a:ext cx="28178400" cy="16952400"/>
          </a:xfrm>
          <a:prstGeom prst="rect">
            <a:avLst/>
          </a:prstGeom>
        </p:spPr>
        <p:txBody>
          <a:bodyPr anchorCtr="0" anchor="b" bIns="453250" lIns="453250" spcFirstLastPara="1" rIns="453250" wrap="square" tIns="453250">
            <a:normAutofit/>
          </a:bodyPr>
          <a:lstStyle>
            <a:lvl1pPr lvl="0" algn="ctr">
              <a:spcBef>
                <a:spcPts val="0"/>
              </a:spcBef>
              <a:spcAft>
                <a:spcPts val="0"/>
              </a:spcAft>
              <a:buSzPts val="25800"/>
              <a:buNone/>
              <a:defRPr sz="25800"/>
            </a:lvl1pPr>
            <a:lvl2pPr lvl="1" algn="ctr">
              <a:spcBef>
                <a:spcPts val="0"/>
              </a:spcBef>
              <a:spcAft>
                <a:spcPts val="0"/>
              </a:spcAft>
              <a:buSzPts val="25800"/>
              <a:buNone/>
              <a:defRPr sz="25800"/>
            </a:lvl2pPr>
            <a:lvl3pPr lvl="2" algn="ctr">
              <a:spcBef>
                <a:spcPts val="0"/>
              </a:spcBef>
              <a:spcAft>
                <a:spcPts val="0"/>
              </a:spcAft>
              <a:buSzPts val="25800"/>
              <a:buNone/>
              <a:defRPr sz="25800"/>
            </a:lvl3pPr>
            <a:lvl4pPr lvl="3" algn="ctr">
              <a:spcBef>
                <a:spcPts val="0"/>
              </a:spcBef>
              <a:spcAft>
                <a:spcPts val="0"/>
              </a:spcAft>
              <a:buSzPts val="25800"/>
              <a:buNone/>
              <a:defRPr sz="25800"/>
            </a:lvl4pPr>
            <a:lvl5pPr lvl="4" algn="ctr">
              <a:spcBef>
                <a:spcPts val="0"/>
              </a:spcBef>
              <a:spcAft>
                <a:spcPts val="0"/>
              </a:spcAft>
              <a:buSzPts val="25800"/>
              <a:buNone/>
              <a:defRPr sz="25800"/>
            </a:lvl5pPr>
            <a:lvl6pPr lvl="5" algn="ctr">
              <a:spcBef>
                <a:spcPts val="0"/>
              </a:spcBef>
              <a:spcAft>
                <a:spcPts val="0"/>
              </a:spcAft>
              <a:buSzPts val="25800"/>
              <a:buNone/>
              <a:defRPr sz="25800"/>
            </a:lvl6pPr>
            <a:lvl7pPr lvl="6" algn="ctr">
              <a:spcBef>
                <a:spcPts val="0"/>
              </a:spcBef>
              <a:spcAft>
                <a:spcPts val="0"/>
              </a:spcAft>
              <a:buSzPts val="25800"/>
              <a:buNone/>
              <a:defRPr sz="25800"/>
            </a:lvl7pPr>
            <a:lvl8pPr lvl="7" algn="ctr">
              <a:spcBef>
                <a:spcPts val="0"/>
              </a:spcBef>
              <a:spcAft>
                <a:spcPts val="0"/>
              </a:spcAft>
              <a:buSzPts val="25800"/>
              <a:buNone/>
              <a:defRPr sz="25800"/>
            </a:lvl8pPr>
            <a:lvl9pPr lvl="8" algn="ctr">
              <a:spcBef>
                <a:spcPts val="0"/>
              </a:spcBef>
              <a:spcAft>
                <a:spcPts val="0"/>
              </a:spcAft>
              <a:buSzPts val="25800"/>
              <a:buNone/>
              <a:defRPr sz="25800"/>
            </a:lvl9pPr>
          </a:lstStyle>
          <a:p/>
        </p:txBody>
      </p:sp>
      <p:sp>
        <p:nvSpPr>
          <p:cNvPr id="11" name="Google Shape;11;p2"/>
          <p:cNvSpPr txBox="1"/>
          <p:nvPr>
            <p:ph idx="1" type="subTitle"/>
          </p:nvPr>
        </p:nvSpPr>
        <p:spPr>
          <a:xfrm>
            <a:off x="1030819" y="23406947"/>
            <a:ext cx="28178400" cy="6546000"/>
          </a:xfrm>
          <a:prstGeom prst="rect">
            <a:avLst/>
          </a:prstGeom>
        </p:spPr>
        <p:txBody>
          <a:bodyPr anchorCtr="0" anchor="t" bIns="453250" lIns="453250" spcFirstLastPara="1" rIns="453250" wrap="square" tIns="453250">
            <a:normAutofit/>
          </a:bodyPr>
          <a:lstStyle>
            <a:lvl1pPr lvl="0" algn="ctr">
              <a:lnSpc>
                <a:spcPct val="100000"/>
              </a:lnSpc>
              <a:spcBef>
                <a:spcPts val="0"/>
              </a:spcBef>
              <a:spcAft>
                <a:spcPts val="0"/>
              </a:spcAft>
              <a:buSzPts val="13900"/>
              <a:buNone/>
              <a:defRPr sz="13900"/>
            </a:lvl1pPr>
            <a:lvl2pPr lvl="1" algn="ctr">
              <a:lnSpc>
                <a:spcPct val="100000"/>
              </a:lnSpc>
              <a:spcBef>
                <a:spcPts val="0"/>
              </a:spcBef>
              <a:spcAft>
                <a:spcPts val="0"/>
              </a:spcAft>
              <a:buSzPts val="13900"/>
              <a:buNone/>
              <a:defRPr sz="13900"/>
            </a:lvl2pPr>
            <a:lvl3pPr lvl="2" algn="ctr">
              <a:lnSpc>
                <a:spcPct val="100000"/>
              </a:lnSpc>
              <a:spcBef>
                <a:spcPts val="0"/>
              </a:spcBef>
              <a:spcAft>
                <a:spcPts val="0"/>
              </a:spcAft>
              <a:buSzPts val="13900"/>
              <a:buNone/>
              <a:defRPr sz="13900"/>
            </a:lvl3pPr>
            <a:lvl4pPr lvl="3" algn="ctr">
              <a:lnSpc>
                <a:spcPct val="100000"/>
              </a:lnSpc>
              <a:spcBef>
                <a:spcPts val="0"/>
              </a:spcBef>
              <a:spcAft>
                <a:spcPts val="0"/>
              </a:spcAft>
              <a:buSzPts val="13900"/>
              <a:buNone/>
              <a:defRPr sz="13900"/>
            </a:lvl4pPr>
            <a:lvl5pPr lvl="4" algn="ctr">
              <a:lnSpc>
                <a:spcPct val="100000"/>
              </a:lnSpc>
              <a:spcBef>
                <a:spcPts val="0"/>
              </a:spcBef>
              <a:spcAft>
                <a:spcPts val="0"/>
              </a:spcAft>
              <a:buSzPts val="13900"/>
              <a:buNone/>
              <a:defRPr sz="13900"/>
            </a:lvl5pPr>
            <a:lvl6pPr lvl="5" algn="ctr">
              <a:lnSpc>
                <a:spcPct val="100000"/>
              </a:lnSpc>
              <a:spcBef>
                <a:spcPts val="0"/>
              </a:spcBef>
              <a:spcAft>
                <a:spcPts val="0"/>
              </a:spcAft>
              <a:buSzPts val="13900"/>
              <a:buNone/>
              <a:defRPr sz="13900"/>
            </a:lvl6pPr>
            <a:lvl7pPr lvl="6" algn="ctr">
              <a:lnSpc>
                <a:spcPct val="100000"/>
              </a:lnSpc>
              <a:spcBef>
                <a:spcPts val="0"/>
              </a:spcBef>
              <a:spcAft>
                <a:spcPts val="0"/>
              </a:spcAft>
              <a:buSzPts val="13900"/>
              <a:buNone/>
              <a:defRPr sz="13900"/>
            </a:lvl7pPr>
            <a:lvl8pPr lvl="7" algn="ctr">
              <a:lnSpc>
                <a:spcPct val="100000"/>
              </a:lnSpc>
              <a:spcBef>
                <a:spcPts val="0"/>
              </a:spcBef>
              <a:spcAft>
                <a:spcPts val="0"/>
              </a:spcAft>
              <a:buSzPts val="13900"/>
              <a:buNone/>
              <a:defRPr sz="13900"/>
            </a:lvl8pPr>
            <a:lvl9pPr lvl="8" algn="ctr">
              <a:lnSpc>
                <a:spcPct val="100000"/>
              </a:lnSpc>
              <a:spcBef>
                <a:spcPts val="0"/>
              </a:spcBef>
              <a:spcAft>
                <a:spcPts val="0"/>
              </a:spcAft>
              <a:buSzPts val="13900"/>
              <a:buNone/>
              <a:defRPr sz="13900"/>
            </a:lvl9pPr>
          </a:lstStyle>
          <a:p/>
        </p:txBody>
      </p:sp>
      <p:sp>
        <p:nvSpPr>
          <p:cNvPr id="12" name="Google Shape;12;p2"/>
          <p:cNvSpPr txBox="1"/>
          <p:nvPr>
            <p:ph idx="12" type="sldNum"/>
          </p:nvPr>
        </p:nvSpPr>
        <p:spPr>
          <a:xfrm>
            <a:off x="28019152" y="38513357"/>
            <a:ext cx="1814700" cy="3250800"/>
          </a:xfrm>
          <a:prstGeom prst="rect">
            <a:avLst/>
          </a:prstGeom>
        </p:spPr>
        <p:txBody>
          <a:bodyPr anchorCtr="0" anchor="ctr" bIns="453250" lIns="453250" spcFirstLastPara="1" rIns="453250" wrap="square" tIns="4532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1030819" y="9135451"/>
            <a:ext cx="28178400" cy="16216500"/>
          </a:xfrm>
          <a:prstGeom prst="rect">
            <a:avLst/>
          </a:prstGeom>
        </p:spPr>
        <p:txBody>
          <a:bodyPr anchorCtr="0" anchor="b" bIns="453250" lIns="453250" spcFirstLastPara="1" rIns="453250" wrap="square" tIns="453250">
            <a:normAutofit/>
          </a:bodyPr>
          <a:lstStyle>
            <a:lvl1pPr lvl="0" algn="ctr">
              <a:spcBef>
                <a:spcPts val="0"/>
              </a:spcBef>
              <a:spcAft>
                <a:spcPts val="0"/>
              </a:spcAft>
              <a:buSzPts val="59500"/>
              <a:buNone/>
              <a:defRPr sz="59500"/>
            </a:lvl1pPr>
            <a:lvl2pPr lvl="1" algn="ctr">
              <a:spcBef>
                <a:spcPts val="0"/>
              </a:spcBef>
              <a:spcAft>
                <a:spcPts val="0"/>
              </a:spcAft>
              <a:buSzPts val="59500"/>
              <a:buNone/>
              <a:defRPr sz="59500"/>
            </a:lvl2pPr>
            <a:lvl3pPr lvl="2" algn="ctr">
              <a:spcBef>
                <a:spcPts val="0"/>
              </a:spcBef>
              <a:spcAft>
                <a:spcPts val="0"/>
              </a:spcAft>
              <a:buSzPts val="59500"/>
              <a:buNone/>
              <a:defRPr sz="59500"/>
            </a:lvl3pPr>
            <a:lvl4pPr lvl="3" algn="ctr">
              <a:spcBef>
                <a:spcPts val="0"/>
              </a:spcBef>
              <a:spcAft>
                <a:spcPts val="0"/>
              </a:spcAft>
              <a:buSzPts val="59500"/>
              <a:buNone/>
              <a:defRPr sz="59500"/>
            </a:lvl4pPr>
            <a:lvl5pPr lvl="4" algn="ctr">
              <a:spcBef>
                <a:spcPts val="0"/>
              </a:spcBef>
              <a:spcAft>
                <a:spcPts val="0"/>
              </a:spcAft>
              <a:buSzPts val="59500"/>
              <a:buNone/>
              <a:defRPr sz="59500"/>
            </a:lvl5pPr>
            <a:lvl6pPr lvl="5" algn="ctr">
              <a:spcBef>
                <a:spcPts val="0"/>
              </a:spcBef>
              <a:spcAft>
                <a:spcPts val="0"/>
              </a:spcAft>
              <a:buSzPts val="59500"/>
              <a:buNone/>
              <a:defRPr sz="59500"/>
            </a:lvl6pPr>
            <a:lvl7pPr lvl="6" algn="ctr">
              <a:spcBef>
                <a:spcPts val="0"/>
              </a:spcBef>
              <a:spcAft>
                <a:spcPts val="0"/>
              </a:spcAft>
              <a:buSzPts val="59500"/>
              <a:buNone/>
              <a:defRPr sz="59500"/>
            </a:lvl7pPr>
            <a:lvl8pPr lvl="7" algn="ctr">
              <a:spcBef>
                <a:spcPts val="0"/>
              </a:spcBef>
              <a:spcAft>
                <a:spcPts val="0"/>
              </a:spcAft>
              <a:buSzPts val="59500"/>
              <a:buNone/>
              <a:defRPr sz="59500"/>
            </a:lvl8pPr>
            <a:lvl9pPr lvl="8" algn="ctr">
              <a:spcBef>
                <a:spcPts val="0"/>
              </a:spcBef>
              <a:spcAft>
                <a:spcPts val="0"/>
              </a:spcAft>
              <a:buSzPts val="59500"/>
              <a:buNone/>
              <a:defRPr sz="59500"/>
            </a:lvl9pPr>
          </a:lstStyle>
          <a:p>
            <a:r>
              <a:t>xx%</a:t>
            </a:r>
          </a:p>
        </p:txBody>
      </p:sp>
      <p:sp>
        <p:nvSpPr>
          <p:cNvPr id="46" name="Google Shape;46;p11"/>
          <p:cNvSpPr txBox="1"/>
          <p:nvPr>
            <p:ph idx="1" type="body"/>
          </p:nvPr>
        </p:nvSpPr>
        <p:spPr>
          <a:xfrm>
            <a:off x="1030819" y="26034124"/>
            <a:ext cx="28178400" cy="10743300"/>
          </a:xfrm>
          <a:prstGeom prst="rect">
            <a:avLst/>
          </a:prstGeom>
        </p:spPr>
        <p:txBody>
          <a:bodyPr anchorCtr="0" anchor="t" bIns="453250" lIns="453250" spcFirstLastPara="1" rIns="453250" wrap="square" tIns="453250">
            <a:normAutofit/>
          </a:bodyPr>
          <a:lstStyle>
            <a:lvl1pPr indent="-793750" lvl="0" marL="457200" algn="ctr">
              <a:spcBef>
                <a:spcPts val="0"/>
              </a:spcBef>
              <a:spcAft>
                <a:spcPts val="0"/>
              </a:spcAft>
              <a:buSzPts val="8900"/>
              <a:buChar char="●"/>
              <a:defRPr/>
            </a:lvl1pPr>
            <a:lvl2pPr indent="-666750" lvl="1" marL="914400" algn="ctr">
              <a:spcBef>
                <a:spcPts val="0"/>
              </a:spcBef>
              <a:spcAft>
                <a:spcPts val="0"/>
              </a:spcAft>
              <a:buSzPts val="6900"/>
              <a:buChar char="○"/>
              <a:defRPr/>
            </a:lvl2pPr>
            <a:lvl3pPr indent="-666750" lvl="2" marL="1371600" algn="ctr">
              <a:spcBef>
                <a:spcPts val="0"/>
              </a:spcBef>
              <a:spcAft>
                <a:spcPts val="0"/>
              </a:spcAft>
              <a:buSzPts val="6900"/>
              <a:buChar char="■"/>
              <a:defRPr/>
            </a:lvl3pPr>
            <a:lvl4pPr indent="-666750" lvl="3" marL="1828800" algn="ctr">
              <a:spcBef>
                <a:spcPts val="0"/>
              </a:spcBef>
              <a:spcAft>
                <a:spcPts val="0"/>
              </a:spcAft>
              <a:buSzPts val="6900"/>
              <a:buChar char="●"/>
              <a:defRPr/>
            </a:lvl4pPr>
            <a:lvl5pPr indent="-666750" lvl="4" marL="2286000" algn="ctr">
              <a:spcBef>
                <a:spcPts val="0"/>
              </a:spcBef>
              <a:spcAft>
                <a:spcPts val="0"/>
              </a:spcAft>
              <a:buSzPts val="6900"/>
              <a:buChar char="○"/>
              <a:defRPr/>
            </a:lvl5pPr>
            <a:lvl6pPr indent="-666750" lvl="5" marL="2743200" algn="ctr">
              <a:spcBef>
                <a:spcPts val="0"/>
              </a:spcBef>
              <a:spcAft>
                <a:spcPts val="0"/>
              </a:spcAft>
              <a:buSzPts val="6900"/>
              <a:buChar char="■"/>
              <a:defRPr/>
            </a:lvl6pPr>
            <a:lvl7pPr indent="-666750" lvl="6" marL="3200400" algn="ctr">
              <a:spcBef>
                <a:spcPts val="0"/>
              </a:spcBef>
              <a:spcAft>
                <a:spcPts val="0"/>
              </a:spcAft>
              <a:buSzPts val="6900"/>
              <a:buChar char="●"/>
              <a:defRPr/>
            </a:lvl7pPr>
            <a:lvl8pPr indent="-666750" lvl="7" marL="3657600" algn="ctr">
              <a:spcBef>
                <a:spcPts val="0"/>
              </a:spcBef>
              <a:spcAft>
                <a:spcPts val="0"/>
              </a:spcAft>
              <a:buSzPts val="6900"/>
              <a:buChar char="○"/>
              <a:defRPr/>
            </a:lvl8pPr>
            <a:lvl9pPr indent="-666750" lvl="8" marL="4114800" algn="ctr">
              <a:spcBef>
                <a:spcPts val="0"/>
              </a:spcBef>
              <a:spcAft>
                <a:spcPts val="0"/>
              </a:spcAft>
              <a:buSzPts val="6900"/>
              <a:buChar char="■"/>
              <a:defRPr/>
            </a:lvl9pPr>
          </a:lstStyle>
          <a:p/>
        </p:txBody>
      </p:sp>
      <p:sp>
        <p:nvSpPr>
          <p:cNvPr id="47" name="Google Shape;47;p11"/>
          <p:cNvSpPr txBox="1"/>
          <p:nvPr>
            <p:ph idx="12" type="sldNum"/>
          </p:nvPr>
        </p:nvSpPr>
        <p:spPr>
          <a:xfrm>
            <a:off x="28019152" y="38513357"/>
            <a:ext cx="1814700" cy="3250800"/>
          </a:xfrm>
          <a:prstGeom prst="rect">
            <a:avLst/>
          </a:prstGeom>
        </p:spPr>
        <p:txBody>
          <a:bodyPr anchorCtr="0" anchor="ctr" bIns="453250" lIns="453250" spcFirstLastPara="1" rIns="453250" wrap="square" tIns="4532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28019152" y="38513357"/>
            <a:ext cx="1814700" cy="3250800"/>
          </a:xfrm>
          <a:prstGeom prst="rect">
            <a:avLst/>
          </a:prstGeom>
        </p:spPr>
        <p:txBody>
          <a:bodyPr anchorCtr="0" anchor="ctr" bIns="453250" lIns="453250" spcFirstLastPara="1" rIns="453250" wrap="square" tIns="4532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1030819" y="17763801"/>
            <a:ext cx="28178400" cy="6952500"/>
          </a:xfrm>
          <a:prstGeom prst="rect">
            <a:avLst/>
          </a:prstGeom>
        </p:spPr>
        <p:txBody>
          <a:bodyPr anchorCtr="0" anchor="ctr" bIns="453250" lIns="453250" spcFirstLastPara="1" rIns="453250" wrap="square" tIns="453250">
            <a:normAutofit/>
          </a:bodyPr>
          <a:lstStyle>
            <a:lvl1pPr lvl="0" algn="ctr">
              <a:spcBef>
                <a:spcPts val="0"/>
              </a:spcBef>
              <a:spcAft>
                <a:spcPts val="0"/>
              </a:spcAft>
              <a:buSzPts val="17800"/>
              <a:buNone/>
              <a:defRPr sz="17800"/>
            </a:lvl1pPr>
            <a:lvl2pPr lvl="1" algn="ctr">
              <a:spcBef>
                <a:spcPts val="0"/>
              </a:spcBef>
              <a:spcAft>
                <a:spcPts val="0"/>
              </a:spcAft>
              <a:buSzPts val="17800"/>
              <a:buNone/>
              <a:defRPr sz="17800"/>
            </a:lvl2pPr>
            <a:lvl3pPr lvl="2" algn="ctr">
              <a:spcBef>
                <a:spcPts val="0"/>
              </a:spcBef>
              <a:spcAft>
                <a:spcPts val="0"/>
              </a:spcAft>
              <a:buSzPts val="17800"/>
              <a:buNone/>
              <a:defRPr sz="17800"/>
            </a:lvl3pPr>
            <a:lvl4pPr lvl="3" algn="ctr">
              <a:spcBef>
                <a:spcPts val="0"/>
              </a:spcBef>
              <a:spcAft>
                <a:spcPts val="0"/>
              </a:spcAft>
              <a:buSzPts val="17800"/>
              <a:buNone/>
              <a:defRPr sz="17800"/>
            </a:lvl4pPr>
            <a:lvl5pPr lvl="4" algn="ctr">
              <a:spcBef>
                <a:spcPts val="0"/>
              </a:spcBef>
              <a:spcAft>
                <a:spcPts val="0"/>
              </a:spcAft>
              <a:buSzPts val="17800"/>
              <a:buNone/>
              <a:defRPr sz="17800"/>
            </a:lvl5pPr>
            <a:lvl6pPr lvl="5" algn="ctr">
              <a:spcBef>
                <a:spcPts val="0"/>
              </a:spcBef>
              <a:spcAft>
                <a:spcPts val="0"/>
              </a:spcAft>
              <a:buSzPts val="17800"/>
              <a:buNone/>
              <a:defRPr sz="17800"/>
            </a:lvl6pPr>
            <a:lvl7pPr lvl="6" algn="ctr">
              <a:spcBef>
                <a:spcPts val="0"/>
              </a:spcBef>
              <a:spcAft>
                <a:spcPts val="0"/>
              </a:spcAft>
              <a:buSzPts val="17800"/>
              <a:buNone/>
              <a:defRPr sz="17800"/>
            </a:lvl7pPr>
            <a:lvl8pPr lvl="7" algn="ctr">
              <a:spcBef>
                <a:spcPts val="0"/>
              </a:spcBef>
              <a:spcAft>
                <a:spcPts val="0"/>
              </a:spcAft>
              <a:buSzPts val="17800"/>
              <a:buNone/>
              <a:defRPr sz="17800"/>
            </a:lvl8pPr>
            <a:lvl9pPr lvl="8" algn="ctr">
              <a:spcBef>
                <a:spcPts val="0"/>
              </a:spcBef>
              <a:spcAft>
                <a:spcPts val="0"/>
              </a:spcAft>
              <a:buSzPts val="17800"/>
              <a:buNone/>
              <a:defRPr sz="17800"/>
            </a:lvl9pPr>
          </a:lstStyle>
          <a:p/>
        </p:txBody>
      </p:sp>
      <p:sp>
        <p:nvSpPr>
          <p:cNvPr id="15" name="Google Shape;15;p3"/>
          <p:cNvSpPr txBox="1"/>
          <p:nvPr>
            <p:ph idx="12" type="sldNum"/>
          </p:nvPr>
        </p:nvSpPr>
        <p:spPr>
          <a:xfrm>
            <a:off x="28019152" y="38513357"/>
            <a:ext cx="1814700" cy="3250800"/>
          </a:xfrm>
          <a:prstGeom prst="rect">
            <a:avLst/>
          </a:prstGeom>
        </p:spPr>
        <p:txBody>
          <a:bodyPr anchorCtr="0" anchor="ctr" bIns="453250" lIns="453250" spcFirstLastPara="1" rIns="453250" wrap="square" tIns="4532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1030819" y="3675447"/>
            <a:ext cx="28178400" cy="4729800"/>
          </a:xfrm>
          <a:prstGeom prst="rect">
            <a:avLst/>
          </a:prstGeom>
        </p:spPr>
        <p:txBody>
          <a:bodyPr anchorCtr="0" anchor="t" bIns="453250" lIns="453250" spcFirstLastPara="1" rIns="453250" wrap="square" tIns="453250">
            <a:normAutofit/>
          </a:bodyPr>
          <a:lstStyle>
            <a:lvl1pPr lvl="0">
              <a:spcBef>
                <a:spcPts val="0"/>
              </a:spcBef>
              <a:spcAft>
                <a:spcPts val="0"/>
              </a:spcAft>
              <a:buSzPts val="13900"/>
              <a:buNone/>
              <a:defRPr/>
            </a:lvl1pPr>
            <a:lvl2pPr lvl="1">
              <a:spcBef>
                <a:spcPts val="0"/>
              </a:spcBef>
              <a:spcAft>
                <a:spcPts val="0"/>
              </a:spcAft>
              <a:buSzPts val="13900"/>
              <a:buNone/>
              <a:defRPr/>
            </a:lvl2pPr>
            <a:lvl3pPr lvl="2">
              <a:spcBef>
                <a:spcPts val="0"/>
              </a:spcBef>
              <a:spcAft>
                <a:spcPts val="0"/>
              </a:spcAft>
              <a:buSzPts val="13900"/>
              <a:buNone/>
              <a:defRPr/>
            </a:lvl3pPr>
            <a:lvl4pPr lvl="3">
              <a:spcBef>
                <a:spcPts val="0"/>
              </a:spcBef>
              <a:spcAft>
                <a:spcPts val="0"/>
              </a:spcAft>
              <a:buSzPts val="13900"/>
              <a:buNone/>
              <a:defRPr/>
            </a:lvl4pPr>
            <a:lvl5pPr lvl="4">
              <a:spcBef>
                <a:spcPts val="0"/>
              </a:spcBef>
              <a:spcAft>
                <a:spcPts val="0"/>
              </a:spcAft>
              <a:buSzPts val="13900"/>
              <a:buNone/>
              <a:defRPr/>
            </a:lvl5pPr>
            <a:lvl6pPr lvl="5">
              <a:spcBef>
                <a:spcPts val="0"/>
              </a:spcBef>
              <a:spcAft>
                <a:spcPts val="0"/>
              </a:spcAft>
              <a:buSzPts val="13900"/>
              <a:buNone/>
              <a:defRPr/>
            </a:lvl6pPr>
            <a:lvl7pPr lvl="6">
              <a:spcBef>
                <a:spcPts val="0"/>
              </a:spcBef>
              <a:spcAft>
                <a:spcPts val="0"/>
              </a:spcAft>
              <a:buSzPts val="13900"/>
              <a:buNone/>
              <a:defRPr/>
            </a:lvl7pPr>
            <a:lvl8pPr lvl="7">
              <a:spcBef>
                <a:spcPts val="0"/>
              </a:spcBef>
              <a:spcAft>
                <a:spcPts val="0"/>
              </a:spcAft>
              <a:buSzPts val="13900"/>
              <a:buNone/>
              <a:defRPr/>
            </a:lvl8pPr>
            <a:lvl9pPr lvl="8">
              <a:spcBef>
                <a:spcPts val="0"/>
              </a:spcBef>
              <a:spcAft>
                <a:spcPts val="0"/>
              </a:spcAft>
              <a:buSzPts val="13900"/>
              <a:buNone/>
              <a:defRPr/>
            </a:lvl9pPr>
          </a:lstStyle>
          <a:p/>
        </p:txBody>
      </p:sp>
      <p:sp>
        <p:nvSpPr>
          <p:cNvPr id="18" name="Google Shape;18;p4"/>
          <p:cNvSpPr txBox="1"/>
          <p:nvPr>
            <p:ph idx="1" type="body"/>
          </p:nvPr>
        </p:nvSpPr>
        <p:spPr>
          <a:xfrm>
            <a:off x="1030819" y="9518254"/>
            <a:ext cx="28178400" cy="28215900"/>
          </a:xfrm>
          <a:prstGeom prst="rect">
            <a:avLst/>
          </a:prstGeom>
        </p:spPr>
        <p:txBody>
          <a:bodyPr anchorCtr="0" anchor="t" bIns="453250" lIns="453250" spcFirstLastPara="1" rIns="453250" wrap="square" tIns="453250">
            <a:normAutofit/>
          </a:bodyPr>
          <a:lstStyle>
            <a:lvl1pPr indent="-793750" lvl="0" marL="457200">
              <a:spcBef>
                <a:spcPts val="0"/>
              </a:spcBef>
              <a:spcAft>
                <a:spcPts val="0"/>
              </a:spcAft>
              <a:buSzPts val="8900"/>
              <a:buChar char="●"/>
              <a:defRPr/>
            </a:lvl1pPr>
            <a:lvl2pPr indent="-666750" lvl="1" marL="914400">
              <a:spcBef>
                <a:spcPts val="0"/>
              </a:spcBef>
              <a:spcAft>
                <a:spcPts val="0"/>
              </a:spcAft>
              <a:buSzPts val="6900"/>
              <a:buChar char="○"/>
              <a:defRPr/>
            </a:lvl2pPr>
            <a:lvl3pPr indent="-666750" lvl="2" marL="1371600">
              <a:spcBef>
                <a:spcPts val="0"/>
              </a:spcBef>
              <a:spcAft>
                <a:spcPts val="0"/>
              </a:spcAft>
              <a:buSzPts val="6900"/>
              <a:buChar char="■"/>
              <a:defRPr/>
            </a:lvl3pPr>
            <a:lvl4pPr indent="-666750" lvl="3" marL="1828800">
              <a:spcBef>
                <a:spcPts val="0"/>
              </a:spcBef>
              <a:spcAft>
                <a:spcPts val="0"/>
              </a:spcAft>
              <a:buSzPts val="6900"/>
              <a:buChar char="●"/>
              <a:defRPr/>
            </a:lvl4pPr>
            <a:lvl5pPr indent="-666750" lvl="4" marL="2286000">
              <a:spcBef>
                <a:spcPts val="0"/>
              </a:spcBef>
              <a:spcAft>
                <a:spcPts val="0"/>
              </a:spcAft>
              <a:buSzPts val="6900"/>
              <a:buChar char="○"/>
              <a:defRPr/>
            </a:lvl5pPr>
            <a:lvl6pPr indent="-666750" lvl="5" marL="2743200">
              <a:spcBef>
                <a:spcPts val="0"/>
              </a:spcBef>
              <a:spcAft>
                <a:spcPts val="0"/>
              </a:spcAft>
              <a:buSzPts val="6900"/>
              <a:buChar char="■"/>
              <a:defRPr/>
            </a:lvl6pPr>
            <a:lvl7pPr indent="-666750" lvl="6" marL="3200400">
              <a:spcBef>
                <a:spcPts val="0"/>
              </a:spcBef>
              <a:spcAft>
                <a:spcPts val="0"/>
              </a:spcAft>
              <a:buSzPts val="6900"/>
              <a:buChar char="●"/>
              <a:defRPr/>
            </a:lvl7pPr>
            <a:lvl8pPr indent="-666750" lvl="7" marL="3657600">
              <a:spcBef>
                <a:spcPts val="0"/>
              </a:spcBef>
              <a:spcAft>
                <a:spcPts val="0"/>
              </a:spcAft>
              <a:buSzPts val="6900"/>
              <a:buChar char="○"/>
              <a:defRPr/>
            </a:lvl8pPr>
            <a:lvl9pPr indent="-666750" lvl="8" marL="4114800">
              <a:spcBef>
                <a:spcPts val="0"/>
              </a:spcBef>
              <a:spcAft>
                <a:spcPts val="0"/>
              </a:spcAft>
              <a:buSzPts val="6900"/>
              <a:buChar char="■"/>
              <a:defRPr/>
            </a:lvl9pPr>
          </a:lstStyle>
          <a:p/>
        </p:txBody>
      </p:sp>
      <p:sp>
        <p:nvSpPr>
          <p:cNvPr id="19" name="Google Shape;19;p4"/>
          <p:cNvSpPr txBox="1"/>
          <p:nvPr>
            <p:ph idx="12" type="sldNum"/>
          </p:nvPr>
        </p:nvSpPr>
        <p:spPr>
          <a:xfrm>
            <a:off x="28019152" y="38513357"/>
            <a:ext cx="1814700" cy="3250800"/>
          </a:xfrm>
          <a:prstGeom prst="rect">
            <a:avLst/>
          </a:prstGeom>
        </p:spPr>
        <p:txBody>
          <a:bodyPr anchorCtr="0" anchor="ctr" bIns="453250" lIns="453250" spcFirstLastPara="1" rIns="453250" wrap="square" tIns="4532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1030819" y="3675447"/>
            <a:ext cx="28178400" cy="4729800"/>
          </a:xfrm>
          <a:prstGeom prst="rect">
            <a:avLst/>
          </a:prstGeom>
        </p:spPr>
        <p:txBody>
          <a:bodyPr anchorCtr="0" anchor="t" bIns="453250" lIns="453250" spcFirstLastPara="1" rIns="453250" wrap="square" tIns="453250">
            <a:normAutofit/>
          </a:bodyPr>
          <a:lstStyle>
            <a:lvl1pPr lvl="0">
              <a:spcBef>
                <a:spcPts val="0"/>
              </a:spcBef>
              <a:spcAft>
                <a:spcPts val="0"/>
              </a:spcAft>
              <a:buSzPts val="13900"/>
              <a:buNone/>
              <a:defRPr/>
            </a:lvl1pPr>
            <a:lvl2pPr lvl="1">
              <a:spcBef>
                <a:spcPts val="0"/>
              </a:spcBef>
              <a:spcAft>
                <a:spcPts val="0"/>
              </a:spcAft>
              <a:buSzPts val="13900"/>
              <a:buNone/>
              <a:defRPr/>
            </a:lvl2pPr>
            <a:lvl3pPr lvl="2">
              <a:spcBef>
                <a:spcPts val="0"/>
              </a:spcBef>
              <a:spcAft>
                <a:spcPts val="0"/>
              </a:spcAft>
              <a:buSzPts val="13900"/>
              <a:buNone/>
              <a:defRPr/>
            </a:lvl3pPr>
            <a:lvl4pPr lvl="3">
              <a:spcBef>
                <a:spcPts val="0"/>
              </a:spcBef>
              <a:spcAft>
                <a:spcPts val="0"/>
              </a:spcAft>
              <a:buSzPts val="13900"/>
              <a:buNone/>
              <a:defRPr/>
            </a:lvl4pPr>
            <a:lvl5pPr lvl="4">
              <a:spcBef>
                <a:spcPts val="0"/>
              </a:spcBef>
              <a:spcAft>
                <a:spcPts val="0"/>
              </a:spcAft>
              <a:buSzPts val="13900"/>
              <a:buNone/>
              <a:defRPr/>
            </a:lvl5pPr>
            <a:lvl6pPr lvl="5">
              <a:spcBef>
                <a:spcPts val="0"/>
              </a:spcBef>
              <a:spcAft>
                <a:spcPts val="0"/>
              </a:spcAft>
              <a:buSzPts val="13900"/>
              <a:buNone/>
              <a:defRPr/>
            </a:lvl6pPr>
            <a:lvl7pPr lvl="6">
              <a:spcBef>
                <a:spcPts val="0"/>
              </a:spcBef>
              <a:spcAft>
                <a:spcPts val="0"/>
              </a:spcAft>
              <a:buSzPts val="13900"/>
              <a:buNone/>
              <a:defRPr/>
            </a:lvl7pPr>
            <a:lvl8pPr lvl="7">
              <a:spcBef>
                <a:spcPts val="0"/>
              </a:spcBef>
              <a:spcAft>
                <a:spcPts val="0"/>
              </a:spcAft>
              <a:buSzPts val="13900"/>
              <a:buNone/>
              <a:defRPr/>
            </a:lvl8pPr>
            <a:lvl9pPr lvl="8">
              <a:spcBef>
                <a:spcPts val="0"/>
              </a:spcBef>
              <a:spcAft>
                <a:spcPts val="0"/>
              </a:spcAft>
              <a:buSzPts val="13900"/>
              <a:buNone/>
              <a:defRPr/>
            </a:lvl9pPr>
          </a:lstStyle>
          <a:p/>
        </p:txBody>
      </p:sp>
      <p:sp>
        <p:nvSpPr>
          <p:cNvPr id="22" name="Google Shape;22;p5"/>
          <p:cNvSpPr txBox="1"/>
          <p:nvPr>
            <p:ph idx="1" type="body"/>
          </p:nvPr>
        </p:nvSpPr>
        <p:spPr>
          <a:xfrm>
            <a:off x="1030819" y="9518254"/>
            <a:ext cx="13227900" cy="28215900"/>
          </a:xfrm>
          <a:prstGeom prst="rect">
            <a:avLst/>
          </a:prstGeom>
        </p:spPr>
        <p:txBody>
          <a:bodyPr anchorCtr="0" anchor="t" bIns="453250" lIns="453250" spcFirstLastPara="1" rIns="453250" wrap="square" tIns="453250">
            <a:normAutofit/>
          </a:bodyPr>
          <a:lstStyle>
            <a:lvl1pPr indent="-666750" lvl="0" marL="457200">
              <a:spcBef>
                <a:spcPts val="0"/>
              </a:spcBef>
              <a:spcAft>
                <a:spcPts val="0"/>
              </a:spcAft>
              <a:buSzPts val="6900"/>
              <a:buChar char="●"/>
              <a:defRPr sz="6900"/>
            </a:lvl1pPr>
            <a:lvl2pPr indent="-603250" lvl="1" marL="914400">
              <a:spcBef>
                <a:spcPts val="0"/>
              </a:spcBef>
              <a:spcAft>
                <a:spcPts val="0"/>
              </a:spcAft>
              <a:buSzPts val="5900"/>
              <a:buChar char="○"/>
              <a:defRPr sz="5900"/>
            </a:lvl2pPr>
            <a:lvl3pPr indent="-603250" lvl="2" marL="1371600">
              <a:spcBef>
                <a:spcPts val="0"/>
              </a:spcBef>
              <a:spcAft>
                <a:spcPts val="0"/>
              </a:spcAft>
              <a:buSzPts val="5900"/>
              <a:buChar char="■"/>
              <a:defRPr sz="5900"/>
            </a:lvl3pPr>
            <a:lvl4pPr indent="-603250" lvl="3" marL="1828800">
              <a:spcBef>
                <a:spcPts val="0"/>
              </a:spcBef>
              <a:spcAft>
                <a:spcPts val="0"/>
              </a:spcAft>
              <a:buSzPts val="5900"/>
              <a:buChar char="●"/>
              <a:defRPr sz="5900"/>
            </a:lvl4pPr>
            <a:lvl5pPr indent="-603250" lvl="4" marL="2286000">
              <a:spcBef>
                <a:spcPts val="0"/>
              </a:spcBef>
              <a:spcAft>
                <a:spcPts val="0"/>
              </a:spcAft>
              <a:buSzPts val="5900"/>
              <a:buChar char="○"/>
              <a:defRPr sz="5900"/>
            </a:lvl5pPr>
            <a:lvl6pPr indent="-603250" lvl="5" marL="2743200">
              <a:spcBef>
                <a:spcPts val="0"/>
              </a:spcBef>
              <a:spcAft>
                <a:spcPts val="0"/>
              </a:spcAft>
              <a:buSzPts val="5900"/>
              <a:buChar char="■"/>
              <a:defRPr sz="5900"/>
            </a:lvl6pPr>
            <a:lvl7pPr indent="-603250" lvl="6" marL="3200400">
              <a:spcBef>
                <a:spcPts val="0"/>
              </a:spcBef>
              <a:spcAft>
                <a:spcPts val="0"/>
              </a:spcAft>
              <a:buSzPts val="5900"/>
              <a:buChar char="●"/>
              <a:defRPr sz="5900"/>
            </a:lvl7pPr>
            <a:lvl8pPr indent="-603250" lvl="7" marL="3657600">
              <a:spcBef>
                <a:spcPts val="0"/>
              </a:spcBef>
              <a:spcAft>
                <a:spcPts val="0"/>
              </a:spcAft>
              <a:buSzPts val="5900"/>
              <a:buChar char="○"/>
              <a:defRPr sz="5900"/>
            </a:lvl8pPr>
            <a:lvl9pPr indent="-603250" lvl="8" marL="4114800">
              <a:spcBef>
                <a:spcPts val="0"/>
              </a:spcBef>
              <a:spcAft>
                <a:spcPts val="0"/>
              </a:spcAft>
              <a:buSzPts val="5900"/>
              <a:buChar char="■"/>
              <a:defRPr sz="5900"/>
            </a:lvl9pPr>
          </a:lstStyle>
          <a:p/>
        </p:txBody>
      </p:sp>
      <p:sp>
        <p:nvSpPr>
          <p:cNvPr id="23" name="Google Shape;23;p5"/>
          <p:cNvSpPr txBox="1"/>
          <p:nvPr>
            <p:ph idx="2" type="body"/>
          </p:nvPr>
        </p:nvSpPr>
        <p:spPr>
          <a:xfrm>
            <a:off x="15981165" y="9518254"/>
            <a:ext cx="13227900" cy="28215900"/>
          </a:xfrm>
          <a:prstGeom prst="rect">
            <a:avLst/>
          </a:prstGeom>
        </p:spPr>
        <p:txBody>
          <a:bodyPr anchorCtr="0" anchor="t" bIns="453250" lIns="453250" spcFirstLastPara="1" rIns="453250" wrap="square" tIns="453250">
            <a:normAutofit/>
          </a:bodyPr>
          <a:lstStyle>
            <a:lvl1pPr indent="-666750" lvl="0" marL="457200">
              <a:spcBef>
                <a:spcPts val="0"/>
              </a:spcBef>
              <a:spcAft>
                <a:spcPts val="0"/>
              </a:spcAft>
              <a:buSzPts val="6900"/>
              <a:buChar char="●"/>
              <a:defRPr sz="6900"/>
            </a:lvl1pPr>
            <a:lvl2pPr indent="-603250" lvl="1" marL="914400">
              <a:spcBef>
                <a:spcPts val="0"/>
              </a:spcBef>
              <a:spcAft>
                <a:spcPts val="0"/>
              </a:spcAft>
              <a:buSzPts val="5900"/>
              <a:buChar char="○"/>
              <a:defRPr sz="5900"/>
            </a:lvl2pPr>
            <a:lvl3pPr indent="-603250" lvl="2" marL="1371600">
              <a:spcBef>
                <a:spcPts val="0"/>
              </a:spcBef>
              <a:spcAft>
                <a:spcPts val="0"/>
              </a:spcAft>
              <a:buSzPts val="5900"/>
              <a:buChar char="■"/>
              <a:defRPr sz="5900"/>
            </a:lvl3pPr>
            <a:lvl4pPr indent="-603250" lvl="3" marL="1828800">
              <a:spcBef>
                <a:spcPts val="0"/>
              </a:spcBef>
              <a:spcAft>
                <a:spcPts val="0"/>
              </a:spcAft>
              <a:buSzPts val="5900"/>
              <a:buChar char="●"/>
              <a:defRPr sz="5900"/>
            </a:lvl4pPr>
            <a:lvl5pPr indent="-603250" lvl="4" marL="2286000">
              <a:spcBef>
                <a:spcPts val="0"/>
              </a:spcBef>
              <a:spcAft>
                <a:spcPts val="0"/>
              </a:spcAft>
              <a:buSzPts val="5900"/>
              <a:buChar char="○"/>
              <a:defRPr sz="5900"/>
            </a:lvl5pPr>
            <a:lvl6pPr indent="-603250" lvl="5" marL="2743200">
              <a:spcBef>
                <a:spcPts val="0"/>
              </a:spcBef>
              <a:spcAft>
                <a:spcPts val="0"/>
              </a:spcAft>
              <a:buSzPts val="5900"/>
              <a:buChar char="■"/>
              <a:defRPr sz="5900"/>
            </a:lvl6pPr>
            <a:lvl7pPr indent="-603250" lvl="6" marL="3200400">
              <a:spcBef>
                <a:spcPts val="0"/>
              </a:spcBef>
              <a:spcAft>
                <a:spcPts val="0"/>
              </a:spcAft>
              <a:buSzPts val="5900"/>
              <a:buChar char="●"/>
              <a:defRPr sz="5900"/>
            </a:lvl7pPr>
            <a:lvl8pPr indent="-603250" lvl="7" marL="3657600">
              <a:spcBef>
                <a:spcPts val="0"/>
              </a:spcBef>
              <a:spcAft>
                <a:spcPts val="0"/>
              </a:spcAft>
              <a:buSzPts val="5900"/>
              <a:buChar char="○"/>
              <a:defRPr sz="5900"/>
            </a:lvl8pPr>
            <a:lvl9pPr indent="-603250" lvl="8" marL="4114800">
              <a:spcBef>
                <a:spcPts val="0"/>
              </a:spcBef>
              <a:spcAft>
                <a:spcPts val="0"/>
              </a:spcAft>
              <a:buSzPts val="5900"/>
              <a:buChar char="■"/>
              <a:defRPr sz="5900"/>
            </a:lvl9pPr>
          </a:lstStyle>
          <a:p/>
        </p:txBody>
      </p:sp>
      <p:sp>
        <p:nvSpPr>
          <p:cNvPr id="24" name="Google Shape;24;p5"/>
          <p:cNvSpPr txBox="1"/>
          <p:nvPr>
            <p:ph idx="12" type="sldNum"/>
          </p:nvPr>
        </p:nvSpPr>
        <p:spPr>
          <a:xfrm>
            <a:off x="28019152" y="38513357"/>
            <a:ext cx="1814700" cy="3250800"/>
          </a:xfrm>
          <a:prstGeom prst="rect">
            <a:avLst/>
          </a:prstGeom>
        </p:spPr>
        <p:txBody>
          <a:bodyPr anchorCtr="0" anchor="ctr" bIns="453250" lIns="453250" spcFirstLastPara="1" rIns="453250" wrap="square" tIns="4532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1030819" y="3675447"/>
            <a:ext cx="28178400" cy="4729800"/>
          </a:xfrm>
          <a:prstGeom prst="rect">
            <a:avLst/>
          </a:prstGeom>
        </p:spPr>
        <p:txBody>
          <a:bodyPr anchorCtr="0" anchor="t" bIns="453250" lIns="453250" spcFirstLastPara="1" rIns="453250" wrap="square" tIns="453250">
            <a:normAutofit/>
          </a:bodyPr>
          <a:lstStyle>
            <a:lvl1pPr lvl="0">
              <a:spcBef>
                <a:spcPts val="0"/>
              </a:spcBef>
              <a:spcAft>
                <a:spcPts val="0"/>
              </a:spcAft>
              <a:buSzPts val="13900"/>
              <a:buNone/>
              <a:defRPr/>
            </a:lvl1pPr>
            <a:lvl2pPr lvl="1">
              <a:spcBef>
                <a:spcPts val="0"/>
              </a:spcBef>
              <a:spcAft>
                <a:spcPts val="0"/>
              </a:spcAft>
              <a:buSzPts val="13900"/>
              <a:buNone/>
              <a:defRPr/>
            </a:lvl2pPr>
            <a:lvl3pPr lvl="2">
              <a:spcBef>
                <a:spcPts val="0"/>
              </a:spcBef>
              <a:spcAft>
                <a:spcPts val="0"/>
              </a:spcAft>
              <a:buSzPts val="13900"/>
              <a:buNone/>
              <a:defRPr/>
            </a:lvl3pPr>
            <a:lvl4pPr lvl="3">
              <a:spcBef>
                <a:spcPts val="0"/>
              </a:spcBef>
              <a:spcAft>
                <a:spcPts val="0"/>
              </a:spcAft>
              <a:buSzPts val="13900"/>
              <a:buNone/>
              <a:defRPr/>
            </a:lvl4pPr>
            <a:lvl5pPr lvl="4">
              <a:spcBef>
                <a:spcPts val="0"/>
              </a:spcBef>
              <a:spcAft>
                <a:spcPts val="0"/>
              </a:spcAft>
              <a:buSzPts val="13900"/>
              <a:buNone/>
              <a:defRPr/>
            </a:lvl5pPr>
            <a:lvl6pPr lvl="5">
              <a:spcBef>
                <a:spcPts val="0"/>
              </a:spcBef>
              <a:spcAft>
                <a:spcPts val="0"/>
              </a:spcAft>
              <a:buSzPts val="13900"/>
              <a:buNone/>
              <a:defRPr/>
            </a:lvl6pPr>
            <a:lvl7pPr lvl="6">
              <a:spcBef>
                <a:spcPts val="0"/>
              </a:spcBef>
              <a:spcAft>
                <a:spcPts val="0"/>
              </a:spcAft>
              <a:buSzPts val="13900"/>
              <a:buNone/>
              <a:defRPr/>
            </a:lvl7pPr>
            <a:lvl8pPr lvl="7">
              <a:spcBef>
                <a:spcPts val="0"/>
              </a:spcBef>
              <a:spcAft>
                <a:spcPts val="0"/>
              </a:spcAft>
              <a:buSzPts val="13900"/>
              <a:buNone/>
              <a:defRPr/>
            </a:lvl8pPr>
            <a:lvl9pPr lvl="8">
              <a:spcBef>
                <a:spcPts val="0"/>
              </a:spcBef>
              <a:spcAft>
                <a:spcPts val="0"/>
              </a:spcAft>
              <a:buSzPts val="13900"/>
              <a:buNone/>
              <a:defRPr/>
            </a:lvl9pPr>
          </a:lstStyle>
          <a:p/>
        </p:txBody>
      </p:sp>
      <p:sp>
        <p:nvSpPr>
          <p:cNvPr id="27" name="Google Shape;27;p6"/>
          <p:cNvSpPr txBox="1"/>
          <p:nvPr>
            <p:ph idx="12" type="sldNum"/>
          </p:nvPr>
        </p:nvSpPr>
        <p:spPr>
          <a:xfrm>
            <a:off x="28019152" y="38513357"/>
            <a:ext cx="1814700" cy="3250800"/>
          </a:xfrm>
          <a:prstGeom prst="rect">
            <a:avLst/>
          </a:prstGeom>
        </p:spPr>
        <p:txBody>
          <a:bodyPr anchorCtr="0" anchor="ctr" bIns="453250" lIns="453250" spcFirstLastPara="1" rIns="453250" wrap="square" tIns="4532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1030819" y="4588682"/>
            <a:ext cx="9286200" cy="6241200"/>
          </a:xfrm>
          <a:prstGeom prst="rect">
            <a:avLst/>
          </a:prstGeom>
        </p:spPr>
        <p:txBody>
          <a:bodyPr anchorCtr="0" anchor="b" bIns="453250" lIns="453250" spcFirstLastPara="1" rIns="453250" wrap="square" tIns="453250">
            <a:normAutofit/>
          </a:bodyPr>
          <a:lstStyle>
            <a:lvl1pPr lvl="0">
              <a:spcBef>
                <a:spcPts val="0"/>
              </a:spcBef>
              <a:spcAft>
                <a:spcPts val="0"/>
              </a:spcAft>
              <a:buSzPts val="11900"/>
              <a:buNone/>
              <a:defRPr sz="11900"/>
            </a:lvl1pPr>
            <a:lvl2pPr lvl="1">
              <a:spcBef>
                <a:spcPts val="0"/>
              </a:spcBef>
              <a:spcAft>
                <a:spcPts val="0"/>
              </a:spcAft>
              <a:buSzPts val="11900"/>
              <a:buNone/>
              <a:defRPr sz="11900"/>
            </a:lvl2pPr>
            <a:lvl3pPr lvl="2">
              <a:spcBef>
                <a:spcPts val="0"/>
              </a:spcBef>
              <a:spcAft>
                <a:spcPts val="0"/>
              </a:spcAft>
              <a:buSzPts val="11900"/>
              <a:buNone/>
              <a:defRPr sz="11900"/>
            </a:lvl3pPr>
            <a:lvl4pPr lvl="3">
              <a:spcBef>
                <a:spcPts val="0"/>
              </a:spcBef>
              <a:spcAft>
                <a:spcPts val="0"/>
              </a:spcAft>
              <a:buSzPts val="11900"/>
              <a:buNone/>
              <a:defRPr sz="11900"/>
            </a:lvl4pPr>
            <a:lvl5pPr lvl="4">
              <a:spcBef>
                <a:spcPts val="0"/>
              </a:spcBef>
              <a:spcAft>
                <a:spcPts val="0"/>
              </a:spcAft>
              <a:buSzPts val="11900"/>
              <a:buNone/>
              <a:defRPr sz="11900"/>
            </a:lvl5pPr>
            <a:lvl6pPr lvl="5">
              <a:spcBef>
                <a:spcPts val="0"/>
              </a:spcBef>
              <a:spcAft>
                <a:spcPts val="0"/>
              </a:spcAft>
              <a:buSzPts val="11900"/>
              <a:buNone/>
              <a:defRPr sz="11900"/>
            </a:lvl6pPr>
            <a:lvl7pPr lvl="6">
              <a:spcBef>
                <a:spcPts val="0"/>
              </a:spcBef>
              <a:spcAft>
                <a:spcPts val="0"/>
              </a:spcAft>
              <a:buSzPts val="11900"/>
              <a:buNone/>
              <a:defRPr sz="11900"/>
            </a:lvl7pPr>
            <a:lvl8pPr lvl="7">
              <a:spcBef>
                <a:spcPts val="0"/>
              </a:spcBef>
              <a:spcAft>
                <a:spcPts val="0"/>
              </a:spcAft>
              <a:buSzPts val="11900"/>
              <a:buNone/>
              <a:defRPr sz="11900"/>
            </a:lvl8pPr>
            <a:lvl9pPr lvl="8">
              <a:spcBef>
                <a:spcPts val="0"/>
              </a:spcBef>
              <a:spcAft>
                <a:spcPts val="0"/>
              </a:spcAft>
              <a:buSzPts val="11900"/>
              <a:buNone/>
              <a:defRPr sz="11900"/>
            </a:lvl9pPr>
          </a:lstStyle>
          <a:p/>
        </p:txBody>
      </p:sp>
      <p:sp>
        <p:nvSpPr>
          <p:cNvPr id="30" name="Google Shape;30;p7"/>
          <p:cNvSpPr txBox="1"/>
          <p:nvPr>
            <p:ph idx="1" type="body"/>
          </p:nvPr>
        </p:nvSpPr>
        <p:spPr>
          <a:xfrm>
            <a:off x="1030819" y="11476661"/>
            <a:ext cx="9286200" cy="26258700"/>
          </a:xfrm>
          <a:prstGeom prst="rect">
            <a:avLst/>
          </a:prstGeom>
        </p:spPr>
        <p:txBody>
          <a:bodyPr anchorCtr="0" anchor="t" bIns="453250" lIns="453250" spcFirstLastPara="1" rIns="453250" wrap="square" tIns="453250">
            <a:normAutofit/>
          </a:bodyPr>
          <a:lstStyle>
            <a:lvl1pPr indent="-603250" lvl="0" marL="457200">
              <a:spcBef>
                <a:spcPts val="0"/>
              </a:spcBef>
              <a:spcAft>
                <a:spcPts val="0"/>
              </a:spcAft>
              <a:buSzPts val="5900"/>
              <a:buChar char="●"/>
              <a:defRPr sz="5900"/>
            </a:lvl1pPr>
            <a:lvl2pPr indent="-603250" lvl="1" marL="914400">
              <a:spcBef>
                <a:spcPts val="0"/>
              </a:spcBef>
              <a:spcAft>
                <a:spcPts val="0"/>
              </a:spcAft>
              <a:buSzPts val="5900"/>
              <a:buChar char="○"/>
              <a:defRPr sz="5900"/>
            </a:lvl2pPr>
            <a:lvl3pPr indent="-603250" lvl="2" marL="1371600">
              <a:spcBef>
                <a:spcPts val="0"/>
              </a:spcBef>
              <a:spcAft>
                <a:spcPts val="0"/>
              </a:spcAft>
              <a:buSzPts val="5900"/>
              <a:buChar char="■"/>
              <a:defRPr sz="5900"/>
            </a:lvl3pPr>
            <a:lvl4pPr indent="-603250" lvl="3" marL="1828800">
              <a:spcBef>
                <a:spcPts val="0"/>
              </a:spcBef>
              <a:spcAft>
                <a:spcPts val="0"/>
              </a:spcAft>
              <a:buSzPts val="5900"/>
              <a:buChar char="●"/>
              <a:defRPr sz="5900"/>
            </a:lvl4pPr>
            <a:lvl5pPr indent="-603250" lvl="4" marL="2286000">
              <a:spcBef>
                <a:spcPts val="0"/>
              </a:spcBef>
              <a:spcAft>
                <a:spcPts val="0"/>
              </a:spcAft>
              <a:buSzPts val="5900"/>
              <a:buChar char="○"/>
              <a:defRPr sz="5900"/>
            </a:lvl5pPr>
            <a:lvl6pPr indent="-603250" lvl="5" marL="2743200">
              <a:spcBef>
                <a:spcPts val="0"/>
              </a:spcBef>
              <a:spcAft>
                <a:spcPts val="0"/>
              </a:spcAft>
              <a:buSzPts val="5900"/>
              <a:buChar char="■"/>
              <a:defRPr sz="5900"/>
            </a:lvl6pPr>
            <a:lvl7pPr indent="-603250" lvl="6" marL="3200400">
              <a:spcBef>
                <a:spcPts val="0"/>
              </a:spcBef>
              <a:spcAft>
                <a:spcPts val="0"/>
              </a:spcAft>
              <a:buSzPts val="5900"/>
              <a:buChar char="●"/>
              <a:defRPr sz="5900"/>
            </a:lvl7pPr>
            <a:lvl8pPr indent="-603250" lvl="7" marL="3657600">
              <a:spcBef>
                <a:spcPts val="0"/>
              </a:spcBef>
              <a:spcAft>
                <a:spcPts val="0"/>
              </a:spcAft>
              <a:buSzPts val="5900"/>
              <a:buChar char="○"/>
              <a:defRPr sz="5900"/>
            </a:lvl8pPr>
            <a:lvl9pPr indent="-603250" lvl="8" marL="4114800">
              <a:spcBef>
                <a:spcPts val="0"/>
              </a:spcBef>
              <a:spcAft>
                <a:spcPts val="0"/>
              </a:spcAft>
              <a:buSzPts val="5900"/>
              <a:buChar char="■"/>
              <a:defRPr sz="5900"/>
            </a:lvl9pPr>
          </a:lstStyle>
          <a:p/>
        </p:txBody>
      </p:sp>
      <p:sp>
        <p:nvSpPr>
          <p:cNvPr id="31" name="Google Shape;31;p7"/>
          <p:cNvSpPr txBox="1"/>
          <p:nvPr>
            <p:ph idx="12" type="sldNum"/>
          </p:nvPr>
        </p:nvSpPr>
        <p:spPr>
          <a:xfrm>
            <a:off x="28019152" y="38513357"/>
            <a:ext cx="1814700" cy="3250800"/>
          </a:xfrm>
          <a:prstGeom prst="rect">
            <a:avLst/>
          </a:prstGeom>
        </p:spPr>
        <p:txBody>
          <a:bodyPr anchorCtr="0" anchor="ctr" bIns="453250" lIns="453250" spcFirstLastPara="1" rIns="453250" wrap="square" tIns="4532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1621299" y="3717774"/>
            <a:ext cx="21058800" cy="33785700"/>
          </a:xfrm>
          <a:prstGeom prst="rect">
            <a:avLst/>
          </a:prstGeom>
        </p:spPr>
        <p:txBody>
          <a:bodyPr anchorCtr="0" anchor="ctr" bIns="453250" lIns="453250" spcFirstLastPara="1" rIns="453250" wrap="square" tIns="453250">
            <a:normAutofit/>
          </a:bodyPr>
          <a:lstStyle>
            <a:lvl1pPr lvl="0">
              <a:spcBef>
                <a:spcPts val="0"/>
              </a:spcBef>
              <a:spcAft>
                <a:spcPts val="0"/>
              </a:spcAft>
              <a:buSzPts val="23800"/>
              <a:buNone/>
              <a:defRPr sz="23800"/>
            </a:lvl1pPr>
            <a:lvl2pPr lvl="1">
              <a:spcBef>
                <a:spcPts val="0"/>
              </a:spcBef>
              <a:spcAft>
                <a:spcPts val="0"/>
              </a:spcAft>
              <a:buSzPts val="23800"/>
              <a:buNone/>
              <a:defRPr sz="23800"/>
            </a:lvl2pPr>
            <a:lvl3pPr lvl="2">
              <a:spcBef>
                <a:spcPts val="0"/>
              </a:spcBef>
              <a:spcAft>
                <a:spcPts val="0"/>
              </a:spcAft>
              <a:buSzPts val="23800"/>
              <a:buNone/>
              <a:defRPr sz="23800"/>
            </a:lvl3pPr>
            <a:lvl4pPr lvl="3">
              <a:spcBef>
                <a:spcPts val="0"/>
              </a:spcBef>
              <a:spcAft>
                <a:spcPts val="0"/>
              </a:spcAft>
              <a:buSzPts val="23800"/>
              <a:buNone/>
              <a:defRPr sz="23800"/>
            </a:lvl4pPr>
            <a:lvl5pPr lvl="4">
              <a:spcBef>
                <a:spcPts val="0"/>
              </a:spcBef>
              <a:spcAft>
                <a:spcPts val="0"/>
              </a:spcAft>
              <a:buSzPts val="23800"/>
              <a:buNone/>
              <a:defRPr sz="23800"/>
            </a:lvl5pPr>
            <a:lvl6pPr lvl="5">
              <a:spcBef>
                <a:spcPts val="0"/>
              </a:spcBef>
              <a:spcAft>
                <a:spcPts val="0"/>
              </a:spcAft>
              <a:buSzPts val="23800"/>
              <a:buNone/>
              <a:defRPr sz="23800"/>
            </a:lvl6pPr>
            <a:lvl7pPr lvl="6">
              <a:spcBef>
                <a:spcPts val="0"/>
              </a:spcBef>
              <a:spcAft>
                <a:spcPts val="0"/>
              </a:spcAft>
              <a:buSzPts val="23800"/>
              <a:buNone/>
              <a:defRPr sz="23800"/>
            </a:lvl7pPr>
            <a:lvl8pPr lvl="7">
              <a:spcBef>
                <a:spcPts val="0"/>
              </a:spcBef>
              <a:spcAft>
                <a:spcPts val="0"/>
              </a:spcAft>
              <a:buSzPts val="23800"/>
              <a:buNone/>
              <a:defRPr sz="23800"/>
            </a:lvl8pPr>
            <a:lvl9pPr lvl="8">
              <a:spcBef>
                <a:spcPts val="0"/>
              </a:spcBef>
              <a:spcAft>
                <a:spcPts val="0"/>
              </a:spcAft>
              <a:buSzPts val="23800"/>
              <a:buNone/>
              <a:defRPr sz="23800"/>
            </a:lvl9pPr>
          </a:lstStyle>
          <a:p/>
        </p:txBody>
      </p:sp>
      <p:sp>
        <p:nvSpPr>
          <p:cNvPr id="34" name="Google Shape;34;p8"/>
          <p:cNvSpPr txBox="1"/>
          <p:nvPr>
            <p:ph idx="12" type="sldNum"/>
          </p:nvPr>
        </p:nvSpPr>
        <p:spPr>
          <a:xfrm>
            <a:off x="28019152" y="38513357"/>
            <a:ext cx="1814700" cy="3250800"/>
          </a:xfrm>
          <a:prstGeom prst="rect">
            <a:avLst/>
          </a:prstGeom>
        </p:spPr>
        <p:txBody>
          <a:bodyPr anchorCtr="0" anchor="ctr" bIns="453250" lIns="453250" spcFirstLastPara="1" rIns="453250" wrap="square" tIns="4532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15120000" y="-1032"/>
            <a:ext cx="15120000" cy="42480000"/>
          </a:xfrm>
          <a:prstGeom prst="rect">
            <a:avLst/>
          </a:prstGeom>
          <a:solidFill>
            <a:schemeClr val="lt2"/>
          </a:solidFill>
          <a:ln>
            <a:noFill/>
          </a:ln>
        </p:spPr>
        <p:txBody>
          <a:bodyPr anchorCtr="0" anchor="ctr" bIns="453250" lIns="453250" spcFirstLastPara="1" rIns="453250" wrap="square" tIns="453250">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878031" y="10184752"/>
            <a:ext cx="13377900" cy="12242400"/>
          </a:xfrm>
          <a:prstGeom prst="rect">
            <a:avLst/>
          </a:prstGeom>
        </p:spPr>
        <p:txBody>
          <a:bodyPr anchorCtr="0" anchor="b" bIns="453250" lIns="453250" spcFirstLastPara="1" rIns="453250" wrap="square" tIns="453250">
            <a:normAutofit/>
          </a:bodyPr>
          <a:lstStyle>
            <a:lvl1pPr lvl="0" algn="ctr">
              <a:spcBef>
                <a:spcPts val="0"/>
              </a:spcBef>
              <a:spcAft>
                <a:spcPts val="0"/>
              </a:spcAft>
              <a:buSzPts val="20800"/>
              <a:buNone/>
              <a:defRPr sz="20800"/>
            </a:lvl1pPr>
            <a:lvl2pPr lvl="1" algn="ctr">
              <a:spcBef>
                <a:spcPts val="0"/>
              </a:spcBef>
              <a:spcAft>
                <a:spcPts val="0"/>
              </a:spcAft>
              <a:buSzPts val="20800"/>
              <a:buNone/>
              <a:defRPr sz="20800"/>
            </a:lvl2pPr>
            <a:lvl3pPr lvl="2" algn="ctr">
              <a:spcBef>
                <a:spcPts val="0"/>
              </a:spcBef>
              <a:spcAft>
                <a:spcPts val="0"/>
              </a:spcAft>
              <a:buSzPts val="20800"/>
              <a:buNone/>
              <a:defRPr sz="20800"/>
            </a:lvl3pPr>
            <a:lvl4pPr lvl="3" algn="ctr">
              <a:spcBef>
                <a:spcPts val="0"/>
              </a:spcBef>
              <a:spcAft>
                <a:spcPts val="0"/>
              </a:spcAft>
              <a:buSzPts val="20800"/>
              <a:buNone/>
              <a:defRPr sz="20800"/>
            </a:lvl4pPr>
            <a:lvl5pPr lvl="4" algn="ctr">
              <a:spcBef>
                <a:spcPts val="0"/>
              </a:spcBef>
              <a:spcAft>
                <a:spcPts val="0"/>
              </a:spcAft>
              <a:buSzPts val="20800"/>
              <a:buNone/>
              <a:defRPr sz="20800"/>
            </a:lvl5pPr>
            <a:lvl6pPr lvl="5" algn="ctr">
              <a:spcBef>
                <a:spcPts val="0"/>
              </a:spcBef>
              <a:spcAft>
                <a:spcPts val="0"/>
              </a:spcAft>
              <a:buSzPts val="20800"/>
              <a:buNone/>
              <a:defRPr sz="20800"/>
            </a:lvl6pPr>
            <a:lvl7pPr lvl="6" algn="ctr">
              <a:spcBef>
                <a:spcPts val="0"/>
              </a:spcBef>
              <a:spcAft>
                <a:spcPts val="0"/>
              </a:spcAft>
              <a:buSzPts val="20800"/>
              <a:buNone/>
              <a:defRPr sz="20800"/>
            </a:lvl7pPr>
            <a:lvl8pPr lvl="7" algn="ctr">
              <a:spcBef>
                <a:spcPts val="0"/>
              </a:spcBef>
              <a:spcAft>
                <a:spcPts val="0"/>
              </a:spcAft>
              <a:buSzPts val="20800"/>
              <a:buNone/>
              <a:defRPr sz="20800"/>
            </a:lvl8pPr>
            <a:lvl9pPr lvl="8" algn="ctr">
              <a:spcBef>
                <a:spcPts val="0"/>
              </a:spcBef>
              <a:spcAft>
                <a:spcPts val="0"/>
              </a:spcAft>
              <a:buSzPts val="20800"/>
              <a:buNone/>
              <a:defRPr sz="20800"/>
            </a:lvl9pPr>
          </a:lstStyle>
          <a:p/>
        </p:txBody>
      </p:sp>
      <p:sp>
        <p:nvSpPr>
          <p:cNvPr id="38" name="Google Shape;38;p9"/>
          <p:cNvSpPr txBox="1"/>
          <p:nvPr>
            <p:ph idx="1" type="subTitle"/>
          </p:nvPr>
        </p:nvSpPr>
        <p:spPr>
          <a:xfrm>
            <a:off x="878031" y="23150506"/>
            <a:ext cx="13377900" cy="10200600"/>
          </a:xfrm>
          <a:prstGeom prst="rect">
            <a:avLst/>
          </a:prstGeom>
        </p:spPr>
        <p:txBody>
          <a:bodyPr anchorCtr="0" anchor="t" bIns="453250" lIns="453250" spcFirstLastPara="1" rIns="453250" wrap="square" tIns="453250">
            <a:normAutofit/>
          </a:bodyPr>
          <a:lstStyle>
            <a:lvl1pPr lvl="0" algn="ctr">
              <a:lnSpc>
                <a:spcPct val="100000"/>
              </a:lnSpc>
              <a:spcBef>
                <a:spcPts val="0"/>
              </a:spcBef>
              <a:spcAft>
                <a:spcPts val="0"/>
              </a:spcAft>
              <a:buSzPts val="10400"/>
              <a:buNone/>
              <a:defRPr sz="10400"/>
            </a:lvl1pPr>
            <a:lvl2pPr lvl="1" algn="ctr">
              <a:lnSpc>
                <a:spcPct val="100000"/>
              </a:lnSpc>
              <a:spcBef>
                <a:spcPts val="0"/>
              </a:spcBef>
              <a:spcAft>
                <a:spcPts val="0"/>
              </a:spcAft>
              <a:buSzPts val="10400"/>
              <a:buNone/>
              <a:defRPr sz="10400"/>
            </a:lvl2pPr>
            <a:lvl3pPr lvl="2" algn="ctr">
              <a:lnSpc>
                <a:spcPct val="100000"/>
              </a:lnSpc>
              <a:spcBef>
                <a:spcPts val="0"/>
              </a:spcBef>
              <a:spcAft>
                <a:spcPts val="0"/>
              </a:spcAft>
              <a:buSzPts val="10400"/>
              <a:buNone/>
              <a:defRPr sz="10400"/>
            </a:lvl3pPr>
            <a:lvl4pPr lvl="3" algn="ctr">
              <a:lnSpc>
                <a:spcPct val="100000"/>
              </a:lnSpc>
              <a:spcBef>
                <a:spcPts val="0"/>
              </a:spcBef>
              <a:spcAft>
                <a:spcPts val="0"/>
              </a:spcAft>
              <a:buSzPts val="10400"/>
              <a:buNone/>
              <a:defRPr sz="10400"/>
            </a:lvl4pPr>
            <a:lvl5pPr lvl="4" algn="ctr">
              <a:lnSpc>
                <a:spcPct val="100000"/>
              </a:lnSpc>
              <a:spcBef>
                <a:spcPts val="0"/>
              </a:spcBef>
              <a:spcAft>
                <a:spcPts val="0"/>
              </a:spcAft>
              <a:buSzPts val="10400"/>
              <a:buNone/>
              <a:defRPr sz="10400"/>
            </a:lvl5pPr>
            <a:lvl6pPr lvl="5" algn="ctr">
              <a:lnSpc>
                <a:spcPct val="100000"/>
              </a:lnSpc>
              <a:spcBef>
                <a:spcPts val="0"/>
              </a:spcBef>
              <a:spcAft>
                <a:spcPts val="0"/>
              </a:spcAft>
              <a:buSzPts val="10400"/>
              <a:buNone/>
              <a:defRPr sz="10400"/>
            </a:lvl6pPr>
            <a:lvl7pPr lvl="6" algn="ctr">
              <a:lnSpc>
                <a:spcPct val="100000"/>
              </a:lnSpc>
              <a:spcBef>
                <a:spcPts val="0"/>
              </a:spcBef>
              <a:spcAft>
                <a:spcPts val="0"/>
              </a:spcAft>
              <a:buSzPts val="10400"/>
              <a:buNone/>
              <a:defRPr sz="10400"/>
            </a:lvl7pPr>
            <a:lvl8pPr lvl="7" algn="ctr">
              <a:lnSpc>
                <a:spcPct val="100000"/>
              </a:lnSpc>
              <a:spcBef>
                <a:spcPts val="0"/>
              </a:spcBef>
              <a:spcAft>
                <a:spcPts val="0"/>
              </a:spcAft>
              <a:buSzPts val="10400"/>
              <a:buNone/>
              <a:defRPr sz="10400"/>
            </a:lvl8pPr>
            <a:lvl9pPr lvl="8" algn="ctr">
              <a:lnSpc>
                <a:spcPct val="100000"/>
              </a:lnSpc>
              <a:spcBef>
                <a:spcPts val="0"/>
              </a:spcBef>
              <a:spcAft>
                <a:spcPts val="0"/>
              </a:spcAft>
              <a:buSzPts val="10400"/>
              <a:buNone/>
              <a:defRPr sz="10400"/>
            </a:lvl9pPr>
          </a:lstStyle>
          <a:p/>
        </p:txBody>
      </p:sp>
      <p:sp>
        <p:nvSpPr>
          <p:cNvPr id="39" name="Google Shape;39;p9"/>
          <p:cNvSpPr txBox="1"/>
          <p:nvPr>
            <p:ph idx="2" type="body"/>
          </p:nvPr>
        </p:nvSpPr>
        <p:spPr>
          <a:xfrm>
            <a:off x="16335354" y="5980112"/>
            <a:ext cx="12689400" cy="30517800"/>
          </a:xfrm>
          <a:prstGeom prst="rect">
            <a:avLst/>
          </a:prstGeom>
        </p:spPr>
        <p:txBody>
          <a:bodyPr anchorCtr="0" anchor="ctr" bIns="453250" lIns="453250" spcFirstLastPara="1" rIns="453250" wrap="square" tIns="453250">
            <a:normAutofit/>
          </a:bodyPr>
          <a:lstStyle>
            <a:lvl1pPr indent="-793750" lvl="0" marL="457200">
              <a:spcBef>
                <a:spcPts val="0"/>
              </a:spcBef>
              <a:spcAft>
                <a:spcPts val="0"/>
              </a:spcAft>
              <a:buSzPts val="8900"/>
              <a:buChar char="●"/>
              <a:defRPr/>
            </a:lvl1pPr>
            <a:lvl2pPr indent="-666750" lvl="1" marL="914400">
              <a:spcBef>
                <a:spcPts val="0"/>
              </a:spcBef>
              <a:spcAft>
                <a:spcPts val="0"/>
              </a:spcAft>
              <a:buSzPts val="6900"/>
              <a:buChar char="○"/>
              <a:defRPr/>
            </a:lvl2pPr>
            <a:lvl3pPr indent="-666750" lvl="2" marL="1371600">
              <a:spcBef>
                <a:spcPts val="0"/>
              </a:spcBef>
              <a:spcAft>
                <a:spcPts val="0"/>
              </a:spcAft>
              <a:buSzPts val="6900"/>
              <a:buChar char="■"/>
              <a:defRPr/>
            </a:lvl3pPr>
            <a:lvl4pPr indent="-666750" lvl="3" marL="1828800">
              <a:spcBef>
                <a:spcPts val="0"/>
              </a:spcBef>
              <a:spcAft>
                <a:spcPts val="0"/>
              </a:spcAft>
              <a:buSzPts val="6900"/>
              <a:buChar char="●"/>
              <a:defRPr/>
            </a:lvl4pPr>
            <a:lvl5pPr indent="-666750" lvl="4" marL="2286000">
              <a:spcBef>
                <a:spcPts val="0"/>
              </a:spcBef>
              <a:spcAft>
                <a:spcPts val="0"/>
              </a:spcAft>
              <a:buSzPts val="6900"/>
              <a:buChar char="○"/>
              <a:defRPr/>
            </a:lvl5pPr>
            <a:lvl6pPr indent="-666750" lvl="5" marL="2743200">
              <a:spcBef>
                <a:spcPts val="0"/>
              </a:spcBef>
              <a:spcAft>
                <a:spcPts val="0"/>
              </a:spcAft>
              <a:buSzPts val="6900"/>
              <a:buChar char="■"/>
              <a:defRPr/>
            </a:lvl6pPr>
            <a:lvl7pPr indent="-666750" lvl="6" marL="3200400">
              <a:spcBef>
                <a:spcPts val="0"/>
              </a:spcBef>
              <a:spcAft>
                <a:spcPts val="0"/>
              </a:spcAft>
              <a:buSzPts val="6900"/>
              <a:buChar char="●"/>
              <a:defRPr/>
            </a:lvl7pPr>
            <a:lvl8pPr indent="-666750" lvl="7" marL="3657600">
              <a:spcBef>
                <a:spcPts val="0"/>
              </a:spcBef>
              <a:spcAft>
                <a:spcPts val="0"/>
              </a:spcAft>
              <a:buSzPts val="6900"/>
              <a:buChar char="○"/>
              <a:defRPr/>
            </a:lvl8pPr>
            <a:lvl9pPr indent="-666750" lvl="8" marL="4114800">
              <a:spcBef>
                <a:spcPts val="0"/>
              </a:spcBef>
              <a:spcAft>
                <a:spcPts val="0"/>
              </a:spcAft>
              <a:buSzPts val="6900"/>
              <a:buChar char="■"/>
              <a:defRPr/>
            </a:lvl9pPr>
          </a:lstStyle>
          <a:p/>
        </p:txBody>
      </p:sp>
      <p:sp>
        <p:nvSpPr>
          <p:cNvPr id="40" name="Google Shape;40;p9"/>
          <p:cNvSpPr txBox="1"/>
          <p:nvPr>
            <p:ph idx="12" type="sldNum"/>
          </p:nvPr>
        </p:nvSpPr>
        <p:spPr>
          <a:xfrm>
            <a:off x="28019152" y="38513357"/>
            <a:ext cx="1814700" cy="3250800"/>
          </a:xfrm>
          <a:prstGeom prst="rect">
            <a:avLst/>
          </a:prstGeom>
        </p:spPr>
        <p:txBody>
          <a:bodyPr anchorCtr="0" anchor="ctr" bIns="453250" lIns="453250" spcFirstLastPara="1" rIns="453250" wrap="square" tIns="4532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1030819" y="34940182"/>
            <a:ext cx="19838700" cy="4997400"/>
          </a:xfrm>
          <a:prstGeom prst="rect">
            <a:avLst/>
          </a:prstGeom>
        </p:spPr>
        <p:txBody>
          <a:bodyPr anchorCtr="0" anchor="ctr" bIns="453250" lIns="453250" spcFirstLastPara="1" rIns="453250" wrap="square" tIns="453250">
            <a:normAutofit/>
          </a:bodyPr>
          <a:lstStyle>
            <a:lvl1pPr indent="-228600" lvl="0" marL="457200">
              <a:lnSpc>
                <a:spcPct val="100000"/>
              </a:lnSpc>
              <a:spcBef>
                <a:spcPts val="0"/>
              </a:spcBef>
              <a:spcAft>
                <a:spcPts val="0"/>
              </a:spcAft>
              <a:buSzPts val="8900"/>
              <a:buNone/>
              <a:defRPr/>
            </a:lvl1pPr>
          </a:lstStyle>
          <a:p/>
        </p:txBody>
      </p:sp>
      <p:sp>
        <p:nvSpPr>
          <p:cNvPr id="43" name="Google Shape;43;p10"/>
          <p:cNvSpPr txBox="1"/>
          <p:nvPr>
            <p:ph idx="12" type="sldNum"/>
          </p:nvPr>
        </p:nvSpPr>
        <p:spPr>
          <a:xfrm>
            <a:off x="28019152" y="38513357"/>
            <a:ext cx="1814700" cy="3250800"/>
          </a:xfrm>
          <a:prstGeom prst="rect">
            <a:avLst/>
          </a:prstGeom>
        </p:spPr>
        <p:txBody>
          <a:bodyPr anchorCtr="0" anchor="ctr" bIns="453250" lIns="453250" spcFirstLastPara="1" rIns="453250" wrap="square" tIns="4532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030819" y="3675447"/>
            <a:ext cx="28178400" cy="4729800"/>
          </a:xfrm>
          <a:prstGeom prst="rect">
            <a:avLst/>
          </a:prstGeom>
          <a:noFill/>
          <a:ln>
            <a:noFill/>
          </a:ln>
        </p:spPr>
        <p:txBody>
          <a:bodyPr anchorCtr="0" anchor="t" bIns="453250" lIns="453250" spcFirstLastPara="1" rIns="453250" wrap="square" tIns="453250">
            <a:normAutofit/>
          </a:bodyPr>
          <a:lstStyle>
            <a:lvl1pPr lvl="0">
              <a:spcBef>
                <a:spcPts val="0"/>
              </a:spcBef>
              <a:spcAft>
                <a:spcPts val="0"/>
              </a:spcAft>
              <a:buClr>
                <a:schemeClr val="dk1"/>
              </a:buClr>
              <a:buSzPts val="13900"/>
              <a:buNone/>
              <a:defRPr sz="13900">
                <a:solidFill>
                  <a:schemeClr val="dk1"/>
                </a:solidFill>
              </a:defRPr>
            </a:lvl1pPr>
            <a:lvl2pPr lvl="1">
              <a:spcBef>
                <a:spcPts val="0"/>
              </a:spcBef>
              <a:spcAft>
                <a:spcPts val="0"/>
              </a:spcAft>
              <a:buClr>
                <a:schemeClr val="dk1"/>
              </a:buClr>
              <a:buSzPts val="13900"/>
              <a:buNone/>
              <a:defRPr sz="13900">
                <a:solidFill>
                  <a:schemeClr val="dk1"/>
                </a:solidFill>
              </a:defRPr>
            </a:lvl2pPr>
            <a:lvl3pPr lvl="2">
              <a:spcBef>
                <a:spcPts val="0"/>
              </a:spcBef>
              <a:spcAft>
                <a:spcPts val="0"/>
              </a:spcAft>
              <a:buClr>
                <a:schemeClr val="dk1"/>
              </a:buClr>
              <a:buSzPts val="13900"/>
              <a:buNone/>
              <a:defRPr sz="13900">
                <a:solidFill>
                  <a:schemeClr val="dk1"/>
                </a:solidFill>
              </a:defRPr>
            </a:lvl3pPr>
            <a:lvl4pPr lvl="3">
              <a:spcBef>
                <a:spcPts val="0"/>
              </a:spcBef>
              <a:spcAft>
                <a:spcPts val="0"/>
              </a:spcAft>
              <a:buClr>
                <a:schemeClr val="dk1"/>
              </a:buClr>
              <a:buSzPts val="13900"/>
              <a:buNone/>
              <a:defRPr sz="13900">
                <a:solidFill>
                  <a:schemeClr val="dk1"/>
                </a:solidFill>
              </a:defRPr>
            </a:lvl4pPr>
            <a:lvl5pPr lvl="4">
              <a:spcBef>
                <a:spcPts val="0"/>
              </a:spcBef>
              <a:spcAft>
                <a:spcPts val="0"/>
              </a:spcAft>
              <a:buClr>
                <a:schemeClr val="dk1"/>
              </a:buClr>
              <a:buSzPts val="13900"/>
              <a:buNone/>
              <a:defRPr sz="13900">
                <a:solidFill>
                  <a:schemeClr val="dk1"/>
                </a:solidFill>
              </a:defRPr>
            </a:lvl5pPr>
            <a:lvl6pPr lvl="5">
              <a:spcBef>
                <a:spcPts val="0"/>
              </a:spcBef>
              <a:spcAft>
                <a:spcPts val="0"/>
              </a:spcAft>
              <a:buClr>
                <a:schemeClr val="dk1"/>
              </a:buClr>
              <a:buSzPts val="13900"/>
              <a:buNone/>
              <a:defRPr sz="13900">
                <a:solidFill>
                  <a:schemeClr val="dk1"/>
                </a:solidFill>
              </a:defRPr>
            </a:lvl6pPr>
            <a:lvl7pPr lvl="6">
              <a:spcBef>
                <a:spcPts val="0"/>
              </a:spcBef>
              <a:spcAft>
                <a:spcPts val="0"/>
              </a:spcAft>
              <a:buClr>
                <a:schemeClr val="dk1"/>
              </a:buClr>
              <a:buSzPts val="13900"/>
              <a:buNone/>
              <a:defRPr sz="13900">
                <a:solidFill>
                  <a:schemeClr val="dk1"/>
                </a:solidFill>
              </a:defRPr>
            </a:lvl7pPr>
            <a:lvl8pPr lvl="7">
              <a:spcBef>
                <a:spcPts val="0"/>
              </a:spcBef>
              <a:spcAft>
                <a:spcPts val="0"/>
              </a:spcAft>
              <a:buClr>
                <a:schemeClr val="dk1"/>
              </a:buClr>
              <a:buSzPts val="13900"/>
              <a:buNone/>
              <a:defRPr sz="13900">
                <a:solidFill>
                  <a:schemeClr val="dk1"/>
                </a:solidFill>
              </a:defRPr>
            </a:lvl8pPr>
            <a:lvl9pPr lvl="8">
              <a:spcBef>
                <a:spcPts val="0"/>
              </a:spcBef>
              <a:spcAft>
                <a:spcPts val="0"/>
              </a:spcAft>
              <a:buClr>
                <a:schemeClr val="dk1"/>
              </a:buClr>
              <a:buSzPts val="13900"/>
              <a:buNone/>
              <a:defRPr sz="13900">
                <a:solidFill>
                  <a:schemeClr val="dk1"/>
                </a:solidFill>
              </a:defRPr>
            </a:lvl9pPr>
          </a:lstStyle>
          <a:p/>
        </p:txBody>
      </p:sp>
      <p:sp>
        <p:nvSpPr>
          <p:cNvPr id="7" name="Google Shape;7;p1"/>
          <p:cNvSpPr txBox="1"/>
          <p:nvPr>
            <p:ph idx="1" type="body"/>
          </p:nvPr>
        </p:nvSpPr>
        <p:spPr>
          <a:xfrm>
            <a:off x="1030819" y="9518254"/>
            <a:ext cx="28178400" cy="28215900"/>
          </a:xfrm>
          <a:prstGeom prst="rect">
            <a:avLst/>
          </a:prstGeom>
          <a:noFill/>
          <a:ln>
            <a:noFill/>
          </a:ln>
        </p:spPr>
        <p:txBody>
          <a:bodyPr anchorCtr="0" anchor="t" bIns="453250" lIns="453250" spcFirstLastPara="1" rIns="453250" wrap="square" tIns="453250">
            <a:normAutofit/>
          </a:bodyPr>
          <a:lstStyle>
            <a:lvl1pPr indent="-793750" lvl="0" marL="457200">
              <a:lnSpc>
                <a:spcPct val="115000"/>
              </a:lnSpc>
              <a:spcBef>
                <a:spcPts val="0"/>
              </a:spcBef>
              <a:spcAft>
                <a:spcPts val="0"/>
              </a:spcAft>
              <a:buClr>
                <a:schemeClr val="dk2"/>
              </a:buClr>
              <a:buSzPts val="8900"/>
              <a:buChar char="●"/>
              <a:defRPr sz="8900">
                <a:solidFill>
                  <a:schemeClr val="dk2"/>
                </a:solidFill>
              </a:defRPr>
            </a:lvl1pPr>
            <a:lvl2pPr indent="-666750" lvl="1" marL="914400">
              <a:lnSpc>
                <a:spcPct val="115000"/>
              </a:lnSpc>
              <a:spcBef>
                <a:spcPts val="0"/>
              </a:spcBef>
              <a:spcAft>
                <a:spcPts val="0"/>
              </a:spcAft>
              <a:buClr>
                <a:schemeClr val="dk2"/>
              </a:buClr>
              <a:buSzPts val="6900"/>
              <a:buChar char="○"/>
              <a:defRPr sz="6900">
                <a:solidFill>
                  <a:schemeClr val="dk2"/>
                </a:solidFill>
              </a:defRPr>
            </a:lvl2pPr>
            <a:lvl3pPr indent="-666750" lvl="2" marL="1371600">
              <a:lnSpc>
                <a:spcPct val="115000"/>
              </a:lnSpc>
              <a:spcBef>
                <a:spcPts val="0"/>
              </a:spcBef>
              <a:spcAft>
                <a:spcPts val="0"/>
              </a:spcAft>
              <a:buClr>
                <a:schemeClr val="dk2"/>
              </a:buClr>
              <a:buSzPts val="6900"/>
              <a:buChar char="■"/>
              <a:defRPr sz="6900">
                <a:solidFill>
                  <a:schemeClr val="dk2"/>
                </a:solidFill>
              </a:defRPr>
            </a:lvl3pPr>
            <a:lvl4pPr indent="-666750" lvl="3" marL="1828800">
              <a:lnSpc>
                <a:spcPct val="115000"/>
              </a:lnSpc>
              <a:spcBef>
                <a:spcPts val="0"/>
              </a:spcBef>
              <a:spcAft>
                <a:spcPts val="0"/>
              </a:spcAft>
              <a:buClr>
                <a:schemeClr val="dk2"/>
              </a:buClr>
              <a:buSzPts val="6900"/>
              <a:buChar char="●"/>
              <a:defRPr sz="6900">
                <a:solidFill>
                  <a:schemeClr val="dk2"/>
                </a:solidFill>
              </a:defRPr>
            </a:lvl4pPr>
            <a:lvl5pPr indent="-666750" lvl="4" marL="2286000">
              <a:lnSpc>
                <a:spcPct val="115000"/>
              </a:lnSpc>
              <a:spcBef>
                <a:spcPts val="0"/>
              </a:spcBef>
              <a:spcAft>
                <a:spcPts val="0"/>
              </a:spcAft>
              <a:buClr>
                <a:schemeClr val="dk2"/>
              </a:buClr>
              <a:buSzPts val="6900"/>
              <a:buChar char="○"/>
              <a:defRPr sz="6900">
                <a:solidFill>
                  <a:schemeClr val="dk2"/>
                </a:solidFill>
              </a:defRPr>
            </a:lvl5pPr>
            <a:lvl6pPr indent="-666750" lvl="5" marL="2743200">
              <a:lnSpc>
                <a:spcPct val="115000"/>
              </a:lnSpc>
              <a:spcBef>
                <a:spcPts val="0"/>
              </a:spcBef>
              <a:spcAft>
                <a:spcPts val="0"/>
              </a:spcAft>
              <a:buClr>
                <a:schemeClr val="dk2"/>
              </a:buClr>
              <a:buSzPts val="6900"/>
              <a:buChar char="■"/>
              <a:defRPr sz="6900">
                <a:solidFill>
                  <a:schemeClr val="dk2"/>
                </a:solidFill>
              </a:defRPr>
            </a:lvl6pPr>
            <a:lvl7pPr indent="-666750" lvl="6" marL="3200400">
              <a:lnSpc>
                <a:spcPct val="115000"/>
              </a:lnSpc>
              <a:spcBef>
                <a:spcPts val="0"/>
              </a:spcBef>
              <a:spcAft>
                <a:spcPts val="0"/>
              </a:spcAft>
              <a:buClr>
                <a:schemeClr val="dk2"/>
              </a:buClr>
              <a:buSzPts val="6900"/>
              <a:buChar char="●"/>
              <a:defRPr sz="6900">
                <a:solidFill>
                  <a:schemeClr val="dk2"/>
                </a:solidFill>
              </a:defRPr>
            </a:lvl7pPr>
            <a:lvl8pPr indent="-666750" lvl="7" marL="3657600">
              <a:lnSpc>
                <a:spcPct val="115000"/>
              </a:lnSpc>
              <a:spcBef>
                <a:spcPts val="0"/>
              </a:spcBef>
              <a:spcAft>
                <a:spcPts val="0"/>
              </a:spcAft>
              <a:buClr>
                <a:schemeClr val="dk2"/>
              </a:buClr>
              <a:buSzPts val="6900"/>
              <a:buChar char="○"/>
              <a:defRPr sz="6900">
                <a:solidFill>
                  <a:schemeClr val="dk2"/>
                </a:solidFill>
              </a:defRPr>
            </a:lvl8pPr>
            <a:lvl9pPr indent="-666750" lvl="8" marL="4114800">
              <a:lnSpc>
                <a:spcPct val="115000"/>
              </a:lnSpc>
              <a:spcBef>
                <a:spcPts val="0"/>
              </a:spcBef>
              <a:spcAft>
                <a:spcPts val="0"/>
              </a:spcAft>
              <a:buClr>
                <a:schemeClr val="dk2"/>
              </a:buClr>
              <a:buSzPts val="6900"/>
              <a:buChar char="■"/>
              <a:defRPr sz="6900">
                <a:solidFill>
                  <a:schemeClr val="dk2"/>
                </a:solidFill>
              </a:defRPr>
            </a:lvl9pPr>
          </a:lstStyle>
          <a:p/>
        </p:txBody>
      </p:sp>
      <p:sp>
        <p:nvSpPr>
          <p:cNvPr id="8" name="Google Shape;8;p1"/>
          <p:cNvSpPr txBox="1"/>
          <p:nvPr>
            <p:ph idx="12" type="sldNum"/>
          </p:nvPr>
        </p:nvSpPr>
        <p:spPr>
          <a:xfrm>
            <a:off x="28019152" y="38513357"/>
            <a:ext cx="1814700" cy="3250800"/>
          </a:xfrm>
          <a:prstGeom prst="rect">
            <a:avLst/>
          </a:prstGeom>
          <a:noFill/>
          <a:ln>
            <a:noFill/>
          </a:ln>
        </p:spPr>
        <p:txBody>
          <a:bodyPr anchorCtr="0" anchor="ctr" bIns="453250" lIns="453250" spcFirstLastPara="1" rIns="453250" wrap="square" tIns="453250">
            <a:normAutofit/>
          </a:bodyPr>
          <a:lstStyle>
            <a:lvl1pPr lvl="0" algn="r">
              <a:buNone/>
              <a:defRPr sz="5000">
                <a:solidFill>
                  <a:schemeClr val="dk2"/>
                </a:solidFill>
              </a:defRPr>
            </a:lvl1pPr>
            <a:lvl2pPr lvl="1" algn="r">
              <a:buNone/>
              <a:defRPr sz="5000">
                <a:solidFill>
                  <a:schemeClr val="dk2"/>
                </a:solidFill>
              </a:defRPr>
            </a:lvl2pPr>
            <a:lvl3pPr lvl="2" algn="r">
              <a:buNone/>
              <a:defRPr sz="5000">
                <a:solidFill>
                  <a:schemeClr val="dk2"/>
                </a:solidFill>
              </a:defRPr>
            </a:lvl3pPr>
            <a:lvl4pPr lvl="3" algn="r">
              <a:buNone/>
              <a:defRPr sz="5000">
                <a:solidFill>
                  <a:schemeClr val="dk2"/>
                </a:solidFill>
              </a:defRPr>
            </a:lvl4pPr>
            <a:lvl5pPr lvl="4" algn="r">
              <a:buNone/>
              <a:defRPr sz="5000">
                <a:solidFill>
                  <a:schemeClr val="dk2"/>
                </a:solidFill>
              </a:defRPr>
            </a:lvl5pPr>
            <a:lvl6pPr lvl="5" algn="r">
              <a:buNone/>
              <a:defRPr sz="5000">
                <a:solidFill>
                  <a:schemeClr val="dk2"/>
                </a:solidFill>
              </a:defRPr>
            </a:lvl6pPr>
            <a:lvl7pPr lvl="6" algn="r">
              <a:buNone/>
              <a:defRPr sz="5000">
                <a:solidFill>
                  <a:schemeClr val="dk2"/>
                </a:solidFill>
              </a:defRPr>
            </a:lvl7pPr>
            <a:lvl8pPr lvl="7" algn="r">
              <a:buNone/>
              <a:defRPr sz="5000">
                <a:solidFill>
                  <a:schemeClr val="dk2"/>
                </a:solidFill>
              </a:defRPr>
            </a:lvl8pPr>
            <a:lvl9pPr lvl="8" algn="r">
              <a:buNone/>
              <a:defRPr sz="5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 Id="rId4" Type="http://schemas.openxmlformats.org/officeDocument/2006/relationships/image" Target="../media/image1.png"/><Relationship Id="rId5" Type="http://schemas.openxmlformats.org/officeDocument/2006/relationships/image" Target="../media/image2.png"/><Relationship Id="rId6"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title="ID - 8FPMU (1).png"/>
          <p:cNvPicPr preferRelativeResize="0"/>
          <p:nvPr/>
        </p:nvPicPr>
        <p:blipFill rotWithShape="1">
          <a:blip r:embed="rId3">
            <a:alphaModFix/>
          </a:blip>
          <a:srcRect b="24086" l="0" r="0" t="15211"/>
          <a:stretch/>
        </p:blipFill>
        <p:spPr>
          <a:xfrm>
            <a:off x="6613850" y="720000"/>
            <a:ext cx="16268700" cy="5550775"/>
          </a:xfrm>
          <a:prstGeom prst="rect">
            <a:avLst/>
          </a:prstGeom>
          <a:noFill/>
          <a:ln>
            <a:noFill/>
          </a:ln>
        </p:spPr>
      </p:pic>
      <p:sp>
        <p:nvSpPr>
          <p:cNvPr id="55" name="Google Shape;55;p13"/>
          <p:cNvSpPr/>
          <p:nvPr/>
        </p:nvSpPr>
        <p:spPr>
          <a:xfrm>
            <a:off x="13495725" y="40680000"/>
            <a:ext cx="14400000" cy="1080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56" name="Google Shape;56;p13"/>
          <p:cNvSpPr txBox="1"/>
          <p:nvPr/>
        </p:nvSpPr>
        <p:spPr>
          <a:xfrm>
            <a:off x="13800525" y="40908300"/>
            <a:ext cx="13845300" cy="6465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sz="3000">
                <a:solidFill>
                  <a:schemeClr val="dk2"/>
                </a:solidFill>
              </a:rPr>
              <a:t>Espaço para logos da sua Universidade, Museu e Curso</a:t>
            </a:r>
            <a:endParaRPr sz="3000">
              <a:solidFill>
                <a:schemeClr val="dk2"/>
              </a:solidFill>
            </a:endParaRPr>
          </a:p>
        </p:txBody>
      </p:sp>
      <p:sp>
        <p:nvSpPr>
          <p:cNvPr id="57" name="Google Shape;57;p13"/>
          <p:cNvSpPr txBox="1"/>
          <p:nvPr/>
        </p:nvSpPr>
        <p:spPr>
          <a:xfrm>
            <a:off x="720000" y="6373900"/>
            <a:ext cx="28800000" cy="1714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GB" sz="10000">
                <a:solidFill>
                  <a:schemeClr val="dk2"/>
                </a:solidFill>
              </a:rPr>
              <a:t>Título do seu trabalho</a:t>
            </a:r>
            <a:endParaRPr b="1" sz="10000">
              <a:solidFill>
                <a:schemeClr val="dk2"/>
              </a:solidFill>
            </a:endParaRPr>
          </a:p>
        </p:txBody>
      </p:sp>
      <p:sp>
        <p:nvSpPr>
          <p:cNvPr id="58" name="Google Shape;58;p13"/>
          <p:cNvSpPr txBox="1"/>
          <p:nvPr/>
        </p:nvSpPr>
        <p:spPr>
          <a:xfrm>
            <a:off x="726200" y="9820300"/>
            <a:ext cx="13180200" cy="3944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GB" sz="4000">
                <a:solidFill>
                  <a:schemeClr val="dk2"/>
                </a:solidFill>
              </a:rPr>
              <a:t>Nome completo do primeiro autor (UFXX)</a:t>
            </a:r>
            <a:endParaRPr sz="4000">
              <a:solidFill>
                <a:schemeClr val="dk2"/>
              </a:solidFill>
            </a:endParaRPr>
          </a:p>
          <a:p>
            <a:pPr indent="0" lvl="0" marL="0" rtl="0" algn="r">
              <a:spcBef>
                <a:spcPts val="0"/>
              </a:spcBef>
              <a:spcAft>
                <a:spcPts val="0"/>
              </a:spcAft>
              <a:buNone/>
            </a:pPr>
            <a:r>
              <a:rPr i="1" lang="en-GB" sz="4000">
                <a:solidFill>
                  <a:schemeClr val="dk2"/>
                </a:solidFill>
              </a:rPr>
              <a:t>email@principal.com.br</a:t>
            </a:r>
            <a:endParaRPr i="1" sz="4000">
              <a:solidFill>
                <a:schemeClr val="dk2"/>
              </a:solidFill>
            </a:endParaRPr>
          </a:p>
          <a:p>
            <a:pPr indent="0" lvl="0" marL="0" rtl="0" algn="r">
              <a:spcBef>
                <a:spcPts val="0"/>
              </a:spcBef>
              <a:spcAft>
                <a:spcPts val="0"/>
              </a:spcAft>
              <a:buClr>
                <a:schemeClr val="dk1"/>
              </a:buClr>
              <a:buSzPts val="1100"/>
              <a:buFont typeface="Arial"/>
              <a:buNone/>
            </a:pPr>
            <a:r>
              <a:rPr lang="en-GB" sz="4000">
                <a:solidFill>
                  <a:schemeClr val="dk2"/>
                </a:solidFill>
              </a:rPr>
              <a:t>Nome completo do segundo autor (UFXX)</a:t>
            </a:r>
            <a:endParaRPr sz="4000">
              <a:solidFill>
                <a:schemeClr val="dk2"/>
              </a:solidFill>
            </a:endParaRPr>
          </a:p>
          <a:p>
            <a:pPr indent="0" lvl="0" marL="0" rtl="0" algn="r">
              <a:spcBef>
                <a:spcPts val="0"/>
              </a:spcBef>
              <a:spcAft>
                <a:spcPts val="0"/>
              </a:spcAft>
              <a:buNone/>
            </a:pPr>
            <a:r>
              <a:rPr lang="en-GB" sz="4000">
                <a:solidFill>
                  <a:schemeClr val="dk2"/>
                </a:solidFill>
              </a:rPr>
              <a:t>Nome completo do terceiro autor (UFXX)</a:t>
            </a:r>
            <a:endParaRPr sz="4000">
              <a:solidFill>
                <a:schemeClr val="dk2"/>
              </a:solidFill>
            </a:endParaRPr>
          </a:p>
          <a:p>
            <a:pPr indent="0" lvl="0" marL="0" rtl="0" algn="r">
              <a:spcBef>
                <a:spcPts val="0"/>
              </a:spcBef>
              <a:spcAft>
                <a:spcPts val="0"/>
              </a:spcAft>
              <a:buNone/>
            </a:pPr>
            <a:r>
              <a:rPr lang="en-GB" sz="4000">
                <a:solidFill>
                  <a:schemeClr val="dk2"/>
                </a:solidFill>
              </a:rPr>
              <a:t>Nome completo do quarto autor (UFXX)</a:t>
            </a:r>
            <a:endParaRPr sz="4000">
              <a:solidFill>
                <a:schemeClr val="dk2"/>
              </a:solidFill>
            </a:endParaRPr>
          </a:p>
          <a:p>
            <a:pPr indent="0" lvl="0" marL="0" rtl="0" algn="r">
              <a:spcBef>
                <a:spcPts val="0"/>
              </a:spcBef>
              <a:spcAft>
                <a:spcPts val="0"/>
              </a:spcAft>
              <a:buClr>
                <a:schemeClr val="dk1"/>
              </a:buClr>
              <a:buSzPts val="1100"/>
              <a:buFont typeface="Arial"/>
              <a:buNone/>
            </a:pPr>
            <a:r>
              <a:rPr lang="en-GB" sz="4000">
                <a:solidFill>
                  <a:schemeClr val="dk2"/>
                </a:solidFill>
              </a:rPr>
              <a:t>Nome completo do quinto autor (UFXX)</a:t>
            </a:r>
            <a:endParaRPr sz="5000">
              <a:solidFill>
                <a:schemeClr val="dk2"/>
              </a:solidFill>
            </a:endParaRPr>
          </a:p>
        </p:txBody>
      </p:sp>
      <p:sp>
        <p:nvSpPr>
          <p:cNvPr id="59" name="Google Shape;59;p13"/>
          <p:cNvSpPr txBox="1"/>
          <p:nvPr/>
        </p:nvSpPr>
        <p:spPr>
          <a:xfrm>
            <a:off x="14607325" y="8440825"/>
            <a:ext cx="9065400" cy="92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5000">
                <a:solidFill>
                  <a:schemeClr val="dk2"/>
                </a:solidFill>
              </a:rPr>
              <a:t>Resumo</a:t>
            </a:r>
            <a:endParaRPr b="1" sz="5000">
              <a:solidFill>
                <a:schemeClr val="dk2"/>
              </a:solidFill>
            </a:endParaRPr>
          </a:p>
        </p:txBody>
      </p:sp>
      <p:sp>
        <p:nvSpPr>
          <p:cNvPr id="60" name="Google Shape;60;p13"/>
          <p:cNvSpPr txBox="1"/>
          <p:nvPr/>
        </p:nvSpPr>
        <p:spPr>
          <a:xfrm>
            <a:off x="14607325" y="9439300"/>
            <a:ext cx="14912700" cy="49911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i="1" lang="en-GB" sz="3000">
                <a:solidFill>
                  <a:srgbClr val="202122"/>
                </a:solidFill>
                <a:highlight>
                  <a:srgbClr val="FFFFFF"/>
                </a:highlight>
              </a:rPr>
              <a:t>Lorem ipsum dolor sit amet, consectetur adipiscing elit. Etiam eget ligula eu lectus lobortis condimentum. Aliquam nonummy auctor massa. Pellentesque habitant morbi tristique senectus et netus et malesuada fames ac turpis egestas. Nulla at risus. Quisque purus magna, auctor et, sagittis ac, posuere eu, lectus. Nam mattis, felis ut adipiscing</a:t>
            </a:r>
            <a:r>
              <a:rPr lang="en-GB" sz="3000">
                <a:solidFill>
                  <a:schemeClr val="dk2"/>
                </a:solidFill>
              </a:rPr>
              <a:t>. </a:t>
            </a:r>
            <a:r>
              <a:rPr i="1" lang="en-GB" sz="3000">
                <a:solidFill>
                  <a:srgbClr val="202122"/>
                </a:solidFill>
                <a:highlight>
                  <a:srgbClr val="FFFFFF"/>
                </a:highlight>
              </a:rPr>
              <a:t>Lorem ipsum dolor sit amet, consectetur adipiscing elit. Etiam eget ligula eu lectus lobortis condimentum. Aliquam nonummy auctor massa. Pellentesque habitant morbi tristique senectus et netus et malesuada fames ac turpis egestas. Nulla at risus. Quisque purus magna, auctor et, sagittis ac, posuere eu, lectus. Nam mattis, felis ut adipiscing</a:t>
            </a:r>
            <a:r>
              <a:rPr lang="en-GB" sz="3000">
                <a:solidFill>
                  <a:schemeClr val="dk2"/>
                </a:solidFill>
              </a:rPr>
              <a:t>.</a:t>
            </a:r>
            <a:endParaRPr sz="3000">
              <a:solidFill>
                <a:schemeClr val="dk2"/>
              </a:solidFill>
            </a:endParaRPr>
          </a:p>
        </p:txBody>
      </p:sp>
      <p:sp>
        <p:nvSpPr>
          <p:cNvPr id="61" name="Google Shape;61;p13"/>
          <p:cNvSpPr txBox="1"/>
          <p:nvPr/>
        </p:nvSpPr>
        <p:spPr>
          <a:xfrm>
            <a:off x="707150" y="14430400"/>
            <a:ext cx="8189100" cy="92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5000">
                <a:solidFill>
                  <a:schemeClr val="dk2"/>
                </a:solidFill>
              </a:rPr>
              <a:t>Introdução</a:t>
            </a:r>
            <a:endParaRPr b="1" sz="5000">
              <a:solidFill>
                <a:schemeClr val="dk2"/>
              </a:solidFill>
            </a:endParaRPr>
          </a:p>
        </p:txBody>
      </p:sp>
      <p:sp>
        <p:nvSpPr>
          <p:cNvPr id="62" name="Google Shape;62;p13"/>
          <p:cNvSpPr txBox="1"/>
          <p:nvPr/>
        </p:nvSpPr>
        <p:spPr>
          <a:xfrm>
            <a:off x="707150" y="15428875"/>
            <a:ext cx="11161800" cy="945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GB" sz="3000">
                <a:solidFill>
                  <a:srgbClr val="202122"/>
                </a:solidFill>
                <a:highlight>
                  <a:srgbClr val="FFFFFF"/>
                </a:highlight>
              </a:rPr>
              <a:t>Lorem ipsum dolor sit amet, consectetur adipiscing elit. Etiam eget ligula eu lectus lobortis condimentum. Aliquam nonummy auctor massa. Pellentesque habitant morbi tristique senectus et netus et malesuada fames ac turpis egestas. Nulla at risus. Quisque purus magna, auctor et, sagittis ac, posuere eu, lectus. Nam mattis, felis ut adipiscing</a:t>
            </a:r>
            <a:r>
              <a:rPr lang="en-GB" sz="3000">
                <a:solidFill>
                  <a:schemeClr val="dk2"/>
                </a:solidFill>
              </a:rPr>
              <a:t>. </a:t>
            </a:r>
            <a:r>
              <a:rPr i="1" lang="en-GB" sz="3000">
                <a:solidFill>
                  <a:srgbClr val="202122"/>
                </a:solidFill>
                <a:highlight>
                  <a:srgbClr val="FFFFFF"/>
                </a:highlight>
              </a:rPr>
              <a:t>Lorem ipsum dolor sit amet, consectetur adipiscing elit. Etiam eget ligula eu lectus lobortis condimentum. Aliquam nonummy auctor massa. Pellentesque habitant morbi tristique senectus et netus et malesuada fames ac turpis egestas. Nulla at risus. Quisque purus magna, auctor et, sagittis ac, posuere eu, lectus. Nam mattis, felis ut adipiscing</a:t>
            </a:r>
            <a:r>
              <a:rPr lang="en-GB" sz="3000">
                <a:solidFill>
                  <a:schemeClr val="dk2"/>
                </a:solidFill>
              </a:rPr>
              <a:t>. </a:t>
            </a:r>
            <a:r>
              <a:rPr i="1" lang="en-GB" sz="3000">
                <a:solidFill>
                  <a:srgbClr val="202122"/>
                </a:solidFill>
                <a:highlight>
                  <a:schemeClr val="lt1"/>
                </a:highlight>
              </a:rPr>
              <a:t>Lorem ipsum dolor sit amet, consectetur adipiscing elit. Etiam eget ligula eu lectus lobortis condimentum. Aliquam nonummy auctor massa. Pellentesque habitant morbi tristique senectus et netus et malesuada fames ac turpis egestas. Nulla at risus. Quisque purus magna, auctor et, sagittis ac, posuere eu, lectus. Nam mattis, felis ut adipiscing</a:t>
            </a:r>
            <a:r>
              <a:rPr lang="en-GB" sz="3000">
                <a:solidFill>
                  <a:schemeClr val="dk2"/>
                </a:solidFill>
              </a:rPr>
              <a:t>. </a:t>
            </a:r>
            <a:r>
              <a:rPr i="1" lang="en-GB" sz="3000">
                <a:solidFill>
                  <a:srgbClr val="202122"/>
                </a:solidFill>
                <a:highlight>
                  <a:schemeClr val="lt1"/>
                </a:highlight>
              </a:rPr>
              <a:t>Lorem ipsum dolor sit amet, consectetur adipiscing elit. Etiam eget ligula eu lectus lobortis condimentum. Aliquam nonummy auctor massa. Pellentesque habitant morbi tristique senectus et netus et malesuada fames ac turpis egestas. Nulla at risus. Quisque purus magna, auctor et, sagittis ac, posuere eu, lectus. Nam mattis, felis ut adipiscing</a:t>
            </a:r>
            <a:r>
              <a:rPr lang="en-GB" sz="3000">
                <a:solidFill>
                  <a:schemeClr val="dk2"/>
                </a:solidFill>
              </a:rPr>
              <a:t>.</a:t>
            </a:r>
            <a:endParaRPr sz="3000">
              <a:solidFill>
                <a:schemeClr val="dk2"/>
              </a:solidFill>
            </a:endParaRPr>
          </a:p>
          <a:p>
            <a:pPr indent="0" lvl="0" marL="0" rtl="0" algn="just">
              <a:spcBef>
                <a:spcPts val="0"/>
              </a:spcBef>
              <a:spcAft>
                <a:spcPts val="0"/>
              </a:spcAft>
              <a:buClr>
                <a:schemeClr val="dk1"/>
              </a:buClr>
              <a:buSzPts val="1100"/>
              <a:buFont typeface="Arial"/>
              <a:buNone/>
            </a:pPr>
            <a:r>
              <a:t/>
            </a:r>
            <a:endParaRPr sz="3000">
              <a:solidFill>
                <a:schemeClr val="dk2"/>
              </a:solidFill>
            </a:endParaRPr>
          </a:p>
        </p:txBody>
      </p:sp>
      <p:sp>
        <p:nvSpPr>
          <p:cNvPr id="63" name="Google Shape;63;p13"/>
          <p:cNvSpPr txBox="1"/>
          <p:nvPr/>
        </p:nvSpPr>
        <p:spPr>
          <a:xfrm>
            <a:off x="726200" y="34274213"/>
            <a:ext cx="8189100" cy="92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5000">
                <a:solidFill>
                  <a:schemeClr val="dk2"/>
                </a:solidFill>
              </a:rPr>
              <a:t>Metodologia</a:t>
            </a:r>
            <a:endParaRPr b="1" sz="5000">
              <a:solidFill>
                <a:schemeClr val="dk2"/>
              </a:solidFill>
            </a:endParaRPr>
          </a:p>
        </p:txBody>
      </p:sp>
      <p:sp>
        <p:nvSpPr>
          <p:cNvPr id="64" name="Google Shape;64;p13"/>
          <p:cNvSpPr txBox="1"/>
          <p:nvPr/>
        </p:nvSpPr>
        <p:spPr>
          <a:xfrm>
            <a:off x="726200" y="35272688"/>
            <a:ext cx="12342000" cy="49911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i="1" lang="en-GB" sz="3000">
                <a:solidFill>
                  <a:srgbClr val="202122"/>
                </a:solidFill>
                <a:highlight>
                  <a:srgbClr val="FFFFFF"/>
                </a:highlight>
              </a:rPr>
              <a:t>Lorem ipsum dolor sit amet, consectetur adipiscing elit. Etiam eget ligula eu lectus lobortis condimentum. Aliquam nonummy auctor massa. Pellentesque habitant morbi tristique senectus et netus et malesuada fames ac turpis egestas. Nulla at risus. Quisque purus magna, auctor et, sagittis ac, posuere eu, lectus. Nam mattis, felis ut adipiscing</a:t>
            </a:r>
            <a:r>
              <a:rPr lang="en-GB" sz="3000">
                <a:solidFill>
                  <a:schemeClr val="dk2"/>
                </a:solidFill>
              </a:rPr>
              <a:t>. </a:t>
            </a:r>
            <a:r>
              <a:rPr i="1" lang="en-GB" sz="3000">
                <a:solidFill>
                  <a:srgbClr val="202122"/>
                </a:solidFill>
                <a:highlight>
                  <a:srgbClr val="FFFFFF"/>
                </a:highlight>
              </a:rPr>
              <a:t>Lorem ipsum dolor sit amet, consectetur adipiscing elit. Etiam eget ligula eu lectus lobortis condimentum. Aliquam nonummy auctor massa. Pellentesque habitant morbi tristique senectus et netus et malesuada fames ac turpis egestas. Nulla at risus. Quisque purus magna, auctor et, sagittis ac, posuere eu, lectus. Nam mattis, felis ut adipiscing</a:t>
            </a:r>
            <a:r>
              <a:rPr lang="en-GB" sz="3000">
                <a:solidFill>
                  <a:schemeClr val="dk2"/>
                </a:solidFill>
              </a:rPr>
              <a:t>.</a:t>
            </a:r>
            <a:endParaRPr sz="3000">
              <a:solidFill>
                <a:schemeClr val="dk2"/>
              </a:solidFill>
            </a:endParaRPr>
          </a:p>
        </p:txBody>
      </p:sp>
      <p:sp>
        <p:nvSpPr>
          <p:cNvPr id="65" name="Google Shape;65;p13"/>
          <p:cNvSpPr txBox="1"/>
          <p:nvPr/>
        </p:nvSpPr>
        <p:spPr>
          <a:xfrm>
            <a:off x="20564475" y="15428875"/>
            <a:ext cx="8730000" cy="92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5000">
                <a:solidFill>
                  <a:schemeClr val="dk2"/>
                </a:solidFill>
              </a:rPr>
              <a:t>Resultados e Discussão</a:t>
            </a:r>
            <a:endParaRPr b="1" sz="5000">
              <a:solidFill>
                <a:schemeClr val="dk2"/>
              </a:solidFill>
            </a:endParaRPr>
          </a:p>
        </p:txBody>
      </p:sp>
      <p:sp>
        <p:nvSpPr>
          <p:cNvPr id="66" name="Google Shape;66;p13"/>
          <p:cNvSpPr txBox="1"/>
          <p:nvPr/>
        </p:nvSpPr>
        <p:spPr>
          <a:xfrm>
            <a:off x="20644854" y="16427350"/>
            <a:ext cx="8874900" cy="126714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i="1" lang="en-GB" sz="3000">
                <a:solidFill>
                  <a:srgbClr val="202122"/>
                </a:solidFill>
                <a:highlight>
                  <a:srgbClr val="FFFFFF"/>
                </a:highlight>
              </a:rPr>
              <a:t>Lorem ipsum dolor sit amet, consectetur adipiscing elit. Etiam eget ligula eu lectus lobortis condimentum. Aliquam nonummy auctor massa. Pellentesque habitant morbi tristique senectus et netus et malesuada fames ac turpis egestas. Nulla at risus. Quisque purus magna, auctor et, sagittis ac, posuere eu, lectus. Nam mattis, felis ut adipiscing</a:t>
            </a:r>
            <a:r>
              <a:rPr lang="en-GB" sz="3000">
                <a:solidFill>
                  <a:schemeClr val="dk2"/>
                </a:solidFill>
              </a:rPr>
              <a:t>. </a:t>
            </a:r>
            <a:r>
              <a:rPr i="1" lang="en-GB" sz="3000">
                <a:solidFill>
                  <a:srgbClr val="202122"/>
                </a:solidFill>
                <a:highlight>
                  <a:srgbClr val="FFFFFF"/>
                </a:highlight>
              </a:rPr>
              <a:t>Lorem ipsum dolor sit amet, consectetur adipiscing elit. Etiam eget ligula eu lectus lobortis condimentum. Aliquam nonummy auctor massa. Pellentesque habitant morbi tristique senectus et netus et malesuada fames ac turpis egestas. Nulla at risus. Quisque purus magna, auctor et, sagittis ac, posuere eu, lectus. Nam mattis, felis ut adipiscing</a:t>
            </a:r>
            <a:r>
              <a:rPr lang="en-GB" sz="3000">
                <a:solidFill>
                  <a:schemeClr val="dk2"/>
                </a:solidFill>
              </a:rPr>
              <a:t>. </a:t>
            </a:r>
            <a:r>
              <a:rPr i="1" lang="en-GB" sz="3000">
                <a:solidFill>
                  <a:srgbClr val="202122"/>
                </a:solidFill>
                <a:highlight>
                  <a:schemeClr val="lt1"/>
                </a:highlight>
              </a:rPr>
              <a:t>Lorem ipsum dolor sit amet, consectetur adipiscing elit. Etiam eget ligula eu lectus lobortis condimentum. Aliquam nonummy auctor massa. Pellentesque habitant morbi tristique senectus et netus et malesuada fames ac turpis egestas. Nulla at risus. Quisque purus magna, auctor et, sagittis ac, posuere eu, lectus. Nam mattis, felis ut adipiscing</a:t>
            </a:r>
            <a:r>
              <a:rPr lang="en-GB" sz="3000">
                <a:solidFill>
                  <a:schemeClr val="dk2"/>
                </a:solidFill>
              </a:rPr>
              <a:t>. </a:t>
            </a:r>
            <a:r>
              <a:rPr i="1" lang="en-GB" sz="3000">
                <a:solidFill>
                  <a:srgbClr val="202122"/>
                </a:solidFill>
                <a:highlight>
                  <a:schemeClr val="lt1"/>
                </a:highlight>
              </a:rPr>
              <a:t>Lorem ipsum dolor sit amet, consectetur adipiscing elit. Etiam eget ligula eu lectus lobortis condimentum.</a:t>
            </a:r>
            <a:endParaRPr sz="3000">
              <a:solidFill>
                <a:schemeClr val="dk2"/>
              </a:solidFill>
            </a:endParaRPr>
          </a:p>
        </p:txBody>
      </p:sp>
      <p:sp>
        <p:nvSpPr>
          <p:cNvPr id="67" name="Google Shape;67;p13"/>
          <p:cNvSpPr txBox="1"/>
          <p:nvPr/>
        </p:nvSpPr>
        <p:spPr>
          <a:xfrm>
            <a:off x="14323650" y="27943650"/>
            <a:ext cx="10083000" cy="92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5000">
                <a:solidFill>
                  <a:schemeClr val="dk2"/>
                </a:solidFill>
              </a:rPr>
              <a:t>Considerações Finais</a:t>
            </a:r>
            <a:endParaRPr b="1" sz="5000">
              <a:solidFill>
                <a:schemeClr val="dk2"/>
              </a:solidFill>
            </a:endParaRPr>
          </a:p>
        </p:txBody>
      </p:sp>
      <p:sp>
        <p:nvSpPr>
          <p:cNvPr id="68" name="Google Shape;68;p13"/>
          <p:cNvSpPr txBox="1"/>
          <p:nvPr/>
        </p:nvSpPr>
        <p:spPr>
          <a:xfrm>
            <a:off x="14323650" y="28942125"/>
            <a:ext cx="15196500" cy="49911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i="1" lang="en-GB" sz="3000">
                <a:solidFill>
                  <a:srgbClr val="202122"/>
                </a:solidFill>
                <a:highlight>
                  <a:srgbClr val="FFFFFF"/>
                </a:highlight>
              </a:rPr>
              <a:t>Lorem ipsum dolor sit amet, consectetur adipiscing elit. Etiam eget ligula eu lectus lobortis condimentum. Aliquam nonummy auctor massa. Pellentesque habitant morbi tristique senectus et netus et malesuada fames ac turpis egestas. Nulla at risus. Quisque purus magna, auctor et, sagittis ac, posuere eu, lectus. Nam mattis, felis ut adipiscing</a:t>
            </a:r>
            <a:r>
              <a:rPr lang="en-GB" sz="3000">
                <a:solidFill>
                  <a:schemeClr val="dk2"/>
                </a:solidFill>
              </a:rPr>
              <a:t>. </a:t>
            </a:r>
            <a:r>
              <a:rPr i="1" lang="en-GB" sz="3000">
                <a:solidFill>
                  <a:srgbClr val="202122"/>
                </a:solidFill>
                <a:highlight>
                  <a:srgbClr val="FFFFFF"/>
                </a:highlight>
              </a:rPr>
              <a:t>Lorem ipsum dolor sit amet, consectetur adipiscing elit. Etiam eget ligula eu lectus lobortis condimentum. Aliquam nonummy auctor massa. Pellentesque habitant morbi tristique senectus et netus et malesuada fames ac turpis egestas. Nulla at risus. Quisque purus magna, auctor et, sagittis ac, posuere eu, lectus. Nam mattis, felis ut adipiscing</a:t>
            </a:r>
            <a:r>
              <a:rPr lang="en-GB" sz="3000">
                <a:solidFill>
                  <a:schemeClr val="dk2"/>
                </a:solidFill>
              </a:rPr>
              <a:t>.</a:t>
            </a:r>
            <a:endParaRPr sz="3000">
              <a:solidFill>
                <a:schemeClr val="dk2"/>
              </a:solidFill>
            </a:endParaRPr>
          </a:p>
        </p:txBody>
      </p:sp>
      <p:sp>
        <p:nvSpPr>
          <p:cNvPr id="69" name="Google Shape;69;p13"/>
          <p:cNvSpPr txBox="1"/>
          <p:nvPr/>
        </p:nvSpPr>
        <p:spPr>
          <a:xfrm>
            <a:off x="14323650" y="33702075"/>
            <a:ext cx="10083000" cy="92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5000">
                <a:solidFill>
                  <a:schemeClr val="dk2"/>
                </a:solidFill>
              </a:rPr>
              <a:t>Referências</a:t>
            </a:r>
            <a:endParaRPr b="1" sz="5000">
              <a:solidFill>
                <a:schemeClr val="dk2"/>
              </a:solidFill>
            </a:endParaRPr>
          </a:p>
        </p:txBody>
      </p:sp>
      <p:sp>
        <p:nvSpPr>
          <p:cNvPr id="70" name="Google Shape;70;p13"/>
          <p:cNvSpPr txBox="1"/>
          <p:nvPr/>
        </p:nvSpPr>
        <p:spPr>
          <a:xfrm>
            <a:off x="14323650" y="34700550"/>
            <a:ext cx="15196500" cy="4267200"/>
          </a:xfrm>
          <a:prstGeom prst="rect">
            <a:avLst/>
          </a:prstGeom>
          <a:noFill/>
          <a:ln>
            <a:noFill/>
          </a:ln>
        </p:spPr>
        <p:txBody>
          <a:bodyPr anchorCtr="0" anchor="t" bIns="91425" lIns="91425" spcFirstLastPara="1" rIns="91425" wrap="square" tIns="91425">
            <a:noAutofit/>
          </a:bodyPr>
          <a:lstStyle/>
          <a:p>
            <a:pPr indent="0" lvl="0" marL="0" rtl="0" algn="l">
              <a:spcBef>
                <a:spcPts val="1000"/>
              </a:spcBef>
              <a:spcAft>
                <a:spcPts val="0"/>
              </a:spcAft>
              <a:buNone/>
            </a:pPr>
            <a:r>
              <a:rPr lang="en-GB" sz="3000">
                <a:solidFill>
                  <a:srgbClr val="202122"/>
                </a:solidFill>
                <a:highlight>
                  <a:srgbClr val="FFFFFF"/>
                </a:highlight>
              </a:rPr>
              <a:t>CERÁVOLO, Suely Morais. Delineamentos para uma teoria da Museologia. Anais do Museu Paulista, v. 12, p. 237-268, 2004a.</a:t>
            </a:r>
            <a:endParaRPr sz="3000">
              <a:solidFill>
                <a:srgbClr val="202122"/>
              </a:solidFill>
              <a:highlight>
                <a:srgbClr val="FFFFFF"/>
              </a:highlight>
            </a:endParaRPr>
          </a:p>
          <a:p>
            <a:pPr indent="0" lvl="0" marL="0" rtl="0" algn="just">
              <a:spcBef>
                <a:spcPts val="1000"/>
              </a:spcBef>
              <a:spcAft>
                <a:spcPts val="0"/>
              </a:spcAft>
              <a:buNone/>
            </a:pPr>
            <a:r>
              <a:rPr lang="en-GB" sz="3000">
                <a:solidFill>
                  <a:srgbClr val="202122"/>
                </a:solidFill>
                <a:highlight>
                  <a:srgbClr val="FFFFFF"/>
                </a:highlight>
              </a:rPr>
              <a:t>CURY, M. X. Museologia, comunicação museológica e narrativa indígena: a expe-riência do Museu Histórico e Pedagógico Índia Vanuíre. Museologia &amp; Interdisci-plinaridade, n.1, p. 49-76, 2012.</a:t>
            </a:r>
            <a:endParaRPr sz="3000">
              <a:solidFill>
                <a:srgbClr val="202122"/>
              </a:solidFill>
              <a:highlight>
                <a:srgbClr val="FFFFFF"/>
              </a:highlight>
            </a:endParaRPr>
          </a:p>
          <a:p>
            <a:pPr indent="0" lvl="0" marL="0" rtl="0" algn="l">
              <a:spcBef>
                <a:spcPts val="1000"/>
              </a:spcBef>
              <a:spcAft>
                <a:spcPts val="0"/>
              </a:spcAft>
              <a:buNone/>
            </a:pPr>
            <a:r>
              <a:rPr lang="en-GB" sz="3000">
                <a:solidFill>
                  <a:srgbClr val="202122"/>
                </a:solidFill>
                <a:highlight>
                  <a:srgbClr val="FFFFFF"/>
                </a:highlight>
              </a:rPr>
              <a:t>CHAGAS, Mario de Souza. As diabruras do Saci: museu, memória, educação e pa-trimônio. MUSAS: Revista Brasileira de Museus e Museologia, n. 1, p. 135-146, 2004.</a:t>
            </a:r>
            <a:endParaRPr sz="3000">
              <a:solidFill>
                <a:srgbClr val="202122"/>
              </a:solidFill>
              <a:highlight>
                <a:srgbClr val="FFFFFF"/>
              </a:highlight>
            </a:endParaRPr>
          </a:p>
        </p:txBody>
      </p:sp>
      <p:pic>
        <p:nvPicPr>
          <p:cNvPr id="71" name="Google Shape;71;p13"/>
          <p:cNvPicPr preferRelativeResize="0"/>
          <p:nvPr/>
        </p:nvPicPr>
        <p:blipFill rotWithShape="1">
          <a:blip r:embed="rId4">
            <a:alphaModFix/>
          </a:blip>
          <a:srcRect b="0" l="27503" r="24895" t="0"/>
          <a:stretch/>
        </p:blipFill>
        <p:spPr>
          <a:xfrm>
            <a:off x="12538325" y="16238500"/>
            <a:ext cx="7378100" cy="7750200"/>
          </a:xfrm>
          <a:prstGeom prst="rect">
            <a:avLst/>
          </a:prstGeom>
          <a:noFill/>
          <a:ln>
            <a:noFill/>
          </a:ln>
        </p:spPr>
      </p:pic>
      <p:pic>
        <p:nvPicPr>
          <p:cNvPr id="72" name="Google Shape;72;p13"/>
          <p:cNvPicPr preferRelativeResize="0"/>
          <p:nvPr/>
        </p:nvPicPr>
        <p:blipFill>
          <a:blip r:embed="rId5">
            <a:alphaModFix/>
          </a:blip>
          <a:stretch>
            <a:fillRect/>
          </a:stretch>
        </p:blipFill>
        <p:spPr>
          <a:xfrm>
            <a:off x="1408763" y="26291825"/>
            <a:ext cx="10653170" cy="6118375"/>
          </a:xfrm>
          <a:prstGeom prst="rect">
            <a:avLst/>
          </a:prstGeom>
          <a:noFill/>
          <a:ln>
            <a:noFill/>
          </a:ln>
        </p:spPr>
      </p:pic>
      <p:sp>
        <p:nvSpPr>
          <p:cNvPr id="73" name="Google Shape;73;p13"/>
          <p:cNvSpPr txBox="1"/>
          <p:nvPr/>
        </p:nvSpPr>
        <p:spPr>
          <a:xfrm>
            <a:off x="1408775" y="32613175"/>
            <a:ext cx="10653300" cy="841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i="1" lang="en-GB" sz="3000">
                <a:solidFill>
                  <a:srgbClr val="202122"/>
                </a:solidFill>
                <a:highlight>
                  <a:srgbClr val="FFFFFF"/>
                </a:highlight>
              </a:rPr>
              <a:t>FIGURA X - Descrição da figura. Fonte: dos autores, 2025</a:t>
            </a:r>
            <a:endParaRPr sz="3000">
              <a:solidFill>
                <a:schemeClr val="dk2"/>
              </a:solidFill>
            </a:endParaRPr>
          </a:p>
        </p:txBody>
      </p:sp>
      <p:sp>
        <p:nvSpPr>
          <p:cNvPr id="74" name="Google Shape;74;p13"/>
          <p:cNvSpPr txBox="1"/>
          <p:nvPr/>
        </p:nvSpPr>
        <p:spPr>
          <a:xfrm>
            <a:off x="12538325" y="24154975"/>
            <a:ext cx="7378200" cy="841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i="1" lang="en-GB" sz="3000">
                <a:solidFill>
                  <a:srgbClr val="202122"/>
                </a:solidFill>
                <a:highlight>
                  <a:srgbClr val="FFFFFF"/>
                </a:highlight>
              </a:rPr>
              <a:t>FIGURA X - Descrição da figura. Fonte: dos autores, 2025</a:t>
            </a:r>
            <a:endParaRPr sz="3000">
              <a:solidFill>
                <a:schemeClr val="dk2"/>
              </a:solidFill>
            </a:endParaRPr>
          </a:p>
        </p:txBody>
      </p:sp>
      <p:pic>
        <p:nvPicPr>
          <p:cNvPr id="75" name="Google Shape;75;p13" title="Barra Logos (2).png"/>
          <p:cNvPicPr preferRelativeResize="0"/>
          <p:nvPr/>
        </p:nvPicPr>
        <p:blipFill>
          <a:blip r:embed="rId6">
            <a:alphaModFix/>
          </a:blip>
          <a:stretch>
            <a:fillRect/>
          </a:stretch>
        </p:blipFill>
        <p:spPr>
          <a:xfrm>
            <a:off x="1582063" y="40340063"/>
            <a:ext cx="11468475" cy="1911413"/>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