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7" r:id="rId4"/>
    <p:sldId id="264" r:id="rId5"/>
    <p:sldId id="265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82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0C9-3557-4AA0-B2A8-5C37B2050BB0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0DD8-8CB9-4A4C-A046-3397A1B63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0C9-3557-4AA0-B2A8-5C37B2050BB0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0DD8-8CB9-4A4C-A046-3397A1B63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0C9-3557-4AA0-B2A8-5C37B2050BB0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0DD8-8CB9-4A4C-A046-3397A1B63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0C9-3557-4AA0-B2A8-5C37B2050BB0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0DD8-8CB9-4A4C-A046-3397A1B63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0C9-3557-4AA0-B2A8-5C37B2050BB0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0DD8-8CB9-4A4C-A046-3397A1B63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0C9-3557-4AA0-B2A8-5C37B2050BB0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0DD8-8CB9-4A4C-A046-3397A1B63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0C9-3557-4AA0-B2A8-5C37B2050BB0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0DD8-8CB9-4A4C-A046-3397A1B63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0C9-3557-4AA0-B2A8-5C37B2050BB0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0DD8-8CB9-4A4C-A046-3397A1B63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0C9-3557-4AA0-B2A8-5C37B2050BB0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0DD8-8CB9-4A4C-A046-3397A1B63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0C9-3557-4AA0-B2A8-5C37B2050BB0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0DD8-8CB9-4A4C-A046-3397A1B63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0C9-3557-4AA0-B2A8-5C37B2050BB0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0DD8-8CB9-4A4C-A046-3397A1B63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C60C9-3557-4AA0-B2A8-5C37B2050BB0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00DD8-8CB9-4A4C-A046-3397A1B63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0"/>
            <a:ext cx="9144000" cy="1015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Closing Instructions</a:t>
            </a:r>
          </a:p>
          <a:p>
            <a:endParaRPr lang="en-US" sz="3600" dirty="0"/>
          </a:p>
          <a:p>
            <a:pPr algn="ctr"/>
            <a:endParaRPr lang="en-US" sz="3600" dirty="0"/>
          </a:p>
          <a:p>
            <a:pPr marL="742950" indent="-742950">
              <a:buAutoNum type="arabicPeriod"/>
            </a:pPr>
            <a:r>
              <a:rPr lang="en-US" sz="2000" b="1" dirty="0"/>
              <a:t>Turn off warmer</a:t>
            </a:r>
          </a:p>
          <a:p>
            <a:pPr marL="742950" indent="-742950">
              <a:buAutoNum type="arabicPeriod"/>
            </a:pPr>
            <a:r>
              <a:rPr lang="en-US" sz="2000" b="1" dirty="0"/>
              <a:t>Turn off popcorn machine</a:t>
            </a:r>
          </a:p>
          <a:p>
            <a:pPr marL="742950" indent="-742950">
              <a:buAutoNum type="arabicPeriod"/>
            </a:pPr>
            <a:r>
              <a:rPr lang="en-US" sz="2000" b="1" dirty="0"/>
              <a:t>Roll hot dog grill cleaned and back into room.</a:t>
            </a:r>
          </a:p>
          <a:p>
            <a:pPr marL="742950" indent="-742950">
              <a:buAutoNum type="arabicPeriod"/>
            </a:pPr>
            <a:r>
              <a:rPr lang="en-US" sz="2000" b="1" dirty="0"/>
              <a:t>Count drawer and log in ending balance. Please keep $150 in drawer and lock back into cabinet.</a:t>
            </a:r>
          </a:p>
          <a:p>
            <a:pPr marL="742950" indent="-742950">
              <a:buAutoNum type="arabicPeriod"/>
            </a:pPr>
            <a:r>
              <a:rPr lang="en-US" sz="2000" b="1" dirty="0"/>
              <a:t>Turn off Clover, Wi-Fi router, and tab.</a:t>
            </a:r>
          </a:p>
          <a:p>
            <a:pPr marL="742950" indent="-742950">
              <a:buAutoNum type="arabicPeriod"/>
            </a:pPr>
            <a:r>
              <a:rPr lang="en-US" sz="2000" b="1" dirty="0"/>
              <a:t>Put chip basket and candy displays in the bottom of locked cupboard.</a:t>
            </a:r>
          </a:p>
          <a:p>
            <a:pPr marL="742950" indent="-742950">
              <a:buAutoNum type="arabicPeriod"/>
            </a:pPr>
            <a:r>
              <a:rPr lang="en-US" sz="2000" b="1" dirty="0"/>
              <a:t>Take down menu in window</a:t>
            </a:r>
          </a:p>
          <a:p>
            <a:pPr marL="742950" indent="-742950">
              <a:buAutoNum type="arabicPeriod"/>
            </a:pPr>
            <a:r>
              <a:rPr lang="en-US" sz="2000" b="1" dirty="0"/>
              <a:t>Place large menu back in room and fold up tripod</a:t>
            </a:r>
          </a:p>
          <a:p>
            <a:pPr marL="742950" indent="-742950">
              <a:buAutoNum type="arabicPeriod"/>
            </a:pPr>
            <a:r>
              <a:rPr lang="en-US" sz="2000" b="1" dirty="0"/>
              <a:t>Sweep floor and wipe down window ledge. </a:t>
            </a:r>
          </a:p>
          <a:p>
            <a:pPr marL="742950" indent="-742950">
              <a:buAutoNum type="arabicPeriod"/>
            </a:pPr>
            <a:r>
              <a:rPr lang="en-US" sz="2000" b="1" dirty="0"/>
              <a:t>Place key back in lock box. </a:t>
            </a:r>
          </a:p>
          <a:p>
            <a:pPr marL="742950" indent="-742950">
              <a:buAutoNum type="arabicPeriod"/>
            </a:pPr>
            <a:r>
              <a:rPr lang="en-US" sz="2000" b="1" dirty="0"/>
              <a:t>Make sure cooler is locked</a:t>
            </a:r>
          </a:p>
          <a:p>
            <a:pPr marL="742950" indent="-742950">
              <a:buAutoNum type="arabicPeriod"/>
            </a:pPr>
            <a:r>
              <a:rPr lang="en-US" sz="2000" b="1" dirty="0"/>
              <a:t>Close door when leaving and make sure it is </a:t>
            </a:r>
            <a:r>
              <a:rPr lang="en-US" sz="2000" b="1"/>
              <a:t>locked behind you.</a:t>
            </a:r>
            <a:endParaRPr lang="en-US" sz="2000" b="1" dirty="0"/>
          </a:p>
          <a:p>
            <a:endParaRPr lang="en-US" sz="2000" b="1" dirty="0"/>
          </a:p>
          <a:p>
            <a:pPr marL="742950" indent="-742950">
              <a:buAutoNum type="arabicPeriod"/>
            </a:pPr>
            <a:endParaRPr lang="en-US" sz="2000" b="1" dirty="0"/>
          </a:p>
          <a:p>
            <a:pPr marL="742950" indent="-742950">
              <a:buAutoNum type="arabicPeriod"/>
            </a:pPr>
            <a:endParaRPr lang="en-US" sz="2000" b="1" dirty="0"/>
          </a:p>
          <a:p>
            <a:pPr marL="742950" indent="-742950">
              <a:buAutoNum type="arabicPeriod"/>
            </a:pPr>
            <a:endParaRPr lang="en-US" sz="2000" b="1" dirty="0"/>
          </a:p>
          <a:p>
            <a:pPr marL="742950" indent="-742950">
              <a:buAutoNum type="arabicPeriod"/>
            </a:pPr>
            <a:endParaRPr lang="en-US" sz="3600" dirty="0"/>
          </a:p>
          <a:p>
            <a:r>
              <a:rPr lang="en-US" sz="3600" b="1" dirty="0"/>
              <a:t>Second sink </a:t>
            </a:r>
            <a:r>
              <a:rPr lang="en-US" sz="3600" dirty="0"/>
              <a:t>– Rinse Water Only (cold rinse water)</a:t>
            </a:r>
          </a:p>
          <a:p>
            <a:r>
              <a:rPr lang="en-US" sz="3600" b="1" dirty="0"/>
              <a:t>Third sink </a:t>
            </a:r>
            <a:r>
              <a:rPr lang="en-US" sz="3600" dirty="0"/>
              <a:t>– Sanitizer (2 caps of sanitizer and warm water)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95530" y="0"/>
            <a:ext cx="26741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Warmer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3716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tabLst>
                <a:tab pos="400050" algn="l"/>
              </a:tabLst>
            </a:pP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Please make sure that the warmer is turned off and wiped down prior to closing for the night.  </a:t>
            </a:r>
          </a:p>
          <a:p>
            <a:pPr>
              <a:spcAft>
                <a:spcPts val="1200"/>
              </a:spcAft>
              <a:tabLst>
                <a:tab pos="400050" algn="l"/>
              </a:tabLst>
            </a:pP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1200"/>
              </a:spcAft>
              <a:tabLst>
                <a:tab pos="400050" algn="l"/>
              </a:tabLst>
            </a:pP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You can stack items 2 high on a shelf for maximum usage.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72822" y="0"/>
            <a:ext cx="471956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Hot Dog Roller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143000"/>
            <a:ext cx="83819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tabLst>
                <a:tab pos="400050" algn="l"/>
              </a:tabLst>
            </a:pP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Please make sure to use tongs when putting hot dogs on or off grill.</a:t>
            </a:r>
          </a:p>
          <a:p>
            <a:pPr>
              <a:spcAft>
                <a:spcPts val="1200"/>
              </a:spcAft>
              <a:tabLst>
                <a:tab pos="400050" algn="l"/>
              </a:tabLst>
            </a:pP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For closing, turn off machine, wipe the grill down, and return to room. </a:t>
            </a:r>
          </a:p>
          <a:p>
            <a:pPr>
              <a:spcAft>
                <a:spcPts val="1200"/>
              </a:spcAft>
              <a:tabLst>
                <a:tab pos="400050" algn="l"/>
              </a:tabLst>
            </a:pP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08539" y="0"/>
            <a:ext cx="35269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Pop Cooler</a:t>
            </a:r>
          </a:p>
          <a:p>
            <a:pPr algn="ctr"/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371600"/>
            <a:ext cx="8534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tabLst>
                <a:tab pos="400050" algn="l"/>
              </a:tabLst>
            </a:pP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Please  restock at the end of the night and place the lock back on the cooler. The cooler stays plugged in at all times.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273D4D-49B8-9FB7-06E2-4819FA6707C9}"/>
              </a:ext>
            </a:extLst>
          </p:cNvPr>
          <p:cNvSpPr txBox="1"/>
          <p:nvPr/>
        </p:nvSpPr>
        <p:spPr>
          <a:xfrm>
            <a:off x="838200" y="3244334"/>
            <a:ext cx="7467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Small Refrigerator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EA6FA3-8B68-AF61-6EE1-4DCD9B22F1FF}"/>
              </a:ext>
            </a:extLst>
          </p:cNvPr>
          <p:cNvSpPr txBox="1"/>
          <p:nvPr/>
        </p:nvSpPr>
        <p:spPr>
          <a:xfrm>
            <a:off x="584201" y="4191000"/>
            <a:ext cx="8534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tabLst>
                <a:tab pos="400050" algn="l"/>
              </a:tabLst>
            </a:pP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Place all unused hot dogs sealed tightly back in fridge. The fridge is only for hot dogs and a few candy pieces. No pop!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8269" y="0"/>
            <a:ext cx="594746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Candy/Gum/Chips</a:t>
            </a:r>
          </a:p>
          <a:p>
            <a:pPr algn="ctr"/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66800"/>
            <a:ext cx="9144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tabLst>
                <a:tab pos="400050" algn="l"/>
              </a:tabLst>
            </a:pP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For opening, fill the display(s) with candy, gum and chips.  Make sure to refill with a variety when the stock gets low.  </a:t>
            </a:r>
          </a:p>
          <a:p>
            <a:pPr>
              <a:spcAft>
                <a:spcPts val="1200"/>
              </a:spcAft>
              <a:tabLst>
                <a:tab pos="400050" algn="l"/>
              </a:tabLst>
            </a:pP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1200"/>
              </a:spcAft>
              <a:tabLst>
                <a:tab pos="400050" algn="l"/>
              </a:tabLst>
            </a:pP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For closing, put all candy/gums/chips in the appropriate boxes.  Put all chocolate candy in fridge.  All other candy can go in the cupboard.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325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Gina Kowalski</dc:creator>
  <cp:lastModifiedBy>Stephanie Jenkins</cp:lastModifiedBy>
  <cp:revision>53</cp:revision>
  <cp:lastPrinted>2022-10-27T00:38:13Z</cp:lastPrinted>
  <dcterms:created xsi:type="dcterms:W3CDTF">2015-08-19T16:10:52Z</dcterms:created>
  <dcterms:modified xsi:type="dcterms:W3CDTF">2022-10-27T00:38:25Z</dcterms:modified>
</cp:coreProperties>
</file>