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9" r:id="rId2"/>
    <p:sldId id="305" r:id="rId3"/>
    <p:sldId id="313" r:id="rId4"/>
    <p:sldId id="312" r:id="rId5"/>
    <p:sldId id="314" r:id="rId6"/>
    <p:sldId id="315" r:id="rId7"/>
    <p:sldId id="316" r:id="rId8"/>
    <p:sldId id="296" r:id="rId9"/>
    <p:sldId id="29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dney Solomon" initials="SS" lastIdx="1" clrIdx="0">
    <p:extLst>
      <p:ext uri="{19B8F6BF-5375-455C-9EA6-DF929625EA0E}">
        <p15:presenceInfo xmlns:p15="http://schemas.microsoft.com/office/powerpoint/2012/main" userId="849c4d9f8cc8905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A363-D383-4465-A16C-6DE23C85C22E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375EB-A89B-42CF-BF3B-3DB62F82E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27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A363-D383-4465-A16C-6DE23C85C22E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375EB-A89B-42CF-BF3B-3DB62F82E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30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A363-D383-4465-A16C-6DE23C85C22E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375EB-A89B-42CF-BF3B-3DB62F82E49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7995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A363-D383-4465-A16C-6DE23C85C22E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375EB-A89B-42CF-BF3B-3DB62F82E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54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A363-D383-4465-A16C-6DE23C85C22E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375EB-A89B-42CF-BF3B-3DB62F82E49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9915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A363-D383-4465-A16C-6DE23C85C22E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375EB-A89B-42CF-BF3B-3DB62F82E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16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A363-D383-4465-A16C-6DE23C85C22E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375EB-A89B-42CF-BF3B-3DB62F82E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89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A363-D383-4465-A16C-6DE23C85C22E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375EB-A89B-42CF-BF3B-3DB62F82E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21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A363-D383-4465-A16C-6DE23C85C22E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375EB-A89B-42CF-BF3B-3DB62F82E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3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A363-D383-4465-A16C-6DE23C85C22E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375EB-A89B-42CF-BF3B-3DB62F82E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4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A363-D383-4465-A16C-6DE23C85C22E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375EB-A89B-42CF-BF3B-3DB62F82E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7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A363-D383-4465-A16C-6DE23C85C22E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375EB-A89B-42CF-BF3B-3DB62F82E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0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A363-D383-4465-A16C-6DE23C85C22E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375EB-A89B-42CF-BF3B-3DB62F82E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08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A363-D383-4465-A16C-6DE23C85C22E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375EB-A89B-42CF-BF3B-3DB62F82E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16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A363-D383-4465-A16C-6DE23C85C22E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375EB-A89B-42CF-BF3B-3DB62F82E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52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A363-D383-4465-A16C-6DE23C85C22E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375EB-A89B-42CF-BF3B-3DB62F82E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0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2A363-D383-4465-A16C-6DE23C85C22E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DD375EB-A89B-42CF-BF3B-3DB62F82E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5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EEBE6F-2A55-4CDD-B785-47A398D83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677" y="258805"/>
            <a:ext cx="4505334" cy="11156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82BCD1-DB8D-45DA-9076-C356E5F42CE1}"/>
              </a:ext>
            </a:extLst>
          </p:cNvPr>
          <p:cNvSpPr txBox="1"/>
          <p:nvPr/>
        </p:nvSpPr>
        <p:spPr>
          <a:xfrm>
            <a:off x="702365" y="2336261"/>
            <a:ext cx="975360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4000" dirty="0"/>
              <a:t>General Membership Meeting </a:t>
            </a:r>
          </a:p>
          <a:p>
            <a:pPr marL="0" indent="0" algn="ctr">
              <a:buNone/>
            </a:pPr>
            <a:r>
              <a:rPr lang="en-US" sz="4000" dirty="0"/>
              <a:t>November 9, 2021</a:t>
            </a:r>
          </a:p>
          <a:p>
            <a:pPr marL="0" indent="0" algn="ctr">
              <a:buNone/>
            </a:pPr>
            <a:r>
              <a:rPr lang="en-US" sz="4000" b="1" dirty="0"/>
              <a:t>6:30pm</a:t>
            </a:r>
          </a:p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endParaRPr lang="en-US" sz="2800" b="1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450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9E1FC-A4F6-4E70-A475-0D57C6DA9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978" y="215454"/>
            <a:ext cx="8688608" cy="9507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/>
              <a:t>Provisional Spotlight</a:t>
            </a:r>
            <a:br>
              <a:rPr lang="en-US" sz="4000"/>
            </a:br>
            <a:endParaRPr lang="en-US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27843D-6305-46CD-81CA-608A3802E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82" y="74311"/>
            <a:ext cx="4876800" cy="46291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C29981-4FFF-45E2-BDD1-6E2FD26C194C}"/>
              </a:ext>
            </a:extLst>
          </p:cNvPr>
          <p:cNvSpPr txBox="1"/>
          <p:nvPr/>
        </p:nvSpPr>
        <p:spPr>
          <a:xfrm>
            <a:off x="1537253" y="2040834"/>
            <a:ext cx="93162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Cherokee Henry </a:t>
            </a:r>
            <a:r>
              <a:rPr lang="en-US" b="1" dirty="0" err="1"/>
              <a:t>Layfield</a:t>
            </a:r>
            <a:endParaRPr lang="en-US" b="1" dirty="0"/>
          </a:p>
          <a:p>
            <a:r>
              <a:rPr lang="en-US" i="1" dirty="0"/>
              <a:t>Project &amp; Communications Manager at Insight Global</a:t>
            </a:r>
          </a:p>
          <a:p>
            <a:endParaRPr lang="en-US" i="1" dirty="0"/>
          </a:p>
          <a:p>
            <a:endParaRPr lang="en-US" dirty="0"/>
          </a:p>
          <a:p>
            <a:r>
              <a:rPr lang="en-US" b="1" dirty="0"/>
              <a:t>Jackie </a:t>
            </a:r>
            <a:r>
              <a:rPr lang="en-US" b="1" dirty="0" err="1"/>
              <a:t>Atchinson</a:t>
            </a:r>
            <a:endParaRPr lang="en-US" b="1" dirty="0"/>
          </a:p>
          <a:p>
            <a:r>
              <a:rPr lang="en-US" i="1" dirty="0"/>
              <a:t>Assistant Director of Admissions and Recruitment at Mercer University</a:t>
            </a:r>
          </a:p>
          <a:p>
            <a:endParaRPr lang="en-US" i="1" dirty="0"/>
          </a:p>
          <a:p>
            <a:endParaRPr lang="en-US" dirty="0"/>
          </a:p>
          <a:p>
            <a:r>
              <a:rPr lang="en-US" b="1" dirty="0"/>
              <a:t>Chandler Schindler</a:t>
            </a:r>
          </a:p>
          <a:p>
            <a:r>
              <a:rPr lang="en-US" i="1" dirty="0"/>
              <a:t>7</a:t>
            </a:r>
            <a:r>
              <a:rPr lang="en-US" i="1" baseline="30000" dirty="0"/>
              <a:t>th</a:t>
            </a:r>
            <a:r>
              <a:rPr lang="en-US" i="1" dirty="0"/>
              <a:t> Grade English Teacher at Stratford Academy</a:t>
            </a:r>
          </a:p>
          <a:p>
            <a:endParaRPr lang="en-US" i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93554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B25D47A6-F6D6-458B-BC0A-BEABC49C0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Dr. Ansley Booker</a:t>
            </a:r>
            <a:br>
              <a:rPr lang="en-US" sz="2800"/>
            </a:br>
            <a:r>
              <a:rPr lang="en-US" sz="2800"/>
              <a:t>Director of Diversity &amp; Inclusion Initiatives</a:t>
            </a:r>
            <a:br>
              <a:rPr lang="en-US" sz="2800"/>
            </a:br>
            <a:r>
              <a:rPr lang="en-US" sz="2800"/>
              <a:t>Mercer University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D2213D-178C-4E14-8736-D7C4D1D868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3160" y="2160589"/>
            <a:ext cx="5207839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Ph.D. in educational leadership from Mercer University</a:t>
            </a:r>
          </a:p>
          <a:p>
            <a:r>
              <a:rPr lang="en-US" dirty="0"/>
              <a:t> Master of Science in pharmacy from the University of Georgia</a:t>
            </a:r>
          </a:p>
          <a:p>
            <a:r>
              <a:rPr lang="en-US" dirty="0"/>
              <a:t> Bachelor of Arts in biology from Georgia Southern University</a:t>
            </a:r>
          </a:p>
          <a:p>
            <a:endParaRPr lang="en-US" dirty="0"/>
          </a:p>
        </p:txBody>
      </p:sp>
      <p:pic>
        <p:nvPicPr>
          <p:cNvPr id="7" name="Content Placeholder 6" descr="A person with curly hair&#10;&#10;Description automatically generated with medium confidence">
            <a:extLst>
              <a:ext uri="{FF2B5EF4-FFF2-40B4-BE49-F238E27FC236}">
                <a16:creationId xmlns:a16="http://schemas.microsoft.com/office/drawing/2014/main" id="{7AEB1064-0FFC-4F8E-AFC4-B8E249621B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-1" b="4111"/>
          <a:stretch/>
        </p:blipFill>
        <p:spPr>
          <a:xfrm>
            <a:off x="677334" y="2159331"/>
            <a:ext cx="3144597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09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7E785-2878-4800-9488-9091053E3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Willingness To Serve &amp; Ballots</a:t>
            </a:r>
            <a:br>
              <a:rPr lang="en-US" dirty="0"/>
            </a:br>
            <a:r>
              <a:rPr lang="en-US" sz="2800" dirty="0"/>
              <a:t>Aimee Carter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CE886-81BE-4520-8369-25CD61237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Everyone fills out the Willingness to Serve Survey</a:t>
            </a:r>
          </a:p>
          <a:p>
            <a:r>
              <a:rPr lang="en-US" sz="2400" dirty="0"/>
              <a:t>President Elect Ballot-actives only</a:t>
            </a:r>
          </a:p>
          <a:p>
            <a:r>
              <a:rPr lang="en-US" sz="2400" dirty="0"/>
              <a:t>Board of Directors Ballot-actives only</a:t>
            </a:r>
          </a:p>
          <a:p>
            <a:r>
              <a:rPr lang="en-US" sz="2400" dirty="0"/>
              <a:t>Placement Committee-actives only</a:t>
            </a:r>
          </a:p>
          <a:p>
            <a:r>
              <a:rPr lang="en-US" sz="2400" dirty="0"/>
              <a:t>Digital Cheetah from 11/9/21 to 11/12/21</a:t>
            </a:r>
          </a:p>
          <a:p>
            <a:r>
              <a:rPr lang="en-US" sz="2400" dirty="0"/>
              <a:t>If you have any questions please contact Aimee Carter through Digital Cheetah </a:t>
            </a:r>
          </a:p>
        </p:txBody>
      </p:sp>
    </p:spTree>
    <p:extLst>
      <p:ext uri="{BB962C8B-B14F-4D97-AF65-F5344CB8AC3E}">
        <p14:creationId xmlns:p14="http://schemas.microsoft.com/office/powerpoint/2010/main" val="4020101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5C5B7-B9B7-42BA-9E7E-5C97CF3EA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065" y="609600"/>
            <a:ext cx="2930518" cy="1320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/>
              <a:t>Kaci </a:t>
            </a:r>
            <a:r>
              <a:rPr lang="en-US" sz="2500" err="1"/>
              <a:t>Whiddon</a:t>
            </a:r>
            <a:r>
              <a:rPr lang="en-US" sz="2500"/>
              <a:t>,</a:t>
            </a:r>
            <a:br>
              <a:rPr lang="en-US" sz="2500"/>
            </a:br>
            <a:r>
              <a:rPr lang="en-US" sz="2500"/>
              <a:t>Fund Development Chairman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7A9BD-861E-4223-A065-CA0AC850D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61" y="2160589"/>
            <a:ext cx="2930517" cy="3880773"/>
          </a:xfrm>
        </p:spPr>
        <p:txBody>
          <a:bodyPr>
            <a:normAutofit/>
          </a:bodyPr>
          <a:lstStyle/>
          <a:p>
            <a:r>
              <a:rPr lang="en-US" dirty="0"/>
              <a:t>11/10/21: Karats &amp; Keepsakes Shopping Event</a:t>
            </a:r>
          </a:p>
          <a:p>
            <a:r>
              <a:rPr lang="en-US" dirty="0"/>
              <a:t>11/30/21: Georgia Gives Day at Fall Line Brewing Company</a:t>
            </a:r>
          </a:p>
          <a:p>
            <a:r>
              <a:rPr lang="en-US" dirty="0"/>
              <a:t>There will be door prizes for all who donate to Georgia Gives Day!</a:t>
            </a:r>
          </a:p>
        </p:txBody>
      </p:sp>
      <p:pic>
        <p:nvPicPr>
          <p:cNvPr id="1026" name="Picture 2" descr="Donor FAQs | GAgives on #GivingTuesday">
            <a:extLst>
              <a:ext uri="{FF2B5EF4-FFF2-40B4-BE49-F238E27FC236}">
                <a16:creationId xmlns:a16="http://schemas.microsoft.com/office/drawing/2014/main" id="{6504203E-0A95-4A4D-AF4D-F65B40D6D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4337" y="882836"/>
            <a:ext cx="5421162" cy="205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7AF85B1-0909-49F1-9D27-5C5A071D4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300" y="2847760"/>
            <a:ext cx="3813255" cy="319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16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id="{58F4A41D-C1DD-4A26-A258-7CF78621C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129" y="0"/>
            <a:ext cx="53977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63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3A8CCF-5A2F-4A89-8260-813C71CF94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89" r="-2" b="-2"/>
          <a:stretch/>
        </p:blipFill>
        <p:spPr>
          <a:xfrm>
            <a:off x="2324100" y="0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14679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F489AED-9D6C-4F06-ACFA-9B9D79332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56" y="1261331"/>
            <a:ext cx="3179146" cy="27864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000"/>
              <a:t>General Announcements </a:t>
            </a:r>
          </a:p>
        </p:txBody>
      </p:sp>
      <p:pic>
        <p:nvPicPr>
          <p:cNvPr id="4" name="Picture 2" descr="Image may contain: text">
            <a:extLst>
              <a:ext uri="{FF2B5EF4-FFF2-40B4-BE49-F238E27FC236}">
                <a16:creationId xmlns:a16="http://schemas.microsoft.com/office/drawing/2014/main" id="{234D97A7-42B8-46EE-BE22-B683825B54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" r="71" b="-2"/>
          <a:stretch/>
        </p:blipFill>
        <p:spPr bwMode="auto">
          <a:xfrm>
            <a:off x="888603" y="1261330"/>
            <a:ext cx="4973212" cy="433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692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8D063-6490-4DBB-AE27-0A4436AAF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039" y="2048671"/>
            <a:ext cx="9037983" cy="43462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u="sng" dirty="0"/>
              <a:t>Fall 2021 Important Events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November 10</a:t>
            </a:r>
            <a:r>
              <a:rPr lang="en-US" sz="24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Karats &amp; Keepsakes Event</a:t>
            </a: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November 18</a:t>
            </a:r>
            <a:r>
              <a:rPr lang="en-US" sz="24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Kinjo Happy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Hour</a:t>
            </a:r>
          </a:p>
          <a:p>
            <a:pPr marL="0" indent="0">
              <a:buNone/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November 30</a:t>
            </a:r>
            <a:r>
              <a:rPr lang="en-US" sz="24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Georgia Gives Day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2400" b="1">
                <a:latin typeface="Times New Roman" panose="02020603050405020304" pitchFamily="18" charset="0"/>
                <a:ea typeface="Times New Roman" panose="02020603050405020304" pitchFamily="18" charset="0"/>
              </a:rPr>
              <a:t>December 7</a:t>
            </a:r>
            <a:r>
              <a:rPr lang="en-US" sz="2400" b="1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en-US" sz="2400" b="1">
                <a:latin typeface="Times New Roman" panose="02020603050405020304" pitchFamily="18" charset="0"/>
                <a:ea typeface="Times New Roman" panose="02020603050405020304" pitchFamily="18" charset="0"/>
              </a:rPr>
              <a:t> 		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JLM Holiday Party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3D78DA-BA26-4128-9C90-8ABEF9AD92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723323" y="463101"/>
            <a:ext cx="4504690" cy="111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5982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C42F1A"/>
      </a:accent1>
      <a:accent2>
        <a:srgbClr val="EA7666"/>
      </a:accent2>
      <a:accent3>
        <a:srgbClr val="932313"/>
      </a:accent3>
      <a:accent4>
        <a:srgbClr val="F8D1CC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10170</TotalTime>
  <Words>222</Words>
  <Application>Microsoft Office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Ink Free</vt:lpstr>
      <vt:lpstr>Times New Roman</vt:lpstr>
      <vt:lpstr>Trebuchet MS</vt:lpstr>
      <vt:lpstr>Wingdings 3</vt:lpstr>
      <vt:lpstr>Facet</vt:lpstr>
      <vt:lpstr>PowerPoint Presentation</vt:lpstr>
      <vt:lpstr>Provisional Spotlight </vt:lpstr>
      <vt:lpstr>Dr. Ansley Booker Director of Diversity &amp; Inclusion Initiatives Mercer University</vt:lpstr>
      <vt:lpstr>Willingness To Serve &amp; Ballots Aimee Carter</vt:lpstr>
      <vt:lpstr>Kaci Whiddon, Fund Development Chairman</vt:lpstr>
      <vt:lpstr>PowerPoint Presentation</vt:lpstr>
      <vt:lpstr>PowerPoint Presentation</vt:lpstr>
      <vt:lpstr>General Announcements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Renee Rainey</dc:creator>
  <cp:lastModifiedBy>Katrina Spooner</cp:lastModifiedBy>
  <cp:revision>24</cp:revision>
  <dcterms:created xsi:type="dcterms:W3CDTF">2021-01-12T21:52:56Z</dcterms:created>
  <dcterms:modified xsi:type="dcterms:W3CDTF">2021-11-09T19:49:56Z</dcterms:modified>
</cp:coreProperties>
</file>